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8" r:id="rId2"/>
    <p:sldId id="274" r:id="rId3"/>
    <p:sldId id="260" r:id="rId4"/>
    <p:sldId id="290" r:id="rId5"/>
    <p:sldId id="261" r:id="rId6"/>
    <p:sldId id="298" r:id="rId7"/>
    <p:sldId id="304" r:id="rId8"/>
    <p:sldId id="305" r:id="rId9"/>
    <p:sldId id="306" r:id="rId10"/>
    <p:sldId id="308" r:id="rId11"/>
    <p:sldId id="303" r:id="rId12"/>
    <p:sldId id="309" r:id="rId13"/>
    <p:sldId id="292" r:id="rId14"/>
    <p:sldId id="297" r:id="rId15"/>
    <p:sldId id="263" r:id="rId16"/>
    <p:sldId id="269" r:id="rId17"/>
    <p:sldId id="270" r:id="rId18"/>
    <p:sldId id="265" r:id="rId19"/>
    <p:sldId id="266" r:id="rId20"/>
    <p:sldId id="273" r:id="rId21"/>
    <p:sldId id="278" r:id="rId22"/>
    <p:sldId id="279" r:id="rId23"/>
    <p:sldId id="280" r:id="rId24"/>
    <p:sldId id="275" r:id="rId25"/>
    <p:sldId id="276" r:id="rId26"/>
    <p:sldId id="277" r:id="rId27"/>
    <p:sldId id="287" r:id="rId28"/>
    <p:sldId id="289" r:id="rId29"/>
    <p:sldId id="294" r:id="rId30"/>
    <p:sldId id="302" r:id="rId31"/>
    <p:sldId id="301" r:id="rId32"/>
    <p:sldId id="295" r:id="rId33"/>
    <p:sldId id="271" r:id="rId3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2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4C4"/>
    <a:srgbClr val="009FD1"/>
    <a:srgbClr val="00B8F3"/>
    <a:srgbClr val="4990FF"/>
    <a:srgbClr val="037589"/>
    <a:srgbClr val="034C59"/>
    <a:srgbClr val="8D03C2"/>
    <a:srgbClr val="002A36"/>
    <a:srgbClr val="0914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392"/>
    <p:restoredTop sz="94343"/>
  </p:normalViewPr>
  <p:slideViewPr>
    <p:cSldViewPr snapToGrid="0" snapToObjects="1" showGuides="1">
      <p:cViewPr varScale="1">
        <p:scale>
          <a:sx n="83" d="100"/>
          <a:sy n="83" d="100"/>
        </p:scale>
        <p:origin x="816" y="200"/>
      </p:cViewPr>
      <p:guideLst>
        <p:guide orient="horz" pos="2137"/>
        <p:guide pos="32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hdphoto3.wdp>
</file>

<file path=ppt/media/hdphoto4.wdp>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tiff>
</file>

<file path=ppt/media/image18.png>
</file>

<file path=ppt/media/image19.png>
</file>

<file path=ppt/media/image2.jpg>
</file>

<file path=ppt/media/image20.png>
</file>

<file path=ppt/media/image21.JP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7E66DC-66C6-3A4F-8014-33B22487221A}" type="datetimeFigureOut">
              <a:rPr lang="de-DE" smtClean="0"/>
              <a:t>06.09.18</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de-DE"/>
              <a:t>Mastertextformat bearbeiten
Zweite Ebene
Dritte Ebene
Vierte Ebene
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F4A982-631A-254C-AA53-C0D8097D825E}" type="slidenum">
              <a:rPr lang="de-DE" smtClean="0"/>
              <a:t>‹Nr.›</a:t>
            </a:fld>
            <a:endParaRPr lang="de-DE"/>
          </a:p>
        </p:txBody>
      </p:sp>
    </p:spTree>
    <p:extLst>
      <p:ext uri="{BB962C8B-B14F-4D97-AF65-F5344CB8AC3E}">
        <p14:creationId xmlns:p14="http://schemas.microsoft.com/office/powerpoint/2010/main" val="13627786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youtube.com/watch?v=OdxGWXjwaG4"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 Jede </a:t>
            </a:r>
            <a:r>
              <a:rPr lang="de-DE" dirty="0" err="1"/>
              <a:t>transaktion</a:t>
            </a:r>
            <a:r>
              <a:rPr lang="de-DE" dirty="0"/>
              <a:t> wird mit einer digitalen </a:t>
            </a:r>
            <a:r>
              <a:rPr lang="de-DE" dirty="0" err="1"/>
              <a:t>signatur</a:t>
            </a:r>
            <a:r>
              <a:rPr lang="de-DE" dirty="0"/>
              <a:t> in der </a:t>
            </a:r>
            <a:r>
              <a:rPr lang="de-DE" dirty="0" err="1"/>
              <a:t>blockchain</a:t>
            </a:r>
            <a:r>
              <a:rPr lang="de-DE" dirty="0"/>
              <a:t>-datenbank verzeichnet</a:t>
            </a:r>
          </a:p>
          <a:p>
            <a:endParaRPr lang="de-DE" dirty="0"/>
          </a:p>
        </p:txBody>
      </p:sp>
      <p:sp>
        <p:nvSpPr>
          <p:cNvPr id="4" name="Foliennummernplatzhalter 3"/>
          <p:cNvSpPr>
            <a:spLocks noGrp="1"/>
          </p:cNvSpPr>
          <p:nvPr>
            <p:ph type="sldNum" sz="quarter" idx="10"/>
          </p:nvPr>
        </p:nvSpPr>
        <p:spPr/>
        <p:txBody>
          <a:bodyPr/>
          <a:lstStyle/>
          <a:p>
            <a:fld id="{2CF4A982-631A-254C-AA53-C0D8097D825E}" type="slidenum">
              <a:rPr lang="de-DE" smtClean="0"/>
              <a:t>5</a:t>
            </a:fld>
            <a:endParaRPr lang="de-DE"/>
          </a:p>
        </p:txBody>
      </p:sp>
    </p:spTree>
    <p:extLst>
      <p:ext uri="{BB962C8B-B14F-4D97-AF65-F5344CB8AC3E}">
        <p14:creationId xmlns:p14="http://schemas.microsoft.com/office/powerpoint/2010/main" val="22717670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Elementar ist im </a:t>
            </a:r>
            <a:r>
              <a:rPr lang="de-DE" dirty="0" err="1"/>
              <a:t>Tangle</a:t>
            </a:r>
            <a:r>
              <a:rPr lang="de-DE" dirty="0"/>
              <a:t>, dass es keinen Unterschied zwischen </a:t>
            </a:r>
            <a:r>
              <a:rPr lang="de-DE" dirty="0" err="1"/>
              <a:t>Minern</a:t>
            </a:r>
            <a:r>
              <a:rPr lang="de-DE" dirty="0"/>
              <a:t> und simplen Teilnehmern am Netzwerk gibt: Ablauf Transaktion</a:t>
            </a:r>
          </a:p>
          <a:p>
            <a:endParaRPr lang="de-DE" dirty="0"/>
          </a:p>
          <a:p>
            <a:r>
              <a:rPr lang="de-DE" dirty="0"/>
              <a:t>Schritt 2 macht den </a:t>
            </a:r>
            <a:r>
              <a:rPr lang="de-DE" dirty="0" err="1"/>
              <a:t>Tangle</a:t>
            </a:r>
            <a:r>
              <a:rPr lang="de-DE" dirty="0"/>
              <a:t> besonders. Jede neue Transaktion referenziert, also bestätigt, zwei vorherige Transaktionen. Dies kreiert die Architektur des </a:t>
            </a:r>
            <a:r>
              <a:rPr lang="de-DE" dirty="0" err="1"/>
              <a:t>Tangle</a:t>
            </a:r>
            <a:r>
              <a:rPr lang="de-DE" dirty="0"/>
              <a:t>. Wir können uns den </a:t>
            </a:r>
            <a:r>
              <a:rPr lang="de-DE" dirty="0" err="1"/>
              <a:t>Tangle</a:t>
            </a:r>
            <a:r>
              <a:rPr lang="de-DE" dirty="0"/>
              <a:t> als einen Graphen vorstellen. Die Knoten des Graphen sind Transaktionen. Die Kanten eines Knoten zeigen jeweils auf die bestätigten Transaktionen. Von jedem Knoten gehen also zwei Kanten aus. Wie in Abbildung 1 illustriert, entsteht auf diese Weise ein gerichteter, azyklischer Graph, keine Kette von Blöcken wie bei der </a:t>
            </a:r>
            <a:r>
              <a:rPr lang="de-DE" dirty="0" err="1"/>
              <a:t>Blockchain</a:t>
            </a:r>
            <a:r>
              <a:rPr lang="de-DE" dirty="0"/>
              <a:t>.</a:t>
            </a:r>
          </a:p>
          <a:p>
            <a:endParaRPr lang="de-DE" dirty="0"/>
          </a:p>
          <a:p>
            <a:r>
              <a:rPr lang="de-DE" dirty="0"/>
              <a:t>Die grauen Knoten in Abbildung 1 sind sogenannte </a:t>
            </a:r>
            <a:r>
              <a:rPr lang="de-DE" i="1" dirty="0" err="1"/>
              <a:t>Tips</a:t>
            </a:r>
            <a:r>
              <a:rPr lang="de-DE" i="1" dirty="0"/>
              <a:t> – </a:t>
            </a:r>
            <a:r>
              <a:rPr lang="de-DE" dirty="0"/>
              <a:t>neue Transaktionen, die noch nicht bestätigt wurden. Jede neue Transaktion wählt aus dieser Menge der </a:t>
            </a:r>
            <a:r>
              <a:rPr lang="de-DE" dirty="0" err="1"/>
              <a:t>Tips</a:t>
            </a:r>
            <a:r>
              <a:rPr lang="de-DE" dirty="0"/>
              <a:t> zufällig zwei Transaktionen und bestätigt diese.</a:t>
            </a:r>
          </a:p>
          <a:p>
            <a:endParaRPr lang="de-DE" dirty="0"/>
          </a:p>
          <a:p>
            <a:r>
              <a:rPr lang="de-DE" dirty="0"/>
              <a:t>Schritt 3: </a:t>
            </a:r>
            <a:r>
              <a:rPr lang="en-US" sz="1200" dirty="0"/>
              <a:t>little “Proof of Work” as spam protection</a:t>
            </a:r>
            <a:endParaRPr lang="de-DE" dirty="0"/>
          </a:p>
          <a:p>
            <a:endParaRPr lang="de-DE" dirty="0"/>
          </a:p>
        </p:txBody>
      </p:sp>
      <p:sp>
        <p:nvSpPr>
          <p:cNvPr id="4" name="Foliennummernplatzhalter 3"/>
          <p:cNvSpPr>
            <a:spLocks noGrp="1"/>
          </p:cNvSpPr>
          <p:nvPr>
            <p:ph type="sldNum" sz="quarter" idx="10"/>
          </p:nvPr>
        </p:nvSpPr>
        <p:spPr/>
        <p:txBody>
          <a:bodyPr/>
          <a:lstStyle/>
          <a:p>
            <a:fld id="{2CF4A982-631A-254C-AA53-C0D8097D825E}" type="slidenum">
              <a:rPr lang="de-DE" smtClean="0"/>
              <a:t>16</a:t>
            </a:fld>
            <a:endParaRPr lang="de-DE"/>
          </a:p>
        </p:txBody>
      </p:sp>
    </p:spTree>
    <p:extLst>
      <p:ext uri="{BB962C8B-B14F-4D97-AF65-F5344CB8AC3E}">
        <p14:creationId xmlns:p14="http://schemas.microsoft.com/office/powerpoint/2010/main" val="37016522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Elementar ist im </a:t>
            </a:r>
            <a:r>
              <a:rPr lang="de-DE" dirty="0" err="1"/>
              <a:t>Tangle</a:t>
            </a:r>
            <a:r>
              <a:rPr lang="de-DE" dirty="0"/>
              <a:t>, dass es keinen Unterschied zwischen </a:t>
            </a:r>
            <a:r>
              <a:rPr lang="de-DE" dirty="0" err="1"/>
              <a:t>Minern</a:t>
            </a:r>
            <a:r>
              <a:rPr lang="de-DE" dirty="0"/>
              <a:t> und simplen Teilnehmern am Netzwerk gibt: Ablauf Transaktion</a:t>
            </a:r>
          </a:p>
          <a:p>
            <a:endParaRPr lang="de-DE" dirty="0"/>
          </a:p>
          <a:p>
            <a:r>
              <a:rPr lang="de-DE" dirty="0"/>
              <a:t>Schritt 2 macht den </a:t>
            </a:r>
            <a:r>
              <a:rPr lang="de-DE" dirty="0" err="1"/>
              <a:t>Tangle</a:t>
            </a:r>
            <a:r>
              <a:rPr lang="de-DE" dirty="0"/>
              <a:t> besonders. Jede neue Transaktion referenziert, also bestätigt, zwei vorherige Transaktionen. Dies kreiert die Architektur des </a:t>
            </a:r>
            <a:r>
              <a:rPr lang="de-DE" dirty="0" err="1"/>
              <a:t>Tangle</a:t>
            </a:r>
            <a:r>
              <a:rPr lang="de-DE" dirty="0"/>
              <a:t>. Wir können uns den </a:t>
            </a:r>
            <a:r>
              <a:rPr lang="de-DE" dirty="0" err="1"/>
              <a:t>Tangle</a:t>
            </a:r>
            <a:r>
              <a:rPr lang="de-DE" dirty="0"/>
              <a:t> als einen Graphen vorstellen. Die Knoten des Graphen sind Transaktionen. Die Kanten eines Knoten zeigen jeweils auf die bestätigten Transaktionen. Von jedem Knoten gehen also zwei Kanten aus. Wie in Abbildung 1 illustriert, entsteht auf diese Weise ein gerichteter, azyklischer Graph, keine Kette von Blöcken wie bei der </a:t>
            </a:r>
            <a:r>
              <a:rPr lang="de-DE" dirty="0" err="1"/>
              <a:t>Blockchain</a:t>
            </a:r>
            <a:r>
              <a:rPr lang="de-DE" dirty="0"/>
              <a:t>.</a:t>
            </a:r>
          </a:p>
          <a:p>
            <a:endParaRPr lang="de-DE" dirty="0"/>
          </a:p>
          <a:p>
            <a:r>
              <a:rPr lang="de-DE" dirty="0"/>
              <a:t>Die grauen Knoten in Abbildung 1 sind sogenannte </a:t>
            </a:r>
            <a:r>
              <a:rPr lang="de-DE" i="1" dirty="0" err="1"/>
              <a:t>Tips</a:t>
            </a:r>
            <a:r>
              <a:rPr lang="de-DE" i="1" dirty="0"/>
              <a:t> – </a:t>
            </a:r>
            <a:r>
              <a:rPr lang="de-DE" dirty="0"/>
              <a:t>neue Transaktionen, die noch nicht bestätigt wurden. Jede neue Transaktion wählt aus dieser Menge der </a:t>
            </a:r>
            <a:r>
              <a:rPr lang="de-DE" dirty="0" err="1"/>
              <a:t>Tips</a:t>
            </a:r>
            <a:r>
              <a:rPr lang="de-DE" dirty="0"/>
              <a:t> zufällig zwei Transaktionen und bestätigt diese.</a:t>
            </a:r>
          </a:p>
          <a:p>
            <a:endParaRPr lang="de-DE" dirty="0"/>
          </a:p>
          <a:p>
            <a:r>
              <a:rPr lang="de-DE" dirty="0"/>
              <a:t>Schritt 3: </a:t>
            </a:r>
            <a:r>
              <a:rPr lang="en-US" sz="1200" dirty="0"/>
              <a:t>little “Proof of Work” as spam protection</a:t>
            </a:r>
            <a:endParaRPr lang="de-DE" dirty="0"/>
          </a:p>
          <a:p>
            <a:endParaRPr lang="de-DE" dirty="0"/>
          </a:p>
        </p:txBody>
      </p:sp>
      <p:sp>
        <p:nvSpPr>
          <p:cNvPr id="4" name="Foliennummernplatzhalter 3"/>
          <p:cNvSpPr>
            <a:spLocks noGrp="1"/>
          </p:cNvSpPr>
          <p:nvPr>
            <p:ph type="sldNum" sz="quarter" idx="10"/>
          </p:nvPr>
        </p:nvSpPr>
        <p:spPr/>
        <p:txBody>
          <a:bodyPr/>
          <a:lstStyle/>
          <a:p>
            <a:fld id="{2CF4A982-631A-254C-AA53-C0D8097D825E}" type="slidenum">
              <a:rPr lang="de-DE" smtClean="0"/>
              <a:t>17</a:t>
            </a:fld>
            <a:endParaRPr lang="de-DE"/>
          </a:p>
        </p:txBody>
      </p:sp>
    </p:spTree>
    <p:extLst>
      <p:ext uri="{BB962C8B-B14F-4D97-AF65-F5344CB8AC3E}">
        <p14:creationId xmlns:p14="http://schemas.microsoft.com/office/powerpoint/2010/main" val="12532567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Bilden Schnittstelle zum </a:t>
            </a:r>
            <a:r>
              <a:rPr lang="de-DE" dirty="0" err="1"/>
              <a:t>Tangle</a:t>
            </a:r>
            <a:r>
              <a:rPr lang="de-DE" dirty="0"/>
              <a:t>.</a:t>
            </a:r>
          </a:p>
        </p:txBody>
      </p:sp>
      <p:sp>
        <p:nvSpPr>
          <p:cNvPr id="4" name="Foliennummernplatzhalter 3"/>
          <p:cNvSpPr>
            <a:spLocks noGrp="1"/>
          </p:cNvSpPr>
          <p:nvPr>
            <p:ph type="sldNum" sz="quarter" idx="10"/>
          </p:nvPr>
        </p:nvSpPr>
        <p:spPr/>
        <p:txBody>
          <a:bodyPr/>
          <a:lstStyle/>
          <a:p>
            <a:fld id="{2CF4A982-631A-254C-AA53-C0D8097D825E}" type="slidenum">
              <a:rPr lang="de-DE" smtClean="0"/>
              <a:t>19</a:t>
            </a:fld>
            <a:endParaRPr lang="de-DE"/>
          </a:p>
        </p:txBody>
      </p:sp>
    </p:spTree>
    <p:extLst>
      <p:ext uri="{BB962C8B-B14F-4D97-AF65-F5344CB8AC3E}">
        <p14:creationId xmlns:p14="http://schemas.microsoft.com/office/powerpoint/2010/main" val="40788103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http://</a:t>
            </a:r>
            <a:r>
              <a:rPr lang="de-DE" dirty="0" err="1"/>
              <a:t>hoganlovells-blog.de</a:t>
            </a:r>
            <a:r>
              <a:rPr lang="de-DE" dirty="0"/>
              <a:t>/2017/09/21/pay-per-use-disruptives-geschaeftsmodell-fuer-den-anlagen-und-maschinenbau/#</a:t>
            </a:r>
          </a:p>
          <a:p>
            <a:endParaRPr lang="de-DE" dirty="0"/>
          </a:p>
          <a:p>
            <a:r>
              <a:rPr lang="de-DE" dirty="0"/>
              <a:t>https://</a:t>
            </a:r>
            <a:r>
              <a:rPr lang="de-DE" dirty="0" err="1"/>
              <a:t>www.kaeser.com</a:t>
            </a:r>
            <a:r>
              <a:rPr lang="de-DE" dirty="0"/>
              <a:t>/</a:t>
            </a:r>
            <a:r>
              <a:rPr lang="de-DE" dirty="0" err="1"/>
              <a:t>int</a:t>
            </a:r>
            <a:r>
              <a:rPr lang="de-DE" dirty="0"/>
              <a:t>-en/</a:t>
            </a:r>
            <a:r>
              <a:rPr lang="de-DE" dirty="0" err="1"/>
              <a:t>company</a:t>
            </a:r>
            <a:r>
              <a:rPr lang="de-DE" dirty="0"/>
              <a:t>/press/press-releases/l-sigma-</a:t>
            </a:r>
            <a:r>
              <a:rPr lang="de-DE" dirty="0" err="1"/>
              <a:t>air</a:t>
            </a:r>
            <a:r>
              <a:rPr lang="de-DE" dirty="0"/>
              <a:t>-</a:t>
            </a:r>
            <a:r>
              <a:rPr lang="de-DE" dirty="0" err="1"/>
              <a:t>utility.aspx</a:t>
            </a:r>
            <a:endParaRPr lang="de-DE" dirty="0"/>
          </a:p>
          <a:p>
            <a:endParaRPr lang="de-DE" dirty="0"/>
          </a:p>
          <a:p>
            <a:r>
              <a:rPr lang="de-DE" dirty="0"/>
              <a:t>https://</a:t>
            </a:r>
            <a:r>
              <a:rPr lang="de-DE" dirty="0" err="1"/>
              <a:t>www.all-electronics.de</a:t>
            </a:r>
            <a:r>
              <a:rPr lang="de-DE" dirty="0"/>
              <a:t>/industrie-4-0-ermoeglicht-pay-per-use-geschaeftsmodell-fuer-druckmaschinen/</a:t>
            </a:r>
          </a:p>
        </p:txBody>
      </p:sp>
      <p:sp>
        <p:nvSpPr>
          <p:cNvPr id="4" name="Foliennummernplatzhalter 3"/>
          <p:cNvSpPr>
            <a:spLocks noGrp="1"/>
          </p:cNvSpPr>
          <p:nvPr>
            <p:ph type="sldNum" sz="quarter" idx="10"/>
          </p:nvPr>
        </p:nvSpPr>
        <p:spPr/>
        <p:txBody>
          <a:bodyPr/>
          <a:lstStyle/>
          <a:p>
            <a:fld id="{2CF4A982-631A-254C-AA53-C0D8097D825E}" type="slidenum">
              <a:rPr lang="de-DE" smtClean="0"/>
              <a:t>22</a:t>
            </a:fld>
            <a:endParaRPr lang="de-DE"/>
          </a:p>
        </p:txBody>
      </p:sp>
    </p:spTree>
    <p:extLst>
      <p:ext uri="{BB962C8B-B14F-4D97-AF65-F5344CB8AC3E}">
        <p14:creationId xmlns:p14="http://schemas.microsoft.com/office/powerpoint/2010/main" val="1446901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Ein Hash ist eine Zahl, die einen eindeutigen Wert für eine beliebige Zeichenkette darstellt.</a:t>
            </a:r>
          </a:p>
          <a:p>
            <a:endParaRPr lang="de-DE" dirty="0"/>
          </a:p>
          <a:p>
            <a:r>
              <a:rPr lang="de-DE" dirty="0"/>
              <a:t>Ein Block hat jeweils einen Header, der aus einer ID, einem Zeitstempel, der </a:t>
            </a:r>
            <a:r>
              <a:rPr lang="de-DE" dirty="0" err="1"/>
              <a:t>Difficulty</a:t>
            </a:r>
            <a:r>
              <a:rPr lang="de-DE" dirty="0"/>
              <a:t>, der </a:t>
            </a:r>
            <a:r>
              <a:rPr lang="de-DE" dirty="0" err="1"/>
              <a:t>Nonce</a:t>
            </a:r>
            <a:r>
              <a:rPr lang="de-DE" dirty="0"/>
              <a:t>, dem Hashwert des vorgängigen Blocks und dem Hash des aktuellen Blocks besteht. Zusätzlich gibt es ein Datenfeld, in dem die Transaktionsdaten enthalten sind.</a:t>
            </a:r>
          </a:p>
        </p:txBody>
      </p:sp>
      <p:sp>
        <p:nvSpPr>
          <p:cNvPr id="4" name="Foliennummernplatzhalter 3"/>
          <p:cNvSpPr>
            <a:spLocks noGrp="1"/>
          </p:cNvSpPr>
          <p:nvPr>
            <p:ph type="sldNum" sz="quarter" idx="10"/>
          </p:nvPr>
        </p:nvSpPr>
        <p:spPr/>
        <p:txBody>
          <a:bodyPr/>
          <a:lstStyle/>
          <a:p>
            <a:fld id="{2CF4A982-631A-254C-AA53-C0D8097D825E}" type="slidenum">
              <a:rPr lang="de-DE" smtClean="0"/>
              <a:t>6</a:t>
            </a:fld>
            <a:endParaRPr lang="de-DE"/>
          </a:p>
        </p:txBody>
      </p:sp>
    </p:spTree>
    <p:extLst>
      <p:ext uri="{BB962C8B-B14F-4D97-AF65-F5344CB8AC3E}">
        <p14:creationId xmlns:p14="http://schemas.microsoft.com/office/powerpoint/2010/main" val="17021360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Ein Hash ist eine Zahl, die einen eindeutigen Wert für eine beliebige Zeichenkette darstellt.</a:t>
            </a:r>
          </a:p>
          <a:p>
            <a:endParaRPr lang="de-DE" dirty="0"/>
          </a:p>
          <a:p>
            <a:r>
              <a:rPr lang="de-DE" dirty="0"/>
              <a:t>Ein Block hat jeweils einen Header, der aus einer ID, einem Zeitstempel, der </a:t>
            </a:r>
            <a:r>
              <a:rPr lang="de-DE" dirty="0" err="1"/>
              <a:t>Difficulty</a:t>
            </a:r>
            <a:r>
              <a:rPr lang="de-DE" dirty="0"/>
              <a:t>, der </a:t>
            </a:r>
            <a:r>
              <a:rPr lang="de-DE" dirty="0" err="1"/>
              <a:t>Nonce</a:t>
            </a:r>
            <a:r>
              <a:rPr lang="de-DE" dirty="0"/>
              <a:t>, dem Hashwert des vorgängigen Blocks und dem Hash des aktuellen Blocks besteht. Zusätzlich gibt es ein Datenfeld, in dem die Transaktionsdaten enthalten sind.</a:t>
            </a:r>
          </a:p>
        </p:txBody>
      </p:sp>
      <p:sp>
        <p:nvSpPr>
          <p:cNvPr id="4" name="Foliennummernplatzhalter 3"/>
          <p:cNvSpPr>
            <a:spLocks noGrp="1"/>
          </p:cNvSpPr>
          <p:nvPr>
            <p:ph type="sldNum" sz="quarter" idx="10"/>
          </p:nvPr>
        </p:nvSpPr>
        <p:spPr/>
        <p:txBody>
          <a:bodyPr/>
          <a:lstStyle/>
          <a:p>
            <a:fld id="{2CF4A982-631A-254C-AA53-C0D8097D825E}" type="slidenum">
              <a:rPr lang="de-DE" smtClean="0"/>
              <a:t>7</a:t>
            </a:fld>
            <a:endParaRPr lang="de-DE"/>
          </a:p>
        </p:txBody>
      </p:sp>
    </p:spTree>
    <p:extLst>
      <p:ext uri="{BB962C8B-B14F-4D97-AF65-F5344CB8AC3E}">
        <p14:creationId xmlns:p14="http://schemas.microsoft.com/office/powerpoint/2010/main" val="37941497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Ein Hash ist eine Zahl, die einen eindeutigen Wert für eine beliebige Zeichenkette darstellt.</a:t>
            </a:r>
          </a:p>
          <a:p>
            <a:endParaRPr lang="de-DE" dirty="0"/>
          </a:p>
          <a:p>
            <a:r>
              <a:rPr lang="de-DE" dirty="0"/>
              <a:t>Ein Block hat jeweils einen Header, der aus einer ID, einem Zeitstempel, der </a:t>
            </a:r>
            <a:r>
              <a:rPr lang="de-DE" dirty="0" err="1"/>
              <a:t>Difficulty</a:t>
            </a:r>
            <a:r>
              <a:rPr lang="de-DE" dirty="0"/>
              <a:t>, der </a:t>
            </a:r>
            <a:r>
              <a:rPr lang="de-DE" dirty="0" err="1"/>
              <a:t>Nonce</a:t>
            </a:r>
            <a:r>
              <a:rPr lang="de-DE" dirty="0"/>
              <a:t>, dem Hashwert des vorgängigen Blocks und dem Hash des aktuellen Blocks besteht. Zusätzlich gibt es ein Datenfeld, in dem die Transaktionsdaten enthalten sind.</a:t>
            </a:r>
          </a:p>
        </p:txBody>
      </p:sp>
      <p:sp>
        <p:nvSpPr>
          <p:cNvPr id="4" name="Foliennummernplatzhalter 3"/>
          <p:cNvSpPr>
            <a:spLocks noGrp="1"/>
          </p:cNvSpPr>
          <p:nvPr>
            <p:ph type="sldNum" sz="quarter" idx="10"/>
          </p:nvPr>
        </p:nvSpPr>
        <p:spPr/>
        <p:txBody>
          <a:bodyPr/>
          <a:lstStyle/>
          <a:p>
            <a:fld id="{2CF4A982-631A-254C-AA53-C0D8097D825E}" type="slidenum">
              <a:rPr lang="de-DE" smtClean="0"/>
              <a:t>8</a:t>
            </a:fld>
            <a:endParaRPr lang="de-DE"/>
          </a:p>
        </p:txBody>
      </p:sp>
    </p:spTree>
    <p:extLst>
      <p:ext uri="{BB962C8B-B14F-4D97-AF65-F5344CB8AC3E}">
        <p14:creationId xmlns:p14="http://schemas.microsoft.com/office/powerpoint/2010/main" val="8648952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Ein Hash ist eine Zahl, die einen eindeutigen Wert für eine beliebige Zeichenkette darstellt.</a:t>
            </a:r>
          </a:p>
          <a:p>
            <a:endParaRPr lang="de-DE" dirty="0"/>
          </a:p>
          <a:p>
            <a:r>
              <a:rPr lang="de-DE" dirty="0"/>
              <a:t>Ein Block hat jeweils einen Header, der aus einer ID, einem Zeitstempel, der </a:t>
            </a:r>
            <a:r>
              <a:rPr lang="de-DE" dirty="0" err="1"/>
              <a:t>Difficulty</a:t>
            </a:r>
            <a:r>
              <a:rPr lang="de-DE" dirty="0"/>
              <a:t>, der </a:t>
            </a:r>
            <a:r>
              <a:rPr lang="de-DE" dirty="0" err="1"/>
              <a:t>Nonce</a:t>
            </a:r>
            <a:r>
              <a:rPr lang="de-DE" dirty="0"/>
              <a:t>, dem Hashwert des vorgängigen Blocks und dem Hash des aktuellen Blocks besteht. Zusätzlich gibt es ein Datenfeld, in dem die Transaktionsdaten enthalten sind.</a:t>
            </a:r>
          </a:p>
        </p:txBody>
      </p:sp>
      <p:sp>
        <p:nvSpPr>
          <p:cNvPr id="4" name="Foliennummernplatzhalter 3"/>
          <p:cNvSpPr>
            <a:spLocks noGrp="1"/>
          </p:cNvSpPr>
          <p:nvPr>
            <p:ph type="sldNum" sz="quarter" idx="10"/>
          </p:nvPr>
        </p:nvSpPr>
        <p:spPr/>
        <p:txBody>
          <a:bodyPr/>
          <a:lstStyle/>
          <a:p>
            <a:fld id="{2CF4A982-631A-254C-AA53-C0D8097D825E}" type="slidenum">
              <a:rPr lang="de-DE" smtClean="0"/>
              <a:t>9</a:t>
            </a:fld>
            <a:endParaRPr lang="de-DE"/>
          </a:p>
        </p:txBody>
      </p:sp>
    </p:spTree>
    <p:extLst>
      <p:ext uri="{BB962C8B-B14F-4D97-AF65-F5344CB8AC3E}">
        <p14:creationId xmlns:p14="http://schemas.microsoft.com/office/powerpoint/2010/main" val="23403231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Ein Hash ist eine Zahl, die einen eindeutigen Wert für eine beliebige Zeichenkette darstellt.</a:t>
            </a:r>
          </a:p>
          <a:p>
            <a:endParaRPr lang="de-DE" dirty="0"/>
          </a:p>
          <a:p>
            <a:r>
              <a:rPr lang="de-DE" dirty="0"/>
              <a:t>Ein Block hat jeweils einen Header, der aus einer ID, einem Zeitstempel, der </a:t>
            </a:r>
            <a:r>
              <a:rPr lang="de-DE" dirty="0" err="1"/>
              <a:t>Difficulty</a:t>
            </a:r>
            <a:r>
              <a:rPr lang="de-DE" dirty="0"/>
              <a:t>, der </a:t>
            </a:r>
            <a:r>
              <a:rPr lang="de-DE" dirty="0" err="1"/>
              <a:t>Nonce</a:t>
            </a:r>
            <a:r>
              <a:rPr lang="de-DE" dirty="0"/>
              <a:t>, dem Hashwert des vorgängigen Blocks und dem Hash des aktuellen Blocks besteht. Zusätzlich gibt es ein Datenfeld, in dem die Transaktionsdaten enthalten sind.</a:t>
            </a:r>
          </a:p>
        </p:txBody>
      </p:sp>
      <p:sp>
        <p:nvSpPr>
          <p:cNvPr id="4" name="Foliennummernplatzhalter 3"/>
          <p:cNvSpPr>
            <a:spLocks noGrp="1"/>
          </p:cNvSpPr>
          <p:nvPr>
            <p:ph type="sldNum" sz="quarter" idx="10"/>
          </p:nvPr>
        </p:nvSpPr>
        <p:spPr/>
        <p:txBody>
          <a:bodyPr/>
          <a:lstStyle/>
          <a:p>
            <a:fld id="{2CF4A982-631A-254C-AA53-C0D8097D825E}" type="slidenum">
              <a:rPr lang="de-DE" smtClean="0"/>
              <a:t>10</a:t>
            </a:fld>
            <a:endParaRPr lang="de-DE"/>
          </a:p>
        </p:txBody>
      </p:sp>
    </p:spTree>
    <p:extLst>
      <p:ext uri="{BB962C8B-B14F-4D97-AF65-F5344CB8AC3E}">
        <p14:creationId xmlns:p14="http://schemas.microsoft.com/office/powerpoint/2010/main" val="3746992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Ein Hash ist eine Zahl, die einen eindeutigen Wert für eine beliebige Zeichenkette darstellt.</a:t>
            </a:r>
          </a:p>
          <a:p>
            <a:endParaRPr lang="de-DE" dirty="0"/>
          </a:p>
          <a:p>
            <a:r>
              <a:rPr lang="de-DE" dirty="0"/>
              <a:t>Ein Block hat jeweils einen Header, der aus einer ID, einem Zeitstempel, der </a:t>
            </a:r>
            <a:r>
              <a:rPr lang="de-DE" dirty="0" err="1"/>
              <a:t>Difficulty</a:t>
            </a:r>
            <a:r>
              <a:rPr lang="de-DE" dirty="0"/>
              <a:t>, der </a:t>
            </a:r>
            <a:r>
              <a:rPr lang="de-DE" dirty="0" err="1"/>
              <a:t>Nonce</a:t>
            </a:r>
            <a:r>
              <a:rPr lang="de-DE" dirty="0"/>
              <a:t>, dem Hashwert des vorgängigen Blocks und dem Hash des aktuellen Blocks besteht. Zusätzlich gibt es ein Datenfeld, in dem die Transaktionsdaten enthalten sind.</a:t>
            </a:r>
          </a:p>
        </p:txBody>
      </p:sp>
      <p:sp>
        <p:nvSpPr>
          <p:cNvPr id="4" name="Foliennummernplatzhalter 3"/>
          <p:cNvSpPr>
            <a:spLocks noGrp="1"/>
          </p:cNvSpPr>
          <p:nvPr>
            <p:ph type="sldNum" sz="quarter" idx="10"/>
          </p:nvPr>
        </p:nvSpPr>
        <p:spPr/>
        <p:txBody>
          <a:bodyPr/>
          <a:lstStyle/>
          <a:p>
            <a:fld id="{2CF4A982-631A-254C-AA53-C0D8097D825E}" type="slidenum">
              <a:rPr lang="de-DE" smtClean="0"/>
              <a:t>11</a:t>
            </a:fld>
            <a:endParaRPr lang="de-DE"/>
          </a:p>
        </p:txBody>
      </p:sp>
    </p:spTree>
    <p:extLst>
      <p:ext uri="{BB962C8B-B14F-4D97-AF65-F5344CB8AC3E}">
        <p14:creationId xmlns:p14="http://schemas.microsoft.com/office/powerpoint/2010/main" val="542244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Ein Hash ist eine Zahl, die einen eindeutigen Wert für eine beliebige Zeichenkette darstellt.</a:t>
            </a:r>
          </a:p>
          <a:p>
            <a:endParaRPr lang="de-DE" dirty="0"/>
          </a:p>
          <a:p>
            <a:r>
              <a:rPr lang="de-DE" dirty="0"/>
              <a:t>Ein Block hat jeweils einen Header, der aus einer ID, einem Zeitstempel, der </a:t>
            </a:r>
            <a:r>
              <a:rPr lang="de-DE" dirty="0" err="1"/>
              <a:t>Difficulty</a:t>
            </a:r>
            <a:r>
              <a:rPr lang="de-DE" dirty="0"/>
              <a:t>, der </a:t>
            </a:r>
            <a:r>
              <a:rPr lang="de-DE" dirty="0" err="1"/>
              <a:t>Nonce</a:t>
            </a:r>
            <a:r>
              <a:rPr lang="de-DE" dirty="0"/>
              <a:t>, dem Hashwert des vorgängigen Blocks und dem Hash des aktuellen Blocks besteht. Zusätzlich gibt es ein Datenfeld, in dem die Transaktionsdaten enthalten sind.</a:t>
            </a:r>
          </a:p>
        </p:txBody>
      </p:sp>
      <p:sp>
        <p:nvSpPr>
          <p:cNvPr id="4" name="Foliennummernplatzhalter 3"/>
          <p:cNvSpPr>
            <a:spLocks noGrp="1"/>
          </p:cNvSpPr>
          <p:nvPr>
            <p:ph type="sldNum" sz="quarter" idx="10"/>
          </p:nvPr>
        </p:nvSpPr>
        <p:spPr/>
        <p:txBody>
          <a:bodyPr/>
          <a:lstStyle/>
          <a:p>
            <a:fld id="{2CF4A982-631A-254C-AA53-C0D8097D825E}" type="slidenum">
              <a:rPr lang="de-DE" smtClean="0"/>
              <a:t>12</a:t>
            </a:fld>
            <a:endParaRPr lang="de-DE"/>
          </a:p>
        </p:txBody>
      </p:sp>
    </p:spTree>
    <p:extLst>
      <p:ext uri="{BB962C8B-B14F-4D97-AF65-F5344CB8AC3E}">
        <p14:creationId xmlns:p14="http://schemas.microsoft.com/office/powerpoint/2010/main" val="41066236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hlinkClick r:id="rId3"/>
              </a:rPr>
              <a:t>https://www.youtube.com/watch?v=OdxGWXjwaG4</a:t>
            </a:r>
            <a:endParaRPr lang="de-DE" dirty="0"/>
          </a:p>
          <a:p>
            <a:endParaRPr lang="de-DE" dirty="0"/>
          </a:p>
          <a:p>
            <a:r>
              <a:rPr lang="de-DE" dirty="0"/>
              <a:t>Elementar ist im </a:t>
            </a:r>
            <a:r>
              <a:rPr lang="de-DE" dirty="0" err="1"/>
              <a:t>Tangle</a:t>
            </a:r>
            <a:r>
              <a:rPr lang="de-DE" dirty="0"/>
              <a:t>, dass es keinen Unterschied zwischen </a:t>
            </a:r>
            <a:r>
              <a:rPr lang="de-DE" dirty="0" err="1"/>
              <a:t>Minern</a:t>
            </a:r>
            <a:r>
              <a:rPr lang="de-DE" dirty="0"/>
              <a:t> und simplen Teilnehmern am Netzwerk gibt: Ablauf Transaktion</a:t>
            </a:r>
          </a:p>
          <a:p>
            <a:endParaRPr lang="de-DE" dirty="0"/>
          </a:p>
          <a:p>
            <a:r>
              <a:rPr lang="de-DE" dirty="0"/>
              <a:t>Schritt 2 macht den </a:t>
            </a:r>
            <a:r>
              <a:rPr lang="de-DE" dirty="0" err="1"/>
              <a:t>Tangle</a:t>
            </a:r>
            <a:r>
              <a:rPr lang="de-DE" dirty="0"/>
              <a:t> besonders. Jede neue Transaktion referenziert, also bestätigt, zwei vorherige Transaktionen. Dies kreiert die Architektur des </a:t>
            </a:r>
            <a:r>
              <a:rPr lang="de-DE" dirty="0" err="1"/>
              <a:t>Tangle</a:t>
            </a:r>
            <a:r>
              <a:rPr lang="de-DE" dirty="0"/>
              <a:t>. Wir können uns den </a:t>
            </a:r>
            <a:r>
              <a:rPr lang="de-DE" dirty="0" err="1"/>
              <a:t>Tangle</a:t>
            </a:r>
            <a:r>
              <a:rPr lang="de-DE" dirty="0"/>
              <a:t> als einen Graphen vorstellen. Die Knoten des Graphen sind Transaktionen. Die Kanten eines Knoten zeigen jeweils auf die bestätigten Transaktionen. Von jedem Knoten gehen also zwei Kanten aus. Wie in Abbildung 1 illustriert, entsteht auf diese Weise ein gerichteter, azyklischer Graph, keine Kette von Blöcken wie bei der </a:t>
            </a:r>
            <a:r>
              <a:rPr lang="de-DE" dirty="0" err="1"/>
              <a:t>Blockchain</a:t>
            </a:r>
            <a:r>
              <a:rPr lang="de-DE" dirty="0"/>
              <a:t>.</a:t>
            </a:r>
          </a:p>
          <a:p>
            <a:endParaRPr lang="de-DE" dirty="0"/>
          </a:p>
          <a:p>
            <a:r>
              <a:rPr lang="de-DE" dirty="0"/>
              <a:t>Die grauen Knoten in Abbildung 1 sind sogenannte </a:t>
            </a:r>
            <a:r>
              <a:rPr lang="de-DE" i="1" dirty="0" err="1"/>
              <a:t>Tips</a:t>
            </a:r>
            <a:r>
              <a:rPr lang="de-DE" i="1" dirty="0"/>
              <a:t> – </a:t>
            </a:r>
            <a:r>
              <a:rPr lang="de-DE" dirty="0"/>
              <a:t>neue Transaktionen, die noch nicht bestätigt wurden. Jede neue Transaktion wählt aus dieser Menge der </a:t>
            </a:r>
            <a:r>
              <a:rPr lang="de-DE" dirty="0" err="1"/>
              <a:t>Tips</a:t>
            </a:r>
            <a:r>
              <a:rPr lang="de-DE" dirty="0"/>
              <a:t> zufällig zwei Transaktionen und bestätigt diese.</a:t>
            </a:r>
          </a:p>
          <a:p>
            <a:endParaRPr lang="de-DE" dirty="0"/>
          </a:p>
          <a:p>
            <a:r>
              <a:rPr lang="de-DE" dirty="0"/>
              <a:t>Schritt 3: </a:t>
            </a:r>
            <a:r>
              <a:rPr lang="en-US" sz="1200" dirty="0"/>
              <a:t>little “Proof of Work” as spam protection</a:t>
            </a:r>
            <a:endParaRPr lang="de-DE" dirty="0"/>
          </a:p>
          <a:p>
            <a:endParaRPr lang="de-DE" dirty="0"/>
          </a:p>
        </p:txBody>
      </p:sp>
      <p:sp>
        <p:nvSpPr>
          <p:cNvPr id="4" name="Foliennummernplatzhalter 3"/>
          <p:cNvSpPr>
            <a:spLocks noGrp="1"/>
          </p:cNvSpPr>
          <p:nvPr>
            <p:ph type="sldNum" sz="quarter" idx="10"/>
          </p:nvPr>
        </p:nvSpPr>
        <p:spPr/>
        <p:txBody>
          <a:bodyPr/>
          <a:lstStyle/>
          <a:p>
            <a:fld id="{2CF4A982-631A-254C-AA53-C0D8097D825E}" type="slidenum">
              <a:rPr lang="de-DE" smtClean="0"/>
              <a:t>15</a:t>
            </a:fld>
            <a:endParaRPr lang="de-DE"/>
          </a:p>
        </p:txBody>
      </p:sp>
    </p:spTree>
    <p:extLst>
      <p:ext uri="{BB962C8B-B14F-4D97-AF65-F5344CB8AC3E}">
        <p14:creationId xmlns:p14="http://schemas.microsoft.com/office/powerpoint/2010/main" val="3840879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C4E4DCB-16BD-7441-AF3D-F38D1DA6A967}"/>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3EC95C7E-89B6-2A4A-994B-50FB28A5C8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49A70630-3D1F-BA44-8694-9B0C335EA9AB}"/>
              </a:ext>
            </a:extLst>
          </p:cNvPr>
          <p:cNvSpPr>
            <a:spLocks noGrp="1"/>
          </p:cNvSpPr>
          <p:nvPr>
            <p:ph type="dt" sz="half" idx="10"/>
          </p:nvPr>
        </p:nvSpPr>
        <p:spPr/>
        <p:txBody>
          <a:bodyPr/>
          <a:lstStyle/>
          <a:p>
            <a:fld id="{39397CA5-24C4-904D-9681-BCA6128AEFC2}" type="datetimeFigureOut">
              <a:rPr lang="de-DE" smtClean="0"/>
              <a:t>06.09.18</a:t>
            </a:fld>
            <a:endParaRPr lang="de-DE"/>
          </a:p>
        </p:txBody>
      </p:sp>
      <p:sp>
        <p:nvSpPr>
          <p:cNvPr id="5" name="Fußzeilenplatzhalter 4">
            <a:extLst>
              <a:ext uri="{FF2B5EF4-FFF2-40B4-BE49-F238E27FC236}">
                <a16:creationId xmlns:a16="http://schemas.microsoft.com/office/drawing/2014/main" id="{FC068D61-55BF-6C4A-B09A-580F22C0D36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4E829541-1C1C-3343-B833-9A1E837CCC04}"/>
              </a:ext>
            </a:extLst>
          </p:cNvPr>
          <p:cNvSpPr>
            <a:spLocks noGrp="1"/>
          </p:cNvSpPr>
          <p:nvPr>
            <p:ph type="sldNum" sz="quarter" idx="12"/>
          </p:nvPr>
        </p:nvSpPr>
        <p:spPr/>
        <p:txBody>
          <a:bodyPr/>
          <a:lstStyle/>
          <a:p>
            <a:fld id="{4D58523C-4AE6-5F4C-A76F-43D3C6846F92}" type="slidenum">
              <a:rPr lang="de-DE" smtClean="0"/>
              <a:t>‹Nr.›</a:t>
            </a:fld>
            <a:endParaRPr lang="de-DE"/>
          </a:p>
        </p:txBody>
      </p:sp>
    </p:spTree>
    <p:extLst>
      <p:ext uri="{BB962C8B-B14F-4D97-AF65-F5344CB8AC3E}">
        <p14:creationId xmlns:p14="http://schemas.microsoft.com/office/powerpoint/2010/main" val="39582943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06F0DB-85F0-154B-B7EA-20738CE681E6}"/>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EFAFD18C-47DA-A84F-BD79-FA1D2A1BDA92}"/>
              </a:ext>
            </a:extLst>
          </p:cNvPr>
          <p:cNvSpPr>
            <a:spLocks noGrp="1"/>
          </p:cNvSpPr>
          <p:nvPr>
            <p:ph type="body" orient="vert" idx="1"/>
          </p:nvPr>
        </p:nvSpPr>
        <p:spPr/>
        <p:txBody>
          <a:bodyPr vert="eaVert"/>
          <a:lstStyle/>
          <a:p>
            <a:r>
              <a:rPr lang="de-DE"/>
              <a:t>Mastertextformat bearbeiten
Zweite Ebene
Dritte Ebene
Vierte Ebene
Fünfte Ebene</a:t>
            </a:r>
          </a:p>
        </p:txBody>
      </p:sp>
      <p:sp>
        <p:nvSpPr>
          <p:cNvPr id="4" name="Datumsplatzhalter 3">
            <a:extLst>
              <a:ext uri="{FF2B5EF4-FFF2-40B4-BE49-F238E27FC236}">
                <a16:creationId xmlns:a16="http://schemas.microsoft.com/office/drawing/2014/main" id="{60EE4F08-9524-104D-8A9C-517FFBC767E1}"/>
              </a:ext>
            </a:extLst>
          </p:cNvPr>
          <p:cNvSpPr>
            <a:spLocks noGrp="1"/>
          </p:cNvSpPr>
          <p:nvPr>
            <p:ph type="dt" sz="half" idx="10"/>
          </p:nvPr>
        </p:nvSpPr>
        <p:spPr/>
        <p:txBody>
          <a:bodyPr/>
          <a:lstStyle/>
          <a:p>
            <a:fld id="{39397CA5-24C4-904D-9681-BCA6128AEFC2}" type="datetimeFigureOut">
              <a:rPr lang="de-DE" smtClean="0"/>
              <a:t>06.09.18</a:t>
            </a:fld>
            <a:endParaRPr lang="de-DE"/>
          </a:p>
        </p:txBody>
      </p:sp>
      <p:sp>
        <p:nvSpPr>
          <p:cNvPr id="5" name="Fußzeilenplatzhalter 4">
            <a:extLst>
              <a:ext uri="{FF2B5EF4-FFF2-40B4-BE49-F238E27FC236}">
                <a16:creationId xmlns:a16="http://schemas.microsoft.com/office/drawing/2014/main" id="{225CCC28-5E2F-754D-BA75-1BA9F9CF2AD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D4AEC4B6-7997-B646-9A45-F0C0576A411C}"/>
              </a:ext>
            </a:extLst>
          </p:cNvPr>
          <p:cNvSpPr>
            <a:spLocks noGrp="1"/>
          </p:cNvSpPr>
          <p:nvPr>
            <p:ph type="sldNum" sz="quarter" idx="12"/>
          </p:nvPr>
        </p:nvSpPr>
        <p:spPr/>
        <p:txBody>
          <a:bodyPr/>
          <a:lstStyle/>
          <a:p>
            <a:fld id="{4D58523C-4AE6-5F4C-A76F-43D3C6846F92}" type="slidenum">
              <a:rPr lang="de-DE" smtClean="0"/>
              <a:t>‹Nr.›</a:t>
            </a:fld>
            <a:endParaRPr lang="de-DE"/>
          </a:p>
        </p:txBody>
      </p:sp>
    </p:spTree>
    <p:extLst>
      <p:ext uri="{BB962C8B-B14F-4D97-AF65-F5344CB8AC3E}">
        <p14:creationId xmlns:p14="http://schemas.microsoft.com/office/powerpoint/2010/main" val="3904459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207EAFA5-A3F3-A049-AC67-86DFFE6FC685}"/>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706E5229-82B4-3949-8065-11EE11682657}"/>
              </a:ext>
            </a:extLst>
          </p:cNvPr>
          <p:cNvSpPr>
            <a:spLocks noGrp="1"/>
          </p:cNvSpPr>
          <p:nvPr>
            <p:ph type="body" orient="vert" idx="1"/>
          </p:nvPr>
        </p:nvSpPr>
        <p:spPr>
          <a:xfrm>
            <a:off x="838200" y="365125"/>
            <a:ext cx="7734300" cy="5811838"/>
          </a:xfrm>
        </p:spPr>
        <p:txBody>
          <a:bodyPr vert="eaVert"/>
          <a:lstStyle/>
          <a:p>
            <a:r>
              <a:rPr lang="de-DE"/>
              <a:t>Mastertextformat bearbeiten
Zweite Ebene
Dritte Ebene
Vierte Ebene
Fünfte Ebene</a:t>
            </a:r>
          </a:p>
        </p:txBody>
      </p:sp>
      <p:sp>
        <p:nvSpPr>
          <p:cNvPr id="4" name="Datumsplatzhalter 3">
            <a:extLst>
              <a:ext uri="{FF2B5EF4-FFF2-40B4-BE49-F238E27FC236}">
                <a16:creationId xmlns:a16="http://schemas.microsoft.com/office/drawing/2014/main" id="{BE923C0D-61A1-774C-ABFC-5718D0AB518F}"/>
              </a:ext>
            </a:extLst>
          </p:cNvPr>
          <p:cNvSpPr>
            <a:spLocks noGrp="1"/>
          </p:cNvSpPr>
          <p:nvPr>
            <p:ph type="dt" sz="half" idx="10"/>
          </p:nvPr>
        </p:nvSpPr>
        <p:spPr/>
        <p:txBody>
          <a:bodyPr/>
          <a:lstStyle/>
          <a:p>
            <a:fld id="{39397CA5-24C4-904D-9681-BCA6128AEFC2}" type="datetimeFigureOut">
              <a:rPr lang="de-DE" smtClean="0"/>
              <a:t>06.09.18</a:t>
            </a:fld>
            <a:endParaRPr lang="de-DE"/>
          </a:p>
        </p:txBody>
      </p:sp>
      <p:sp>
        <p:nvSpPr>
          <p:cNvPr id="5" name="Fußzeilenplatzhalter 4">
            <a:extLst>
              <a:ext uri="{FF2B5EF4-FFF2-40B4-BE49-F238E27FC236}">
                <a16:creationId xmlns:a16="http://schemas.microsoft.com/office/drawing/2014/main" id="{A78D622C-10EC-AF4B-928A-8C7DDE757158}"/>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3E628E44-943A-6D45-A946-24601368A4A7}"/>
              </a:ext>
            </a:extLst>
          </p:cNvPr>
          <p:cNvSpPr>
            <a:spLocks noGrp="1"/>
          </p:cNvSpPr>
          <p:nvPr>
            <p:ph type="sldNum" sz="quarter" idx="12"/>
          </p:nvPr>
        </p:nvSpPr>
        <p:spPr/>
        <p:txBody>
          <a:bodyPr/>
          <a:lstStyle/>
          <a:p>
            <a:fld id="{4D58523C-4AE6-5F4C-A76F-43D3C6846F92}" type="slidenum">
              <a:rPr lang="de-DE" smtClean="0"/>
              <a:t>‹Nr.›</a:t>
            </a:fld>
            <a:endParaRPr lang="de-DE"/>
          </a:p>
        </p:txBody>
      </p:sp>
    </p:spTree>
    <p:extLst>
      <p:ext uri="{BB962C8B-B14F-4D97-AF65-F5344CB8AC3E}">
        <p14:creationId xmlns:p14="http://schemas.microsoft.com/office/powerpoint/2010/main" val="1743492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EB42D0-C362-7A4B-8262-D8D11D01415B}"/>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2B274AAA-3292-C24D-9255-66300A3828DE}"/>
              </a:ext>
            </a:extLst>
          </p:cNvPr>
          <p:cNvSpPr>
            <a:spLocks noGrp="1"/>
          </p:cNvSpPr>
          <p:nvPr>
            <p:ph idx="1"/>
          </p:nvPr>
        </p:nvSpPr>
        <p:spPr/>
        <p:txBody>
          <a:bodyPr/>
          <a:lstStyle/>
          <a:p>
            <a:r>
              <a:rPr lang="de-DE"/>
              <a:t>Mastertextformat bearbeiten
Zweite Ebene
Dritte Ebene
Vierte Ebene
Fünfte Ebene</a:t>
            </a:r>
          </a:p>
        </p:txBody>
      </p:sp>
      <p:sp>
        <p:nvSpPr>
          <p:cNvPr id="4" name="Datumsplatzhalter 3">
            <a:extLst>
              <a:ext uri="{FF2B5EF4-FFF2-40B4-BE49-F238E27FC236}">
                <a16:creationId xmlns:a16="http://schemas.microsoft.com/office/drawing/2014/main" id="{68D90B96-198A-084C-9DCD-7AFC568C5EC2}"/>
              </a:ext>
            </a:extLst>
          </p:cNvPr>
          <p:cNvSpPr>
            <a:spLocks noGrp="1"/>
          </p:cNvSpPr>
          <p:nvPr>
            <p:ph type="dt" sz="half" idx="10"/>
          </p:nvPr>
        </p:nvSpPr>
        <p:spPr/>
        <p:txBody>
          <a:bodyPr/>
          <a:lstStyle/>
          <a:p>
            <a:fld id="{39397CA5-24C4-904D-9681-BCA6128AEFC2}" type="datetimeFigureOut">
              <a:rPr lang="de-DE" smtClean="0"/>
              <a:t>06.09.18</a:t>
            </a:fld>
            <a:endParaRPr lang="de-DE"/>
          </a:p>
        </p:txBody>
      </p:sp>
      <p:sp>
        <p:nvSpPr>
          <p:cNvPr id="5" name="Fußzeilenplatzhalter 4">
            <a:extLst>
              <a:ext uri="{FF2B5EF4-FFF2-40B4-BE49-F238E27FC236}">
                <a16:creationId xmlns:a16="http://schemas.microsoft.com/office/drawing/2014/main" id="{415A0343-D89A-4140-96CA-FCC375052945}"/>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4F86645D-0079-2C4B-B30D-BC2B02DAE9C8}"/>
              </a:ext>
            </a:extLst>
          </p:cNvPr>
          <p:cNvSpPr>
            <a:spLocks noGrp="1"/>
          </p:cNvSpPr>
          <p:nvPr>
            <p:ph type="sldNum" sz="quarter" idx="12"/>
          </p:nvPr>
        </p:nvSpPr>
        <p:spPr/>
        <p:txBody>
          <a:bodyPr/>
          <a:lstStyle/>
          <a:p>
            <a:fld id="{4D58523C-4AE6-5F4C-A76F-43D3C6846F92}" type="slidenum">
              <a:rPr lang="de-DE" smtClean="0"/>
              <a:t>‹Nr.›</a:t>
            </a:fld>
            <a:endParaRPr lang="de-DE"/>
          </a:p>
        </p:txBody>
      </p:sp>
    </p:spTree>
    <p:extLst>
      <p:ext uri="{BB962C8B-B14F-4D97-AF65-F5344CB8AC3E}">
        <p14:creationId xmlns:p14="http://schemas.microsoft.com/office/powerpoint/2010/main" val="1517179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F9316BD-2702-CA49-96C9-3FB3AA312C52}"/>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53CF8F88-9B2C-7345-B454-08A63A29E9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de-DE"/>
              <a:t>Mastertextformat bearbeiten
Zweite Ebene
Dritte Ebene
Vierte Ebene
Fünfte Ebene</a:t>
            </a:r>
          </a:p>
        </p:txBody>
      </p:sp>
      <p:sp>
        <p:nvSpPr>
          <p:cNvPr id="4" name="Datumsplatzhalter 3">
            <a:extLst>
              <a:ext uri="{FF2B5EF4-FFF2-40B4-BE49-F238E27FC236}">
                <a16:creationId xmlns:a16="http://schemas.microsoft.com/office/drawing/2014/main" id="{DAF605B0-A7AF-DC46-8EE6-2B45ABE8292F}"/>
              </a:ext>
            </a:extLst>
          </p:cNvPr>
          <p:cNvSpPr>
            <a:spLocks noGrp="1"/>
          </p:cNvSpPr>
          <p:nvPr>
            <p:ph type="dt" sz="half" idx="10"/>
          </p:nvPr>
        </p:nvSpPr>
        <p:spPr/>
        <p:txBody>
          <a:bodyPr/>
          <a:lstStyle/>
          <a:p>
            <a:fld id="{39397CA5-24C4-904D-9681-BCA6128AEFC2}" type="datetimeFigureOut">
              <a:rPr lang="de-DE" smtClean="0"/>
              <a:t>06.09.18</a:t>
            </a:fld>
            <a:endParaRPr lang="de-DE"/>
          </a:p>
        </p:txBody>
      </p:sp>
      <p:sp>
        <p:nvSpPr>
          <p:cNvPr id="5" name="Fußzeilenplatzhalter 4">
            <a:extLst>
              <a:ext uri="{FF2B5EF4-FFF2-40B4-BE49-F238E27FC236}">
                <a16:creationId xmlns:a16="http://schemas.microsoft.com/office/drawing/2014/main" id="{57548BA9-9021-E84E-84B0-FA38239F0D6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E9EAD7AC-BFEA-9A47-B266-1B249D9175BC}"/>
              </a:ext>
            </a:extLst>
          </p:cNvPr>
          <p:cNvSpPr>
            <a:spLocks noGrp="1"/>
          </p:cNvSpPr>
          <p:nvPr>
            <p:ph type="sldNum" sz="quarter" idx="12"/>
          </p:nvPr>
        </p:nvSpPr>
        <p:spPr/>
        <p:txBody>
          <a:bodyPr/>
          <a:lstStyle/>
          <a:p>
            <a:fld id="{4D58523C-4AE6-5F4C-A76F-43D3C6846F92}" type="slidenum">
              <a:rPr lang="de-DE" smtClean="0"/>
              <a:t>‹Nr.›</a:t>
            </a:fld>
            <a:endParaRPr lang="de-DE"/>
          </a:p>
        </p:txBody>
      </p:sp>
    </p:spTree>
    <p:extLst>
      <p:ext uri="{BB962C8B-B14F-4D97-AF65-F5344CB8AC3E}">
        <p14:creationId xmlns:p14="http://schemas.microsoft.com/office/powerpoint/2010/main" val="3091491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7F229E1-6CE8-9E44-912C-3D4FCB868258}"/>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55D4716D-4CA9-F745-ABAE-45579E770DF0}"/>
              </a:ext>
            </a:extLst>
          </p:cNvPr>
          <p:cNvSpPr>
            <a:spLocks noGrp="1"/>
          </p:cNvSpPr>
          <p:nvPr>
            <p:ph sz="half" idx="1"/>
          </p:nvPr>
        </p:nvSpPr>
        <p:spPr>
          <a:xfrm>
            <a:off x="838200" y="1825625"/>
            <a:ext cx="5181600" cy="4351338"/>
          </a:xfrm>
        </p:spPr>
        <p:txBody>
          <a:bodyPr/>
          <a:lstStyle/>
          <a:p>
            <a:r>
              <a:rPr lang="de-DE"/>
              <a:t>Mastertextformat bearbeiten
Zweite Ebene
Dritte Ebene
Vierte Ebene
Fünfte Ebene</a:t>
            </a:r>
          </a:p>
        </p:txBody>
      </p:sp>
      <p:sp>
        <p:nvSpPr>
          <p:cNvPr id="4" name="Inhaltsplatzhalter 3">
            <a:extLst>
              <a:ext uri="{FF2B5EF4-FFF2-40B4-BE49-F238E27FC236}">
                <a16:creationId xmlns:a16="http://schemas.microsoft.com/office/drawing/2014/main" id="{48EA7A03-1FE2-1F4F-963E-032E8AECDBA1}"/>
              </a:ext>
            </a:extLst>
          </p:cNvPr>
          <p:cNvSpPr>
            <a:spLocks noGrp="1"/>
          </p:cNvSpPr>
          <p:nvPr>
            <p:ph sz="half" idx="2"/>
          </p:nvPr>
        </p:nvSpPr>
        <p:spPr>
          <a:xfrm>
            <a:off x="6172200" y="1825625"/>
            <a:ext cx="5181600" cy="4351338"/>
          </a:xfrm>
        </p:spPr>
        <p:txBody>
          <a:bodyPr/>
          <a:lstStyle/>
          <a:p>
            <a:r>
              <a:rPr lang="de-DE"/>
              <a:t>Mastertextformat bearbeiten
Zweite Ebene
Dritte Ebene
Vierte Ebene
Fünfte Ebene</a:t>
            </a:r>
          </a:p>
        </p:txBody>
      </p:sp>
      <p:sp>
        <p:nvSpPr>
          <p:cNvPr id="5" name="Datumsplatzhalter 4">
            <a:extLst>
              <a:ext uri="{FF2B5EF4-FFF2-40B4-BE49-F238E27FC236}">
                <a16:creationId xmlns:a16="http://schemas.microsoft.com/office/drawing/2014/main" id="{E4A5029B-2CDC-B44E-B87E-1EA7C3E9F461}"/>
              </a:ext>
            </a:extLst>
          </p:cNvPr>
          <p:cNvSpPr>
            <a:spLocks noGrp="1"/>
          </p:cNvSpPr>
          <p:nvPr>
            <p:ph type="dt" sz="half" idx="10"/>
          </p:nvPr>
        </p:nvSpPr>
        <p:spPr/>
        <p:txBody>
          <a:bodyPr/>
          <a:lstStyle/>
          <a:p>
            <a:fld id="{39397CA5-24C4-904D-9681-BCA6128AEFC2}" type="datetimeFigureOut">
              <a:rPr lang="de-DE" smtClean="0"/>
              <a:t>06.09.18</a:t>
            </a:fld>
            <a:endParaRPr lang="de-DE"/>
          </a:p>
        </p:txBody>
      </p:sp>
      <p:sp>
        <p:nvSpPr>
          <p:cNvPr id="6" name="Fußzeilenplatzhalter 5">
            <a:extLst>
              <a:ext uri="{FF2B5EF4-FFF2-40B4-BE49-F238E27FC236}">
                <a16:creationId xmlns:a16="http://schemas.microsoft.com/office/drawing/2014/main" id="{83BA4817-A465-B54B-848C-1063B75BD880}"/>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6650DF92-A4EF-5B42-9914-EA0ACFBF8F6C}"/>
              </a:ext>
            </a:extLst>
          </p:cNvPr>
          <p:cNvSpPr>
            <a:spLocks noGrp="1"/>
          </p:cNvSpPr>
          <p:nvPr>
            <p:ph type="sldNum" sz="quarter" idx="12"/>
          </p:nvPr>
        </p:nvSpPr>
        <p:spPr/>
        <p:txBody>
          <a:bodyPr/>
          <a:lstStyle/>
          <a:p>
            <a:fld id="{4D58523C-4AE6-5F4C-A76F-43D3C6846F92}" type="slidenum">
              <a:rPr lang="de-DE" smtClean="0"/>
              <a:t>‹Nr.›</a:t>
            </a:fld>
            <a:endParaRPr lang="de-DE"/>
          </a:p>
        </p:txBody>
      </p:sp>
    </p:spTree>
    <p:extLst>
      <p:ext uri="{BB962C8B-B14F-4D97-AF65-F5344CB8AC3E}">
        <p14:creationId xmlns:p14="http://schemas.microsoft.com/office/powerpoint/2010/main" val="1152402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2211B34-6711-5F4F-BA71-29B33A6E260E}"/>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06401FF6-8F38-0A47-9A3A-1275B9DA12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de-DE"/>
              <a:t>Mastertextformat bearbeiten
Zweite Ebene
Dritte Ebene
Vierte Ebene
Fünfte Ebene</a:t>
            </a:r>
          </a:p>
        </p:txBody>
      </p:sp>
      <p:sp>
        <p:nvSpPr>
          <p:cNvPr id="4" name="Inhaltsplatzhalter 3">
            <a:extLst>
              <a:ext uri="{FF2B5EF4-FFF2-40B4-BE49-F238E27FC236}">
                <a16:creationId xmlns:a16="http://schemas.microsoft.com/office/drawing/2014/main" id="{325CC102-CDFB-1841-B73D-D7BFBB19A0FC}"/>
              </a:ext>
            </a:extLst>
          </p:cNvPr>
          <p:cNvSpPr>
            <a:spLocks noGrp="1"/>
          </p:cNvSpPr>
          <p:nvPr>
            <p:ph sz="half" idx="2"/>
          </p:nvPr>
        </p:nvSpPr>
        <p:spPr>
          <a:xfrm>
            <a:off x="839788" y="2505075"/>
            <a:ext cx="5157787" cy="3684588"/>
          </a:xfrm>
        </p:spPr>
        <p:txBody>
          <a:bodyPr/>
          <a:lstStyle/>
          <a:p>
            <a:r>
              <a:rPr lang="de-DE"/>
              <a:t>Mastertextformat bearbeiten
Zweite Ebene
Dritte Ebene
Vierte Ebene
Fünfte Ebene</a:t>
            </a:r>
          </a:p>
        </p:txBody>
      </p:sp>
      <p:sp>
        <p:nvSpPr>
          <p:cNvPr id="5" name="Textplatzhalter 4">
            <a:extLst>
              <a:ext uri="{FF2B5EF4-FFF2-40B4-BE49-F238E27FC236}">
                <a16:creationId xmlns:a16="http://schemas.microsoft.com/office/drawing/2014/main" id="{562C7F84-1605-8444-98BD-310A8964B0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de-DE"/>
              <a:t>Mastertextformat bearbeiten
Zweite Ebene
Dritte Ebene
Vierte Ebene
Fünfte Ebene</a:t>
            </a:r>
          </a:p>
        </p:txBody>
      </p:sp>
      <p:sp>
        <p:nvSpPr>
          <p:cNvPr id="6" name="Inhaltsplatzhalter 5">
            <a:extLst>
              <a:ext uri="{FF2B5EF4-FFF2-40B4-BE49-F238E27FC236}">
                <a16:creationId xmlns:a16="http://schemas.microsoft.com/office/drawing/2014/main" id="{2D20C37D-4560-3244-97DB-D0A6F6895106}"/>
              </a:ext>
            </a:extLst>
          </p:cNvPr>
          <p:cNvSpPr>
            <a:spLocks noGrp="1"/>
          </p:cNvSpPr>
          <p:nvPr>
            <p:ph sz="quarter" idx="4"/>
          </p:nvPr>
        </p:nvSpPr>
        <p:spPr>
          <a:xfrm>
            <a:off x="6172200" y="2505075"/>
            <a:ext cx="5183188" cy="3684588"/>
          </a:xfrm>
        </p:spPr>
        <p:txBody>
          <a:bodyPr/>
          <a:lstStyle/>
          <a:p>
            <a:r>
              <a:rPr lang="de-DE"/>
              <a:t>Mastertextformat bearbeiten
Zweite Ebene
Dritte Ebene
Vierte Ebene
Fünfte Ebene</a:t>
            </a:r>
          </a:p>
        </p:txBody>
      </p:sp>
      <p:sp>
        <p:nvSpPr>
          <p:cNvPr id="7" name="Datumsplatzhalter 6">
            <a:extLst>
              <a:ext uri="{FF2B5EF4-FFF2-40B4-BE49-F238E27FC236}">
                <a16:creationId xmlns:a16="http://schemas.microsoft.com/office/drawing/2014/main" id="{2F337A66-430E-C04C-A596-27DEDA79B798}"/>
              </a:ext>
            </a:extLst>
          </p:cNvPr>
          <p:cNvSpPr>
            <a:spLocks noGrp="1"/>
          </p:cNvSpPr>
          <p:nvPr>
            <p:ph type="dt" sz="half" idx="10"/>
          </p:nvPr>
        </p:nvSpPr>
        <p:spPr/>
        <p:txBody>
          <a:bodyPr/>
          <a:lstStyle/>
          <a:p>
            <a:fld id="{39397CA5-24C4-904D-9681-BCA6128AEFC2}" type="datetimeFigureOut">
              <a:rPr lang="de-DE" smtClean="0"/>
              <a:t>06.09.18</a:t>
            </a:fld>
            <a:endParaRPr lang="de-DE"/>
          </a:p>
        </p:txBody>
      </p:sp>
      <p:sp>
        <p:nvSpPr>
          <p:cNvPr id="8" name="Fußzeilenplatzhalter 7">
            <a:extLst>
              <a:ext uri="{FF2B5EF4-FFF2-40B4-BE49-F238E27FC236}">
                <a16:creationId xmlns:a16="http://schemas.microsoft.com/office/drawing/2014/main" id="{36D5D4CC-5F63-2741-A32B-B58834CE9D1E}"/>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A363B3C8-6B1D-DF4E-9533-BF7836C6784A}"/>
              </a:ext>
            </a:extLst>
          </p:cNvPr>
          <p:cNvSpPr>
            <a:spLocks noGrp="1"/>
          </p:cNvSpPr>
          <p:nvPr>
            <p:ph type="sldNum" sz="quarter" idx="12"/>
          </p:nvPr>
        </p:nvSpPr>
        <p:spPr/>
        <p:txBody>
          <a:bodyPr/>
          <a:lstStyle/>
          <a:p>
            <a:fld id="{4D58523C-4AE6-5F4C-A76F-43D3C6846F92}" type="slidenum">
              <a:rPr lang="de-DE" smtClean="0"/>
              <a:t>‹Nr.›</a:t>
            </a:fld>
            <a:endParaRPr lang="de-DE"/>
          </a:p>
        </p:txBody>
      </p:sp>
    </p:spTree>
    <p:extLst>
      <p:ext uri="{BB962C8B-B14F-4D97-AF65-F5344CB8AC3E}">
        <p14:creationId xmlns:p14="http://schemas.microsoft.com/office/powerpoint/2010/main" val="1937984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5CF283-CA49-EB43-B530-AC69474F8C57}"/>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9A2ED485-5489-7A42-9B23-BF36A113BB96}"/>
              </a:ext>
            </a:extLst>
          </p:cNvPr>
          <p:cNvSpPr>
            <a:spLocks noGrp="1"/>
          </p:cNvSpPr>
          <p:nvPr>
            <p:ph type="dt" sz="half" idx="10"/>
          </p:nvPr>
        </p:nvSpPr>
        <p:spPr/>
        <p:txBody>
          <a:bodyPr/>
          <a:lstStyle/>
          <a:p>
            <a:fld id="{39397CA5-24C4-904D-9681-BCA6128AEFC2}" type="datetimeFigureOut">
              <a:rPr lang="de-DE" smtClean="0"/>
              <a:t>06.09.18</a:t>
            </a:fld>
            <a:endParaRPr lang="de-DE"/>
          </a:p>
        </p:txBody>
      </p:sp>
      <p:sp>
        <p:nvSpPr>
          <p:cNvPr id="4" name="Fußzeilenplatzhalter 3">
            <a:extLst>
              <a:ext uri="{FF2B5EF4-FFF2-40B4-BE49-F238E27FC236}">
                <a16:creationId xmlns:a16="http://schemas.microsoft.com/office/drawing/2014/main" id="{32373D71-4BBE-7F44-8D7F-D300B06472BD}"/>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0D91E445-7101-DB4C-9E14-A443012FBE5F}"/>
              </a:ext>
            </a:extLst>
          </p:cNvPr>
          <p:cNvSpPr>
            <a:spLocks noGrp="1"/>
          </p:cNvSpPr>
          <p:nvPr>
            <p:ph type="sldNum" sz="quarter" idx="12"/>
          </p:nvPr>
        </p:nvSpPr>
        <p:spPr/>
        <p:txBody>
          <a:bodyPr/>
          <a:lstStyle/>
          <a:p>
            <a:fld id="{4D58523C-4AE6-5F4C-A76F-43D3C6846F92}" type="slidenum">
              <a:rPr lang="de-DE" smtClean="0"/>
              <a:t>‹Nr.›</a:t>
            </a:fld>
            <a:endParaRPr lang="de-DE"/>
          </a:p>
        </p:txBody>
      </p:sp>
    </p:spTree>
    <p:extLst>
      <p:ext uri="{BB962C8B-B14F-4D97-AF65-F5344CB8AC3E}">
        <p14:creationId xmlns:p14="http://schemas.microsoft.com/office/powerpoint/2010/main" val="878278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1D8A308D-9A83-C349-B682-A27089D1CF34}"/>
              </a:ext>
            </a:extLst>
          </p:cNvPr>
          <p:cNvSpPr>
            <a:spLocks noGrp="1"/>
          </p:cNvSpPr>
          <p:nvPr>
            <p:ph type="dt" sz="half" idx="10"/>
          </p:nvPr>
        </p:nvSpPr>
        <p:spPr/>
        <p:txBody>
          <a:bodyPr/>
          <a:lstStyle/>
          <a:p>
            <a:fld id="{39397CA5-24C4-904D-9681-BCA6128AEFC2}" type="datetimeFigureOut">
              <a:rPr lang="de-DE" smtClean="0"/>
              <a:t>06.09.18</a:t>
            </a:fld>
            <a:endParaRPr lang="de-DE"/>
          </a:p>
        </p:txBody>
      </p:sp>
      <p:sp>
        <p:nvSpPr>
          <p:cNvPr id="3" name="Fußzeilenplatzhalter 2">
            <a:extLst>
              <a:ext uri="{FF2B5EF4-FFF2-40B4-BE49-F238E27FC236}">
                <a16:creationId xmlns:a16="http://schemas.microsoft.com/office/drawing/2014/main" id="{347F76C8-DF4E-5149-8320-F8AD0BA4B274}"/>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BFDD95D6-7EBA-0E4D-9CC3-A3A65948FA2D}"/>
              </a:ext>
            </a:extLst>
          </p:cNvPr>
          <p:cNvSpPr>
            <a:spLocks noGrp="1"/>
          </p:cNvSpPr>
          <p:nvPr>
            <p:ph type="sldNum" sz="quarter" idx="12"/>
          </p:nvPr>
        </p:nvSpPr>
        <p:spPr/>
        <p:txBody>
          <a:bodyPr/>
          <a:lstStyle/>
          <a:p>
            <a:fld id="{4D58523C-4AE6-5F4C-A76F-43D3C6846F92}" type="slidenum">
              <a:rPr lang="de-DE" smtClean="0"/>
              <a:t>‹Nr.›</a:t>
            </a:fld>
            <a:endParaRPr lang="de-DE"/>
          </a:p>
        </p:txBody>
      </p:sp>
    </p:spTree>
    <p:extLst>
      <p:ext uri="{BB962C8B-B14F-4D97-AF65-F5344CB8AC3E}">
        <p14:creationId xmlns:p14="http://schemas.microsoft.com/office/powerpoint/2010/main" val="2405440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49FBEA2-8594-D64E-AC84-9BDB1AE2984D}"/>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65EB6F24-788C-3A4F-B611-9C1F1CD3E6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de-DE"/>
              <a:t>Mastertextformat bearbeiten
Zweite Ebene
Dritte Ebene
Vierte Ebene
Fünfte Ebene</a:t>
            </a:r>
          </a:p>
        </p:txBody>
      </p:sp>
      <p:sp>
        <p:nvSpPr>
          <p:cNvPr id="4" name="Textplatzhalter 3">
            <a:extLst>
              <a:ext uri="{FF2B5EF4-FFF2-40B4-BE49-F238E27FC236}">
                <a16:creationId xmlns:a16="http://schemas.microsoft.com/office/drawing/2014/main" id="{44B2B1EF-5411-DC40-9878-EC319F79E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de-DE"/>
              <a:t>Mastertextformat bearbeiten
Zweite Ebene
Dritte Ebene
Vierte Ebene
Fünfte Ebene</a:t>
            </a:r>
          </a:p>
        </p:txBody>
      </p:sp>
      <p:sp>
        <p:nvSpPr>
          <p:cNvPr id="5" name="Datumsplatzhalter 4">
            <a:extLst>
              <a:ext uri="{FF2B5EF4-FFF2-40B4-BE49-F238E27FC236}">
                <a16:creationId xmlns:a16="http://schemas.microsoft.com/office/drawing/2014/main" id="{EC0342E1-3225-6C43-A61C-6A3FC9DE4915}"/>
              </a:ext>
            </a:extLst>
          </p:cNvPr>
          <p:cNvSpPr>
            <a:spLocks noGrp="1"/>
          </p:cNvSpPr>
          <p:nvPr>
            <p:ph type="dt" sz="half" idx="10"/>
          </p:nvPr>
        </p:nvSpPr>
        <p:spPr/>
        <p:txBody>
          <a:bodyPr/>
          <a:lstStyle/>
          <a:p>
            <a:fld id="{39397CA5-24C4-904D-9681-BCA6128AEFC2}" type="datetimeFigureOut">
              <a:rPr lang="de-DE" smtClean="0"/>
              <a:t>06.09.18</a:t>
            </a:fld>
            <a:endParaRPr lang="de-DE"/>
          </a:p>
        </p:txBody>
      </p:sp>
      <p:sp>
        <p:nvSpPr>
          <p:cNvPr id="6" name="Fußzeilenplatzhalter 5">
            <a:extLst>
              <a:ext uri="{FF2B5EF4-FFF2-40B4-BE49-F238E27FC236}">
                <a16:creationId xmlns:a16="http://schemas.microsoft.com/office/drawing/2014/main" id="{C4133333-7413-0C4D-B2CD-AFAB51C1EE19}"/>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6DD60BB2-1768-8D46-B709-99C976FA8CD6}"/>
              </a:ext>
            </a:extLst>
          </p:cNvPr>
          <p:cNvSpPr>
            <a:spLocks noGrp="1"/>
          </p:cNvSpPr>
          <p:nvPr>
            <p:ph type="sldNum" sz="quarter" idx="12"/>
          </p:nvPr>
        </p:nvSpPr>
        <p:spPr/>
        <p:txBody>
          <a:bodyPr/>
          <a:lstStyle/>
          <a:p>
            <a:fld id="{4D58523C-4AE6-5F4C-A76F-43D3C6846F92}" type="slidenum">
              <a:rPr lang="de-DE" smtClean="0"/>
              <a:t>‹Nr.›</a:t>
            </a:fld>
            <a:endParaRPr lang="de-DE"/>
          </a:p>
        </p:txBody>
      </p:sp>
    </p:spTree>
    <p:extLst>
      <p:ext uri="{BB962C8B-B14F-4D97-AF65-F5344CB8AC3E}">
        <p14:creationId xmlns:p14="http://schemas.microsoft.com/office/powerpoint/2010/main" val="4161092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237AABE-A5A1-0143-B5C3-F9E15F5B15D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6307E8EE-7B89-2948-A108-E509EC8909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CA30898C-3546-8147-A2C5-9C81319A78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de-DE"/>
              <a:t>Mastertextformat bearbeiten
Zweite Ebene
Dritte Ebene
Vierte Ebene
Fünfte Ebene</a:t>
            </a:r>
          </a:p>
        </p:txBody>
      </p:sp>
      <p:sp>
        <p:nvSpPr>
          <p:cNvPr id="5" name="Datumsplatzhalter 4">
            <a:extLst>
              <a:ext uri="{FF2B5EF4-FFF2-40B4-BE49-F238E27FC236}">
                <a16:creationId xmlns:a16="http://schemas.microsoft.com/office/drawing/2014/main" id="{FC8372C2-6AE2-0B4F-84A1-0D690BA34478}"/>
              </a:ext>
            </a:extLst>
          </p:cNvPr>
          <p:cNvSpPr>
            <a:spLocks noGrp="1"/>
          </p:cNvSpPr>
          <p:nvPr>
            <p:ph type="dt" sz="half" idx="10"/>
          </p:nvPr>
        </p:nvSpPr>
        <p:spPr/>
        <p:txBody>
          <a:bodyPr/>
          <a:lstStyle/>
          <a:p>
            <a:fld id="{39397CA5-24C4-904D-9681-BCA6128AEFC2}" type="datetimeFigureOut">
              <a:rPr lang="de-DE" smtClean="0"/>
              <a:t>06.09.18</a:t>
            </a:fld>
            <a:endParaRPr lang="de-DE"/>
          </a:p>
        </p:txBody>
      </p:sp>
      <p:sp>
        <p:nvSpPr>
          <p:cNvPr id="6" name="Fußzeilenplatzhalter 5">
            <a:extLst>
              <a:ext uri="{FF2B5EF4-FFF2-40B4-BE49-F238E27FC236}">
                <a16:creationId xmlns:a16="http://schemas.microsoft.com/office/drawing/2014/main" id="{6DB0FF7A-8F1C-BD48-ABBD-6287F2D9BCC1}"/>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85BBE8E8-C968-4146-ACFD-18454FCE9C95}"/>
              </a:ext>
            </a:extLst>
          </p:cNvPr>
          <p:cNvSpPr>
            <a:spLocks noGrp="1"/>
          </p:cNvSpPr>
          <p:nvPr>
            <p:ph type="sldNum" sz="quarter" idx="12"/>
          </p:nvPr>
        </p:nvSpPr>
        <p:spPr/>
        <p:txBody>
          <a:bodyPr/>
          <a:lstStyle/>
          <a:p>
            <a:fld id="{4D58523C-4AE6-5F4C-A76F-43D3C6846F92}" type="slidenum">
              <a:rPr lang="de-DE" smtClean="0"/>
              <a:t>‹Nr.›</a:t>
            </a:fld>
            <a:endParaRPr lang="de-DE"/>
          </a:p>
        </p:txBody>
      </p:sp>
    </p:spTree>
    <p:extLst>
      <p:ext uri="{BB962C8B-B14F-4D97-AF65-F5344CB8AC3E}">
        <p14:creationId xmlns:p14="http://schemas.microsoft.com/office/powerpoint/2010/main" val="502469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77ECA318-9C64-8D46-B3D0-2B73132DE6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AFDDF304-4F3F-8A4A-A4FB-C486BFF370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de-DE"/>
              <a:t>Mastertextformat bearbeiten
Zweite Ebene
Dritte Ebene
Vierte Ebene
Fünfte Ebene</a:t>
            </a:r>
          </a:p>
        </p:txBody>
      </p:sp>
      <p:sp>
        <p:nvSpPr>
          <p:cNvPr id="4" name="Datumsplatzhalter 3">
            <a:extLst>
              <a:ext uri="{FF2B5EF4-FFF2-40B4-BE49-F238E27FC236}">
                <a16:creationId xmlns:a16="http://schemas.microsoft.com/office/drawing/2014/main" id="{49F2B126-C731-914B-9E58-76761348B9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397CA5-24C4-904D-9681-BCA6128AEFC2}" type="datetimeFigureOut">
              <a:rPr lang="de-DE" smtClean="0"/>
              <a:t>06.09.18</a:t>
            </a:fld>
            <a:endParaRPr lang="de-DE"/>
          </a:p>
        </p:txBody>
      </p:sp>
      <p:sp>
        <p:nvSpPr>
          <p:cNvPr id="5" name="Fußzeilenplatzhalter 4">
            <a:extLst>
              <a:ext uri="{FF2B5EF4-FFF2-40B4-BE49-F238E27FC236}">
                <a16:creationId xmlns:a16="http://schemas.microsoft.com/office/drawing/2014/main" id="{C9312D95-BA13-8D42-9499-1358AA4C4D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2078BB42-20EE-BD49-96C8-50AF492D54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58523C-4AE6-5F4C-A76F-43D3C6846F92}" type="slidenum">
              <a:rPr lang="de-DE" smtClean="0"/>
              <a:t>‹Nr.›</a:t>
            </a:fld>
            <a:endParaRPr lang="de-DE"/>
          </a:p>
        </p:txBody>
      </p:sp>
      <p:pic>
        <p:nvPicPr>
          <p:cNvPr id="7" name="Inhaltsplatzhalter 4">
            <a:extLst>
              <a:ext uri="{FF2B5EF4-FFF2-40B4-BE49-F238E27FC236}">
                <a16:creationId xmlns:a16="http://schemas.microsoft.com/office/drawing/2014/main" id="{CE7989B3-D651-3446-A42B-6E9AE6DF30F3}"/>
              </a:ext>
            </a:extLst>
          </p:cNvPr>
          <p:cNvPicPr>
            <a:picLocks noChangeAspect="1"/>
          </p:cNvPicPr>
          <p:nvPr userDrawn="1"/>
        </p:nvPicPr>
        <p:blipFill>
          <a:blip r:embed="rId13"/>
          <a:stretch>
            <a:fillRect/>
          </a:stretch>
        </p:blipFill>
        <p:spPr>
          <a:xfrm>
            <a:off x="9627717" y="353732"/>
            <a:ext cx="1858311" cy="462756"/>
          </a:xfrm>
          <a:prstGeom prst="rect">
            <a:avLst/>
          </a:prstGeom>
        </p:spPr>
      </p:pic>
    </p:spTree>
    <p:extLst>
      <p:ext uri="{BB962C8B-B14F-4D97-AF65-F5344CB8AC3E}">
        <p14:creationId xmlns:p14="http://schemas.microsoft.com/office/powerpoint/2010/main" val="21260472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6" Type="http://schemas.microsoft.com/office/2007/relationships/hdphoto" Target="../media/hdphoto3.wdp"/><Relationship Id="rId5" Type="http://schemas.microsoft.com/office/2007/relationships/hdphoto" Target="../media/hdphoto2.wdp"/><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tiff"/><Relationship Id="rId1" Type="http://schemas.openxmlformats.org/officeDocument/2006/relationships/slideLayout" Target="../slideLayouts/slideLayout2.xml"/><Relationship Id="rId5" Type="http://schemas.microsoft.com/office/2007/relationships/hdphoto" Target="../media/hdphoto4.wdp"/><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mailto:info@topocare.de" TargetMode="External"/><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extLst>
              <a:ext uri="{FF2B5EF4-FFF2-40B4-BE49-F238E27FC236}">
                <a16:creationId xmlns:a16="http://schemas.microsoft.com/office/drawing/2014/main" id="{6073FDAA-FE94-B34D-8B88-4AFA3CFDEDF1}"/>
              </a:ext>
            </a:extLst>
          </p:cNvPr>
          <p:cNvPicPr>
            <a:picLocks noChangeAspect="1"/>
          </p:cNvPicPr>
          <p:nvPr/>
        </p:nvPicPr>
        <p:blipFill rotWithShape="1">
          <a:blip r:embed="rId2"/>
          <a:srcRect t="7836" b="7837"/>
          <a:stretch/>
        </p:blipFill>
        <p:spPr>
          <a:xfrm>
            <a:off x="0" y="0"/>
            <a:ext cx="12192001" cy="6858000"/>
          </a:xfrm>
          <a:prstGeom prst="rect">
            <a:avLst/>
          </a:prstGeom>
        </p:spPr>
      </p:pic>
      <p:sp>
        <p:nvSpPr>
          <p:cNvPr id="8" name="Inhaltsplatzhalter 4">
            <a:extLst>
              <a:ext uri="{FF2B5EF4-FFF2-40B4-BE49-F238E27FC236}">
                <a16:creationId xmlns:a16="http://schemas.microsoft.com/office/drawing/2014/main" id="{5454296D-5DF2-A94A-AB95-AA5E6802E696}"/>
              </a:ext>
            </a:extLst>
          </p:cNvPr>
          <p:cNvSpPr txBox="1">
            <a:spLocks/>
          </p:cNvSpPr>
          <p:nvPr/>
        </p:nvSpPr>
        <p:spPr>
          <a:xfrm>
            <a:off x="381000" y="1015999"/>
            <a:ext cx="5250542" cy="2583545"/>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a:solidFill>
                <a:schemeClr val="bg1"/>
              </a:solidFill>
            </a:endParaRPr>
          </a:p>
          <a:p>
            <a:endParaRPr lang="de-DE" sz="1000" dirty="0">
              <a:solidFill>
                <a:schemeClr val="bg1"/>
              </a:solidFill>
            </a:endParaRPr>
          </a:p>
        </p:txBody>
      </p:sp>
      <p:sp>
        <p:nvSpPr>
          <p:cNvPr id="5" name="Rechteck 4">
            <a:extLst>
              <a:ext uri="{FF2B5EF4-FFF2-40B4-BE49-F238E27FC236}">
                <a16:creationId xmlns:a16="http://schemas.microsoft.com/office/drawing/2014/main" id="{7C9E39EC-226F-4147-9B64-54D39B56A281}"/>
              </a:ext>
            </a:extLst>
          </p:cNvPr>
          <p:cNvSpPr/>
          <p:nvPr/>
        </p:nvSpPr>
        <p:spPr>
          <a:xfrm>
            <a:off x="381000" y="1015999"/>
            <a:ext cx="5250542" cy="2583545"/>
          </a:xfrm>
          <a:prstGeom prst="rect">
            <a:avLst/>
          </a:prstGeom>
          <a:noFill/>
        </p:spPr>
        <p:txBody>
          <a:bodyPr vert="horz" lIns="91440" tIns="45720" rIns="91440" bIns="45720" rtlCol="0">
            <a:normAutofit/>
          </a:bodyPr>
          <a:lstStyle/>
          <a:p>
            <a:pPr algn="ctr">
              <a:lnSpc>
                <a:spcPct val="90000"/>
              </a:lnSpc>
              <a:spcBef>
                <a:spcPts val="1000"/>
              </a:spcBef>
            </a:pPr>
            <a:endParaRPr lang="de-DE" sz="2400" b="1" dirty="0">
              <a:solidFill>
                <a:schemeClr val="bg1"/>
              </a:solidFill>
            </a:endParaRPr>
          </a:p>
        </p:txBody>
      </p:sp>
      <p:sp>
        <p:nvSpPr>
          <p:cNvPr id="4" name="Rechteck 3">
            <a:extLst>
              <a:ext uri="{FF2B5EF4-FFF2-40B4-BE49-F238E27FC236}">
                <a16:creationId xmlns:a16="http://schemas.microsoft.com/office/drawing/2014/main" id="{F4D5FEF0-84E5-A042-AF4E-DE8DD1FA4C56}"/>
              </a:ext>
            </a:extLst>
          </p:cNvPr>
          <p:cNvSpPr/>
          <p:nvPr/>
        </p:nvSpPr>
        <p:spPr>
          <a:xfrm>
            <a:off x="424542" y="615454"/>
            <a:ext cx="3396956" cy="369332"/>
          </a:xfrm>
          <a:prstGeom prst="rect">
            <a:avLst/>
          </a:prstGeom>
        </p:spPr>
        <p:txBody>
          <a:bodyPr wrap="none">
            <a:spAutoFit/>
          </a:bodyPr>
          <a:lstStyle/>
          <a:p>
            <a:r>
              <a:rPr lang="de-DE" b="1" dirty="0"/>
              <a:t>Businessmodelle für </a:t>
            </a:r>
            <a:r>
              <a:rPr lang="de-DE" b="1" dirty="0" err="1"/>
              <a:t>IoT</a:t>
            </a:r>
            <a:r>
              <a:rPr lang="de-DE" b="1" dirty="0"/>
              <a:t>-Produkte</a:t>
            </a:r>
            <a:endParaRPr lang="de-DE" dirty="0"/>
          </a:p>
        </p:txBody>
      </p:sp>
      <p:sp>
        <p:nvSpPr>
          <p:cNvPr id="2" name="Titel 1">
            <a:extLst>
              <a:ext uri="{FF2B5EF4-FFF2-40B4-BE49-F238E27FC236}">
                <a16:creationId xmlns:a16="http://schemas.microsoft.com/office/drawing/2014/main" id="{AFB33961-3BDE-7E4D-B7B7-77DEF29C9121}"/>
              </a:ext>
            </a:extLst>
          </p:cNvPr>
          <p:cNvSpPr>
            <a:spLocks noGrp="1"/>
          </p:cNvSpPr>
          <p:nvPr>
            <p:ph type="ctrTitle"/>
          </p:nvPr>
        </p:nvSpPr>
        <p:spPr>
          <a:xfrm>
            <a:off x="381000" y="1015999"/>
            <a:ext cx="4688541" cy="1909763"/>
          </a:xfrm>
          <a:noFill/>
        </p:spPr>
        <p:txBody>
          <a:bodyPr>
            <a:normAutofit fontScale="90000"/>
          </a:bodyPr>
          <a:lstStyle/>
          <a:p>
            <a:pPr algn="l"/>
            <a:r>
              <a:rPr lang="de-DE" b="1" dirty="0" err="1">
                <a:solidFill>
                  <a:schemeClr val="bg1"/>
                </a:solidFill>
              </a:rPr>
              <a:t>How</a:t>
            </a:r>
            <a:r>
              <a:rPr lang="de-DE" b="1" dirty="0">
                <a:solidFill>
                  <a:schemeClr val="bg1"/>
                </a:solidFill>
              </a:rPr>
              <a:t> </a:t>
            </a:r>
            <a:r>
              <a:rPr lang="de-DE" b="1" dirty="0" err="1">
                <a:solidFill>
                  <a:schemeClr val="bg1"/>
                </a:solidFill>
              </a:rPr>
              <a:t>to</a:t>
            </a:r>
            <a:r>
              <a:rPr lang="de-DE" b="1" dirty="0">
                <a:solidFill>
                  <a:schemeClr val="bg1"/>
                </a:solidFill>
              </a:rPr>
              <a:t> </a:t>
            </a:r>
            <a:r>
              <a:rPr lang="de-DE" b="1" dirty="0" err="1">
                <a:solidFill>
                  <a:schemeClr val="bg1"/>
                </a:solidFill>
              </a:rPr>
              <a:t>get</a:t>
            </a:r>
            <a:r>
              <a:rPr lang="de-DE" b="1" dirty="0">
                <a:solidFill>
                  <a:schemeClr val="bg1"/>
                </a:solidFill>
              </a:rPr>
              <a:t> </a:t>
            </a:r>
            <a:r>
              <a:rPr lang="de-DE" b="1" dirty="0" err="1">
                <a:solidFill>
                  <a:schemeClr val="bg1"/>
                </a:solidFill>
              </a:rPr>
              <a:t>paid</a:t>
            </a:r>
            <a:r>
              <a:rPr lang="de-DE" b="1" dirty="0">
                <a:solidFill>
                  <a:schemeClr val="bg1"/>
                </a:solidFill>
              </a:rPr>
              <a:t> </a:t>
            </a:r>
            <a:br>
              <a:rPr lang="de-DE" b="1" dirty="0">
                <a:solidFill>
                  <a:schemeClr val="bg1"/>
                </a:solidFill>
              </a:rPr>
            </a:br>
            <a:r>
              <a:rPr lang="de-DE" b="1" dirty="0">
                <a:solidFill>
                  <a:schemeClr val="bg1"/>
                </a:solidFill>
              </a:rPr>
              <a:t>in </a:t>
            </a:r>
            <a:r>
              <a:rPr lang="de-DE" b="1" dirty="0" err="1">
                <a:solidFill>
                  <a:schemeClr val="bg1"/>
                </a:solidFill>
              </a:rPr>
              <a:t>the</a:t>
            </a:r>
            <a:r>
              <a:rPr lang="de-DE" b="1" dirty="0">
                <a:solidFill>
                  <a:schemeClr val="bg1"/>
                </a:solidFill>
              </a:rPr>
              <a:t> </a:t>
            </a:r>
            <a:r>
              <a:rPr lang="de-DE" b="1" dirty="0" err="1">
                <a:solidFill>
                  <a:schemeClr val="bg1"/>
                </a:solidFill>
              </a:rPr>
              <a:t>future</a:t>
            </a:r>
            <a:r>
              <a:rPr lang="de-DE" b="1" dirty="0">
                <a:solidFill>
                  <a:schemeClr val="bg1"/>
                </a:solidFill>
              </a:rPr>
              <a:t>?</a:t>
            </a:r>
          </a:p>
        </p:txBody>
      </p:sp>
      <p:sp>
        <p:nvSpPr>
          <p:cNvPr id="3" name="Untertitel 2">
            <a:extLst>
              <a:ext uri="{FF2B5EF4-FFF2-40B4-BE49-F238E27FC236}">
                <a16:creationId xmlns:a16="http://schemas.microsoft.com/office/drawing/2014/main" id="{90160369-8534-1545-929F-8D8E4CE6C5B1}"/>
              </a:ext>
            </a:extLst>
          </p:cNvPr>
          <p:cNvSpPr>
            <a:spLocks noGrp="1"/>
          </p:cNvSpPr>
          <p:nvPr>
            <p:ph type="subTitle" idx="1"/>
          </p:nvPr>
        </p:nvSpPr>
        <p:spPr>
          <a:xfrm>
            <a:off x="424542" y="2895955"/>
            <a:ext cx="5207000" cy="1655762"/>
          </a:xfrm>
        </p:spPr>
        <p:txBody>
          <a:bodyPr/>
          <a:lstStyle/>
          <a:p>
            <a:pPr algn="l"/>
            <a:r>
              <a:rPr lang="de-DE" sz="1800" b="1" dirty="0">
                <a:solidFill>
                  <a:schemeClr val="bg1"/>
                </a:solidFill>
              </a:rPr>
              <a:t>Pay-on-</a:t>
            </a:r>
            <a:r>
              <a:rPr lang="de-DE" sz="1800" b="1" dirty="0" err="1">
                <a:solidFill>
                  <a:schemeClr val="bg1"/>
                </a:solidFill>
              </a:rPr>
              <a:t>Production</a:t>
            </a:r>
            <a:r>
              <a:rPr lang="de-DE" sz="1800" b="1" dirty="0">
                <a:solidFill>
                  <a:schemeClr val="bg1"/>
                </a:solidFill>
              </a:rPr>
              <a:t> und Monitoring-Data </a:t>
            </a:r>
            <a:r>
              <a:rPr lang="de-DE" sz="1800" b="1" dirty="0" err="1">
                <a:solidFill>
                  <a:schemeClr val="bg1"/>
                </a:solidFill>
              </a:rPr>
              <a:t>Use</a:t>
            </a:r>
            <a:r>
              <a:rPr lang="de-DE" sz="1800" b="1" dirty="0">
                <a:solidFill>
                  <a:schemeClr val="bg1"/>
                </a:solidFill>
              </a:rPr>
              <a:t> Cases auf Basis des IOTA-</a:t>
            </a:r>
            <a:r>
              <a:rPr lang="de-DE" sz="1800" b="1" dirty="0" err="1">
                <a:solidFill>
                  <a:schemeClr val="bg1"/>
                </a:solidFill>
              </a:rPr>
              <a:t>Tangle</a:t>
            </a:r>
            <a:endParaRPr lang="de-DE" sz="1800" b="1" dirty="0">
              <a:solidFill>
                <a:schemeClr val="bg1"/>
              </a:solidFill>
            </a:endParaRPr>
          </a:p>
        </p:txBody>
      </p:sp>
    </p:spTree>
    <p:extLst>
      <p:ext uri="{BB962C8B-B14F-4D97-AF65-F5344CB8AC3E}">
        <p14:creationId xmlns:p14="http://schemas.microsoft.com/office/powerpoint/2010/main" val="28408269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4EB7566E-8289-EB4A-8347-26225248FD2F}"/>
              </a:ext>
            </a:extLst>
          </p:cNvPr>
          <p:cNvSpPr/>
          <p:nvPr/>
        </p:nvSpPr>
        <p:spPr>
          <a:xfrm>
            <a:off x="2778797" y="3314354"/>
            <a:ext cx="8073233" cy="576972"/>
          </a:xfrm>
          <a:prstGeom prst="rect">
            <a:avLst/>
          </a:prstGeom>
          <a:solidFill>
            <a:schemeClr val="bg1"/>
          </a:solidFill>
          <a:ln>
            <a:solidFill>
              <a:srgbClr val="034C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Rechteck 28">
            <a:extLst>
              <a:ext uri="{FF2B5EF4-FFF2-40B4-BE49-F238E27FC236}">
                <a16:creationId xmlns:a16="http://schemas.microsoft.com/office/drawing/2014/main" id="{02CE0F6A-96E4-FB4D-8D43-2D7A3ED58304}"/>
              </a:ext>
            </a:extLst>
          </p:cNvPr>
          <p:cNvSpPr/>
          <p:nvPr/>
        </p:nvSpPr>
        <p:spPr>
          <a:xfrm>
            <a:off x="364542" y="2181089"/>
            <a:ext cx="2124821" cy="28897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0" name="Textfeld 29">
            <a:extLst>
              <a:ext uri="{FF2B5EF4-FFF2-40B4-BE49-F238E27FC236}">
                <a16:creationId xmlns:a16="http://schemas.microsoft.com/office/drawing/2014/main" id="{71748A64-3589-544D-827C-76B709735E2B}"/>
              </a:ext>
            </a:extLst>
          </p:cNvPr>
          <p:cNvSpPr txBox="1"/>
          <p:nvPr/>
        </p:nvSpPr>
        <p:spPr>
          <a:xfrm>
            <a:off x="521705" y="2252525"/>
            <a:ext cx="1785937" cy="1061829"/>
          </a:xfrm>
          <a:prstGeom prst="rect">
            <a:avLst/>
          </a:prstGeom>
          <a:noFill/>
        </p:spPr>
        <p:txBody>
          <a:bodyPr wrap="square" rtlCol="0">
            <a:spAutoFit/>
          </a:bodyPr>
          <a:lstStyle/>
          <a:p>
            <a:pPr>
              <a:lnSpc>
                <a:spcPct val="150000"/>
              </a:lnSpc>
            </a:pPr>
            <a:r>
              <a:rPr lang="de-DE" b="1" dirty="0"/>
              <a:t>Hash (Block </a:t>
            </a:r>
            <a:r>
              <a:rPr lang="de-DE" b="1" dirty="0" err="1"/>
              <a:t>n</a:t>
            </a:r>
            <a:r>
              <a:rPr lang="de-DE" b="1" dirty="0"/>
              <a:t>)</a:t>
            </a:r>
          </a:p>
          <a:p>
            <a:r>
              <a:rPr lang="de-DE" b="1" dirty="0"/>
              <a:t>Hash (Block n+1)</a:t>
            </a:r>
          </a:p>
          <a:p>
            <a:r>
              <a:rPr lang="de-DE" b="1" dirty="0" err="1"/>
              <a:t>Nonce</a:t>
            </a:r>
            <a:endParaRPr lang="de-DE" b="1" dirty="0"/>
          </a:p>
        </p:txBody>
      </p:sp>
      <p:cxnSp>
        <p:nvCxnSpPr>
          <p:cNvPr id="31" name="Gerade Verbindung 30">
            <a:extLst>
              <a:ext uri="{FF2B5EF4-FFF2-40B4-BE49-F238E27FC236}">
                <a16:creationId xmlns:a16="http://schemas.microsoft.com/office/drawing/2014/main" id="{EFA401E2-7B13-BA41-8A67-9C35109CDABD}"/>
              </a:ext>
            </a:extLst>
          </p:cNvPr>
          <p:cNvCxnSpPr>
            <a:cxnSpLocks/>
          </p:cNvCxnSpPr>
          <p:nvPr/>
        </p:nvCxnSpPr>
        <p:spPr>
          <a:xfrm>
            <a:off x="364542" y="3397147"/>
            <a:ext cx="212482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feld 31">
            <a:extLst>
              <a:ext uri="{FF2B5EF4-FFF2-40B4-BE49-F238E27FC236}">
                <a16:creationId xmlns:a16="http://schemas.microsoft.com/office/drawing/2014/main" id="{1CD6871D-A0AF-A14D-8F29-73AF09986322}"/>
              </a:ext>
            </a:extLst>
          </p:cNvPr>
          <p:cNvSpPr txBox="1"/>
          <p:nvPr/>
        </p:nvSpPr>
        <p:spPr>
          <a:xfrm>
            <a:off x="521704" y="3350333"/>
            <a:ext cx="1785937" cy="1711366"/>
          </a:xfrm>
          <a:prstGeom prst="rect">
            <a:avLst/>
          </a:prstGeom>
          <a:noFill/>
        </p:spPr>
        <p:txBody>
          <a:bodyPr wrap="square" rtlCol="0">
            <a:spAutoFit/>
          </a:bodyPr>
          <a:lstStyle/>
          <a:p>
            <a:pPr>
              <a:lnSpc>
                <a:spcPct val="150000"/>
              </a:lnSpc>
            </a:pPr>
            <a:r>
              <a:rPr lang="de-DE" dirty="0"/>
              <a:t>Transaktion 1</a:t>
            </a:r>
          </a:p>
          <a:p>
            <a:pPr>
              <a:lnSpc>
                <a:spcPct val="150000"/>
              </a:lnSpc>
            </a:pPr>
            <a:r>
              <a:rPr lang="de-DE" dirty="0"/>
              <a:t>Transaktion 2</a:t>
            </a:r>
          </a:p>
          <a:p>
            <a:pPr>
              <a:lnSpc>
                <a:spcPct val="150000"/>
              </a:lnSpc>
            </a:pPr>
            <a:r>
              <a:rPr lang="de-DE" dirty="0"/>
              <a:t>          .</a:t>
            </a:r>
          </a:p>
          <a:p>
            <a:pPr>
              <a:lnSpc>
                <a:spcPct val="150000"/>
              </a:lnSpc>
            </a:pPr>
            <a:r>
              <a:rPr lang="de-DE" dirty="0"/>
              <a:t>Transaktion m</a:t>
            </a:r>
          </a:p>
        </p:txBody>
      </p:sp>
      <p:sp>
        <p:nvSpPr>
          <p:cNvPr id="34" name="Textfeld 33">
            <a:extLst>
              <a:ext uri="{FF2B5EF4-FFF2-40B4-BE49-F238E27FC236}">
                <a16:creationId xmlns:a16="http://schemas.microsoft.com/office/drawing/2014/main" id="{E1B9D002-745B-D54F-9394-259BAEE7A2AF}"/>
              </a:ext>
            </a:extLst>
          </p:cNvPr>
          <p:cNvSpPr txBox="1"/>
          <p:nvPr/>
        </p:nvSpPr>
        <p:spPr>
          <a:xfrm>
            <a:off x="521703" y="3891326"/>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49" name="Textfeld 48">
            <a:extLst>
              <a:ext uri="{FF2B5EF4-FFF2-40B4-BE49-F238E27FC236}">
                <a16:creationId xmlns:a16="http://schemas.microsoft.com/office/drawing/2014/main" id="{A0875942-9B71-D440-A1D9-3905FC8D6ED2}"/>
              </a:ext>
            </a:extLst>
          </p:cNvPr>
          <p:cNvSpPr txBox="1"/>
          <p:nvPr/>
        </p:nvSpPr>
        <p:spPr>
          <a:xfrm>
            <a:off x="414339" y="1776549"/>
            <a:ext cx="1362210" cy="375965"/>
          </a:xfrm>
          <a:prstGeom prst="rect">
            <a:avLst/>
          </a:prstGeom>
          <a:noFill/>
        </p:spPr>
        <p:txBody>
          <a:bodyPr wrap="square" rtlCol="0">
            <a:spAutoFit/>
          </a:bodyPr>
          <a:lstStyle/>
          <a:p>
            <a:r>
              <a:rPr lang="de-DE" dirty="0"/>
              <a:t>Block ID: </a:t>
            </a:r>
            <a:r>
              <a:rPr lang="de-DE" dirty="0" err="1"/>
              <a:t>n</a:t>
            </a:r>
            <a:endParaRPr lang="de-DE" dirty="0"/>
          </a:p>
        </p:txBody>
      </p:sp>
      <p:sp>
        <p:nvSpPr>
          <p:cNvPr id="55" name="Textfeld 54">
            <a:extLst>
              <a:ext uri="{FF2B5EF4-FFF2-40B4-BE49-F238E27FC236}">
                <a16:creationId xmlns:a16="http://schemas.microsoft.com/office/drawing/2014/main" id="{3E26A0E3-FB90-7D48-AFA8-3C23EE82FB1A}"/>
              </a:ext>
            </a:extLst>
          </p:cNvPr>
          <p:cNvSpPr txBox="1"/>
          <p:nvPr/>
        </p:nvSpPr>
        <p:spPr>
          <a:xfrm>
            <a:off x="518826" y="3620819"/>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56" name="Textfeld 55">
            <a:extLst>
              <a:ext uri="{FF2B5EF4-FFF2-40B4-BE49-F238E27FC236}">
                <a16:creationId xmlns:a16="http://schemas.microsoft.com/office/drawing/2014/main" id="{48F52B55-96B0-3E41-A30C-D9456F96BA7B}"/>
              </a:ext>
            </a:extLst>
          </p:cNvPr>
          <p:cNvSpPr txBox="1"/>
          <p:nvPr/>
        </p:nvSpPr>
        <p:spPr>
          <a:xfrm>
            <a:off x="2778797" y="3435818"/>
            <a:ext cx="4071668" cy="369332"/>
          </a:xfrm>
          <a:prstGeom prst="rect">
            <a:avLst/>
          </a:prstGeom>
          <a:noFill/>
        </p:spPr>
        <p:txBody>
          <a:bodyPr wrap="square" rtlCol="0">
            <a:spAutoFit/>
          </a:bodyPr>
          <a:lstStyle/>
          <a:p>
            <a:r>
              <a:rPr lang="de-DE" dirty="0"/>
              <a:t>A nach B 2.000€</a:t>
            </a:r>
          </a:p>
        </p:txBody>
      </p:sp>
      <p:sp>
        <p:nvSpPr>
          <p:cNvPr id="57" name="Textfeld 56">
            <a:extLst>
              <a:ext uri="{FF2B5EF4-FFF2-40B4-BE49-F238E27FC236}">
                <a16:creationId xmlns:a16="http://schemas.microsoft.com/office/drawing/2014/main" id="{697C6844-988D-1045-8EBD-635CC4108958}"/>
              </a:ext>
            </a:extLst>
          </p:cNvPr>
          <p:cNvSpPr txBox="1"/>
          <p:nvPr/>
        </p:nvSpPr>
        <p:spPr>
          <a:xfrm>
            <a:off x="4446570" y="3435818"/>
            <a:ext cx="4071668" cy="369332"/>
          </a:xfrm>
          <a:prstGeom prst="rect">
            <a:avLst/>
          </a:prstGeom>
          <a:noFill/>
        </p:spPr>
        <p:txBody>
          <a:bodyPr wrap="square" rtlCol="0">
            <a:spAutoFit/>
          </a:bodyPr>
          <a:lstStyle/>
          <a:p>
            <a:r>
              <a:rPr lang="de-DE" dirty="0"/>
              <a:t>Drehgeber: 3.501 Umdrehungen</a:t>
            </a:r>
          </a:p>
        </p:txBody>
      </p:sp>
      <p:sp>
        <p:nvSpPr>
          <p:cNvPr id="58" name="Textfeld 57">
            <a:extLst>
              <a:ext uri="{FF2B5EF4-FFF2-40B4-BE49-F238E27FC236}">
                <a16:creationId xmlns:a16="http://schemas.microsoft.com/office/drawing/2014/main" id="{C8F8BD97-A0F8-984D-8DE9-8DA15C0A74AC}"/>
              </a:ext>
            </a:extLst>
          </p:cNvPr>
          <p:cNvSpPr txBox="1"/>
          <p:nvPr/>
        </p:nvSpPr>
        <p:spPr>
          <a:xfrm>
            <a:off x="7741861" y="3435818"/>
            <a:ext cx="4071668" cy="369332"/>
          </a:xfrm>
          <a:prstGeom prst="rect">
            <a:avLst/>
          </a:prstGeom>
          <a:noFill/>
        </p:spPr>
        <p:txBody>
          <a:bodyPr wrap="square" rtlCol="0">
            <a:spAutoFit/>
          </a:bodyPr>
          <a:lstStyle/>
          <a:p>
            <a:r>
              <a:rPr lang="de-DE" dirty="0"/>
              <a:t>Temperatur: 05.09.2018, 22°C</a:t>
            </a:r>
          </a:p>
        </p:txBody>
      </p:sp>
      <p:sp>
        <p:nvSpPr>
          <p:cNvPr id="6" name="Bogen 5">
            <a:extLst>
              <a:ext uri="{FF2B5EF4-FFF2-40B4-BE49-F238E27FC236}">
                <a16:creationId xmlns:a16="http://schemas.microsoft.com/office/drawing/2014/main" id="{3E3DAD0B-AB2A-3646-9734-2BE44B46A257}"/>
              </a:ext>
            </a:extLst>
          </p:cNvPr>
          <p:cNvSpPr/>
          <p:nvPr/>
        </p:nvSpPr>
        <p:spPr>
          <a:xfrm>
            <a:off x="6156931" y="2558247"/>
            <a:ext cx="1656272" cy="2956744"/>
          </a:xfrm>
          <a:prstGeom prst="arc">
            <a:avLst>
              <a:gd name="adj1" fmla="val 16200000"/>
              <a:gd name="adj2" fmla="val 5471608"/>
            </a:avLst>
          </a:prstGeom>
          <a:ln w="41275">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17" name="Rechteck 16">
            <a:extLst>
              <a:ext uri="{FF2B5EF4-FFF2-40B4-BE49-F238E27FC236}">
                <a16:creationId xmlns:a16="http://schemas.microsoft.com/office/drawing/2014/main" id="{2878491A-54C3-CC41-A88C-90D812FE2E0B}"/>
              </a:ext>
            </a:extLst>
          </p:cNvPr>
          <p:cNvSpPr/>
          <p:nvPr/>
        </p:nvSpPr>
        <p:spPr>
          <a:xfrm>
            <a:off x="540265" y="2674635"/>
            <a:ext cx="1735694" cy="305723"/>
          </a:xfrm>
          <a:prstGeom prst="rect">
            <a:avLst/>
          </a:prstGeom>
          <a:solidFill>
            <a:srgbClr val="0094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1600" dirty="0"/>
              <a:t>Wert:      635241a</a:t>
            </a:r>
          </a:p>
        </p:txBody>
      </p:sp>
      <p:sp>
        <p:nvSpPr>
          <p:cNvPr id="20" name="Titel 1">
            <a:extLst>
              <a:ext uri="{FF2B5EF4-FFF2-40B4-BE49-F238E27FC236}">
                <a16:creationId xmlns:a16="http://schemas.microsoft.com/office/drawing/2014/main" id="{196BDD10-5EF0-9449-9684-398E88920F6F}"/>
              </a:ext>
            </a:extLst>
          </p:cNvPr>
          <p:cNvSpPr>
            <a:spLocks noGrp="1"/>
          </p:cNvSpPr>
          <p:nvPr>
            <p:ph type="title"/>
          </p:nvPr>
        </p:nvSpPr>
        <p:spPr>
          <a:xfrm>
            <a:off x="838200" y="365125"/>
            <a:ext cx="10515600" cy="1325563"/>
          </a:xfrm>
        </p:spPr>
        <p:txBody>
          <a:bodyPr/>
          <a:lstStyle/>
          <a:p>
            <a:r>
              <a:rPr lang="de-DE" dirty="0"/>
              <a:t>Was und Wie wird etwas</a:t>
            </a:r>
            <a:br>
              <a:rPr lang="de-DE" dirty="0"/>
            </a:br>
            <a:r>
              <a:rPr lang="de-DE" dirty="0"/>
              <a:t>in die Datenbank aufgenommen?</a:t>
            </a:r>
          </a:p>
        </p:txBody>
      </p:sp>
      <p:sp>
        <p:nvSpPr>
          <p:cNvPr id="21" name="Rechteck 20">
            <a:extLst>
              <a:ext uri="{FF2B5EF4-FFF2-40B4-BE49-F238E27FC236}">
                <a16:creationId xmlns:a16="http://schemas.microsoft.com/office/drawing/2014/main" id="{DE7A52C6-C06C-4441-B038-50B41798AFB2}"/>
              </a:ext>
            </a:extLst>
          </p:cNvPr>
          <p:cNvSpPr/>
          <p:nvPr/>
        </p:nvSpPr>
        <p:spPr>
          <a:xfrm>
            <a:off x="2778797" y="2252525"/>
            <a:ext cx="3725520" cy="611445"/>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chor="ctr">
            <a:normAutofit/>
          </a:bodyPr>
          <a:lstStyle/>
          <a:p>
            <a:pPr>
              <a:lnSpc>
                <a:spcPct val="90000"/>
              </a:lnSpc>
              <a:spcBef>
                <a:spcPts val="1000"/>
              </a:spcBef>
            </a:pPr>
            <a:r>
              <a:rPr lang="de-DE" sz="2800" dirty="0">
                <a:solidFill>
                  <a:schemeClr val="bg1"/>
                </a:solidFill>
              </a:rPr>
              <a:t>Hashfunktion</a:t>
            </a:r>
            <a:endParaRPr lang="de-DE" sz="1000" dirty="0">
              <a:solidFill>
                <a:schemeClr val="bg1"/>
              </a:solidFill>
            </a:endParaRPr>
          </a:p>
        </p:txBody>
      </p:sp>
      <p:sp>
        <p:nvSpPr>
          <p:cNvPr id="22" name="Rechteck 21">
            <a:extLst>
              <a:ext uri="{FF2B5EF4-FFF2-40B4-BE49-F238E27FC236}">
                <a16:creationId xmlns:a16="http://schemas.microsoft.com/office/drawing/2014/main" id="{237B7E5C-3D99-B94A-BE89-C89C9727D678}"/>
              </a:ext>
            </a:extLst>
          </p:cNvPr>
          <p:cNvSpPr/>
          <p:nvPr/>
        </p:nvSpPr>
        <p:spPr>
          <a:xfrm>
            <a:off x="2778797" y="5209269"/>
            <a:ext cx="3725520" cy="611445"/>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nSpc>
                <a:spcPct val="90000"/>
              </a:lnSpc>
              <a:spcBef>
                <a:spcPts val="1000"/>
              </a:spcBef>
            </a:pPr>
            <a:r>
              <a:rPr lang="de-DE" sz="2800" dirty="0">
                <a:solidFill>
                  <a:schemeClr val="bg1"/>
                </a:solidFill>
              </a:rPr>
              <a:t>Wert:      635241a</a:t>
            </a:r>
          </a:p>
        </p:txBody>
      </p:sp>
    </p:spTree>
    <p:extLst>
      <p:ext uri="{BB962C8B-B14F-4D97-AF65-F5344CB8AC3E}">
        <p14:creationId xmlns:p14="http://schemas.microsoft.com/office/powerpoint/2010/main" val="2723846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Inhaltsplatzhalter 4">
            <a:extLst>
              <a:ext uri="{FF2B5EF4-FFF2-40B4-BE49-F238E27FC236}">
                <a16:creationId xmlns:a16="http://schemas.microsoft.com/office/drawing/2014/main" id="{FEC332FE-52B2-3649-BA4A-865179413C3C}"/>
              </a:ext>
            </a:extLst>
          </p:cNvPr>
          <p:cNvSpPr txBox="1">
            <a:spLocks/>
          </p:cNvSpPr>
          <p:nvPr/>
        </p:nvSpPr>
        <p:spPr>
          <a:xfrm>
            <a:off x="7905534" y="1242119"/>
            <a:ext cx="4057989" cy="4934844"/>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a:solidFill>
                <a:schemeClr val="bg1"/>
              </a:solidFill>
            </a:endParaRPr>
          </a:p>
          <a:p>
            <a:endParaRPr lang="de-DE" sz="1000" dirty="0">
              <a:solidFill>
                <a:schemeClr val="bg1"/>
              </a:solidFill>
            </a:endParaRPr>
          </a:p>
        </p:txBody>
      </p:sp>
      <p:sp>
        <p:nvSpPr>
          <p:cNvPr id="2" name="Titel 1">
            <a:extLst>
              <a:ext uri="{FF2B5EF4-FFF2-40B4-BE49-F238E27FC236}">
                <a16:creationId xmlns:a16="http://schemas.microsoft.com/office/drawing/2014/main" id="{D8F125B4-CDBD-9A48-B39B-7042AFEB1E09}"/>
              </a:ext>
            </a:extLst>
          </p:cNvPr>
          <p:cNvSpPr>
            <a:spLocks noGrp="1"/>
          </p:cNvSpPr>
          <p:nvPr>
            <p:ph type="title"/>
          </p:nvPr>
        </p:nvSpPr>
        <p:spPr/>
        <p:txBody>
          <a:bodyPr/>
          <a:lstStyle/>
          <a:p>
            <a:r>
              <a:rPr lang="de-DE" dirty="0" err="1"/>
              <a:t>Blockchain</a:t>
            </a:r>
            <a:endParaRPr lang="de-DE" dirty="0"/>
          </a:p>
        </p:txBody>
      </p:sp>
      <p:sp>
        <p:nvSpPr>
          <p:cNvPr id="4" name="Inhaltsplatzhalter 2">
            <a:extLst>
              <a:ext uri="{FF2B5EF4-FFF2-40B4-BE49-F238E27FC236}">
                <a16:creationId xmlns:a16="http://schemas.microsoft.com/office/drawing/2014/main" id="{13904163-95F0-8542-8A18-10B3BB73BA53}"/>
              </a:ext>
            </a:extLst>
          </p:cNvPr>
          <p:cNvSpPr>
            <a:spLocks noGrp="1"/>
          </p:cNvSpPr>
          <p:nvPr>
            <p:ph idx="1"/>
          </p:nvPr>
        </p:nvSpPr>
        <p:spPr>
          <a:xfrm>
            <a:off x="7892164" y="1242119"/>
            <a:ext cx="3992398" cy="4953281"/>
          </a:xfrm>
          <a:noFill/>
        </p:spPr>
        <p:txBody>
          <a:bodyPr>
            <a:normAutofit lnSpcReduction="10000"/>
          </a:bodyPr>
          <a:lstStyle/>
          <a:p>
            <a:pPr marL="0" indent="0">
              <a:buNone/>
            </a:pPr>
            <a:r>
              <a:rPr lang="de-DE" b="1" dirty="0">
                <a:solidFill>
                  <a:schemeClr val="bg1"/>
                </a:solidFill>
              </a:rPr>
              <a:t>Konsensmechanismus</a:t>
            </a:r>
          </a:p>
          <a:p>
            <a:r>
              <a:rPr lang="de-DE" sz="2200" b="1" dirty="0">
                <a:solidFill>
                  <a:schemeClr val="bg1"/>
                </a:solidFill>
              </a:rPr>
              <a:t>1: Root-Hash </a:t>
            </a:r>
            <a:r>
              <a:rPr lang="de-DE" sz="2200" dirty="0">
                <a:solidFill>
                  <a:schemeClr val="bg1"/>
                </a:solidFill>
              </a:rPr>
              <a:t>aus allen </a:t>
            </a:r>
            <a:r>
              <a:rPr lang="de-DE" sz="1900" dirty="0">
                <a:solidFill>
                  <a:schemeClr val="bg1"/>
                </a:solidFill>
              </a:rPr>
              <a:t>Daten inkl. </a:t>
            </a:r>
            <a:r>
              <a:rPr lang="de-DE" sz="1900" dirty="0" err="1">
                <a:solidFill>
                  <a:schemeClr val="bg1"/>
                </a:solidFill>
              </a:rPr>
              <a:t>Nonce</a:t>
            </a:r>
            <a:r>
              <a:rPr lang="de-DE" sz="1900" dirty="0">
                <a:solidFill>
                  <a:schemeClr val="bg1"/>
                </a:solidFill>
              </a:rPr>
              <a:t> des Blocks ermitteln</a:t>
            </a:r>
          </a:p>
          <a:p>
            <a:pPr marL="0" indent="0">
              <a:buNone/>
            </a:pPr>
            <a:endParaRPr lang="de-DE" sz="1000" dirty="0">
              <a:solidFill>
                <a:schemeClr val="bg1"/>
              </a:solidFill>
            </a:endParaRPr>
          </a:p>
          <a:p>
            <a:r>
              <a:rPr lang="de-DE" sz="2200" b="1" dirty="0">
                <a:solidFill>
                  <a:schemeClr val="bg1"/>
                </a:solidFill>
              </a:rPr>
              <a:t>2. Ausführen (2x) der Hashfunktion:</a:t>
            </a:r>
          </a:p>
          <a:p>
            <a:pPr marL="0" indent="0">
              <a:buNone/>
            </a:pPr>
            <a:r>
              <a:rPr lang="de-DE" sz="1900" dirty="0">
                <a:solidFill>
                  <a:schemeClr val="bg1"/>
                </a:solidFill>
              </a:rPr>
              <a:t>   h = SHA256 (SHA256(block </a:t>
            </a:r>
            <a:r>
              <a:rPr lang="de-DE" sz="1900" dirty="0" err="1">
                <a:solidFill>
                  <a:schemeClr val="bg1"/>
                </a:solidFill>
              </a:rPr>
              <a:t>header</a:t>
            </a:r>
            <a:r>
              <a:rPr lang="de-DE" sz="1900" dirty="0">
                <a:solidFill>
                  <a:schemeClr val="bg1"/>
                </a:solidFill>
              </a:rPr>
              <a:t>))</a:t>
            </a:r>
          </a:p>
          <a:p>
            <a:pPr marL="0" indent="0">
              <a:buNone/>
            </a:pPr>
            <a:endParaRPr lang="de-DE" sz="1000" dirty="0">
              <a:solidFill>
                <a:schemeClr val="bg1"/>
              </a:solidFill>
            </a:endParaRPr>
          </a:p>
          <a:p>
            <a:r>
              <a:rPr lang="de-DE" sz="2200" b="1" dirty="0">
                <a:solidFill>
                  <a:schemeClr val="bg1"/>
                </a:solidFill>
              </a:rPr>
              <a:t>3. Ist Wert korrekt?</a:t>
            </a:r>
          </a:p>
          <a:p>
            <a:r>
              <a:rPr lang="de-DE" sz="1900" dirty="0">
                <a:solidFill>
                  <a:schemeClr val="bg1"/>
                </a:solidFill>
              </a:rPr>
              <a:t>Wenn (h &gt;= Schwellenwert): Blockheader ändern, zurück zu Schritt 2</a:t>
            </a:r>
          </a:p>
          <a:p>
            <a:r>
              <a:rPr lang="de-DE" sz="1900" dirty="0">
                <a:solidFill>
                  <a:schemeClr val="bg1"/>
                </a:solidFill>
              </a:rPr>
              <a:t>Sonst (h &lt; Schwellenwert): Gültiger Hash Block n+1 gefunden, Block veröffentlichen</a:t>
            </a:r>
          </a:p>
          <a:p>
            <a:pPr marL="0" indent="0">
              <a:buNone/>
            </a:pP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p:txBody>
      </p:sp>
      <p:sp>
        <p:nvSpPr>
          <p:cNvPr id="28" name="Textfeld 27">
            <a:extLst>
              <a:ext uri="{FF2B5EF4-FFF2-40B4-BE49-F238E27FC236}">
                <a16:creationId xmlns:a16="http://schemas.microsoft.com/office/drawing/2014/main" id="{2C804D5A-181A-EB46-97C9-E493994CB78A}"/>
              </a:ext>
            </a:extLst>
          </p:cNvPr>
          <p:cNvSpPr txBox="1"/>
          <p:nvPr/>
        </p:nvSpPr>
        <p:spPr>
          <a:xfrm>
            <a:off x="335960" y="5595172"/>
            <a:ext cx="7136539" cy="923330"/>
          </a:xfrm>
          <a:prstGeom prst="rect">
            <a:avLst/>
          </a:prstGeom>
          <a:noFill/>
        </p:spPr>
        <p:txBody>
          <a:bodyPr wrap="square" rtlCol="0">
            <a:spAutoFit/>
          </a:bodyPr>
          <a:lstStyle/>
          <a:p>
            <a:r>
              <a:rPr lang="de-DE" b="1" dirty="0">
                <a:solidFill>
                  <a:srgbClr val="034C59"/>
                </a:solidFill>
              </a:rPr>
              <a:t>Bitcoin:</a:t>
            </a:r>
          </a:p>
          <a:p>
            <a:pPr marL="285750" indent="-285750">
              <a:buFont typeface="Arial" panose="020B0604020202020204" pitchFamily="34" charset="0"/>
              <a:buChar char="•"/>
            </a:pPr>
            <a:r>
              <a:rPr lang="de-DE" dirty="0" err="1"/>
              <a:t>Kryptohashfunktion</a:t>
            </a:r>
            <a:r>
              <a:rPr lang="de-DE" dirty="0"/>
              <a:t> SH256 (Eindeutigkeit!)</a:t>
            </a:r>
          </a:p>
          <a:p>
            <a:pPr marL="285750" indent="-285750">
              <a:buFont typeface="Arial" panose="020B0604020202020204" pitchFamily="34" charset="0"/>
              <a:buChar char="•"/>
            </a:pPr>
            <a:r>
              <a:rPr lang="de-DE" dirty="0"/>
              <a:t>Je kleiner h, desto schwieriger ist der Wert zu finden (Rechenleistung)</a:t>
            </a:r>
          </a:p>
        </p:txBody>
      </p:sp>
      <p:sp>
        <p:nvSpPr>
          <p:cNvPr id="29" name="Rechteck 28">
            <a:extLst>
              <a:ext uri="{FF2B5EF4-FFF2-40B4-BE49-F238E27FC236}">
                <a16:creationId xmlns:a16="http://schemas.microsoft.com/office/drawing/2014/main" id="{02CE0F6A-96E4-FB4D-8D43-2D7A3ED58304}"/>
              </a:ext>
            </a:extLst>
          </p:cNvPr>
          <p:cNvSpPr/>
          <p:nvPr/>
        </p:nvSpPr>
        <p:spPr>
          <a:xfrm>
            <a:off x="364542" y="2181089"/>
            <a:ext cx="2124821" cy="28897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0" name="Textfeld 29">
            <a:extLst>
              <a:ext uri="{FF2B5EF4-FFF2-40B4-BE49-F238E27FC236}">
                <a16:creationId xmlns:a16="http://schemas.microsoft.com/office/drawing/2014/main" id="{71748A64-3589-544D-827C-76B709735E2B}"/>
              </a:ext>
            </a:extLst>
          </p:cNvPr>
          <p:cNvSpPr txBox="1"/>
          <p:nvPr/>
        </p:nvSpPr>
        <p:spPr>
          <a:xfrm>
            <a:off x="521705" y="2252525"/>
            <a:ext cx="1785937" cy="1061829"/>
          </a:xfrm>
          <a:prstGeom prst="rect">
            <a:avLst/>
          </a:prstGeom>
          <a:noFill/>
        </p:spPr>
        <p:txBody>
          <a:bodyPr wrap="square" rtlCol="0">
            <a:spAutoFit/>
          </a:bodyPr>
          <a:lstStyle/>
          <a:p>
            <a:pPr>
              <a:lnSpc>
                <a:spcPct val="150000"/>
              </a:lnSpc>
            </a:pPr>
            <a:r>
              <a:rPr lang="de-DE" b="1" dirty="0"/>
              <a:t>Hash (Block </a:t>
            </a:r>
            <a:r>
              <a:rPr lang="de-DE" b="1" dirty="0" err="1"/>
              <a:t>n</a:t>
            </a:r>
            <a:r>
              <a:rPr lang="de-DE" b="1" dirty="0"/>
              <a:t>)</a:t>
            </a:r>
          </a:p>
          <a:p>
            <a:r>
              <a:rPr lang="de-DE" b="1" dirty="0"/>
              <a:t>Hash (Block n+1)</a:t>
            </a:r>
          </a:p>
          <a:p>
            <a:r>
              <a:rPr lang="de-DE" b="1" dirty="0" err="1"/>
              <a:t>Nonce</a:t>
            </a:r>
            <a:endParaRPr lang="de-DE" b="1" dirty="0"/>
          </a:p>
        </p:txBody>
      </p:sp>
      <p:cxnSp>
        <p:nvCxnSpPr>
          <p:cNvPr id="31" name="Gerade Verbindung 30">
            <a:extLst>
              <a:ext uri="{FF2B5EF4-FFF2-40B4-BE49-F238E27FC236}">
                <a16:creationId xmlns:a16="http://schemas.microsoft.com/office/drawing/2014/main" id="{EFA401E2-7B13-BA41-8A67-9C35109CDABD}"/>
              </a:ext>
            </a:extLst>
          </p:cNvPr>
          <p:cNvCxnSpPr>
            <a:cxnSpLocks/>
          </p:cNvCxnSpPr>
          <p:nvPr/>
        </p:nvCxnSpPr>
        <p:spPr>
          <a:xfrm>
            <a:off x="364542" y="3397147"/>
            <a:ext cx="212482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feld 31">
            <a:extLst>
              <a:ext uri="{FF2B5EF4-FFF2-40B4-BE49-F238E27FC236}">
                <a16:creationId xmlns:a16="http://schemas.microsoft.com/office/drawing/2014/main" id="{1CD6871D-A0AF-A14D-8F29-73AF09986322}"/>
              </a:ext>
            </a:extLst>
          </p:cNvPr>
          <p:cNvSpPr txBox="1"/>
          <p:nvPr/>
        </p:nvSpPr>
        <p:spPr>
          <a:xfrm>
            <a:off x="521704" y="3350333"/>
            <a:ext cx="1785937" cy="1711366"/>
          </a:xfrm>
          <a:prstGeom prst="rect">
            <a:avLst/>
          </a:prstGeom>
          <a:noFill/>
        </p:spPr>
        <p:txBody>
          <a:bodyPr wrap="square" rtlCol="0">
            <a:spAutoFit/>
          </a:bodyPr>
          <a:lstStyle/>
          <a:p>
            <a:pPr>
              <a:lnSpc>
                <a:spcPct val="150000"/>
              </a:lnSpc>
            </a:pPr>
            <a:r>
              <a:rPr lang="de-DE" dirty="0"/>
              <a:t>Transaktion 1</a:t>
            </a:r>
          </a:p>
          <a:p>
            <a:pPr>
              <a:lnSpc>
                <a:spcPct val="150000"/>
              </a:lnSpc>
            </a:pPr>
            <a:r>
              <a:rPr lang="de-DE" dirty="0"/>
              <a:t>Transaktion 2</a:t>
            </a:r>
          </a:p>
          <a:p>
            <a:pPr>
              <a:lnSpc>
                <a:spcPct val="150000"/>
              </a:lnSpc>
            </a:pPr>
            <a:r>
              <a:rPr lang="de-DE" dirty="0"/>
              <a:t>          .</a:t>
            </a:r>
          </a:p>
          <a:p>
            <a:pPr>
              <a:lnSpc>
                <a:spcPct val="150000"/>
              </a:lnSpc>
            </a:pPr>
            <a:r>
              <a:rPr lang="de-DE" dirty="0"/>
              <a:t>Transaktion m</a:t>
            </a:r>
          </a:p>
        </p:txBody>
      </p:sp>
      <p:sp>
        <p:nvSpPr>
          <p:cNvPr id="34" name="Textfeld 33">
            <a:extLst>
              <a:ext uri="{FF2B5EF4-FFF2-40B4-BE49-F238E27FC236}">
                <a16:creationId xmlns:a16="http://schemas.microsoft.com/office/drawing/2014/main" id="{E1B9D002-745B-D54F-9394-259BAEE7A2AF}"/>
              </a:ext>
            </a:extLst>
          </p:cNvPr>
          <p:cNvSpPr txBox="1"/>
          <p:nvPr/>
        </p:nvSpPr>
        <p:spPr>
          <a:xfrm>
            <a:off x="521703" y="3891326"/>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35" name="Rechteck 34">
            <a:extLst>
              <a:ext uri="{FF2B5EF4-FFF2-40B4-BE49-F238E27FC236}">
                <a16:creationId xmlns:a16="http://schemas.microsoft.com/office/drawing/2014/main" id="{5CA74759-FC5D-8D4E-8618-AB8EA1705230}"/>
              </a:ext>
            </a:extLst>
          </p:cNvPr>
          <p:cNvSpPr/>
          <p:nvPr/>
        </p:nvSpPr>
        <p:spPr>
          <a:xfrm>
            <a:off x="2949765" y="2181089"/>
            <a:ext cx="2122239" cy="28897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 name="Textfeld 35">
            <a:extLst>
              <a:ext uri="{FF2B5EF4-FFF2-40B4-BE49-F238E27FC236}">
                <a16:creationId xmlns:a16="http://schemas.microsoft.com/office/drawing/2014/main" id="{064704EB-F95B-BA42-A6C6-6D7A1406417D}"/>
              </a:ext>
            </a:extLst>
          </p:cNvPr>
          <p:cNvSpPr txBox="1"/>
          <p:nvPr/>
        </p:nvSpPr>
        <p:spPr>
          <a:xfrm>
            <a:off x="3106928" y="2252525"/>
            <a:ext cx="1785937" cy="1061829"/>
          </a:xfrm>
          <a:prstGeom prst="rect">
            <a:avLst/>
          </a:prstGeom>
          <a:noFill/>
        </p:spPr>
        <p:txBody>
          <a:bodyPr wrap="square" rtlCol="0">
            <a:spAutoFit/>
          </a:bodyPr>
          <a:lstStyle/>
          <a:p>
            <a:pPr>
              <a:lnSpc>
                <a:spcPct val="150000"/>
              </a:lnSpc>
            </a:pPr>
            <a:r>
              <a:rPr lang="de-DE" b="1" dirty="0"/>
              <a:t>Hash (Block n+1)</a:t>
            </a:r>
          </a:p>
          <a:p>
            <a:r>
              <a:rPr lang="de-DE" b="1" dirty="0"/>
              <a:t>Hash (Block n+2)</a:t>
            </a:r>
          </a:p>
          <a:p>
            <a:r>
              <a:rPr lang="de-DE" b="1" dirty="0" err="1"/>
              <a:t>Nonce</a:t>
            </a:r>
            <a:endParaRPr lang="de-DE" b="1" dirty="0"/>
          </a:p>
        </p:txBody>
      </p:sp>
      <p:sp>
        <p:nvSpPr>
          <p:cNvPr id="37" name="Textfeld 36">
            <a:extLst>
              <a:ext uri="{FF2B5EF4-FFF2-40B4-BE49-F238E27FC236}">
                <a16:creationId xmlns:a16="http://schemas.microsoft.com/office/drawing/2014/main" id="{255615A0-596C-8F42-94E1-75A854BBC5C3}"/>
              </a:ext>
            </a:extLst>
          </p:cNvPr>
          <p:cNvSpPr txBox="1"/>
          <p:nvPr/>
        </p:nvSpPr>
        <p:spPr>
          <a:xfrm>
            <a:off x="3106927" y="3350333"/>
            <a:ext cx="1785937" cy="1711366"/>
          </a:xfrm>
          <a:prstGeom prst="rect">
            <a:avLst/>
          </a:prstGeom>
          <a:noFill/>
        </p:spPr>
        <p:txBody>
          <a:bodyPr wrap="square" rtlCol="0">
            <a:spAutoFit/>
          </a:bodyPr>
          <a:lstStyle/>
          <a:p>
            <a:pPr>
              <a:lnSpc>
                <a:spcPct val="150000"/>
              </a:lnSpc>
            </a:pPr>
            <a:r>
              <a:rPr lang="de-DE" dirty="0"/>
              <a:t>Transaktion 1</a:t>
            </a:r>
          </a:p>
          <a:p>
            <a:pPr>
              <a:lnSpc>
                <a:spcPct val="150000"/>
              </a:lnSpc>
            </a:pPr>
            <a:r>
              <a:rPr lang="de-DE" dirty="0"/>
              <a:t>Transaktion 2</a:t>
            </a:r>
          </a:p>
          <a:p>
            <a:pPr>
              <a:lnSpc>
                <a:spcPct val="150000"/>
              </a:lnSpc>
            </a:pPr>
            <a:r>
              <a:rPr lang="de-DE" dirty="0"/>
              <a:t>          .</a:t>
            </a:r>
          </a:p>
          <a:p>
            <a:pPr>
              <a:lnSpc>
                <a:spcPct val="150000"/>
              </a:lnSpc>
            </a:pPr>
            <a:r>
              <a:rPr lang="de-DE" dirty="0"/>
              <a:t>Transaktion m</a:t>
            </a:r>
          </a:p>
        </p:txBody>
      </p:sp>
      <p:sp>
        <p:nvSpPr>
          <p:cNvPr id="39" name="Textfeld 38">
            <a:extLst>
              <a:ext uri="{FF2B5EF4-FFF2-40B4-BE49-F238E27FC236}">
                <a16:creationId xmlns:a16="http://schemas.microsoft.com/office/drawing/2014/main" id="{47AA6606-B0AD-1446-ADF9-874FB40C11A6}"/>
              </a:ext>
            </a:extLst>
          </p:cNvPr>
          <p:cNvSpPr txBox="1"/>
          <p:nvPr/>
        </p:nvSpPr>
        <p:spPr>
          <a:xfrm>
            <a:off x="3106926" y="3891326"/>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40" name="Rechteck 39">
            <a:extLst>
              <a:ext uri="{FF2B5EF4-FFF2-40B4-BE49-F238E27FC236}">
                <a16:creationId xmlns:a16="http://schemas.microsoft.com/office/drawing/2014/main" id="{2F483E74-D274-C048-A52C-583D6C6D4DD6}"/>
              </a:ext>
            </a:extLst>
          </p:cNvPr>
          <p:cNvSpPr/>
          <p:nvPr/>
        </p:nvSpPr>
        <p:spPr>
          <a:xfrm>
            <a:off x="5529401" y="2181089"/>
            <a:ext cx="2124821" cy="28897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 name="Textfeld 40">
            <a:extLst>
              <a:ext uri="{FF2B5EF4-FFF2-40B4-BE49-F238E27FC236}">
                <a16:creationId xmlns:a16="http://schemas.microsoft.com/office/drawing/2014/main" id="{67273522-568A-814C-99AA-FEAD8CF01DC6}"/>
              </a:ext>
            </a:extLst>
          </p:cNvPr>
          <p:cNvSpPr txBox="1"/>
          <p:nvPr/>
        </p:nvSpPr>
        <p:spPr>
          <a:xfrm>
            <a:off x="5686564" y="2252525"/>
            <a:ext cx="1785937" cy="1061829"/>
          </a:xfrm>
          <a:prstGeom prst="rect">
            <a:avLst/>
          </a:prstGeom>
          <a:noFill/>
        </p:spPr>
        <p:txBody>
          <a:bodyPr wrap="square" rtlCol="0">
            <a:spAutoFit/>
          </a:bodyPr>
          <a:lstStyle/>
          <a:p>
            <a:pPr>
              <a:lnSpc>
                <a:spcPct val="150000"/>
              </a:lnSpc>
            </a:pPr>
            <a:r>
              <a:rPr lang="de-DE" b="1" dirty="0"/>
              <a:t>Hash (Block n+2)</a:t>
            </a:r>
          </a:p>
          <a:p>
            <a:r>
              <a:rPr lang="de-DE" b="1" dirty="0"/>
              <a:t>Hash (Block n+3)</a:t>
            </a:r>
          </a:p>
          <a:p>
            <a:r>
              <a:rPr lang="de-DE" b="1" dirty="0" err="1"/>
              <a:t>Nonce</a:t>
            </a:r>
            <a:endParaRPr lang="de-DE" b="1" dirty="0"/>
          </a:p>
        </p:txBody>
      </p:sp>
      <p:sp>
        <p:nvSpPr>
          <p:cNvPr id="42" name="Textfeld 41">
            <a:extLst>
              <a:ext uri="{FF2B5EF4-FFF2-40B4-BE49-F238E27FC236}">
                <a16:creationId xmlns:a16="http://schemas.microsoft.com/office/drawing/2014/main" id="{C699FA97-6890-C84B-9523-E11FC94A6D91}"/>
              </a:ext>
            </a:extLst>
          </p:cNvPr>
          <p:cNvSpPr txBox="1"/>
          <p:nvPr/>
        </p:nvSpPr>
        <p:spPr>
          <a:xfrm>
            <a:off x="5686563" y="3350333"/>
            <a:ext cx="1785937" cy="1711366"/>
          </a:xfrm>
          <a:prstGeom prst="rect">
            <a:avLst/>
          </a:prstGeom>
          <a:noFill/>
        </p:spPr>
        <p:txBody>
          <a:bodyPr wrap="square" rtlCol="0">
            <a:spAutoFit/>
          </a:bodyPr>
          <a:lstStyle/>
          <a:p>
            <a:pPr>
              <a:lnSpc>
                <a:spcPct val="150000"/>
              </a:lnSpc>
            </a:pPr>
            <a:r>
              <a:rPr lang="de-DE" dirty="0"/>
              <a:t>Transaktion 1</a:t>
            </a:r>
          </a:p>
          <a:p>
            <a:pPr>
              <a:lnSpc>
                <a:spcPct val="150000"/>
              </a:lnSpc>
            </a:pPr>
            <a:r>
              <a:rPr lang="de-DE" dirty="0"/>
              <a:t>Transaktion 2</a:t>
            </a:r>
          </a:p>
          <a:p>
            <a:pPr>
              <a:lnSpc>
                <a:spcPct val="150000"/>
              </a:lnSpc>
            </a:pPr>
            <a:r>
              <a:rPr lang="de-DE" dirty="0"/>
              <a:t>          .</a:t>
            </a:r>
          </a:p>
          <a:p>
            <a:pPr>
              <a:lnSpc>
                <a:spcPct val="150000"/>
              </a:lnSpc>
            </a:pPr>
            <a:r>
              <a:rPr lang="de-DE" dirty="0"/>
              <a:t>Transaktion m</a:t>
            </a:r>
          </a:p>
        </p:txBody>
      </p:sp>
      <p:sp>
        <p:nvSpPr>
          <p:cNvPr id="44" name="Textfeld 43">
            <a:extLst>
              <a:ext uri="{FF2B5EF4-FFF2-40B4-BE49-F238E27FC236}">
                <a16:creationId xmlns:a16="http://schemas.microsoft.com/office/drawing/2014/main" id="{133ED520-8DF3-BB4F-A5FF-22AB81890122}"/>
              </a:ext>
            </a:extLst>
          </p:cNvPr>
          <p:cNvSpPr txBox="1"/>
          <p:nvPr/>
        </p:nvSpPr>
        <p:spPr>
          <a:xfrm>
            <a:off x="5686562" y="3891326"/>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cxnSp>
        <p:nvCxnSpPr>
          <p:cNvPr id="45" name="Gewinkelte Verbindung 44">
            <a:extLst>
              <a:ext uri="{FF2B5EF4-FFF2-40B4-BE49-F238E27FC236}">
                <a16:creationId xmlns:a16="http://schemas.microsoft.com/office/drawing/2014/main" id="{BE6543BF-9943-A34F-9CA9-83DEE2BD715B}"/>
              </a:ext>
            </a:extLst>
          </p:cNvPr>
          <p:cNvCxnSpPr>
            <a:cxnSpLocks/>
          </p:cNvCxnSpPr>
          <p:nvPr/>
        </p:nvCxnSpPr>
        <p:spPr>
          <a:xfrm rot="10800000" flipV="1">
            <a:off x="2216956" y="2522804"/>
            <a:ext cx="887389" cy="364017"/>
          </a:xfrm>
          <a:prstGeom prst="bentConnector3">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Gewinkelte Verbindung 45">
            <a:extLst>
              <a:ext uri="{FF2B5EF4-FFF2-40B4-BE49-F238E27FC236}">
                <a16:creationId xmlns:a16="http://schemas.microsoft.com/office/drawing/2014/main" id="{8921E2C9-D63D-224B-9960-639419B3ABCA}"/>
              </a:ext>
            </a:extLst>
          </p:cNvPr>
          <p:cNvCxnSpPr>
            <a:cxnSpLocks/>
          </p:cNvCxnSpPr>
          <p:nvPr/>
        </p:nvCxnSpPr>
        <p:spPr>
          <a:xfrm rot="10800000" flipV="1">
            <a:off x="4862859" y="2522804"/>
            <a:ext cx="845684" cy="354578"/>
          </a:xfrm>
          <a:prstGeom prst="bentConnector3">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Gerade Verbindung 46">
            <a:extLst>
              <a:ext uri="{FF2B5EF4-FFF2-40B4-BE49-F238E27FC236}">
                <a16:creationId xmlns:a16="http://schemas.microsoft.com/office/drawing/2014/main" id="{CE15E0D1-DDC0-9B46-8616-ED592E040A87}"/>
              </a:ext>
            </a:extLst>
          </p:cNvPr>
          <p:cNvCxnSpPr>
            <a:cxnSpLocks/>
          </p:cNvCxnSpPr>
          <p:nvPr/>
        </p:nvCxnSpPr>
        <p:spPr>
          <a:xfrm>
            <a:off x="2949765" y="3397147"/>
            <a:ext cx="212482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Gerade Verbindung 47">
            <a:extLst>
              <a:ext uri="{FF2B5EF4-FFF2-40B4-BE49-F238E27FC236}">
                <a16:creationId xmlns:a16="http://schemas.microsoft.com/office/drawing/2014/main" id="{02E272AB-FD48-8548-A02B-67C1444CA27D}"/>
              </a:ext>
            </a:extLst>
          </p:cNvPr>
          <p:cNvCxnSpPr>
            <a:cxnSpLocks/>
          </p:cNvCxnSpPr>
          <p:nvPr/>
        </p:nvCxnSpPr>
        <p:spPr>
          <a:xfrm>
            <a:off x="5529402" y="3397147"/>
            <a:ext cx="212482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Textfeld 48">
            <a:extLst>
              <a:ext uri="{FF2B5EF4-FFF2-40B4-BE49-F238E27FC236}">
                <a16:creationId xmlns:a16="http://schemas.microsoft.com/office/drawing/2014/main" id="{A0875942-9B71-D440-A1D9-3905FC8D6ED2}"/>
              </a:ext>
            </a:extLst>
          </p:cNvPr>
          <p:cNvSpPr txBox="1"/>
          <p:nvPr/>
        </p:nvSpPr>
        <p:spPr>
          <a:xfrm>
            <a:off x="414339" y="1776549"/>
            <a:ext cx="1362210" cy="375965"/>
          </a:xfrm>
          <a:prstGeom prst="rect">
            <a:avLst/>
          </a:prstGeom>
          <a:noFill/>
        </p:spPr>
        <p:txBody>
          <a:bodyPr wrap="square" rtlCol="0">
            <a:spAutoFit/>
          </a:bodyPr>
          <a:lstStyle/>
          <a:p>
            <a:r>
              <a:rPr lang="de-DE" dirty="0"/>
              <a:t>Block ID: </a:t>
            </a:r>
            <a:r>
              <a:rPr lang="de-DE" dirty="0" err="1"/>
              <a:t>n</a:t>
            </a:r>
            <a:endParaRPr lang="de-DE" dirty="0"/>
          </a:p>
        </p:txBody>
      </p:sp>
      <p:sp>
        <p:nvSpPr>
          <p:cNvPr id="50" name="Textfeld 49">
            <a:extLst>
              <a:ext uri="{FF2B5EF4-FFF2-40B4-BE49-F238E27FC236}">
                <a16:creationId xmlns:a16="http://schemas.microsoft.com/office/drawing/2014/main" id="{CAD9603E-6ACB-1141-B1CA-A477B1C3B946}"/>
              </a:ext>
            </a:extLst>
          </p:cNvPr>
          <p:cNvSpPr txBox="1"/>
          <p:nvPr/>
        </p:nvSpPr>
        <p:spPr>
          <a:xfrm>
            <a:off x="3000815" y="1759424"/>
            <a:ext cx="1862044" cy="369332"/>
          </a:xfrm>
          <a:prstGeom prst="rect">
            <a:avLst/>
          </a:prstGeom>
          <a:noFill/>
        </p:spPr>
        <p:txBody>
          <a:bodyPr wrap="square" rtlCol="0">
            <a:spAutoFit/>
          </a:bodyPr>
          <a:lstStyle/>
          <a:p>
            <a:r>
              <a:rPr lang="de-DE" dirty="0"/>
              <a:t>Block ID: n+1</a:t>
            </a:r>
          </a:p>
        </p:txBody>
      </p:sp>
      <p:sp>
        <p:nvSpPr>
          <p:cNvPr id="51" name="Textfeld 50">
            <a:extLst>
              <a:ext uri="{FF2B5EF4-FFF2-40B4-BE49-F238E27FC236}">
                <a16:creationId xmlns:a16="http://schemas.microsoft.com/office/drawing/2014/main" id="{29C2BC54-312D-6347-A7C7-7C8B1ED87C09}"/>
              </a:ext>
            </a:extLst>
          </p:cNvPr>
          <p:cNvSpPr txBox="1"/>
          <p:nvPr/>
        </p:nvSpPr>
        <p:spPr>
          <a:xfrm>
            <a:off x="5579198" y="1757730"/>
            <a:ext cx="1600152" cy="369332"/>
          </a:xfrm>
          <a:prstGeom prst="rect">
            <a:avLst/>
          </a:prstGeom>
          <a:noFill/>
        </p:spPr>
        <p:txBody>
          <a:bodyPr wrap="square" rtlCol="0">
            <a:spAutoFit/>
          </a:bodyPr>
          <a:lstStyle/>
          <a:p>
            <a:r>
              <a:rPr lang="de-DE" dirty="0"/>
              <a:t>Block ID: n+2</a:t>
            </a:r>
          </a:p>
        </p:txBody>
      </p:sp>
      <p:sp>
        <p:nvSpPr>
          <p:cNvPr id="52" name="Textfeld 51">
            <a:extLst>
              <a:ext uri="{FF2B5EF4-FFF2-40B4-BE49-F238E27FC236}">
                <a16:creationId xmlns:a16="http://schemas.microsoft.com/office/drawing/2014/main" id="{AFC149D9-BF34-724B-9C70-015946E78A15}"/>
              </a:ext>
            </a:extLst>
          </p:cNvPr>
          <p:cNvSpPr txBox="1"/>
          <p:nvPr/>
        </p:nvSpPr>
        <p:spPr>
          <a:xfrm>
            <a:off x="5683686" y="3629659"/>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53" name="Textfeld 52">
            <a:extLst>
              <a:ext uri="{FF2B5EF4-FFF2-40B4-BE49-F238E27FC236}">
                <a16:creationId xmlns:a16="http://schemas.microsoft.com/office/drawing/2014/main" id="{97079F8B-6444-5B44-AC54-86448FA9D8AE}"/>
              </a:ext>
            </a:extLst>
          </p:cNvPr>
          <p:cNvSpPr txBox="1"/>
          <p:nvPr/>
        </p:nvSpPr>
        <p:spPr>
          <a:xfrm>
            <a:off x="3109099" y="3624286"/>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54" name="Textfeld 53">
            <a:extLst>
              <a:ext uri="{FF2B5EF4-FFF2-40B4-BE49-F238E27FC236}">
                <a16:creationId xmlns:a16="http://schemas.microsoft.com/office/drawing/2014/main" id="{0A3FF5F0-B08C-A143-A39A-9EEB07032B12}"/>
              </a:ext>
            </a:extLst>
          </p:cNvPr>
          <p:cNvSpPr txBox="1"/>
          <p:nvPr/>
        </p:nvSpPr>
        <p:spPr>
          <a:xfrm>
            <a:off x="518826" y="3620819"/>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55" name="Rechteck 54">
            <a:extLst>
              <a:ext uri="{FF2B5EF4-FFF2-40B4-BE49-F238E27FC236}">
                <a16:creationId xmlns:a16="http://schemas.microsoft.com/office/drawing/2014/main" id="{CD1FAA87-6B5D-1243-94FE-E87568E24BAE}"/>
              </a:ext>
            </a:extLst>
          </p:cNvPr>
          <p:cNvSpPr/>
          <p:nvPr/>
        </p:nvSpPr>
        <p:spPr>
          <a:xfrm>
            <a:off x="540265" y="2674635"/>
            <a:ext cx="1735694" cy="305723"/>
          </a:xfrm>
          <a:prstGeom prst="rect">
            <a:avLst/>
          </a:prstGeom>
          <a:solidFill>
            <a:srgbClr val="0094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1600" dirty="0"/>
              <a:t>Wert:      635241a</a:t>
            </a:r>
          </a:p>
        </p:txBody>
      </p:sp>
      <p:sp>
        <p:nvSpPr>
          <p:cNvPr id="56" name="Rechteck 55">
            <a:extLst>
              <a:ext uri="{FF2B5EF4-FFF2-40B4-BE49-F238E27FC236}">
                <a16:creationId xmlns:a16="http://schemas.microsoft.com/office/drawing/2014/main" id="{C16E493D-4B9A-DC4E-8DD9-6F814D9E6D32}"/>
              </a:ext>
            </a:extLst>
          </p:cNvPr>
          <p:cNvSpPr/>
          <p:nvPr/>
        </p:nvSpPr>
        <p:spPr>
          <a:xfrm>
            <a:off x="3157172" y="2343776"/>
            <a:ext cx="1735694" cy="305723"/>
          </a:xfrm>
          <a:prstGeom prst="rect">
            <a:avLst/>
          </a:prstGeom>
          <a:solidFill>
            <a:srgbClr val="0094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1600" dirty="0"/>
              <a:t>Wert:      635241a</a:t>
            </a:r>
          </a:p>
        </p:txBody>
      </p:sp>
    </p:spTree>
    <p:extLst>
      <p:ext uri="{BB962C8B-B14F-4D97-AF65-F5344CB8AC3E}">
        <p14:creationId xmlns:p14="http://schemas.microsoft.com/office/powerpoint/2010/main" val="195274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4" grpId="0"/>
      <p:bldP spid="2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4EB7566E-8289-EB4A-8347-26225248FD2F}"/>
              </a:ext>
            </a:extLst>
          </p:cNvPr>
          <p:cNvSpPr/>
          <p:nvPr/>
        </p:nvSpPr>
        <p:spPr>
          <a:xfrm>
            <a:off x="2778797" y="3314354"/>
            <a:ext cx="8073233" cy="576972"/>
          </a:xfrm>
          <a:prstGeom prst="rect">
            <a:avLst/>
          </a:prstGeom>
          <a:solidFill>
            <a:schemeClr val="bg1"/>
          </a:solidFill>
          <a:ln>
            <a:solidFill>
              <a:srgbClr val="034C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Rechteck 28">
            <a:extLst>
              <a:ext uri="{FF2B5EF4-FFF2-40B4-BE49-F238E27FC236}">
                <a16:creationId xmlns:a16="http://schemas.microsoft.com/office/drawing/2014/main" id="{02CE0F6A-96E4-FB4D-8D43-2D7A3ED58304}"/>
              </a:ext>
            </a:extLst>
          </p:cNvPr>
          <p:cNvSpPr/>
          <p:nvPr/>
        </p:nvSpPr>
        <p:spPr>
          <a:xfrm>
            <a:off x="364542" y="2181089"/>
            <a:ext cx="2124821" cy="28897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0" name="Textfeld 29">
            <a:extLst>
              <a:ext uri="{FF2B5EF4-FFF2-40B4-BE49-F238E27FC236}">
                <a16:creationId xmlns:a16="http://schemas.microsoft.com/office/drawing/2014/main" id="{71748A64-3589-544D-827C-76B709735E2B}"/>
              </a:ext>
            </a:extLst>
          </p:cNvPr>
          <p:cNvSpPr txBox="1"/>
          <p:nvPr/>
        </p:nvSpPr>
        <p:spPr>
          <a:xfrm>
            <a:off x="521705" y="2252525"/>
            <a:ext cx="1785937" cy="1061829"/>
          </a:xfrm>
          <a:prstGeom prst="rect">
            <a:avLst/>
          </a:prstGeom>
          <a:noFill/>
        </p:spPr>
        <p:txBody>
          <a:bodyPr wrap="square" rtlCol="0">
            <a:spAutoFit/>
          </a:bodyPr>
          <a:lstStyle/>
          <a:p>
            <a:pPr>
              <a:lnSpc>
                <a:spcPct val="150000"/>
              </a:lnSpc>
            </a:pPr>
            <a:r>
              <a:rPr lang="de-DE" b="1" dirty="0"/>
              <a:t>Hash (Block </a:t>
            </a:r>
            <a:r>
              <a:rPr lang="de-DE" b="1" dirty="0" err="1"/>
              <a:t>n</a:t>
            </a:r>
            <a:r>
              <a:rPr lang="de-DE" b="1" dirty="0"/>
              <a:t>)</a:t>
            </a:r>
          </a:p>
          <a:p>
            <a:r>
              <a:rPr lang="de-DE" b="1" dirty="0"/>
              <a:t>Hash (Block n+1)</a:t>
            </a:r>
          </a:p>
          <a:p>
            <a:r>
              <a:rPr lang="de-DE" b="1" dirty="0" err="1"/>
              <a:t>Nonce</a:t>
            </a:r>
            <a:endParaRPr lang="de-DE" b="1" dirty="0"/>
          </a:p>
        </p:txBody>
      </p:sp>
      <p:cxnSp>
        <p:nvCxnSpPr>
          <p:cNvPr id="31" name="Gerade Verbindung 30">
            <a:extLst>
              <a:ext uri="{FF2B5EF4-FFF2-40B4-BE49-F238E27FC236}">
                <a16:creationId xmlns:a16="http://schemas.microsoft.com/office/drawing/2014/main" id="{EFA401E2-7B13-BA41-8A67-9C35109CDABD}"/>
              </a:ext>
            </a:extLst>
          </p:cNvPr>
          <p:cNvCxnSpPr>
            <a:cxnSpLocks/>
          </p:cNvCxnSpPr>
          <p:nvPr/>
        </p:nvCxnSpPr>
        <p:spPr>
          <a:xfrm>
            <a:off x="364542" y="3397147"/>
            <a:ext cx="212482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feld 31">
            <a:extLst>
              <a:ext uri="{FF2B5EF4-FFF2-40B4-BE49-F238E27FC236}">
                <a16:creationId xmlns:a16="http://schemas.microsoft.com/office/drawing/2014/main" id="{1CD6871D-A0AF-A14D-8F29-73AF09986322}"/>
              </a:ext>
            </a:extLst>
          </p:cNvPr>
          <p:cNvSpPr txBox="1"/>
          <p:nvPr/>
        </p:nvSpPr>
        <p:spPr>
          <a:xfrm>
            <a:off x="521704" y="3350333"/>
            <a:ext cx="1785937" cy="1711366"/>
          </a:xfrm>
          <a:prstGeom prst="rect">
            <a:avLst/>
          </a:prstGeom>
          <a:noFill/>
        </p:spPr>
        <p:txBody>
          <a:bodyPr wrap="square" rtlCol="0">
            <a:spAutoFit/>
          </a:bodyPr>
          <a:lstStyle/>
          <a:p>
            <a:pPr>
              <a:lnSpc>
                <a:spcPct val="150000"/>
              </a:lnSpc>
            </a:pPr>
            <a:r>
              <a:rPr lang="de-DE" dirty="0">
                <a:solidFill>
                  <a:srgbClr val="0094C4"/>
                </a:solidFill>
              </a:rPr>
              <a:t>Transaktion 1</a:t>
            </a:r>
          </a:p>
          <a:p>
            <a:pPr>
              <a:lnSpc>
                <a:spcPct val="150000"/>
              </a:lnSpc>
            </a:pPr>
            <a:r>
              <a:rPr lang="de-DE" dirty="0"/>
              <a:t>Transaktion 2</a:t>
            </a:r>
          </a:p>
          <a:p>
            <a:pPr>
              <a:lnSpc>
                <a:spcPct val="150000"/>
              </a:lnSpc>
            </a:pPr>
            <a:r>
              <a:rPr lang="de-DE" dirty="0"/>
              <a:t>          .</a:t>
            </a:r>
          </a:p>
          <a:p>
            <a:pPr>
              <a:lnSpc>
                <a:spcPct val="150000"/>
              </a:lnSpc>
            </a:pPr>
            <a:r>
              <a:rPr lang="de-DE" dirty="0"/>
              <a:t>Transaktion m</a:t>
            </a:r>
          </a:p>
        </p:txBody>
      </p:sp>
      <p:sp>
        <p:nvSpPr>
          <p:cNvPr id="34" name="Textfeld 33">
            <a:extLst>
              <a:ext uri="{FF2B5EF4-FFF2-40B4-BE49-F238E27FC236}">
                <a16:creationId xmlns:a16="http://schemas.microsoft.com/office/drawing/2014/main" id="{E1B9D002-745B-D54F-9394-259BAEE7A2AF}"/>
              </a:ext>
            </a:extLst>
          </p:cNvPr>
          <p:cNvSpPr txBox="1"/>
          <p:nvPr/>
        </p:nvSpPr>
        <p:spPr>
          <a:xfrm>
            <a:off x="521703" y="3891326"/>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49" name="Textfeld 48">
            <a:extLst>
              <a:ext uri="{FF2B5EF4-FFF2-40B4-BE49-F238E27FC236}">
                <a16:creationId xmlns:a16="http://schemas.microsoft.com/office/drawing/2014/main" id="{A0875942-9B71-D440-A1D9-3905FC8D6ED2}"/>
              </a:ext>
            </a:extLst>
          </p:cNvPr>
          <p:cNvSpPr txBox="1"/>
          <p:nvPr/>
        </p:nvSpPr>
        <p:spPr>
          <a:xfrm>
            <a:off x="414339" y="1776549"/>
            <a:ext cx="1362210" cy="375965"/>
          </a:xfrm>
          <a:prstGeom prst="rect">
            <a:avLst/>
          </a:prstGeom>
          <a:noFill/>
        </p:spPr>
        <p:txBody>
          <a:bodyPr wrap="square" rtlCol="0">
            <a:spAutoFit/>
          </a:bodyPr>
          <a:lstStyle/>
          <a:p>
            <a:r>
              <a:rPr lang="de-DE" dirty="0"/>
              <a:t>Block ID: </a:t>
            </a:r>
            <a:r>
              <a:rPr lang="de-DE" dirty="0" err="1"/>
              <a:t>n</a:t>
            </a:r>
            <a:endParaRPr lang="de-DE" dirty="0"/>
          </a:p>
        </p:txBody>
      </p:sp>
      <p:sp>
        <p:nvSpPr>
          <p:cNvPr id="55" name="Textfeld 54">
            <a:extLst>
              <a:ext uri="{FF2B5EF4-FFF2-40B4-BE49-F238E27FC236}">
                <a16:creationId xmlns:a16="http://schemas.microsoft.com/office/drawing/2014/main" id="{3E26A0E3-FB90-7D48-AFA8-3C23EE82FB1A}"/>
              </a:ext>
            </a:extLst>
          </p:cNvPr>
          <p:cNvSpPr txBox="1"/>
          <p:nvPr/>
        </p:nvSpPr>
        <p:spPr>
          <a:xfrm>
            <a:off x="518826" y="3620819"/>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56" name="Textfeld 55">
            <a:extLst>
              <a:ext uri="{FF2B5EF4-FFF2-40B4-BE49-F238E27FC236}">
                <a16:creationId xmlns:a16="http://schemas.microsoft.com/office/drawing/2014/main" id="{48F52B55-96B0-3E41-A30C-D9456F96BA7B}"/>
              </a:ext>
            </a:extLst>
          </p:cNvPr>
          <p:cNvSpPr txBox="1"/>
          <p:nvPr/>
        </p:nvSpPr>
        <p:spPr>
          <a:xfrm>
            <a:off x="2778797" y="3435818"/>
            <a:ext cx="4071668" cy="369332"/>
          </a:xfrm>
          <a:prstGeom prst="rect">
            <a:avLst/>
          </a:prstGeom>
          <a:noFill/>
        </p:spPr>
        <p:txBody>
          <a:bodyPr wrap="square" rtlCol="0">
            <a:spAutoFit/>
          </a:bodyPr>
          <a:lstStyle/>
          <a:p>
            <a:r>
              <a:rPr lang="de-DE" dirty="0"/>
              <a:t>A nach B 2.000€</a:t>
            </a:r>
          </a:p>
        </p:txBody>
      </p:sp>
      <p:sp>
        <p:nvSpPr>
          <p:cNvPr id="57" name="Textfeld 56">
            <a:extLst>
              <a:ext uri="{FF2B5EF4-FFF2-40B4-BE49-F238E27FC236}">
                <a16:creationId xmlns:a16="http://schemas.microsoft.com/office/drawing/2014/main" id="{697C6844-988D-1045-8EBD-635CC4108958}"/>
              </a:ext>
            </a:extLst>
          </p:cNvPr>
          <p:cNvSpPr txBox="1"/>
          <p:nvPr/>
        </p:nvSpPr>
        <p:spPr>
          <a:xfrm>
            <a:off x="4446570" y="3435818"/>
            <a:ext cx="4071668" cy="369332"/>
          </a:xfrm>
          <a:prstGeom prst="rect">
            <a:avLst/>
          </a:prstGeom>
          <a:noFill/>
        </p:spPr>
        <p:txBody>
          <a:bodyPr wrap="square" rtlCol="0">
            <a:spAutoFit/>
          </a:bodyPr>
          <a:lstStyle/>
          <a:p>
            <a:r>
              <a:rPr lang="de-DE" dirty="0"/>
              <a:t>Drehgeber: 3.501 Umdrehungen</a:t>
            </a:r>
          </a:p>
        </p:txBody>
      </p:sp>
      <p:sp>
        <p:nvSpPr>
          <p:cNvPr id="5" name="Rechteck 4">
            <a:extLst>
              <a:ext uri="{FF2B5EF4-FFF2-40B4-BE49-F238E27FC236}">
                <a16:creationId xmlns:a16="http://schemas.microsoft.com/office/drawing/2014/main" id="{82B48CFE-AB58-134B-9B96-6F344118304A}"/>
              </a:ext>
            </a:extLst>
          </p:cNvPr>
          <p:cNvSpPr/>
          <p:nvPr/>
        </p:nvSpPr>
        <p:spPr>
          <a:xfrm>
            <a:off x="2778797" y="2252525"/>
            <a:ext cx="3725520" cy="611445"/>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chor="ctr">
            <a:normAutofit/>
          </a:bodyPr>
          <a:lstStyle/>
          <a:p>
            <a:pPr>
              <a:lnSpc>
                <a:spcPct val="90000"/>
              </a:lnSpc>
              <a:spcBef>
                <a:spcPts val="1000"/>
              </a:spcBef>
            </a:pPr>
            <a:r>
              <a:rPr lang="de-DE" sz="2800" dirty="0">
                <a:solidFill>
                  <a:schemeClr val="bg1"/>
                </a:solidFill>
              </a:rPr>
              <a:t>Hashfunktion</a:t>
            </a:r>
            <a:endParaRPr lang="de-DE" sz="1000" dirty="0">
              <a:solidFill>
                <a:schemeClr val="bg1"/>
              </a:solidFill>
            </a:endParaRPr>
          </a:p>
        </p:txBody>
      </p:sp>
      <p:sp>
        <p:nvSpPr>
          <p:cNvPr id="16" name="Rechteck 15">
            <a:extLst>
              <a:ext uri="{FF2B5EF4-FFF2-40B4-BE49-F238E27FC236}">
                <a16:creationId xmlns:a16="http://schemas.microsoft.com/office/drawing/2014/main" id="{A67D2416-DFD5-5943-B1F1-154256ECC5F5}"/>
              </a:ext>
            </a:extLst>
          </p:cNvPr>
          <p:cNvSpPr/>
          <p:nvPr/>
        </p:nvSpPr>
        <p:spPr>
          <a:xfrm>
            <a:off x="2778797" y="5209269"/>
            <a:ext cx="3725520" cy="611445"/>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nSpc>
                <a:spcPct val="90000"/>
              </a:lnSpc>
              <a:spcBef>
                <a:spcPts val="1000"/>
              </a:spcBef>
            </a:pPr>
            <a:r>
              <a:rPr lang="de-DE" sz="2800" dirty="0">
                <a:solidFill>
                  <a:schemeClr val="bg1"/>
                </a:solidFill>
              </a:rPr>
              <a:t>Wert:      </a:t>
            </a:r>
            <a:r>
              <a:rPr lang="de-DE" sz="2800" dirty="0">
                <a:solidFill>
                  <a:srgbClr val="FF0000"/>
                </a:solidFill>
              </a:rPr>
              <a:t>000</a:t>
            </a:r>
            <a:r>
              <a:rPr lang="de-DE" sz="2800" dirty="0">
                <a:solidFill>
                  <a:schemeClr val="bg1"/>
                </a:solidFill>
              </a:rPr>
              <a:t>635241a</a:t>
            </a:r>
          </a:p>
        </p:txBody>
      </p:sp>
      <p:sp>
        <p:nvSpPr>
          <p:cNvPr id="6" name="Bogen 5">
            <a:extLst>
              <a:ext uri="{FF2B5EF4-FFF2-40B4-BE49-F238E27FC236}">
                <a16:creationId xmlns:a16="http://schemas.microsoft.com/office/drawing/2014/main" id="{3E3DAD0B-AB2A-3646-9734-2BE44B46A257}"/>
              </a:ext>
            </a:extLst>
          </p:cNvPr>
          <p:cNvSpPr/>
          <p:nvPr/>
        </p:nvSpPr>
        <p:spPr>
          <a:xfrm>
            <a:off x="6156931" y="2558247"/>
            <a:ext cx="1656272" cy="2956744"/>
          </a:xfrm>
          <a:prstGeom prst="arc">
            <a:avLst>
              <a:gd name="adj1" fmla="val 16200000"/>
              <a:gd name="adj2" fmla="val 5471608"/>
            </a:avLst>
          </a:prstGeom>
          <a:ln w="41275">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4" name="Titel 3">
            <a:extLst>
              <a:ext uri="{FF2B5EF4-FFF2-40B4-BE49-F238E27FC236}">
                <a16:creationId xmlns:a16="http://schemas.microsoft.com/office/drawing/2014/main" id="{E2BAB340-72F7-CC49-B228-2C2FC44395F0}"/>
              </a:ext>
            </a:extLst>
          </p:cNvPr>
          <p:cNvSpPr>
            <a:spLocks noGrp="1"/>
          </p:cNvSpPr>
          <p:nvPr>
            <p:ph type="title"/>
          </p:nvPr>
        </p:nvSpPr>
        <p:spPr/>
        <p:txBody>
          <a:bodyPr/>
          <a:lstStyle/>
          <a:p>
            <a:r>
              <a:rPr lang="de-DE" dirty="0"/>
              <a:t>Proof-</a:t>
            </a:r>
            <a:r>
              <a:rPr lang="de-DE" dirty="0" err="1"/>
              <a:t>of</a:t>
            </a:r>
            <a:r>
              <a:rPr lang="de-DE" dirty="0"/>
              <a:t>-Work</a:t>
            </a:r>
          </a:p>
        </p:txBody>
      </p:sp>
      <p:sp>
        <p:nvSpPr>
          <p:cNvPr id="17" name="Rechteck 16">
            <a:extLst>
              <a:ext uri="{FF2B5EF4-FFF2-40B4-BE49-F238E27FC236}">
                <a16:creationId xmlns:a16="http://schemas.microsoft.com/office/drawing/2014/main" id="{2878491A-54C3-CC41-A88C-90D812FE2E0B}"/>
              </a:ext>
            </a:extLst>
          </p:cNvPr>
          <p:cNvSpPr/>
          <p:nvPr/>
        </p:nvSpPr>
        <p:spPr>
          <a:xfrm>
            <a:off x="540265" y="2674635"/>
            <a:ext cx="1735694" cy="305723"/>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55000" lnSpcReduction="20000"/>
          </a:bodyPr>
          <a:lstStyle/>
          <a:p>
            <a:pPr>
              <a:lnSpc>
                <a:spcPct val="90000"/>
              </a:lnSpc>
              <a:spcBef>
                <a:spcPts val="1000"/>
              </a:spcBef>
            </a:pPr>
            <a:r>
              <a:rPr lang="de-DE" sz="2800" dirty="0">
                <a:solidFill>
                  <a:schemeClr val="bg1"/>
                </a:solidFill>
              </a:rPr>
              <a:t>Wert </a:t>
            </a:r>
            <a:r>
              <a:rPr lang="de-DE" sz="2800" dirty="0">
                <a:solidFill>
                  <a:srgbClr val="FF0000"/>
                </a:solidFill>
              </a:rPr>
              <a:t>000</a:t>
            </a:r>
            <a:r>
              <a:rPr lang="de-DE" sz="2800" dirty="0">
                <a:solidFill>
                  <a:schemeClr val="bg1"/>
                </a:solidFill>
              </a:rPr>
              <a:t>635241a</a:t>
            </a:r>
          </a:p>
        </p:txBody>
      </p:sp>
      <p:sp>
        <p:nvSpPr>
          <p:cNvPr id="18" name="Rechteck 17">
            <a:extLst>
              <a:ext uri="{FF2B5EF4-FFF2-40B4-BE49-F238E27FC236}">
                <a16:creationId xmlns:a16="http://schemas.microsoft.com/office/drawing/2014/main" id="{1C191C5F-3DB8-C24A-92D3-CD8BE64C031E}"/>
              </a:ext>
            </a:extLst>
          </p:cNvPr>
          <p:cNvSpPr/>
          <p:nvPr/>
        </p:nvSpPr>
        <p:spPr>
          <a:xfrm>
            <a:off x="2778796" y="4126186"/>
            <a:ext cx="3725521" cy="576972"/>
          </a:xfrm>
          <a:prstGeom prst="rect">
            <a:avLst/>
          </a:prstGeom>
          <a:solidFill>
            <a:schemeClr val="bg1"/>
          </a:solidFill>
          <a:ln>
            <a:solidFill>
              <a:srgbClr val="034C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Textfeld 18">
            <a:extLst>
              <a:ext uri="{FF2B5EF4-FFF2-40B4-BE49-F238E27FC236}">
                <a16:creationId xmlns:a16="http://schemas.microsoft.com/office/drawing/2014/main" id="{D392727C-0392-1244-824B-4888ABBD79FC}"/>
              </a:ext>
            </a:extLst>
          </p:cNvPr>
          <p:cNvSpPr txBox="1"/>
          <p:nvPr/>
        </p:nvSpPr>
        <p:spPr>
          <a:xfrm>
            <a:off x="2811960" y="4247259"/>
            <a:ext cx="4071668" cy="369332"/>
          </a:xfrm>
          <a:prstGeom prst="rect">
            <a:avLst/>
          </a:prstGeom>
          <a:noFill/>
        </p:spPr>
        <p:txBody>
          <a:bodyPr wrap="square" rtlCol="0">
            <a:spAutoFit/>
          </a:bodyPr>
          <a:lstStyle/>
          <a:p>
            <a:r>
              <a:rPr lang="de-DE" dirty="0" err="1">
                <a:solidFill>
                  <a:srgbClr val="FF0000"/>
                </a:solidFill>
              </a:rPr>
              <a:t>Nonce</a:t>
            </a:r>
            <a:r>
              <a:rPr lang="de-DE" dirty="0">
                <a:solidFill>
                  <a:srgbClr val="FF0000"/>
                </a:solidFill>
              </a:rPr>
              <a:t>: 2345554</a:t>
            </a:r>
          </a:p>
        </p:txBody>
      </p:sp>
      <p:sp>
        <p:nvSpPr>
          <p:cNvPr id="58" name="Textfeld 57">
            <a:extLst>
              <a:ext uri="{FF2B5EF4-FFF2-40B4-BE49-F238E27FC236}">
                <a16:creationId xmlns:a16="http://schemas.microsoft.com/office/drawing/2014/main" id="{C8F8BD97-A0F8-984D-8DE9-8DA15C0A74AC}"/>
              </a:ext>
            </a:extLst>
          </p:cNvPr>
          <p:cNvSpPr txBox="1"/>
          <p:nvPr/>
        </p:nvSpPr>
        <p:spPr>
          <a:xfrm>
            <a:off x="7741861" y="3435818"/>
            <a:ext cx="4071668" cy="369332"/>
          </a:xfrm>
          <a:prstGeom prst="rect">
            <a:avLst/>
          </a:prstGeom>
          <a:noFill/>
        </p:spPr>
        <p:txBody>
          <a:bodyPr wrap="square" rtlCol="0">
            <a:spAutoFit/>
          </a:bodyPr>
          <a:lstStyle/>
          <a:p>
            <a:r>
              <a:rPr lang="de-DE" dirty="0"/>
              <a:t>Temperatur: 05.09.2018, 22°C</a:t>
            </a:r>
          </a:p>
        </p:txBody>
      </p:sp>
      <p:sp>
        <p:nvSpPr>
          <p:cNvPr id="22" name="Inhaltsplatzhalter 4">
            <a:extLst>
              <a:ext uri="{FF2B5EF4-FFF2-40B4-BE49-F238E27FC236}">
                <a16:creationId xmlns:a16="http://schemas.microsoft.com/office/drawing/2014/main" id="{B7EFDA06-8076-584D-831A-0E673E01332C}"/>
              </a:ext>
            </a:extLst>
          </p:cNvPr>
          <p:cNvSpPr txBox="1">
            <a:spLocks/>
          </p:cNvSpPr>
          <p:nvPr/>
        </p:nvSpPr>
        <p:spPr>
          <a:xfrm>
            <a:off x="7905534" y="1242119"/>
            <a:ext cx="4057989" cy="4934844"/>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a:solidFill>
                <a:schemeClr val="bg1"/>
              </a:solidFill>
            </a:endParaRPr>
          </a:p>
          <a:p>
            <a:endParaRPr lang="de-DE" sz="1000" dirty="0">
              <a:solidFill>
                <a:schemeClr val="bg1"/>
              </a:solidFill>
            </a:endParaRPr>
          </a:p>
        </p:txBody>
      </p:sp>
      <p:sp>
        <p:nvSpPr>
          <p:cNvPr id="20" name="Inhaltsplatzhalter 2">
            <a:extLst>
              <a:ext uri="{FF2B5EF4-FFF2-40B4-BE49-F238E27FC236}">
                <a16:creationId xmlns:a16="http://schemas.microsoft.com/office/drawing/2014/main" id="{625FA661-9D0A-334C-B657-84E518C09605}"/>
              </a:ext>
            </a:extLst>
          </p:cNvPr>
          <p:cNvSpPr>
            <a:spLocks noGrp="1"/>
          </p:cNvSpPr>
          <p:nvPr>
            <p:ph idx="1"/>
          </p:nvPr>
        </p:nvSpPr>
        <p:spPr>
          <a:xfrm>
            <a:off x="7892164" y="1242119"/>
            <a:ext cx="3992398" cy="4953281"/>
          </a:xfrm>
          <a:noFill/>
        </p:spPr>
        <p:txBody>
          <a:bodyPr>
            <a:normAutofit/>
          </a:bodyPr>
          <a:lstStyle/>
          <a:p>
            <a:pPr marL="0" indent="0">
              <a:buNone/>
            </a:pPr>
            <a:r>
              <a:rPr lang="de-DE" b="1" dirty="0">
                <a:solidFill>
                  <a:schemeClr val="bg1"/>
                </a:solidFill>
              </a:rPr>
              <a:t>Mining</a:t>
            </a:r>
          </a:p>
          <a:p>
            <a:pPr marL="0" indent="0">
              <a:buNone/>
            </a:pPr>
            <a:endParaRPr lang="de-DE" sz="1000" dirty="0">
              <a:solidFill>
                <a:schemeClr val="bg1"/>
              </a:solidFill>
            </a:endParaRPr>
          </a:p>
          <a:p>
            <a:pPr marL="0" indent="0">
              <a:buNone/>
            </a:pPr>
            <a:endParaRPr lang="de-DE" sz="1000" dirty="0">
              <a:solidFill>
                <a:schemeClr val="bg1"/>
              </a:solidFill>
            </a:endParaRPr>
          </a:p>
          <a:p>
            <a:r>
              <a:rPr lang="de-DE" sz="2200" b="1" dirty="0">
                <a:solidFill>
                  <a:schemeClr val="bg1"/>
                </a:solidFill>
              </a:rPr>
              <a:t>Hoher Aufwand: sichert vor Angriffen</a:t>
            </a:r>
          </a:p>
          <a:p>
            <a:pPr marL="0" indent="0">
              <a:buNone/>
            </a:pPr>
            <a:endParaRPr lang="de-DE" sz="1000" dirty="0">
              <a:solidFill>
                <a:schemeClr val="bg1"/>
              </a:solidFill>
            </a:endParaRPr>
          </a:p>
          <a:p>
            <a:r>
              <a:rPr lang="de-DE" sz="2200" b="1" dirty="0">
                <a:solidFill>
                  <a:schemeClr val="bg1"/>
                </a:solidFill>
              </a:rPr>
              <a:t>Braucht Zeit: ca. alle 10 min ein Block</a:t>
            </a:r>
          </a:p>
          <a:p>
            <a:pPr marL="0" indent="0">
              <a:buNone/>
            </a:pPr>
            <a:endParaRPr lang="de-DE" sz="1000" b="1" dirty="0">
              <a:solidFill>
                <a:schemeClr val="bg1"/>
              </a:solidFill>
            </a:endParaRPr>
          </a:p>
          <a:p>
            <a:r>
              <a:rPr lang="de-DE" sz="2200" b="1" dirty="0">
                <a:solidFill>
                  <a:schemeClr val="bg1"/>
                </a:solidFill>
              </a:rPr>
              <a:t>Verbraucht Energie</a:t>
            </a:r>
          </a:p>
          <a:p>
            <a:pPr marL="0" indent="0">
              <a:buNone/>
            </a:pPr>
            <a:endParaRPr lang="de-DE" sz="1000" b="1" dirty="0">
              <a:solidFill>
                <a:schemeClr val="bg1"/>
              </a:solidFill>
            </a:endParaRPr>
          </a:p>
          <a:p>
            <a:r>
              <a:rPr lang="de-DE" sz="2200" b="1" dirty="0">
                <a:solidFill>
                  <a:schemeClr val="bg1"/>
                </a:solidFill>
              </a:rPr>
              <a:t>Kostet Transaktionsgebühr</a:t>
            </a: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p:txBody>
      </p:sp>
    </p:spTree>
    <p:extLst>
      <p:ext uri="{BB962C8B-B14F-4D97-AF65-F5344CB8AC3E}">
        <p14:creationId xmlns:p14="http://schemas.microsoft.com/office/powerpoint/2010/main" val="3191205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0"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Inhaltsplatzhalter 4">
            <a:extLst>
              <a:ext uri="{FF2B5EF4-FFF2-40B4-BE49-F238E27FC236}">
                <a16:creationId xmlns:a16="http://schemas.microsoft.com/office/drawing/2014/main" id="{50F767A8-BF66-1B47-BD19-31F775993350}"/>
              </a:ext>
            </a:extLst>
          </p:cNvPr>
          <p:cNvSpPr txBox="1">
            <a:spLocks/>
          </p:cNvSpPr>
          <p:nvPr/>
        </p:nvSpPr>
        <p:spPr>
          <a:xfrm>
            <a:off x="0" y="1825625"/>
            <a:ext cx="12192000" cy="4351338"/>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a:solidFill>
                <a:schemeClr val="bg1"/>
              </a:solidFill>
            </a:endParaRPr>
          </a:p>
          <a:p>
            <a:endParaRPr lang="de-DE" sz="1000" dirty="0">
              <a:solidFill>
                <a:schemeClr val="bg1"/>
              </a:solidFill>
            </a:endParaRPr>
          </a:p>
        </p:txBody>
      </p:sp>
      <p:sp>
        <p:nvSpPr>
          <p:cNvPr id="2" name="Titel 1">
            <a:extLst>
              <a:ext uri="{FF2B5EF4-FFF2-40B4-BE49-F238E27FC236}">
                <a16:creationId xmlns:a16="http://schemas.microsoft.com/office/drawing/2014/main" id="{E93EB488-7497-BD46-BF29-9E54C23B0333}"/>
              </a:ext>
            </a:extLst>
          </p:cNvPr>
          <p:cNvSpPr>
            <a:spLocks noGrp="1"/>
          </p:cNvSpPr>
          <p:nvPr>
            <p:ph type="title"/>
          </p:nvPr>
        </p:nvSpPr>
        <p:spPr/>
        <p:txBody>
          <a:bodyPr/>
          <a:lstStyle/>
          <a:p>
            <a:r>
              <a:rPr lang="de-DE" dirty="0"/>
              <a:t>Funktioniert </a:t>
            </a:r>
            <a:r>
              <a:rPr lang="de-DE" dirty="0" err="1"/>
              <a:t>Blockchain</a:t>
            </a:r>
            <a:r>
              <a:rPr lang="de-DE" dirty="0"/>
              <a:t> für </a:t>
            </a:r>
            <a:r>
              <a:rPr lang="de-DE" dirty="0" err="1"/>
              <a:t>IoT</a:t>
            </a:r>
            <a:r>
              <a:rPr lang="de-DE" dirty="0"/>
              <a:t>?</a:t>
            </a:r>
          </a:p>
        </p:txBody>
      </p:sp>
      <p:sp>
        <p:nvSpPr>
          <p:cNvPr id="4" name="Inhaltsplatzhalter 4">
            <a:extLst>
              <a:ext uri="{FF2B5EF4-FFF2-40B4-BE49-F238E27FC236}">
                <a16:creationId xmlns:a16="http://schemas.microsoft.com/office/drawing/2014/main" id="{A8D67A52-4705-194F-AE13-E5BFFD6AB6AD}"/>
              </a:ext>
            </a:extLst>
          </p:cNvPr>
          <p:cNvSpPr>
            <a:spLocks noGrp="1"/>
          </p:cNvSpPr>
          <p:nvPr>
            <p:ph idx="1"/>
          </p:nvPr>
        </p:nvSpPr>
        <p:spPr>
          <a:xfrm>
            <a:off x="0" y="1825625"/>
            <a:ext cx="12192000" cy="4351338"/>
          </a:xfrm>
          <a:noFill/>
        </p:spPr>
        <p:txBody>
          <a:bodyPr vert="horz" lIns="91440" tIns="45720" rIns="91440" bIns="45720" rtlCol="0">
            <a:normAutofit/>
          </a:bodyPr>
          <a:lstStyle/>
          <a:p>
            <a:pPr marL="800100" indent="0">
              <a:buNone/>
            </a:pPr>
            <a:endParaRPr lang="de-DE" b="1" dirty="0">
              <a:solidFill>
                <a:schemeClr val="bg1"/>
              </a:solidFill>
            </a:endParaRPr>
          </a:p>
          <a:p>
            <a:pPr marL="800100" indent="0">
              <a:buNone/>
            </a:pPr>
            <a:r>
              <a:rPr lang="de-DE" b="1" dirty="0">
                <a:solidFill>
                  <a:schemeClr val="bg1"/>
                </a:solidFill>
              </a:rPr>
              <a:t>Keine zentrale Instanz </a:t>
            </a:r>
            <a:r>
              <a:rPr lang="de-DE" dirty="0">
                <a:latin typeface="Apple Color Emoji" pitchFamily="2" charset="0"/>
              </a:rPr>
              <a:t>😃</a:t>
            </a:r>
            <a:endParaRPr lang="de-DE" b="1" dirty="0">
              <a:solidFill>
                <a:schemeClr val="bg1"/>
              </a:solidFill>
            </a:endParaRPr>
          </a:p>
          <a:p>
            <a:pPr marL="800100" indent="0">
              <a:buNone/>
            </a:pPr>
            <a:r>
              <a:rPr lang="de-DE" b="1" dirty="0">
                <a:solidFill>
                  <a:schemeClr val="bg1"/>
                </a:solidFill>
              </a:rPr>
              <a:t>Manipulierbarkeit- Sicherheit </a:t>
            </a:r>
            <a:r>
              <a:rPr lang="de-DE" dirty="0">
                <a:latin typeface="Apple Color Emoji" pitchFamily="2" charset="0"/>
              </a:rPr>
              <a:t>😃️</a:t>
            </a:r>
          </a:p>
          <a:p>
            <a:pPr marL="800100" indent="0">
              <a:buNone/>
            </a:pPr>
            <a:r>
              <a:rPr lang="de-DE" b="1" dirty="0">
                <a:solidFill>
                  <a:schemeClr val="bg1"/>
                </a:solidFill>
              </a:rPr>
              <a:t>Konsens aller Teilnehmer </a:t>
            </a:r>
            <a:r>
              <a:rPr lang="de-DE" dirty="0">
                <a:latin typeface="Apple Color Emoji" pitchFamily="2" charset="0"/>
              </a:rPr>
              <a:t>😃️</a:t>
            </a:r>
            <a:endParaRPr lang="de-DE" b="1" dirty="0">
              <a:solidFill>
                <a:schemeClr val="bg1"/>
              </a:solidFill>
            </a:endParaRPr>
          </a:p>
          <a:p>
            <a:pPr marL="800100" indent="0">
              <a:buNone/>
            </a:pPr>
            <a:endParaRPr lang="de-DE" b="1" dirty="0">
              <a:solidFill>
                <a:schemeClr val="bg1"/>
              </a:solidFill>
            </a:endParaRPr>
          </a:p>
          <a:p>
            <a:pPr marL="800100" indent="0">
              <a:buNone/>
            </a:pPr>
            <a:r>
              <a:rPr lang="de-DE" b="1" dirty="0">
                <a:solidFill>
                  <a:schemeClr val="bg1"/>
                </a:solidFill>
              </a:rPr>
              <a:t>Skalierbarkeit-Geschwindigkeit: </a:t>
            </a:r>
            <a:r>
              <a:rPr lang="de-DE" dirty="0">
                <a:latin typeface="Apple Color Emoji" pitchFamily="2" charset="0"/>
              </a:rPr>
              <a:t>⚠️</a:t>
            </a:r>
          </a:p>
          <a:p>
            <a:pPr marL="800100" indent="0">
              <a:buNone/>
            </a:pPr>
            <a:r>
              <a:rPr lang="de-DE" b="1" dirty="0">
                <a:solidFill>
                  <a:schemeClr val="bg1"/>
                </a:solidFill>
              </a:rPr>
              <a:t>Konsens-Hardwarevoraussetzung: </a:t>
            </a:r>
            <a:r>
              <a:rPr lang="de-DE" dirty="0">
                <a:latin typeface="Apple Color Emoji" pitchFamily="2" charset="0"/>
              </a:rPr>
              <a:t>⚠️</a:t>
            </a:r>
          </a:p>
          <a:p>
            <a:pPr marL="800100" indent="0">
              <a:buNone/>
            </a:pPr>
            <a:r>
              <a:rPr lang="de-DE" b="1" dirty="0">
                <a:solidFill>
                  <a:schemeClr val="bg1"/>
                </a:solidFill>
              </a:rPr>
              <a:t>Transaktionskosten: </a:t>
            </a:r>
            <a:r>
              <a:rPr lang="de-DE" dirty="0">
                <a:latin typeface="Apple Color Emoji" pitchFamily="2" charset="0"/>
              </a:rPr>
              <a:t>⚠️</a:t>
            </a:r>
          </a:p>
        </p:txBody>
      </p:sp>
      <p:pic>
        <p:nvPicPr>
          <p:cNvPr id="5" name="Google Shape;615;p114">
            <a:extLst>
              <a:ext uri="{FF2B5EF4-FFF2-40B4-BE49-F238E27FC236}">
                <a16:creationId xmlns:a16="http://schemas.microsoft.com/office/drawing/2014/main" id="{B40C8DEC-2DEE-034B-B493-3D9A5127141E}"/>
              </a:ext>
            </a:extLst>
          </p:cNvPr>
          <p:cNvPicPr preferRelativeResize="0"/>
          <p:nvPr/>
        </p:nvPicPr>
        <p:blipFill>
          <a:blip r:embed="rId2">
            <a:alphaModFix/>
            <a:lum bright="70000" contrast="-70000"/>
          </a:blip>
          <a:stretch>
            <a:fillRect/>
          </a:stretch>
        </p:blipFill>
        <p:spPr>
          <a:xfrm>
            <a:off x="5899598" y="2280427"/>
            <a:ext cx="6292402" cy="3539476"/>
          </a:xfrm>
          <a:prstGeom prst="rect">
            <a:avLst/>
          </a:prstGeom>
          <a:noFill/>
          <a:ln>
            <a:noFill/>
          </a:ln>
        </p:spPr>
      </p:pic>
      <p:cxnSp>
        <p:nvCxnSpPr>
          <p:cNvPr id="6" name="Google Shape;616;p114">
            <a:extLst>
              <a:ext uri="{FF2B5EF4-FFF2-40B4-BE49-F238E27FC236}">
                <a16:creationId xmlns:a16="http://schemas.microsoft.com/office/drawing/2014/main" id="{AFE119FF-BED6-A142-9A50-F76D343F5153}"/>
              </a:ext>
            </a:extLst>
          </p:cNvPr>
          <p:cNvCxnSpPr/>
          <p:nvPr/>
        </p:nvCxnSpPr>
        <p:spPr>
          <a:xfrm>
            <a:off x="9086249" y="2890715"/>
            <a:ext cx="0" cy="754800"/>
          </a:xfrm>
          <a:prstGeom prst="straightConnector1">
            <a:avLst/>
          </a:prstGeom>
          <a:noFill/>
          <a:ln w="9525" cap="flat" cmpd="sng">
            <a:solidFill>
              <a:schemeClr val="bg1"/>
            </a:solidFill>
            <a:prstDash val="solid"/>
            <a:round/>
            <a:headEnd type="none" w="med" len="med"/>
            <a:tailEnd type="triangle" w="med" len="med"/>
          </a:ln>
        </p:spPr>
      </p:cxnSp>
      <p:sp>
        <p:nvSpPr>
          <p:cNvPr id="7" name="Google Shape;617;p114">
            <a:extLst>
              <a:ext uri="{FF2B5EF4-FFF2-40B4-BE49-F238E27FC236}">
                <a16:creationId xmlns:a16="http://schemas.microsoft.com/office/drawing/2014/main" id="{9A1AE93C-11EA-6442-958D-341D42EAC344}"/>
              </a:ext>
            </a:extLst>
          </p:cNvPr>
          <p:cNvSpPr txBox="1"/>
          <p:nvPr/>
        </p:nvSpPr>
        <p:spPr>
          <a:xfrm>
            <a:off x="8307953" y="2469444"/>
            <a:ext cx="2287800" cy="5679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1200" b="1">
                <a:solidFill>
                  <a:schemeClr val="bg1"/>
                </a:solidFill>
                <a:latin typeface="Century Gothic"/>
                <a:ea typeface="Century Gothic"/>
                <a:cs typeface="Century Gothic"/>
                <a:sym typeface="Century Gothic"/>
              </a:rPr>
              <a:t>Classic Bottleneck</a:t>
            </a:r>
            <a:endParaRPr sz="1200" b="1">
              <a:solidFill>
                <a:schemeClr val="bg1"/>
              </a:solidFill>
              <a:latin typeface="Century Gothic"/>
              <a:ea typeface="Century Gothic"/>
              <a:cs typeface="Century Gothic"/>
              <a:sym typeface="Century Gothic"/>
            </a:endParaRPr>
          </a:p>
          <a:p>
            <a:pPr marL="0" lvl="0" indent="0" rtl="0">
              <a:spcBef>
                <a:spcPts val="0"/>
              </a:spcBef>
              <a:spcAft>
                <a:spcPts val="0"/>
              </a:spcAft>
              <a:buNone/>
            </a:pPr>
            <a:endParaRPr sz="1200" b="1">
              <a:solidFill>
                <a:schemeClr val="bg1"/>
              </a:solidFill>
              <a:latin typeface="Century Gothic"/>
              <a:ea typeface="Century Gothic"/>
              <a:cs typeface="Century Gothic"/>
              <a:sym typeface="Century Gothic"/>
            </a:endParaRPr>
          </a:p>
        </p:txBody>
      </p:sp>
    </p:spTree>
    <p:extLst>
      <p:ext uri="{BB962C8B-B14F-4D97-AF65-F5344CB8AC3E}">
        <p14:creationId xmlns:p14="http://schemas.microsoft.com/office/powerpoint/2010/main" val="14778633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EBCB638-8001-F744-A086-4986D9AC7E02}"/>
              </a:ext>
            </a:extLst>
          </p:cNvPr>
          <p:cNvSpPr>
            <a:spLocks noGrp="1"/>
          </p:cNvSpPr>
          <p:nvPr>
            <p:ph type="title"/>
          </p:nvPr>
        </p:nvSpPr>
        <p:spPr/>
        <p:txBody>
          <a:bodyPr/>
          <a:lstStyle/>
          <a:p>
            <a:r>
              <a:rPr lang="de-DE" dirty="0"/>
              <a:t>IOTA</a:t>
            </a:r>
          </a:p>
        </p:txBody>
      </p:sp>
      <p:sp>
        <p:nvSpPr>
          <p:cNvPr id="3" name="Inhaltsplatzhalter 2">
            <a:extLst>
              <a:ext uri="{FF2B5EF4-FFF2-40B4-BE49-F238E27FC236}">
                <a16:creationId xmlns:a16="http://schemas.microsoft.com/office/drawing/2014/main" id="{1BB89A66-CCC2-9545-BC2B-5267B294E49D}"/>
              </a:ext>
            </a:extLst>
          </p:cNvPr>
          <p:cNvSpPr>
            <a:spLocks noGrp="1"/>
          </p:cNvSpPr>
          <p:nvPr>
            <p:ph idx="1"/>
          </p:nvPr>
        </p:nvSpPr>
        <p:spPr>
          <a:xfrm>
            <a:off x="838200" y="1825625"/>
            <a:ext cx="5018314" cy="4351338"/>
          </a:xfrm>
        </p:spPr>
        <p:txBody>
          <a:bodyPr/>
          <a:lstStyle/>
          <a:p>
            <a:r>
              <a:rPr lang="de-DE" dirty="0"/>
              <a:t>Ziel: Nachteile der </a:t>
            </a:r>
            <a:r>
              <a:rPr lang="de-DE" dirty="0" err="1"/>
              <a:t>Blockchain</a:t>
            </a:r>
            <a:r>
              <a:rPr lang="de-DE" dirty="0"/>
              <a:t>       überwinden</a:t>
            </a:r>
          </a:p>
          <a:p>
            <a:pPr marL="0" indent="0">
              <a:buNone/>
            </a:pPr>
            <a:endParaRPr lang="de-DE" dirty="0"/>
          </a:p>
          <a:p>
            <a:r>
              <a:rPr lang="de-DE" dirty="0"/>
              <a:t>Fokus: </a:t>
            </a:r>
            <a:r>
              <a:rPr lang="de-DE" dirty="0" err="1"/>
              <a:t>IoT</a:t>
            </a:r>
            <a:endParaRPr lang="de-DE" dirty="0"/>
          </a:p>
          <a:p>
            <a:pPr lvl="1"/>
            <a:r>
              <a:rPr lang="de-DE" dirty="0"/>
              <a:t>Kleine Transaktionen</a:t>
            </a:r>
          </a:p>
          <a:p>
            <a:pPr lvl="1"/>
            <a:r>
              <a:rPr lang="de-DE" dirty="0"/>
              <a:t>Viele Transaktionen</a:t>
            </a:r>
          </a:p>
          <a:p>
            <a:pPr lvl="1"/>
            <a:r>
              <a:rPr lang="de-DE" dirty="0"/>
              <a:t>Datensicherheit (Temper-Proof)</a:t>
            </a:r>
          </a:p>
          <a:p>
            <a:pPr lvl="1"/>
            <a:r>
              <a:rPr lang="de-DE" dirty="0"/>
              <a:t>Meine Daten</a:t>
            </a:r>
          </a:p>
        </p:txBody>
      </p:sp>
      <p:pic>
        <p:nvPicPr>
          <p:cNvPr id="5" name="Grafik 4">
            <a:extLst>
              <a:ext uri="{FF2B5EF4-FFF2-40B4-BE49-F238E27FC236}">
                <a16:creationId xmlns:a16="http://schemas.microsoft.com/office/drawing/2014/main" id="{A213BB0B-B5E1-404C-88F1-53A262D864AC}"/>
              </a:ext>
            </a:extLst>
          </p:cNvPr>
          <p:cNvPicPr>
            <a:picLocks noChangeAspect="1"/>
          </p:cNvPicPr>
          <p:nvPr/>
        </p:nvPicPr>
        <p:blipFill>
          <a:blip r:embed="rId2">
            <a:extLst>
              <a:ext uri="{BEBA8EAE-BF5A-486C-A8C5-ECC9F3942E4B}">
                <a14:imgProps xmlns:a14="http://schemas.microsoft.com/office/drawing/2010/main">
                  <a14:imgLayer>
                    <a14:imgEffect>
                      <a14:colorTemperature colorTemp="4700"/>
                    </a14:imgEffect>
                  </a14:imgLayer>
                </a14:imgProps>
              </a:ext>
            </a:extLst>
          </a:blip>
          <a:stretch>
            <a:fillRect/>
          </a:stretch>
        </p:blipFill>
        <p:spPr>
          <a:xfrm>
            <a:off x="6545263" y="1418429"/>
            <a:ext cx="4916482" cy="2784475"/>
          </a:xfrm>
          <a:prstGeom prst="rect">
            <a:avLst/>
          </a:prstGeom>
        </p:spPr>
      </p:pic>
      <p:pic>
        <p:nvPicPr>
          <p:cNvPr id="6" name="Grafik 5">
            <a:extLst>
              <a:ext uri="{FF2B5EF4-FFF2-40B4-BE49-F238E27FC236}">
                <a16:creationId xmlns:a16="http://schemas.microsoft.com/office/drawing/2014/main" id="{A397AE20-09C8-544D-A433-10296B8A4315}"/>
              </a:ext>
            </a:extLst>
          </p:cNvPr>
          <p:cNvPicPr>
            <a:picLocks noChangeAspect="1"/>
          </p:cNvPicPr>
          <p:nvPr/>
        </p:nvPicPr>
        <p:blipFill>
          <a:blip r:embed="rId3"/>
          <a:stretch>
            <a:fillRect/>
          </a:stretch>
        </p:blipFill>
        <p:spPr>
          <a:xfrm>
            <a:off x="6545263" y="4492226"/>
            <a:ext cx="3708400" cy="1943100"/>
          </a:xfrm>
          <a:prstGeom prst="rect">
            <a:avLst/>
          </a:prstGeom>
        </p:spPr>
      </p:pic>
    </p:spTree>
    <p:extLst>
      <p:ext uri="{BB962C8B-B14F-4D97-AF65-F5344CB8AC3E}">
        <p14:creationId xmlns:p14="http://schemas.microsoft.com/office/powerpoint/2010/main" val="12423042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Inhaltsplatzhalter 4">
            <a:extLst>
              <a:ext uri="{FF2B5EF4-FFF2-40B4-BE49-F238E27FC236}">
                <a16:creationId xmlns:a16="http://schemas.microsoft.com/office/drawing/2014/main" id="{B247A164-1D73-DF4A-80E8-AB237F004718}"/>
              </a:ext>
            </a:extLst>
          </p:cNvPr>
          <p:cNvSpPr txBox="1">
            <a:spLocks/>
          </p:cNvSpPr>
          <p:nvPr/>
        </p:nvSpPr>
        <p:spPr>
          <a:xfrm>
            <a:off x="7522839" y="1242119"/>
            <a:ext cx="4280272" cy="4934844"/>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a:solidFill>
                <a:schemeClr val="bg1"/>
              </a:solidFill>
            </a:endParaRPr>
          </a:p>
          <a:p>
            <a:endParaRPr lang="de-DE" sz="1000" dirty="0">
              <a:solidFill>
                <a:schemeClr val="bg1"/>
              </a:solidFill>
            </a:endParaRPr>
          </a:p>
        </p:txBody>
      </p:sp>
      <p:sp>
        <p:nvSpPr>
          <p:cNvPr id="2" name="Titel 1">
            <a:extLst>
              <a:ext uri="{FF2B5EF4-FFF2-40B4-BE49-F238E27FC236}">
                <a16:creationId xmlns:a16="http://schemas.microsoft.com/office/drawing/2014/main" id="{4720B58E-81C6-8049-A6B0-E24901A1F0C3}"/>
              </a:ext>
            </a:extLst>
          </p:cNvPr>
          <p:cNvSpPr>
            <a:spLocks noGrp="1"/>
          </p:cNvSpPr>
          <p:nvPr>
            <p:ph type="title"/>
          </p:nvPr>
        </p:nvSpPr>
        <p:spPr>
          <a:xfrm>
            <a:off x="838200" y="365125"/>
            <a:ext cx="10515600" cy="1325563"/>
          </a:xfrm>
        </p:spPr>
        <p:txBody>
          <a:bodyPr/>
          <a:lstStyle/>
          <a:p>
            <a:r>
              <a:rPr lang="de-DE" dirty="0"/>
              <a:t>Der IOTA </a:t>
            </a:r>
            <a:r>
              <a:rPr lang="de-DE" dirty="0" err="1"/>
              <a:t>Tangle</a:t>
            </a:r>
            <a:r>
              <a:rPr lang="de-DE" dirty="0"/>
              <a:t> </a:t>
            </a:r>
          </a:p>
        </p:txBody>
      </p:sp>
      <p:sp>
        <p:nvSpPr>
          <p:cNvPr id="95" name="Inhaltsplatzhalter 2">
            <a:extLst>
              <a:ext uri="{FF2B5EF4-FFF2-40B4-BE49-F238E27FC236}">
                <a16:creationId xmlns:a16="http://schemas.microsoft.com/office/drawing/2014/main" id="{70AFCA02-E29D-FB42-8A3E-A93F54CCB6E4}"/>
              </a:ext>
            </a:extLst>
          </p:cNvPr>
          <p:cNvSpPr>
            <a:spLocks noGrp="1"/>
          </p:cNvSpPr>
          <p:nvPr>
            <p:ph idx="1"/>
          </p:nvPr>
        </p:nvSpPr>
        <p:spPr>
          <a:xfrm>
            <a:off x="7677844" y="1242119"/>
            <a:ext cx="3992398" cy="4953281"/>
          </a:xfrm>
          <a:noFill/>
        </p:spPr>
        <p:txBody>
          <a:bodyPr>
            <a:normAutofit/>
          </a:bodyPr>
          <a:lstStyle/>
          <a:p>
            <a:pPr marL="0" indent="0">
              <a:buNone/>
            </a:pPr>
            <a:r>
              <a:rPr lang="de-DE" b="1" dirty="0">
                <a:solidFill>
                  <a:schemeClr val="bg1"/>
                </a:solidFill>
              </a:rPr>
              <a:t>Der </a:t>
            </a:r>
            <a:r>
              <a:rPr lang="de-DE" b="1" dirty="0" err="1">
                <a:solidFill>
                  <a:schemeClr val="bg1"/>
                </a:solidFill>
              </a:rPr>
              <a:t>Tangle</a:t>
            </a:r>
            <a:endParaRPr lang="de-DE" dirty="0">
              <a:solidFill>
                <a:schemeClr val="bg1"/>
              </a:solidFill>
            </a:endParaRPr>
          </a:p>
          <a:p>
            <a:pPr marL="0" indent="0">
              <a:buNone/>
            </a:pPr>
            <a:endParaRPr lang="de-DE" dirty="0">
              <a:solidFill>
                <a:schemeClr val="bg1"/>
              </a:solidFill>
            </a:endParaRPr>
          </a:p>
          <a:p>
            <a:r>
              <a:rPr lang="de-DE" dirty="0" err="1">
                <a:solidFill>
                  <a:schemeClr val="bg1"/>
                </a:solidFill>
              </a:rPr>
              <a:t>Tangle</a:t>
            </a:r>
            <a:r>
              <a:rPr lang="de-DE" dirty="0">
                <a:solidFill>
                  <a:schemeClr val="bg1"/>
                </a:solidFill>
              </a:rPr>
              <a:t> = Gewirr</a:t>
            </a:r>
          </a:p>
          <a:p>
            <a:endParaRPr lang="de-DE" sz="1000" dirty="0">
              <a:solidFill>
                <a:schemeClr val="bg1"/>
              </a:solidFill>
            </a:endParaRPr>
          </a:p>
          <a:p>
            <a:r>
              <a:rPr lang="de-DE" dirty="0">
                <a:solidFill>
                  <a:schemeClr val="bg1"/>
                </a:solidFill>
              </a:rPr>
              <a:t>DAG = </a:t>
            </a:r>
            <a:r>
              <a:rPr lang="de-DE" dirty="0" err="1">
                <a:solidFill>
                  <a:schemeClr val="bg1"/>
                </a:solidFill>
              </a:rPr>
              <a:t>Directed</a:t>
            </a:r>
            <a:r>
              <a:rPr lang="de-DE" dirty="0">
                <a:solidFill>
                  <a:schemeClr val="bg1"/>
                </a:solidFill>
              </a:rPr>
              <a:t> </a:t>
            </a:r>
            <a:r>
              <a:rPr lang="de-DE" dirty="0" err="1">
                <a:solidFill>
                  <a:schemeClr val="bg1"/>
                </a:solidFill>
              </a:rPr>
              <a:t>Acyclic</a:t>
            </a:r>
            <a:r>
              <a:rPr lang="de-DE" dirty="0">
                <a:solidFill>
                  <a:schemeClr val="bg1"/>
                </a:solidFill>
              </a:rPr>
              <a:t> 	 	    Graph</a:t>
            </a:r>
          </a:p>
          <a:p>
            <a:endParaRPr lang="de-DE" sz="1000" dirty="0">
              <a:solidFill>
                <a:schemeClr val="bg1"/>
              </a:solidFill>
            </a:endParaRPr>
          </a:p>
          <a:p>
            <a:r>
              <a:rPr lang="de-DE" dirty="0">
                <a:solidFill>
                  <a:schemeClr val="bg1"/>
                </a:solidFill>
              </a:rPr>
              <a:t>Knoten: </a:t>
            </a:r>
            <a:r>
              <a:rPr lang="de-DE" dirty="0" err="1">
                <a:solidFill>
                  <a:schemeClr val="bg1"/>
                </a:solidFill>
              </a:rPr>
              <a:t>Tips</a:t>
            </a:r>
            <a:endParaRPr lang="de-DE" dirty="0">
              <a:solidFill>
                <a:schemeClr val="bg1"/>
              </a:solidFill>
            </a:endParaRPr>
          </a:p>
          <a:p>
            <a:r>
              <a:rPr lang="de-DE" dirty="0">
                <a:solidFill>
                  <a:schemeClr val="bg1"/>
                </a:solidFill>
              </a:rPr>
              <a:t>Kanten: Bestätigungs- 	 	      </a:t>
            </a:r>
            <a:r>
              <a:rPr lang="de-DE" dirty="0" err="1">
                <a:solidFill>
                  <a:schemeClr val="bg1"/>
                </a:solidFill>
              </a:rPr>
              <a:t>referenzierung</a:t>
            </a: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p:txBody>
      </p:sp>
      <p:sp>
        <p:nvSpPr>
          <p:cNvPr id="246" name="Rechteck 245">
            <a:extLst>
              <a:ext uri="{FF2B5EF4-FFF2-40B4-BE49-F238E27FC236}">
                <a16:creationId xmlns:a16="http://schemas.microsoft.com/office/drawing/2014/main" id="{EBF535D4-D5EF-3F48-B97E-FB8A2668FBF6}"/>
              </a:ext>
            </a:extLst>
          </p:cNvPr>
          <p:cNvSpPr/>
          <p:nvPr/>
        </p:nvSpPr>
        <p:spPr>
          <a:xfrm>
            <a:off x="2348443" y="1481538"/>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7" name="Rechteck 246">
            <a:extLst>
              <a:ext uri="{FF2B5EF4-FFF2-40B4-BE49-F238E27FC236}">
                <a16:creationId xmlns:a16="http://schemas.microsoft.com/office/drawing/2014/main" id="{D1089CE8-400A-C94E-A00B-91F0077A522F}"/>
              </a:ext>
            </a:extLst>
          </p:cNvPr>
          <p:cNvSpPr/>
          <p:nvPr/>
        </p:nvSpPr>
        <p:spPr>
          <a:xfrm>
            <a:off x="3765649" y="1494576"/>
            <a:ext cx="171450" cy="1619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CA"/>
          </a:p>
        </p:txBody>
      </p:sp>
      <p:sp>
        <p:nvSpPr>
          <p:cNvPr id="248" name="Textfeld 247">
            <a:extLst>
              <a:ext uri="{FF2B5EF4-FFF2-40B4-BE49-F238E27FC236}">
                <a16:creationId xmlns:a16="http://schemas.microsoft.com/office/drawing/2014/main" id="{63EDD103-33B6-B649-B557-B2748CCF6CC0}"/>
              </a:ext>
            </a:extLst>
          </p:cNvPr>
          <p:cNvSpPr txBox="1"/>
          <p:nvPr/>
        </p:nvSpPr>
        <p:spPr>
          <a:xfrm>
            <a:off x="2532589" y="1447009"/>
            <a:ext cx="869149" cy="246221"/>
          </a:xfrm>
          <a:prstGeom prst="rect">
            <a:avLst/>
          </a:prstGeom>
          <a:noFill/>
        </p:spPr>
        <p:txBody>
          <a:bodyPr wrap="none" rtlCol="0">
            <a:spAutoFit/>
          </a:bodyPr>
          <a:lstStyle/>
          <a:p>
            <a:r>
              <a:rPr lang="en-CA" sz="1000" dirty="0"/>
              <a:t>Unconfirmed</a:t>
            </a:r>
          </a:p>
        </p:txBody>
      </p:sp>
      <p:sp>
        <p:nvSpPr>
          <p:cNvPr id="249" name="Textfeld 248">
            <a:extLst>
              <a:ext uri="{FF2B5EF4-FFF2-40B4-BE49-F238E27FC236}">
                <a16:creationId xmlns:a16="http://schemas.microsoft.com/office/drawing/2014/main" id="{AE9A3D64-9102-084E-B6D5-0D3BBFCE710F}"/>
              </a:ext>
            </a:extLst>
          </p:cNvPr>
          <p:cNvSpPr txBox="1"/>
          <p:nvPr/>
        </p:nvSpPr>
        <p:spPr>
          <a:xfrm>
            <a:off x="3949795" y="1452427"/>
            <a:ext cx="343364" cy="246221"/>
          </a:xfrm>
          <a:prstGeom prst="rect">
            <a:avLst/>
          </a:prstGeom>
          <a:noFill/>
        </p:spPr>
        <p:txBody>
          <a:bodyPr wrap="none" rtlCol="0">
            <a:spAutoFit/>
          </a:bodyPr>
          <a:lstStyle/>
          <a:p>
            <a:r>
              <a:rPr lang="en-CA" sz="1000" dirty="0"/>
              <a:t>Tip</a:t>
            </a:r>
          </a:p>
        </p:txBody>
      </p:sp>
      <p:sp>
        <p:nvSpPr>
          <p:cNvPr id="250" name="Rechteck 249">
            <a:extLst>
              <a:ext uri="{FF2B5EF4-FFF2-40B4-BE49-F238E27FC236}">
                <a16:creationId xmlns:a16="http://schemas.microsoft.com/office/drawing/2014/main" id="{2A6E7441-885B-B848-B2D3-60B387D33D21}"/>
              </a:ext>
            </a:extLst>
          </p:cNvPr>
          <p:cNvSpPr/>
          <p:nvPr/>
        </p:nvSpPr>
        <p:spPr>
          <a:xfrm>
            <a:off x="942531" y="1479449"/>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51" name="Textfeld 250">
            <a:extLst>
              <a:ext uri="{FF2B5EF4-FFF2-40B4-BE49-F238E27FC236}">
                <a16:creationId xmlns:a16="http://schemas.microsoft.com/office/drawing/2014/main" id="{4D88A968-1E08-2C4E-B391-C6B45EF1DB9E}"/>
              </a:ext>
            </a:extLst>
          </p:cNvPr>
          <p:cNvSpPr txBox="1"/>
          <p:nvPr/>
        </p:nvSpPr>
        <p:spPr>
          <a:xfrm>
            <a:off x="1126677" y="1444920"/>
            <a:ext cx="1005403" cy="246221"/>
          </a:xfrm>
          <a:prstGeom prst="rect">
            <a:avLst/>
          </a:prstGeom>
          <a:noFill/>
        </p:spPr>
        <p:txBody>
          <a:bodyPr wrap="none" rtlCol="0">
            <a:spAutoFit/>
          </a:bodyPr>
          <a:lstStyle/>
          <a:p>
            <a:r>
              <a:rPr lang="en-CA" sz="1000" dirty="0"/>
              <a:t>Fully Confirmed</a:t>
            </a:r>
          </a:p>
        </p:txBody>
      </p:sp>
      <p:grpSp>
        <p:nvGrpSpPr>
          <p:cNvPr id="254" name="Gruppieren 253">
            <a:extLst>
              <a:ext uri="{FF2B5EF4-FFF2-40B4-BE49-F238E27FC236}">
                <a16:creationId xmlns:a16="http://schemas.microsoft.com/office/drawing/2014/main" id="{4D4919D4-0286-D241-BA81-2AFC09AC909B}"/>
              </a:ext>
            </a:extLst>
          </p:cNvPr>
          <p:cNvGrpSpPr/>
          <p:nvPr/>
        </p:nvGrpSpPr>
        <p:grpSpPr>
          <a:xfrm>
            <a:off x="285729" y="2529209"/>
            <a:ext cx="6554032" cy="2633509"/>
            <a:chOff x="527280" y="1104197"/>
            <a:chExt cx="6554032" cy="2633509"/>
          </a:xfrm>
        </p:grpSpPr>
        <p:sp>
          <p:nvSpPr>
            <p:cNvPr id="255" name="Rechteck 254">
              <a:extLst>
                <a:ext uri="{FF2B5EF4-FFF2-40B4-BE49-F238E27FC236}">
                  <a16:creationId xmlns:a16="http://schemas.microsoft.com/office/drawing/2014/main" id="{C5BD8311-9034-2A4A-9A09-EA6815259E72}"/>
                </a:ext>
              </a:extLst>
            </p:cNvPr>
            <p:cNvSpPr/>
            <p:nvPr/>
          </p:nvSpPr>
          <p:spPr>
            <a:xfrm>
              <a:off x="1666636" y="2864644"/>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d</a:t>
              </a:r>
            </a:p>
          </p:txBody>
        </p:sp>
        <p:sp>
          <p:nvSpPr>
            <p:cNvPr id="256" name="Rechteck 255">
              <a:extLst>
                <a:ext uri="{FF2B5EF4-FFF2-40B4-BE49-F238E27FC236}">
                  <a16:creationId xmlns:a16="http://schemas.microsoft.com/office/drawing/2014/main" id="{6D06A206-9B7D-FC45-AE24-DDEC9BE6C2BB}"/>
                </a:ext>
              </a:extLst>
            </p:cNvPr>
            <p:cNvSpPr/>
            <p:nvPr/>
          </p:nvSpPr>
          <p:spPr>
            <a:xfrm>
              <a:off x="1666636" y="259647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c</a:t>
              </a:r>
            </a:p>
          </p:txBody>
        </p:sp>
        <p:sp>
          <p:nvSpPr>
            <p:cNvPr id="257" name="Rechteck 256">
              <a:extLst>
                <a:ext uri="{FF2B5EF4-FFF2-40B4-BE49-F238E27FC236}">
                  <a16:creationId xmlns:a16="http://schemas.microsoft.com/office/drawing/2014/main" id="{4D23F417-8A0C-1246-AEF9-20F784EDBCDB}"/>
                </a:ext>
              </a:extLst>
            </p:cNvPr>
            <p:cNvSpPr/>
            <p:nvPr/>
          </p:nvSpPr>
          <p:spPr>
            <a:xfrm>
              <a:off x="1666636" y="3190874"/>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e</a:t>
              </a:r>
            </a:p>
          </p:txBody>
        </p:sp>
        <p:sp>
          <p:nvSpPr>
            <p:cNvPr id="258" name="Rechteck 257">
              <a:extLst>
                <a:ext uri="{FF2B5EF4-FFF2-40B4-BE49-F238E27FC236}">
                  <a16:creationId xmlns:a16="http://schemas.microsoft.com/office/drawing/2014/main" id="{A28A05B6-EF38-DA4A-9070-F26C99E80CAB}"/>
                </a:ext>
              </a:extLst>
            </p:cNvPr>
            <p:cNvSpPr/>
            <p:nvPr/>
          </p:nvSpPr>
          <p:spPr>
            <a:xfrm>
              <a:off x="2606051" y="2105025"/>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g</a:t>
              </a:r>
            </a:p>
          </p:txBody>
        </p:sp>
        <p:sp>
          <p:nvSpPr>
            <p:cNvPr id="259" name="Rechteck 258">
              <a:extLst>
                <a:ext uri="{FF2B5EF4-FFF2-40B4-BE49-F238E27FC236}">
                  <a16:creationId xmlns:a16="http://schemas.microsoft.com/office/drawing/2014/main" id="{FA213053-7616-6A41-A5A7-89B30E489ABA}"/>
                </a:ext>
              </a:extLst>
            </p:cNvPr>
            <p:cNvSpPr/>
            <p:nvPr/>
          </p:nvSpPr>
          <p:spPr>
            <a:xfrm>
              <a:off x="1666636" y="2297906"/>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b</a:t>
              </a:r>
            </a:p>
          </p:txBody>
        </p:sp>
        <p:sp>
          <p:nvSpPr>
            <p:cNvPr id="260" name="Rechteck 259">
              <a:extLst>
                <a:ext uri="{FF2B5EF4-FFF2-40B4-BE49-F238E27FC236}">
                  <a16:creationId xmlns:a16="http://schemas.microsoft.com/office/drawing/2014/main" id="{A4A109DE-BCDB-D145-B80C-6FB518C1B6C5}"/>
                </a:ext>
              </a:extLst>
            </p:cNvPr>
            <p:cNvSpPr/>
            <p:nvPr/>
          </p:nvSpPr>
          <p:spPr>
            <a:xfrm>
              <a:off x="2551343" y="283368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f</a:t>
              </a:r>
            </a:p>
          </p:txBody>
        </p:sp>
        <p:sp>
          <p:nvSpPr>
            <p:cNvPr id="261" name="Rechteck 260">
              <a:extLst>
                <a:ext uri="{FF2B5EF4-FFF2-40B4-BE49-F238E27FC236}">
                  <a16:creationId xmlns:a16="http://schemas.microsoft.com/office/drawing/2014/main" id="{8ADF9949-7EAC-534F-B0FF-EF9162B4C14D}"/>
                </a:ext>
              </a:extLst>
            </p:cNvPr>
            <p:cNvSpPr/>
            <p:nvPr/>
          </p:nvSpPr>
          <p:spPr>
            <a:xfrm>
              <a:off x="2892777" y="3413856"/>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h</a:t>
              </a:r>
            </a:p>
          </p:txBody>
        </p:sp>
        <p:sp>
          <p:nvSpPr>
            <p:cNvPr id="262" name="Rechteck 261">
              <a:extLst>
                <a:ext uri="{FF2B5EF4-FFF2-40B4-BE49-F238E27FC236}">
                  <a16:creationId xmlns:a16="http://schemas.microsoft.com/office/drawing/2014/main" id="{CBE14FEC-72E1-AE41-A4D2-5CD658996AC7}"/>
                </a:ext>
              </a:extLst>
            </p:cNvPr>
            <p:cNvSpPr/>
            <p:nvPr/>
          </p:nvSpPr>
          <p:spPr>
            <a:xfrm>
              <a:off x="3377148" y="1967768"/>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j</a:t>
              </a:r>
            </a:p>
          </p:txBody>
        </p:sp>
        <p:sp>
          <p:nvSpPr>
            <p:cNvPr id="263" name="Rechteck 262">
              <a:extLst>
                <a:ext uri="{FF2B5EF4-FFF2-40B4-BE49-F238E27FC236}">
                  <a16:creationId xmlns:a16="http://schemas.microsoft.com/office/drawing/2014/main" id="{3B81228B-D467-5B4D-8792-40BD184F4B3A}"/>
                </a:ext>
              </a:extLst>
            </p:cNvPr>
            <p:cNvSpPr/>
            <p:nvPr/>
          </p:nvSpPr>
          <p:spPr>
            <a:xfrm>
              <a:off x="3331294" y="262407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err="1"/>
                <a:t>i</a:t>
              </a:r>
              <a:endParaRPr lang="en-CA" sz="1400" dirty="0"/>
            </a:p>
          </p:txBody>
        </p:sp>
        <p:sp>
          <p:nvSpPr>
            <p:cNvPr id="264" name="Rechteck 263">
              <a:extLst>
                <a:ext uri="{FF2B5EF4-FFF2-40B4-BE49-F238E27FC236}">
                  <a16:creationId xmlns:a16="http://schemas.microsoft.com/office/drawing/2014/main" id="{7228B359-99C7-4348-A751-832F5E1624AC}"/>
                </a:ext>
              </a:extLst>
            </p:cNvPr>
            <p:cNvSpPr/>
            <p:nvPr/>
          </p:nvSpPr>
          <p:spPr>
            <a:xfrm>
              <a:off x="4187812" y="3211573"/>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l</a:t>
              </a:r>
            </a:p>
          </p:txBody>
        </p:sp>
        <p:sp>
          <p:nvSpPr>
            <p:cNvPr id="265" name="Rechteck 264">
              <a:extLst>
                <a:ext uri="{FF2B5EF4-FFF2-40B4-BE49-F238E27FC236}">
                  <a16:creationId xmlns:a16="http://schemas.microsoft.com/office/drawing/2014/main" id="{43290B7F-3A26-F741-AD99-FFD8EA28C12D}"/>
                </a:ext>
              </a:extLst>
            </p:cNvPr>
            <p:cNvSpPr/>
            <p:nvPr/>
          </p:nvSpPr>
          <p:spPr>
            <a:xfrm>
              <a:off x="5170717" y="2060584"/>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p</a:t>
              </a:r>
            </a:p>
          </p:txBody>
        </p:sp>
        <p:sp>
          <p:nvSpPr>
            <p:cNvPr id="266" name="Rechteck 265">
              <a:extLst>
                <a:ext uri="{FF2B5EF4-FFF2-40B4-BE49-F238E27FC236}">
                  <a16:creationId xmlns:a16="http://schemas.microsoft.com/office/drawing/2014/main" id="{10986ED0-3B10-FD4C-B062-435B1E06D193}"/>
                </a:ext>
              </a:extLst>
            </p:cNvPr>
            <p:cNvSpPr/>
            <p:nvPr/>
          </p:nvSpPr>
          <p:spPr>
            <a:xfrm>
              <a:off x="4016362" y="2606278"/>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k</a:t>
              </a:r>
            </a:p>
          </p:txBody>
        </p:sp>
        <p:sp>
          <p:nvSpPr>
            <p:cNvPr id="267" name="Rechteck 266">
              <a:extLst>
                <a:ext uri="{FF2B5EF4-FFF2-40B4-BE49-F238E27FC236}">
                  <a16:creationId xmlns:a16="http://schemas.microsoft.com/office/drawing/2014/main" id="{8F46310A-E70F-E74A-ABD1-37042D0ACB16}"/>
                </a:ext>
              </a:extLst>
            </p:cNvPr>
            <p:cNvSpPr/>
            <p:nvPr/>
          </p:nvSpPr>
          <p:spPr>
            <a:xfrm>
              <a:off x="5366130" y="3575781"/>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r</a:t>
              </a:r>
            </a:p>
          </p:txBody>
        </p:sp>
        <p:sp>
          <p:nvSpPr>
            <p:cNvPr id="268" name="Rechteck 267">
              <a:extLst>
                <a:ext uri="{FF2B5EF4-FFF2-40B4-BE49-F238E27FC236}">
                  <a16:creationId xmlns:a16="http://schemas.microsoft.com/office/drawing/2014/main" id="{C1630E8A-09C1-6B49-A7C8-B3B95D2311D9}"/>
                </a:ext>
              </a:extLst>
            </p:cNvPr>
            <p:cNvSpPr/>
            <p:nvPr/>
          </p:nvSpPr>
          <p:spPr>
            <a:xfrm>
              <a:off x="4932714" y="2616502"/>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n</a:t>
              </a:r>
            </a:p>
          </p:txBody>
        </p:sp>
        <p:sp>
          <p:nvSpPr>
            <p:cNvPr id="269" name="Rechteck 268">
              <a:extLst>
                <a:ext uri="{FF2B5EF4-FFF2-40B4-BE49-F238E27FC236}">
                  <a16:creationId xmlns:a16="http://schemas.microsoft.com/office/drawing/2014/main" id="{2BAEB4F9-83A7-7E47-8B6C-C85380B4AD14}"/>
                </a:ext>
              </a:extLst>
            </p:cNvPr>
            <p:cNvSpPr/>
            <p:nvPr/>
          </p:nvSpPr>
          <p:spPr>
            <a:xfrm>
              <a:off x="5520761" y="1540756"/>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s</a:t>
              </a:r>
            </a:p>
          </p:txBody>
        </p:sp>
        <p:sp>
          <p:nvSpPr>
            <p:cNvPr id="270" name="Rechteck 269">
              <a:extLst>
                <a:ext uri="{FF2B5EF4-FFF2-40B4-BE49-F238E27FC236}">
                  <a16:creationId xmlns:a16="http://schemas.microsoft.com/office/drawing/2014/main" id="{9D840F88-D4E5-E74B-8194-E459B0C1EF98}"/>
                </a:ext>
              </a:extLst>
            </p:cNvPr>
            <p:cNvSpPr/>
            <p:nvPr/>
          </p:nvSpPr>
          <p:spPr>
            <a:xfrm>
              <a:off x="5915620" y="3109361"/>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t</a:t>
              </a:r>
            </a:p>
          </p:txBody>
        </p:sp>
        <p:sp>
          <p:nvSpPr>
            <p:cNvPr id="271" name="Rechteck 270">
              <a:extLst>
                <a:ext uri="{FF2B5EF4-FFF2-40B4-BE49-F238E27FC236}">
                  <a16:creationId xmlns:a16="http://schemas.microsoft.com/office/drawing/2014/main" id="{F1926C4D-BBEE-A54E-B074-5B212F50B762}"/>
                </a:ext>
              </a:extLst>
            </p:cNvPr>
            <p:cNvSpPr/>
            <p:nvPr/>
          </p:nvSpPr>
          <p:spPr>
            <a:xfrm>
              <a:off x="6042347" y="1983582"/>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u</a:t>
              </a:r>
            </a:p>
          </p:txBody>
        </p:sp>
        <p:sp>
          <p:nvSpPr>
            <p:cNvPr id="272" name="Rechteck 271">
              <a:extLst>
                <a:ext uri="{FF2B5EF4-FFF2-40B4-BE49-F238E27FC236}">
                  <a16:creationId xmlns:a16="http://schemas.microsoft.com/office/drawing/2014/main" id="{7D5AC447-9095-0A4A-A1ED-6F90F7950862}"/>
                </a:ext>
              </a:extLst>
            </p:cNvPr>
            <p:cNvSpPr/>
            <p:nvPr/>
          </p:nvSpPr>
          <p:spPr>
            <a:xfrm>
              <a:off x="6857198" y="3035101"/>
              <a:ext cx="171450" cy="1619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CA" sz="1400" dirty="0"/>
                <a:t>y</a:t>
              </a:r>
            </a:p>
          </p:txBody>
        </p:sp>
        <p:sp>
          <p:nvSpPr>
            <p:cNvPr id="273" name="Rechteck 272">
              <a:extLst>
                <a:ext uri="{FF2B5EF4-FFF2-40B4-BE49-F238E27FC236}">
                  <a16:creationId xmlns:a16="http://schemas.microsoft.com/office/drawing/2014/main" id="{9C20A2BC-AD7F-9F49-B628-903F93DDE36B}"/>
                </a:ext>
              </a:extLst>
            </p:cNvPr>
            <p:cNvSpPr/>
            <p:nvPr/>
          </p:nvSpPr>
          <p:spPr>
            <a:xfrm>
              <a:off x="6175605" y="2561045"/>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v</a:t>
              </a:r>
            </a:p>
          </p:txBody>
        </p:sp>
        <p:sp>
          <p:nvSpPr>
            <p:cNvPr id="274" name="Rechteck 273">
              <a:extLst>
                <a:ext uri="{FF2B5EF4-FFF2-40B4-BE49-F238E27FC236}">
                  <a16:creationId xmlns:a16="http://schemas.microsoft.com/office/drawing/2014/main" id="{608080F7-99A8-2F44-8D4A-4F20C215D3BA}"/>
                </a:ext>
              </a:extLst>
            </p:cNvPr>
            <p:cNvSpPr/>
            <p:nvPr/>
          </p:nvSpPr>
          <p:spPr>
            <a:xfrm>
              <a:off x="6683362" y="1716845"/>
              <a:ext cx="171450" cy="1619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CA" sz="1400" dirty="0"/>
                <a:t>x</a:t>
              </a:r>
            </a:p>
          </p:txBody>
        </p:sp>
        <p:sp>
          <p:nvSpPr>
            <p:cNvPr id="275" name="Rechteck 274">
              <a:extLst>
                <a:ext uri="{FF2B5EF4-FFF2-40B4-BE49-F238E27FC236}">
                  <a16:creationId xmlns:a16="http://schemas.microsoft.com/office/drawing/2014/main" id="{A3CA695E-248A-6944-920F-DAC399D2532F}"/>
                </a:ext>
              </a:extLst>
            </p:cNvPr>
            <p:cNvSpPr/>
            <p:nvPr/>
          </p:nvSpPr>
          <p:spPr>
            <a:xfrm>
              <a:off x="6909862" y="2434552"/>
              <a:ext cx="171450" cy="1619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CA" sz="1400" dirty="0"/>
                <a:t>z</a:t>
              </a:r>
            </a:p>
          </p:txBody>
        </p:sp>
        <p:sp>
          <p:nvSpPr>
            <p:cNvPr id="276" name="Rechteck 275">
              <a:extLst>
                <a:ext uri="{FF2B5EF4-FFF2-40B4-BE49-F238E27FC236}">
                  <a16:creationId xmlns:a16="http://schemas.microsoft.com/office/drawing/2014/main" id="{2E6E544B-A69D-3044-8D12-DD1DE54BC5CD}"/>
                </a:ext>
              </a:extLst>
            </p:cNvPr>
            <p:cNvSpPr/>
            <p:nvPr/>
          </p:nvSpPr>
          <p:spPr>
            <a:xfrm>
              <a:off x="6474042" y="1104197"/>
              <a:ext cx="171450" cy="1619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CA" sz="1400" dirty="0"/>
                <a:t>w</a:t>
              </a:r>
            </a:p>
          </p:txBody>
        </p:sp>
        <p:cxnSp>
          <p:nvCxnSpPr>
            <p:cNvPr id="277" name="Gerade Verbindung mit Pfeil 276">
              <a:extLst>
                <a:ext uri="{FF2B5EF4-FFF2-40B4-BE49-F238E27FC236}">
                  <a16:creationId xmlns:a16="http://schemas.microsoft.com/office/drawing/2014/main" id="{6963CED2-7114-4C43-8391-33410B57C1BB}"/>
                </a:ext>
              </a:extLst>
            </p:cNvPr>
            <p:cNvCxnSpPr>
              <a:cxnSpLocks/>
              <a:stCxn id="260" idx="1"/>
              <a:endCxn id="255" idx="3"/>
            </p:cNvCxnSpPr>
            <p:nvPr/>
          </p:nvCxnSpPr>
          <p:spPr>
            <a:xfrm flipH="1">
              <a:off x="1838086" y="2914650"/>
              <a:ext cx="713257" cy="309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8" name="Gerade Verbindung mit Pfeil 277">
              <a:extLst>
                <a:ext uri="{FF2B5EF4-FFF2-40B4-BE49-F238E27FC236}">
                  <a16:creationId xmlns:a16="http://schemas.microsoft.com/office/drawing/2014/main" id="{9686B8D9-7AB1-4C42-9E07-2F41B29311F6}"/>
                </a:ext>
              </a:extLst>
            </p:cNvPr>
            <p:cNvCxnSpPr>
              <a:cxnSpLocks/>
              <a:stCxn id="260" idx="1"/>
              <a:endCxn id="257" idx="3"/>
            </p:cNvCxnSpPr>
            <p:nvPr/>
          </p:nvCxnSpPr>
          <p:spPr>
            <a:xfrm flipH="1">
              <a:off x="1838086" y="2914650"/>
              <a:ext cx="713257" cy="3571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9" name="Gerade Verbindung mit Pfeil 278">
              <a:extLst>
                <a:ext uri="{FF2B5EF4-FFF2-40B4-BE49-F238E27FC236}">
                  <a16:creationId xmlns:a16="http://schemas.microsoft.com/office/drawing/2014/main" id="{435BC2DF-8DF8-B447-947B-39D243883053}"/>
                </a:ext>
              </a:extLst>
            </p:cNvPr>
            <p:cNvCxnSpPr>
              <a:cxnSpLocks/>
              <a:stCxn id="258" idx="1"/>
              <a:endCxn id="259" idx="3"/>
            </p:cNvCxnSpPr>
            <p:nvPr/>
          </p:nvCxnSpPr>
          <p:spPr>
            <a:xfrm flipH="1">
              <a:off x="1838086" y="2185988"/>
              <a:ext cx="767965" cy="1928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0" name="Gerade Verbindung mit Pfeil 279">
              <a:extLst>
                <a:ext uri="{FF2B5EF4-FFF2-40B4-BE49-F238E27FC236}">
                  <a16:creationId xmlns:a16="http://schemas.microsoft.com/office/drawing/2014/main" id="{5466F9FB-C92D-FD48-8717-0C01B3039870}"/>
                </a:ext>
              </a:extLst>
            </p:cNvPr>
            <p:cNvCxnSpPr>
              <a:cxnSpLocks/>
              <a:stCxn id="256" idx="1"/>
              <a:endCxn id="281" idx="3"/>
            </p:cNvCxnSpPr>
            <p:nvPr/>
          </p:nvCxnSpPr>
          <p:spPr>
            <a:xfrm flipH="1">
              <a:off x="698730" y="2677440"/>
              <a:ext cx="967906" cy="1562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1" name="Rechteck 280">
              <a:extLst>
                <a:ext uri="{FF2B5EF4-FFF2-40B4-BE49-F238E27FC236}">
                  <a16:creationId xmlns:a16="http://schemas.microsoft.com/office/drawing/2014/main" id="{818467F4-D463-9D46-A16F-97C68EB44CB0}"/>
                </a:ext>
              </a:extLst>
            </p:cNvPr>
            <p:cNvSpPr/>
            <p:nvPr/>
          </p:nvSpPr>
          <p:spPr>
            <a:xfrm>
              <a:off x="527280" y="2752725"/>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a</a:t>
              </a:r>
            </a:p>
          </p:txBody>
        </p:sp>
        <p:cxnSp>
          <p:nvCxnSpPr>
            <p:cNvPr id="282" name="Gerade Verbindung mit Pfeil 281">
              <a:extLst>
                <a:ext uri="{FF2B5EF4-FFF2-40B4-BE49-F238E27FC236}">
                  <a16:creationId xmlns:a16="http://schemas.microsoft.com/office/drawing/2014/main" id="{1B632D9C-1218-8240-B331-830D2BD0AD4F}"/>
                </a:ext>
              </a:extLst>
            </p:cNvPr>
            <p:cNvCxnSpPr>
              <a:cxnSpLocks/>
              <a:stCxn id="259" idx="1"/>
              <a:endCxn id="281" idx="3"/>
            </p:cNvCxnSpPr>
            <p:nvPr/>
          </p:nvCxnSpPr>
          <p:spPr>
            <a:xfrm flipH="1">
              <a:off x="698730" y="2378869"/>
              <a:ext cx="967906" cy="4548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3" name="Gerade Verbindung mit Pfeil 282">
              <a:extLst>
                <a:ext uri="{FF2B5EF4-FFF2-40B4-BE49-F238E27FC236}">
                  <a16:creationId xmlns:a16="http://schemas.microsoft.com/office/drawing/2014/main" id="{0186EF5C-A863-A54A-ADBA-7B4212EB2107}"/>
                </a:ext>
              </a:extLst>
            </p:cNvPr>
            <p:cNvCxnSpPr>
              <a:cxnSpLocks/>
              <a:stCxn id="255" idx="1"/>
              <a:endCxn id="281" idx="3"/>
            </p:cNvCxnSpPr>
            <p:nvPr/>
          </p:nvCxnSpPr>
          <p:spPr>
            <a:xfrm flipH="1" flipV="1">
              <a:off x="698730" y="2833688"/>
              <a:ext cx="967906" cy="111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4" name="Gerade Verbindung mit Pfeil 283">
              <a:extLst>
                <a:ext uri="{FF2B5EF4-FFF2-40B4-BE49-F238E27FC236}">
                  <a16:creationId xmlns:a16="http://schemas.microsoft.com/office/drawing/2014/main" id="{99554EF4-EDB4-5547-B47A-250DC0BE5604}"/>
                </a:ext>
              </a:extLst>
            </p:cNvPr>
            <p:cNvCxnSpPr>
              <a:cxnSpLocks/>
              <a:stCxn id="257" idx="1"/>
              <a:endCxn id="281" idx="3"/>
            </p:cNvCxnSpPr>
            <p:nvPr/>
          </p:nvCxnSpPr>
          <p:spPr>
            <a:xfrm flipH="1" flipV="1">
              <a:off x="698730" y="2833688"/>
              <a:ext cx="967906" cy="4381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5" name="Gerade Verbindung mit Pfeil 284">
              <a:extLst>
                <a:ext uri="{FF2B5EF4-FFF2-40B4-BE49-F238E27FC236}">
                  <a16:creationId xmlns:a16="http://schemas.microsoft.com/office/drawing/2014/main" id="{3E694D90-64CE-E445-BD5F-2876BA5A5E3C}"/>
                </a:ext>
              </a:extLst>
            </p:cNvPr>
            <p:cNvCxnSpPr>
              <a:cxnSpLocks/>
              <a:stCxn id="258" idx="1"/>
              <a:endCxn id="256" idx="3"/>
            </p:cNvCxnSpPr>
            <p:nvPr/>
          </p:nvCxnSpPr>
          <p:spPr>
            <a:xfrm flipH="1">
              <a:off x="1838086" y="2185988"/>
              <a:ext cx="767965" cy="4914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6" name="Gerade Verbindung mit Pfeil 285">
              <a:extLst>
                <a:ext uri="{FF2B5EF4-FFF2-40B4-BE49-F238E27FC236}">
                  <a16:creationId xmlns:a16="http://schemas.microsoft.com/office/drawing/2014/main" id="{11553FAA-8A83-0844-9E56-1EC70308F4D7}"/>
                </a:ext>
              </a:extLst>
            </p:cNvPr>
            <p:cNvCxnSpPr>
              <a:cxnSpLocks/>
              <a:stCxn id="261" idx="1"/>
              <a:endCxn id="255" idx="3"/>
            </p:cNvCxnSpPr>
            <p:nvPr/>
          </p:nvCxnSpPr>
          <p:spPr>
            <a:xfrm flipH="1" flipV="1">
              <a:off x="1838086" y="2945607"/>
              <a:ext cx="1054691" cy="5492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7" name="Gerade Verbindung mit Pfeil 286">
              <a:extLst>
                <a:ext uri="{FF2B5EF4-FFF2-40B4-BE49-F238E27FC236}">
                  <a16:creationId xmlns:a16="http://schemas.microsoft.com/office/drawing/2014/main" id="{D5DAE6A7-DC97-0142-98EB-7751990118E9}"/>
                </a:ext>
              </a:extLst>
            </p:cNvPr>
            <p:cNvCxnSpPr>
              <a:cxnSpLocks/>
              <a:stCxn id="261" idx="1"/>
              <a:endCxn id="257" idx="3"/>
            </p:cNvCxnSpPr>
            <p:nvPr/>
          </p:nvCxnSpPr>
          <p:spPr>
            <a:xfrm flipH="1" flipV="1">
              <a:off x="1838086" y="3271837"/>
              <a:ext cx="1054691" cy="2229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8" name="Gerade Verbindung mit Pfeil 287">
              <a:extLst>
                <a:ext uri="{FF2B5EF4-FFF2-40B4-BE49-F238E27FC236}">
                  <a16:creationId xmlns:a16="http://schemas.microsoft.com/office/drawing/2014/main" id="{2DD1CE98-3A7D-6F4A-9BD3-ADFBE1649147}"/>
                </a:ext>
              </a:extLst>
            </p:cNvPr>
            <p:cNvCxnSpPr>
              <a:cxnSpLocks/>
              <a:stCxn id="263" idx="1"/>
              <a:endCxn id="258" idx="3"/>
            </p:cNvCxnSpPr>
            <p:nvPr/>
          </p:nvCxnSpPr>
          <p:spPr>
            <a:xfrm flipH="1" flipV="1">
              <a:off x="2777501" y="2185988"/>
              <a:ext cx="553793" cy="5190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9" name="Gerade Verbindung mit Pfeil 288">
              <a:extLst>
                <a:ext uri="{FF2B5EF4-FFF2-40B4-BE49-F238E27FC236}">
                  <a16:creationId xmlns:a16="http://schemas.microsoft.com/office/drawing/2014/main" id="{20DFEA4B-9B34-424A-9D2C-07EF8826DE14}"/>
                </a:ext>
              </a:extLst>
            </p:cNvPr>
            <p:cNvCxnSpPr>
              <a:cxnSpLocks/>
              <a:stCxn id="263" idx="1"/>
              <a:endCxn id="260" idx="3"/>
            </p:cNvCxnSpPr>
            <p:nvPr/>
          </p:nvCxnSpPr>
          <p:spPr>
            <a:xfrm flipH="1">
              <a:off x="2722793" y="2705040"/>
              <a:ext cx="608501" cy="2096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0" name="Gerade Verbindung mit Pfeil 289">
              <a:extLst>
                <a:ext uri="{FF2B5EF4-FFF2-40B4-BE49-F238E27FC236}">
                  <a16:creationId xmlns:a16="http://schemas.microsoft.com/office/drawing/2014/main" id="{57B94476-393E-D84B-B7C8-BD9EC28FCCD3}"/>
                </a:ext>
              </a:extLst>
            </p:cNvPr>
            <p:cNvCxnSpPr>
              <a:cxnSpLocks/>
              <a:stCxn id="262" idx="1"/>
              <a:endCxn id="258" idx="3"/>
            </p:cNvCxnSpPr>
            <p:nvPr/>
          </p:nvCxnSpPr>
          <p:spPr>
            <a:xfrm flipH="1">
              <a:off x="2777501" y="2048731"/>
              <a:ext cx="599647" cy="137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1" name="Gerade Verbindung mit Pfeil 290">
              <a:extLst>
                <a:ext uri="{FF2B5EF4-FFF2-40B4-BE49-F238E27FC236}">
                  <a16:creationId xmlns:a16="http://schemas.microsoft.com/office/drawing/2014/main" id="{8B66BD2D-07E7-AC4B-807E-1E409964A8FC}"/>
                </a:ext>
              </a:extLst>
            </p:cNvPr>
            <p:cNvCxnSpPr>
              <a:cxnSpLocks/>
              <a:stCxn id="262" idx="1"/>
              <a:endCxn id="260" idx="3"/>
            </p:cNvCxnSpPr>
            <p:nvPr/>
          </p:nvCxnSpPr>
          <p:spPr>
            <a:xfrm flipH="1">
              <a:off x="2722793" y="2048731"/>
              <a:ext cx="654355" cy="865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2" name="Gerade Verbindung mit Pfeil 291">
              <a:extLst>
                <a:ext uri="{FF2B5EF4-FFF2-40B4-BE49-F238E27FC236}">
                  <a16:creationId xmlns:a16="http://schemas.microsoft.com/office/drawing/2014/main" id="{E358A713-C9B2-C441-B7E6-487AB0BED3A5}"/>
                </a:ext>
              </a:extLst>
            </p:cNvPr>
            <p:cNvCxnSpPr>
              <a:cxnSpLocks/>
              <a:stCxn id="264" idx="1"/>
              <a:endCxn id="263" idx="3"/>
            </p:cNvCxnSpPr>
            <p:nvPr/>
          </p:nvCxnSpPr>
          <p:spPr>
            <a:xfrm flipH="1" flipV="1">
              <a:off x="3502744" y="2705040"/>
              <a:ext cx="685068" cy="5874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3" name="Gerade Verbindung mit Pfeil 292">
              <a:extLst>
                <a:ext uri="{FF2B5EF4-FFF2-40B4-BE49-F238E27FC236}">
                  <a16:creationId xmlns:a16="http://schemas.microsoft.com/office/drawing/2014/main" id="{23560075-7AFE-A94F-8A36-11BAB1DF1FE8}"/>
                </a:ext>
              </a:extLst>
            </p:cNvPr>
            <p:cNvCxnSpPr>
              <a:cxnSpLocks/>
              <a:stCxn id="264" idx="1"/>
              <a:endCxn id="261" idx="3"/>
            </p:cNvCxnSpPr>
            <p:nvPr/>
          </p:nvCxnSpPr>
          <p:spPr>
            <a:xfrm flipH="1">
              <a:off x="3064227" y="3292536"/>
              <a:ext cx="1123585" cy="202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4" name="Gerade Verbindung mit Pfeil 293">
              <a:extLst>
                <a:ext uri="{FF2B5EF4-FFF2-40B4-BE49-F238E27FC236}">
                  <a16:creationId xmlns:a16="http://schemas.microsoft.com/office/drawing/2014/main" id="{629C8652-C847-304E-B2CA-E5D0C5802A7E}"/>
                </a:ext>
              </a:extLst>
            </p:cNvPr>
            <p:cNvCxnSpPr>
              <a:cxnSpLocks/>
              <a:stCxn id="266" idx="1"/>
              <a:endCxn id="261" idx="3"/>
            </p:cNvCxnSpPr>
            <p:nvPr/>
          </p:nvCxnSpPr>
          <p:spPr>
            <a:xfrm flipH="1">
              <a:off x="3064227" y="2687241"/>
              <a:ext cx="952135" cy="8075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5" name="Gerade Verbindung mit Pfeil 294">
              <a:extLst>
                <a:ext uri="{FF2B5EF4-FFF2-40B4-BE49-F238E27FC236}">
                  <a16:creationId xmlns:a16="http://schemas.microsoft.com/office/drawing/2014/main" id="{ACDBD95F-77C5-0A4F-A81B-8F279C59A8E2}"/>
                </a:ext>
              </a:extLst>
            </p:cNvPr>
            <p:cNvCxnSpPr>
              <a:cxnSpLocks/>
              <a:stCxn id="266" idx="1"/>
              <a:endCxn id="262" idx="3"/>
            </p:cNvCxnSpPr>
            <p:nvPr/>
          </p:nvCxnSpPr>
          <p:spPr>
            <a:xfrm flipH="1" flipV="1">
              <a:off x="3548598" y="2048731"/>
              <a:ext cx="467764" cy="6385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6" name="Rechteck 295">
              <a:extLst>
                <a:ext uri="{FF2B5EF4-FFF2-40B4-BE49-F238E27FC236}">
                  <a16:creationId xmlns:a16="http://schemas.microsoft.com/office/drawing/2014/main" id="{3E5F33C0-BCC9-1A41-9DD3-50F2F5354E6F}"/>
                </a:ext>
              </a:extLst>
            </p:cNvPr>
            <p:cNvSpPr/>
            <p:nvPr/>
          </p:nvSpPr>
          <p:spPr>
            <a:xfrm>
              <a:off x="4228597" y="175418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m</a:t>
              </a:r>
            </a:p>
          </p:txBody>
        </p:sp>
        <p:cxnSp>
          <p:nvCxnSpPr>
            <p:cNvPr id="297" name="Gerade Verbindung mit Pfeil 296">
              <a:extLst>
                <a:ext uri="{FF2B5EF4-FFF2-40B4-BE49-F238E27FC236}">
                  <a16:creationId xmlns:a16="http://schemas.microsoft.com/office/drawing/2014/main" id="{A3FB29C3-95EB-5C49-9FEB-1BA6D0177409}"/>
                </a:ext>
              </a:extLst>
            </p:cNvPr>
            <p:cNvCxnSpPr>
              <a:cxnSpLocks/>
              <a:stCxn id="296" idx="1"/>
              <a:endCxn id="262" idx="3"/>
            </p:cNvCxnSpPr>
            <p:nvPr/>
          </p:nvCxnSpPr>
          <p:spPr>
            <a:xfrm flipH="1">
              <a:off x="3548598" y="1835150"/>
              <a:ext cx="679999" cy="2135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8" name="Gerade Verbindung mit Pfeil 297">
              <a:extLst>
                <a:ext uri="{FF2B5EF4-FFF2-40B4-BE49-F238E27FC236}">
                  <a16:creationId xmlns:a16="http://schemas.microsoft.com/office/drawing/2014/main" id="{8AC38CFF-0093-9B47-8CCD-EE91CDB652AF}"/>
                </a:ext>
              </a:extLst>
            </p:cNvPr>
            <p:cNvCxnSpPr>
              <a:cxnSpLocks/>
              <a:stCxn id="296" idx="1"/>
              <a:endCxn id="263" idx="3"/>
            </p:cNvCxnSpPr>
            <p:nvPr/>
          </p:nvCxnSpPr>
          <p:spPr>
            <a:xfrm flipH="1">
              <a:off x="3502744" y="1835150"/>
              <a:ext cx="725853" cy="8698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9" name="Gerade Verbindung mit Pfeil 298">
              <a:extLst>
                <a:ext uri="{FF2B5EF4-FFF2-40B4-BE49-F238E27FC236}">
                  <a16:creationId xmlns:a16="http://schemas.microsoft.com/office/drawing/2014/main" id="{1E067E63-0632-4345-BA6E-16709D206274}"/>
                </a:ext>
              </a:extLst>
            </p:cNvPr>
            <p:cNvCxnSpPr>
              <a:cxnSpLocks/>
              <a:stCxn id="267" idx="1"/>
              <a:endCxn id="266" idx="3"/>
            </p:cNvCxnSpPr>
            <p:nvPr/>
          </p:nvCxnSpPr>
          <p:spPr>
            <a:xfrm flipH="1" flipV="1">
              <a:off x="4187812" y="2687241"/>
              <a:ext cx="1178318" cy="9695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0" name="Gerade Verbindung mit Pfeil 299">
              <a:extLst>
                <a:ext uri="{FF2B5EF4-FFF2-40B4-BE49-F238E27FC236}">
                  <a16:creationId xmlns:a16="http://schemas.microsoft.com/office/drawing/2014/main" id="{A77623A5-3483-554B-BA7E-618083EE165F}"/>
                </a:ext>
              </a:extLst>
            </p:cNvPr>
            <p:cNvCxnSpPr>
              <a:cxnSpLocks/>
              <a:stCxn id="267" idx="1"/>
              <a:endCxn id="264" idx="3"/>
            </p:cNvCxnSpPr>
            <p:nvPr/>
          </p:nvCxnSpPr>
          <p:spPr>
            <a:xfrm flipH="1" flipV="1">
              <a:off x="4359262" y="3292536"/>
              <a:ext cx="1006868" cy="36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1" name="Gerade Verbindung mit Pfeil 300">
              <a:extLst>
                <a:ext uri="{FF2B5EF4-FFF2-40B4-BE49-F238E27FC236}">
                  <a16:creationId xmlns:a16="http://schemas.microsoft.com/office/drawing/2014/main" id="{DE13C703-8E3D-1243-A08F-CE8C2F580FE4}"/>
                </a:ext>
              </a:extLst>
            </p:cNvPr>
            <p:cNvCxnSpPr>
              <a:cxnSpLocks/>
              <a:stCxn id="265" idx="1"/>
              <a:endCxn id="266" idx="3"/>
            </p:cNvCxnSpPr>
            <p:nvPr/>
          </p:nvCxnSpPr>
          <p:spPr>
            <a:xfrm flipH="1">
              <a:off x="4187812" y="2141547"/>
              <a:ext cx="982905" cy="5456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2" name="Gerade Verbindung mit Pfeil 301">
              <a:extLst>
                <a:ext uri="{FF2B5EF4-FFF2-40B4-BE49-F238E27FC236}">
                  <a16:creationId xmlns:a16="http://schemas.microsoft.com/office/drawing/2014/main" id="{B9E0260A-EF24-1A4A-BE62-417465AE5B2D}"/>
                </a:ext>
              </a:extLst>
            </p:cNvPr>
            <p:cNvCxnSpPr>
              <a:cxnSpLocks/>
              <a:stCxn id="265" idx="1"/>
              <a:endCxn id="296" idx="3"/>
            </p:cNvCxnSpPr>
            <p:nvPr/>
          </p:nvCxnSpPr>
          <p:spPr>
            <a:xfrm flipH="1" flipV="1">
              <a:off x="4400047" y="1835150"/>
              <a:ext cx="770670" cy="306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3" name="Gerade Verbindung mit Pfeil 302">
              <a:extLst>
                <a:ext uri="{FF2B5EF4-FFF2-40B4-BE49-F238E27FC236}">
                  <a16:creationId xmlns:a16="http://schemas.microsoft.com/office/drawing/2014/main" id="{9B099F00-BD08-094E-BB92-9D76E45A93A6}"/>
                </a:ext>
              </a:extLst>
            </p:cNvPr>
            <p:cNvCxnSpPr>
              <a:cxnSpLocks/>
              <a:stCxn id="268" idx="1"/>
              <a:endCxn id="296" idx="3"/>
            </p:cNvCxnSpPr>
            <p:nvPr/>
          </p:nvCxnSpPr>
          <p:spPr>
            <a:xfrm flipH="1" flipV="1">
              <a:off x="4400047" y="1835150"/>
              <a:ext cx="532667" cy="8623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4" name="Gerade Verbindung mit Pfeil 303">
              <a:extLst>
                <a:ext uri="{FF2B5EF4-FFF2-40B4-BE49-F238E27FC236}">
                  <a16:creationId xmlns:a16="http://schemas.microsoft.com/office/drawing/2014/main" id="{BC5DF286-ECD8-EE43-AA0B-DCFBBA9E1E44}"/>
                </a:ext>
              </a:extLst>
            </p:cNvPr>
            <p:cNvCxnSpPr>
              <a:cxnSpLocks/>
              <a:stCxn id="268" idx="1"/>
              <a:endCxn id="266" idx="3"/>
            </p:cNvCxnSpPr>
            <p:nvPr/>
          </p:nvCxnSpPr>
          <p:spPr>
            <a:xfrm flipH="1" flipV="1">
              <a:off x="4187812" y="2687241"/>
              <a:ext cx="744902" cy="102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5" name="Gerade Verbindung mit Pfeil 304">
              <a:extLst>
                <a:ext uri="{FF2B5EF4-FFF2-40B4-BE49-F238E27FC236}">
                  <a16:creationId xmlns:a16="http://schemas.microsoft.com/office/drawing/2014/main" id="{E1465952-6461-964E-8154-EF59678A993B}"/>
                </a:ext>
              </a:extLst>
            </p:cNvPr>
            <p:cNvCxnSpPr>
              <a:cxnSpLocks/>
              <a:stCxn id="270" idx="1"/>
              <a:endCxn id="268" idx="3"/>
            </p:cNvCxnSpPr>
            <p:nvPr/>
          </p:nvCxnSpPr>
          <p:spPr>
            <a:xfrm flipH="1" flipV="1">
              <a:off x="5104164" y="2697465"/>
              <a:ext cx="811456" cy="4928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6" name="Gerade Verbindung mit Pfeil 305">
              <a:extLst>
                <a:ext uri="{FF2B5EF4-FFF2-40B4-BE49-F238E27FC236}">
                  <a16:creationId xmlns:a16="http://schemas.microsoft.com/office/drawing/2014/main" id="{3435781E-E765-DB49-A9CF-C4F79C4D4723}"/>
                </a:ext>
              </a:extLst>
            </p:cNvPr>
            <p:cNvCxnSpPr>
              <a:cxnSpLocks/>
              <a:stCxn id="270" idx="1"/>
              <a:endCxn id="324" idx="3"/>
            </p:cNvCxnSpPr>
            <p:nvPr/>
          </p:nvCxnSpPr>
          <p:spPr>
            <a:xfrm flipH="1">
              <a:off x="5357583" y="3190324"/>
              <a:ext cx="558037" cy="132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7" name="Gerade Verbindung mit Pfeil 306">
              <a:extLst>
                <a:ext uri="{FF2B5EF4-FFF2-40B4-BE49-F238E27FC236}">
                  <a16:creationId xmlns:a16="http://schemas.microsoft.com/office/drawing/2014/main" id="{64A5998D-4375-3345-A31D-8C574B3B43FB}"/>
                </a:ext>
              </a:extLst>
            </p:cNvPr>
            <p:cNvCxnSpPr>
              <a:cxnSpLocks/>
              <a:stCxn id="269" idx="1"/>
              <a:endCxn id="296" idx="3"/>
            </p:cNvCxnSpPr>
            <p:nvPr/>
          </p:nvCxnSpPr>
          <p:spPr>
            <a:xfrm flipH="1">
              <a:off x="4400047" y="1621719"/>
              <a:ext cx="1120714" cy="2134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8" name="Gerade Verbindung mit Pfeil 307">
              <a:extLst>
                <a:ext uri="{FF2B5EF4-FFF2-40B4-BE49-F238E27FC236}">
                  <a16:creationId xmlns:a16="http://schemas.microsoft.com/office/drawing/2014/main" id="{8F624F18-29FF-554A-A7BA-2DEA6635E161}"/>
                </a:ext>
              </a:extLst>
            </p:cNvPr>
            <p:cNvCxnSpPr>
              <a:cxnSpLocks/>
              <a:stCxn id="269" idx="1"/>
              <a:endCxn id="266" idx="3"/>
            </p:cNvCxnSpPr>
            <p:nvPr/>
          </p:nvCxnSpPr>
          <p:spPr>
            <a:xfrm flipH="1">
              <a:off x="4187812" y="1621719"/>
              <a:ext cx="1332949" cy="10655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9" name="Gerade Verbindung mit Pfeil 308">
              <a:extLst>
                <a:ext uri="{FF2B5EF4-FFF2-40B4-BE49-F238E27FC236}">
                  <a16:creationId xmlns:a16="http://schemas.microsoft.com/office/drawing/2014/main" id="{D078C664-5298-784C-84EE-DCD607C1B127}"/>
                </a:ext>
              </a:extLst>
            </p:cNvPr>
            <p:cNvCxnSpPr>
              <a:stCxn id="271" idx="1"/>
              <a:endCxn id="265" idx="3"/>
            </p:cNvCxnSpPr>
            <p:nvPr/>
          </p:nvCxnSpPr>
          <p:spPr>
            <a:xfrm flipH="1">
              <a:off x="5342167" y="2064545"/>
              <a:ext cx="700180" cy="770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0" name="Gerade Verbindung mit Pfeil 309">
              <a:extLst>
                <a:ext uri="{FF2B5EF4-FFF2-40B4-BE49-F238E27FC236}">
                  <a16:creationId xmlns:a16="http://schemas.microsoft.com/office/drawing/2014/main" id="{3C09A6CD-C349-3B4F-AA76-E77E4D4F3701}"/>
                </a:ext>
              </a:extLst>
            </p:cNvPr>
            <p:cNvCxnSpPr>
              <a:stCxn id="271" idx="1"/>
              <a:endCxn id="268" idx="3"/>
            </p:cNvCxnSpPr>
            <p:nvPr/>
          </p:nvCxnSpPr>
          <p:spPr>
            <a:xfrm flipH="1">
              <a:off x="5104164" y="2064545"/>
              <a:ext cx="938183" cy="632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1" name="Gerade Verbindung mit Pfeil 310">
              <a:extLst>
                <a:ext uri="{FF2B5EF4-FFF2-40B4-BE49-F238E27FC236}">
                  <a16:creationId xmlns:a16="http://schemas.microsoft.com/office/drawing/2014/main" id="{3758B4BF-A0D5-6F49-B848-3E94E1C07248}"/>
                </a:ext>
              </a:extLst>
            </p:cNvPr>
            <p:cNvCxnSpPr>
              <a:stCxn id="273" idx="1"/>
              <a:endCxn id="268" idx="3"/>
            </p:cNvCxnSpPr>
            <p:nvPr/>
          </p:nvCxnSpPr>
          <p:spPr>
            <a:xfrm flipH="1">
              <a:off x="5104164" y="2642008"/>
              <a:ext cx="1071441" cy="554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2" name="Gerade Verbindung mit Pfeil 311">
              <a:extLst>
                <a:ext uri="{FF2B5EF4-FFF2-40B4-BE49-F238E27FC236}">
                  <a16:creationId xmlns:a16="http://schemas.microsoft.com/office/drawing/2014/main" id="{9C72E4DE-06B2-4045-8F31-0AE9BA0EA4C6}"/>
                </a:ext>
              </a:extLst>
            </p:cNvPr>
            <p:cNvCxnSpPr>
              <a:stCxn id="273" idx="1"/>
              <a:endCxn id="324" idx="3"/>
            </p:cNvCxnSpPr>
            <p:nvPr/>
          </p:nvCxnSpPr>
          <p:spPr>
            <a:xfrm flipH="1">
              <a:off x="5357583" y="2642008"/>
              <a:ext cx="818022" cy="5615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3" name="Gerade Verbindung mit Pfeil 312">
              <a:extLst>
                <a:ext uri="{FF2B5EF4-FFF2-40B4-BE49-F238E27FC236}">
                  <a16:creationId xmlns:a16="http://schemas.microsoft.com/office/drawing/2014/main" id="{6BDBE5CC-3529-0448-96DD-0F80F361DB58}"/>
                </a:ext>
              </a:extLst>
            </p:cNvPr>
            <p:cNvCxnSpPr>
              <a:stCxn id="276" idx="1"/>
              <a:endCxn id="269" idx="3"/>
            </p:cNvCxnSpPr>
            <p:nvPr/>
          </p:nvCxnSpPr>
          <p:spPr>
            <a:xfrm flipH="1">
              <a:off x="5692211" y="1185160"/>
              <a:ext cx="781831" cy="436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4" name="Gerade Verbindung mit Pfeil 313">
              <a:extLst>
                <a:ext uri="{FF2B5EF4-FFF2-40B4-BE49-F238E27FC236}">
                  <a16:creationId xmlns:a16="http://schemas.microsoft.com/office/drawing/2014/main" id="{ABD6ED9A-D5D9-B047-ACDC-11A1F0BDB9CB}"/>
                </a:ext>
              </a:extLst>
            </p:cNvPr>
            <p:cNvCxnSpPr>
              <a:stCxn id="276" idx="1"/>
              <a:endCxn id="321" idx="3"/>
            </p:cNvCxnSpPr>
            <p:nvPr/>
          </p:nvCxnSpPr>
          <p:spPr>
            <a:xfrm flipH="1">
              <a:off x="5414351" y="1185160"/>
              <a:ext cx="1059691" cy="612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5" name="Gerade Verbindung mit Pfeil 314">
              <a:extLst>
                <a:ext uri="{FF2B5EF4-FFF2-40B4-BE49-F238E27FC236}">
                  <a16:creationId xmlns:a16="http://schemas.microsoft.com/office/drawing/2014/main" id="{CBBFB0A4-653F-5C47-A5ED-927DFD546FE2}"/>
                </a:ext>
              </a:extLst>
            </p:cNvPr>
            <p:cNvCxnSpPr>
              <a:stCxn id="274" idx="1"/>
              <a:endCxn id="271" idx="3"/>
            </p:cNvCxnSpPr>
            <p:nvPr/>
          </p:nvCxnSpPr>
          <p:spPr>
            <a:xfrm flipH="1">
              <a:off x="6213797" y="1797808"/>
              <a:ext cx="469565" cy="2667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6" name="Gerade Verbindung mit Pfeil 315">
              <a:extLst>
                <a:ext uri="{FF2B5EF4-FFF2-40B4-BE49-F238E27FC236}">
                  <a16:creationId xmlns:a16="http://schemas.microsoft.com/office/drawing/2014/main" id="{4059F95C-3F51-B14E-BB64-1C7A5FF63D39}"/>
                </a:ext>
              </a:extLst>
            </p:cNvPr>
            <p:cNvCxnSpPr>
              <a:stCxn id="274" idx="1"/>
              <a:endCxn id="269" idx="3"/>
            </p:cNvCxnSpPr>
            <p:nvPr/>
          </p:nvCxnSpPr>
          <p:spPr>
            <a:xfrm flipH="1" flipV="1">
              <a:off x="5692211" y="1621719"/>
              <a:ext cx="991151" cy="1760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7" name="Gerade Verbindung mit Pfeil 316">
              <a:extLst>
                <a:ext uri="{FF2B5EF4-FFF2-40B4-BE49-F238E27FC236}">
                  <a16:creationId xmlns:a16="http://schemas.microsoft.com/office/drawing/2014/main" id="{2D7030B7-238B-364D-A90B-80584EE6A75B}"/>
                </a:ext>
              </a:extLst>
            </p:cNvPr>
            <p:cNvCxnSpPr>
              <a:stCxn id="275" idx="1"/>
              <a:endCxn id="270" idx="3"/>
            </p:cNvCxnSpPr>
            <p:nvPr/>
          </p:nvCxnSpPr>
          <p:spPr>
            <a:xfrm flipH="1">
              <a:off x="6087070" y="2515515"/>
              <a:ext cx="822792" cy="6748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8" name="Gerade Verbindung mit Pfeil 317">
              <a:extLst>
                <a:ext uri="{FF2B5EF4-FFF2-40B4-BE49-F238E27FC236}">
                  <a16:creationId xmlns:a16="http://schemas.microsoft.com/office/drawing/2014/main" id="{FC4F4083-258D-3047-8884-EB387982C0B7}"/>
                </a:ext>
              </a:extLst>
            </p:cNvPr>
            <p:cNvCxnSpPr>
              <a:stCxn id="275" idx="1"/>
              <a:endCxn id="273" idx="3"/>
            </p:cNvCxnSpPr>
            <p:nvPr/>
          </p:nvCxnSpPr>
          <p:spPr>
            <a:xfrm flipH="1">
              <a:off x="6347055" y="2515515"/>
              <a:ext cx="562807" cy="1264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9" name="Gerade Verbindung mit Pfeil 318">
              <a:extLst>
                <a:ext uri="{FF2B5EF4-FFF2-40B4-BE49-F238E27FC236}">
                  <a16:creationId xmlns:a16="http://schemas.microsoft.com/office/drawing/2014/main" id="{1BA47C1E-A0AA-D440-B42B-6ECB8122DFAA}"/>
                </a:ext>
              </a:extLst>
            </p:cNvPr>
            <p:cNvCxnSpPr>
              <a:stCxn id="272" idx="1"/>
              <a:endCxn id="267" idx="3"/>
            </p:cNvCxnSpPr>
            <p:nvPr/>
          </p:nvCxnSpPr>
          <p:spPr>
            <a:xfrm flipH="1">
              <a:off x="5537580" y="3116064"/>
              <a:ext cx="1319618" cy="5406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0" name="Gerade Verbindung mit Pfeil 319">
              <a:extLst>
                <a:ext uri="{FF2B5EF4-FFF2-40B4-BE49-F238E27FC236}">
                  <a16:creationId xmlns:a16="http://schemas.microsoft.com/office/drawing/2014/main" id="{1E4E5400-F6A1-594B-BF62-BC166AE7D82D}"/>
                </a:ext>
              </a:extLst>
            </p:cNvPr>
            <p:cNvCxnSpPr>
              <a:stCxn id="272" idx="1"/>
              <a:endCxn id="270" idx="3"/>
            </p:cNvCxnSpPr>
            <p:nvPr/>
          </p:nvCxnSpPr>
          <p:spPr>
            <a:xfrm flipH="1">
              <a:off x="6087070" y="3116064"/>
              <a:ext cx="770128" cy="742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1" name="Rechteck 320">
              <a:extLst>
                <a:ext uri="{FF2B5EF4-FFF2-40B4-BE49-F238E27FC236}">
                  <a16:creationId xmlns:a16="http://schemas.microsoft.com/office/drawing/2014/main" id="{7505BC7E-7BE5-5749-88D1-803817F8FE1F}"/>
                </a:ext>
              </a:extLst>
            </p:cNvPr>
            <p:cNvSpPr/>
            <p:nvPr/>
          </p:nvSpPr>
          <p:spPr>
            <a:xfrm>
              <a:off x="5242901" y="1165399"/>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q</a:t>
              </a:r>
            </a:p>
          </p:txBody>
        </p:sp>
        <p:cxnSp>
          <p:nvCxnSpPr>
            <p:cNvPr id="322" name="Gerade Verbindung mit Pfeil 321">
              <a:extLst>
                <a:ext uri="{FF2B5EF4-FFF2-40B4-BE49-F238E27FC236}">
                  <a16:creationId xmlns:a16="http://schemas.microsoft.com/office/drawing/2014/main" id="{2A3A31C7-FBF6-DB4E-ABB8-8A7C3FEB45DF}"/>
                </a:ext>
              </a:extLst>
            </p:cNvPr>
            <p:cNvCxnSpPr>
              <a:cxnSpLocks/>
              <a:stCxn id="321" idx="1"/>
              <a:endCxn id="296" idx="3"/>
            </p:cNvCxnSpPr>
            <p:nvPr/>
          </p:nvCxnSpPr>
          <p:spPr>
            <a:xfrm flipH="1">
              <a:off x="4400047" y="1246362"/>
              <a:ext cx="842854" cy="5887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3" name="Gerade Verbindung mit Pfeil 322">
              <a:extLst>
                <a:ext uri="{FF2B5EF4-FFF2-40B4-BE49-F238E27FC236}">
                  <a16:creationId xmlns:a16="http://schemas.microsoft.com/office/drawing/2014/main" id="{4E66302D-AC2A-584F-AEDC-163EBE78E300}"/>
                </a:ext>
              </a:extLst>
            </p:cNvPr>
            <p:cNvCxnSpPr>
              <a:cxnSpLocks/>
              <a:stCxn id="321" idx="1"/>
              <a:endCxn id="266" idx="3"/>
            </p:cNvCxnSpPr>
            <p:nvPr/>
          </p:nvCxnSpPr>
          <p:spPr>
            <a:xfrm flipH="1">
              <a:off x="4187812" y="1246362"/>
              <a:ext cx="1055089" cy="14408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4" name="Rechteck 323">
              <a:extLst>
                <a:ext uri="{FF2B5EF4-FFF2-40B4-BE49-F238E27FC236}">
                  <a16:creationId xmlns:a16="http://schemas.microsoft.com/office/drawing/2014/main" id="{C3F9E5A2-9CB8-F64A-BA80-855B9B987AD6}"/>
                </a:ext>
              </a:extLst>
            </p:cNvPr>
            <p:cNvSpPr/>
            <p:nvPr/>
          </p:nvSpPr>
          <p:spPr>
            <a:xfrm>
              <a:off x="5186133" y="3122612"/>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o</a:t>
              </a:r>
            </a:p>
          </p:txBody>
        </p:sp>
        <p:cxnSp>
          <p:nvCxnSpPr>
            <p:cNvPr id="325" name="Gerade Verbindung mit Pfeil 324">
              <a:extLst>
                <a:ext uri="{FF2B5EF4-FFF2-40B4-BE49-F238E27FC236}">
                  <a16:creationId xmlns:a16="http://schemas.microsoft.com/office/drawing/2014/main" id="{843C82EB-A8F1-D149-ADDA-EBD1CD4B240F}"/>
                </a:ext>
              </a:extLst>
            </p:cNvPr>
            <p:cNvCxnSpPr>
              <a:cxnSpLocks/>
              <a:stCxn id="324" idx="1"/>
              <a:endCxn id="266" idx="3"/>
            </p:cNvCxnSpPr>
            <p:nvPr/>
          </p:nvCxnSpPr>
          <p:spPr>
            <a:xfrm flipH="1" flipV="1">
              <a:off x="4187812" y="2687241"/>
              <a:ext cx="998321" cy="5163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6" name="Gerade Verbindung mit Pfeil 325">
              <a:extLst>
                <a:ext uri="{FF2B5EF4-FFF2-40B4-BE49-F238E27FC236}">
                  <a16:creationId xmlns:a16="http://schemas.microsoft.com/office/drawing/2014/main" id="{5E35E90D-3BDB-6C4C-8C6E-621E839DEDF3}"/>
                </a:ext>
              </a:extLst>
            </p:cNvPr>
            <p:cNvCxnSpPr>
              <a:cxnSpLocks/>
              <a:stCxn id="324" idx="1"/>
              <a:endCxn id="264" idx="3"/>
            </p:cNvCxnSpPr>
            <p:nvPr/>
          </p:nvCxnSpPr>
          <p:spPr>
            <a:xfrm flipH="1">
              <a:off x="4359262" y="3203575"/>
              <a:ext cx="826871" cy="889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3" name="Rechteck 2">
            <a:extLst>
              <a:ext uri="{FF2B5EF4-FFF2-40B4-BE49-F238E27FC236}">
                <a16:creationId xmlns:a16="http://schemas.microsoft.com/office/drawing/2014/main" id="{D7E84B03-D9E3-E64E-9991-05FECBB13AA7}"/>
              </a:ext>
            </a:extLst>
          </p:cNvPr>
          <p:cNvSpPr/>
          <p:nvPr/>
        </p:nvSpPr>
        <p:spPr>
          <a:xfrm>
            <a:off x="1059519" y="6420224"/>
            <a:ext cx="5262979" cy="338554"/>
          </a:xfrm>
          <a:prstGeom prst="rect">
            <a:avLst/>
          </a:prstGeom>
        </p:spPr>
        <p:txBody>
          <a:bodyPr wrap="none">
            <a:spAutoFit/>
          </a:bodyPr>
          <a:lstStyle/>
          <a:p>
            <a:r>
              <a:rPr lang="de-DE" sz="1600" dirty="0">
                <a:solidFill>
                  <a:srgbClr val="002A36"/>
                </a:solidFill>
              </a:rPr>
              <a:t>https://</a:t>
            </a:r>
            <a:r>
              <a:rPr lang="de-DE" sz="1600" dirty="0" err="1">
                <a:solidFill>
                  <a:srgbClr val="002A36"/>
                </a:solidFill>
              </a:rPr>
              <a:t>github.com</a:t>
            </a:r>
            <a:r>
              <a:rPr lang="de-DE" sz="1600" dirty="0">
                <a:solidFill>
                  <a:srgbClr val="002A36"/>
                </a:solidFill>
              </a:rPr>
              <a:t>/</a:t>
            </a:r>
            <a:r>
              <a:rPr lang="de-DE" sz="1600" dirty="0" err="1">
                <a:solidFill>
                  <a:srgbClr val="002A36"/>
                </a:solidFill>
              </a:rPr>
              <a:t>noneymous</a:t>
            </a:r>
            <a:r>
              <a:rPr lang="de-DE" sz="1600" dirty="0">
                <a:solidFill>
                  <a:srgbClr val="002A36"/>
                </a:solidFill>
              </a:rPr>
              <a:t>/</a:t>
            </a:r>
            <a:r>
              <a:rPr lang="de-DE" sz="1600" dirty="0" err="1">
                <a:solidFill>
                  <a:srgbClr val="002A36"/>
                </a:solidFill>
              </a:rPr>
              <a:t>iota</a:t>
            </a:r>
            <a:r>
              <a:rPr lang="de-DE" sz="1600" dirty="0">
                <a:solidFill>
                  <a:srgbClr val="002A36"/>
                </a:solidFill>
              </a:rPr>
              <a:t>-consensus-</a:t>
            </a:r>
            <a:r>
              <a:rPr lang="de-DE" sz="1600" dirty="0" err="1">
                <a:solidFill>
                  <a:srgbClr val="002A36"/>
                </a:solidFill>
              </a:rPr>
              <a:t>presentation</a:t>
            </a:r>
            <a:endParaRPr lang="de-DE" sz="1600" dirty="0">
              <a:solidFill>
                <a:srgbClr val="002A36"/>
              </a:solidFill>
            </a:endParaRPr>
          </a:p>
        </p:txBody>
      </p:sp>
    </p:spTree>
    <p:extLst>
      <p:ext uri="{BB962C8B-B14F-4D97-AF65-F5344CB8AC3E}">
        <p14:creationId xmlns:p14="http://schemas.microsoft.com/office/powerpoint/2010/main" val="35526271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Inhaltsplatzhalter 4">
            <a:extLst>
              <a:ext uri="{FF2B5EF4-FFF2-40B4-BE49-F238E27FC236}">
                <a16:creationId xmlns:a16="http://schemas.microsoft.com/office/drawing/2014/main" id="{53E7D8A4-4FB7-5A43-A407-BF240ABA0AA4}"/>
              </a:ext>
            </a:extLst>
          </p:cNvPr>
          <p:cNvSpPr>
            <a:spLocks noGrp="1"/>
          </p:cNvSpPr>
          <p:nvPr>
            <p:ph idx="1"/>
          </p:nvPr>
        </p:nvSpPr>
        <p:spPr>
          <a:xfrm>
            <a:off x="7522839" y="1242119"/>
            <a:ext cx="4280272" cy="4934844"/>
          </a:xfr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p>
            <a:endParaRPr lang="de-DE" sz="1000" dirty="0">
              <a:solidFill>
                <a:schemeClr val="bg1"/>
              </a:solidFill>
            </a:endParaRPr>
          </a:p>
          <a:p>
            <a:endParaRPr lang="de-DE" sz="1000" dirty="0">
              <a:solidFill>
                <a:schemeClr val="bg1"/>
              </a:solidFill>
            </a:endParaRPr>
          </a:p>
        </p:txBody>
      </p:sp>
      <p:sp>
        <p:nvSpPr>
          <p:cNvPr id="2" name="Titel 1">
            <a:extLst>
              <a:ext uri="{FF2B5EF4-FFF2-40B4-BE49-F238E27FC236}">
                <a16:creationId xmlns:a16="http://schemas.microsoft.com/office/drawing/2014/main" id="{4720B58E-81C6-8049-A6B0-E24901A1F0C3}"/>
              </a:ext>
            </a:extLst>
          </p:cNvPr>
          <p:cNvSpPr>
            <a:spLocks noGrp="1"/>
          </p:cNvSpPr>
          <p:nvPr>
            <p:ph type="title"/>
          </p:nvPr>
        </p:nvSpPr>
        <p:spPr>
          <a:xfrm>
            <a:off x="838200" y="365125"/>
            <a:ext cx="10515600" cy="1325563"/>
          </a:xfrm>
        </p:spPr>
        <p:txBody>
          <a:bodyPr/>
          <a:lstStyle/>
          <a:p>
            <a:r>
              <a:rPr lang="de-DE" dirty="0"/>
              <a:t>Der IOTA </a:t>
            </a:r>
            <a:r>
              <a:rPr lang="de-DE" dirty="0" err="1"/>
              <a:t>Tangle</a:t>
            </a:r>
            <a:r>
              <a:rPr lang="de-DE" dirty="0"/>
              <a:t> </a:t>
            </a:r>
          </a:p>
        </p:txBody>
      </p:sp>
      <p:sp>
        <p:nvSpPr>
          <p:cNvPr id="76" name="Rechteck 75">
            <a:extLst>
              <a:ext uri="{FF2B5EF4-FFF2-40B4-BE49-F238E27FC236}">
                <a16:creationId xmlns:a16="http://schemas.microsoft.com/office/drawing/2014/main" id="{76E3E82B-562C-F246-99BF-9C74CCB71DDF}"/>
              </a:ext>
            </a:extLst>
          </p:cNvPr>
          <p:cNvSpPr/>
          <p:nvPr/>
        </p:nvSpPr>
        <p:spPr>
          <a:xfrm>
            <a:off x="2348443" y="1481538"/>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9" name="Rechteck 78">
            <a:extLst>
              <a:ext uri="{FF2B5EF4-FFF2-40B4-BE49-F238E27FC236}">
                <a16:creationId xmlns:a16="http://schemas.microsoft.com/office/drawing/2014/main" id="{FA76E082-31A0-7947-8201-F315781528FA}"/>
              </a:ext>
            </a:extLst>
          </p:cNvPr>
          <p:cNvSpPr/>
          <p:nvPr/>
        </p:nvSpPr>
        <p:spPr>
          <a:xfrm>
            <a:off x="3765649" y="1494576"/>
            <a:ext cx="171450" cy="1619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CA"/>
          </a:p>
        </p:txBody>
      </p:sp>
      <p:sp>
        <p:nvSpPr>
          <p:cNvPr id="82" name="Textfeld 81">
            <a:extLst>
              <a:ext uri="{FF2B5EF4-FFF2-40B4-BE49-F238E27FC236}">
                <a16:creationId xmlns:a16="http://schemas.microsoft.com/office/drawing/2014/main" id="{602F68B5-23D9-FB46-9FF0-9BAD48470C67}"/>
              </a:ext>
            </a:extLst>
          </p:cNvPr>
          <p:cNvSpPr txBox="1"/>
          <p:nvPr/>
        </p:nvSpPr>
        <p:spPr>
          <a:xfrm>
            <a:off x="2532589" y="1447009"/>
            <a:ext cx="869149" cy="246221"/>
          </a:xfrm>
          <a:prstGeom prst="rect">
            <a:avLst/>
          </a:prstGeom>
          <a:noFill/>
        </p:spPr>
        <p:txBody>
          <a:bodyPr wrap="none" rtlCol="0">
            <a:spAutoFit/>
          </a:bodyPr>
          <a:lstStyle/>
          <a:p>
            <a:r>
              <a:rPr lang="en-CA" sz="1000" dirty="0"/>
              <a:t>Unconfirmed</a:t>
            </a:r>
          </a:p>
        </p:txBody>
      </p:sp>
      <p:sp>
        <p:nvSpPr>
          <p:cNvPr id="83" name="Textfeld 82">
            <a:extLst>
              <a:ext uri="{FF2B5EF4-FFF2-40B4-BE49-F238E27FC236}">
                <a16:creationId xmlns:a16="http://schemas.microsoft.com/office/drawing/2014/main" id="{00F431F8-0BB9-6149-ADA4-B818E04A9ED8}"/>
              </a:ext>
            </a:extLst>
          </p:cNvPr>
          <p:cNvSpPr txBox="1"/>
          <p:nvPr/>
        </p:nvSpPr>
        <p:spPr>
          <a:xfrm>
            <a:off x="3949795" y="1452427"/>
            <a:ext cx="343364" cy="246221"/>
          </a:xfrm>
          <a:prstGeom prst="rect">
            <a:avLst/>
          </a:prstGeom>
          <a:noFill/>
        </p:spPr>
        <p:txBody>
          <a:bodyPr wrap="none" rtlCol="0">
            <a:spAutoFit/>
          </a:bodyPr>
          <a:lstStyle/>
          <a:p>
            <a:r>
              <a:rPr lang="en-CA" sz="1000" dirty="0"/>
              <a:t>Tip</a:t>
            </a:r>
          </a:p>
        </p:txBody>
      </p:sp>
      <p:grpSp>
        <p:nvGrpSpPr>
          <p:cNvPr id="13" name="Gruppieren 12">
            <a:extLst>
              <a:ext uri="{FF2B5EF4-FFF2-40B4-BE49-F238E27FC236}">
                <a16:creationId xmlns:a16="http://schemas.microsoft.com/office/drawing/2014/main" id="{5DD2F72D-F1BC-5D4F-86EC-56F38E64B88F}"/>
              </a:ext>
            </a:extLst>
          </p:cNvPr>
          <p:cNvGrpSpPr/>
          <p:nvPr/>
        </p:nvGrpSpPr>
        <p:grpSpPr>
          <a:xfrm>
            <a:off x="134910" y="2371106"/>
            <a:ext cx="7244225" cy="2796242"/>
            <a:chOff x="373040" y="943563"/>
            <a:chExt cx="7244225" cy="2796242"/>
          </a:xfrm>
        </p:grpSpPr>
        <p:sp>
          <p:nvSpPr>
            <p:cNvPr id="14" name="Freihandform 13">
              <a:extLst>
                <a:ext uri="{FF2B5EF4-FFF2-40B4-BE49-F238E27FC236}">
                  <a16:creationId xmlns:a16="http://schemas.microsoft.com/office/drawing/2014/main" id="{9B2892E1-CAD9-654A-9857-910B318FF85D}"/>
                </a:ext>
              </a:extLst>
            </p:cNvPr>
            <p:cNvSpPr/>
            <p:nvPr/>
          </p:nvSpPr>
          <p:spPr>
            <a:xfrm>
              <a:off x="373040" y="943563"/>
              <a:ext cx="6877955" cy="2796242"/>
            </a:xfrm>
            <a:custGeom>
              <a:avLst/>
              <a:gdLst>
                <a:gd name="connsiteX0" fmla="*/ 532669 w 6034700"/>
                <a:gd name="connsiteY0" fmla="*/ 586154 h 2352431"/>
                <a:gd name="connsiteX1" fmla="*/ 485777 w 6034700"/>
                <a:gd name="connsiteY1" fmla="*/ 601785 h 2352431"/>
                <a:gd name="connsiteX2" fmla="*/ 423254 w 6034700"/>
                <a:gd name="connsiteY2" fmla="*/ 609600 h 2352431"/>
                <a:gd name="connsiteX3" fmla="*/ 399807 w 6034700"/>
                <a:gd name="connsiteY3" fmla="*/ 617416 h 2352431"/>
                <a:gd name="connsiteX4" fmla="*/ 352915 w 6034700"/>
                <a:gd name="connsiteY4" fmla="*/ 625231 h 2352431"/>
                <a:gd name="connsiteX5" fmla="*/ 306023 w 6034700"/>
                <a:gd name="connsiteY5" fmla="*/ 640862 h 2352431"/>
                <a:gd name="connsiteX6" fmla="*/ 282577 w 6034700"/>
                <a:gd name="connsiteY6" fmla="*/ 648677 h 2352431"/>
                <a:gd name="connsiteX7" fmla="*/ 259131 w 6034700"/>
                <a:gd name="connsiteY7" fmla="*/ 656492 h 2352431"/>
                <a:gd name="connsiteX8" fmla="*/ 212238 w 6034700"/>
                <a:gd name="connsiteY8" fmla="*/ 687754 h 2352431"/>
                <a:gd name="connsiteX9" fmla="*/ 188792 w 6034700"/>
                <a:gd name="connsiteY9" fmla="*/ 703385 h 2352431"/>
                <a:gd name="connsiteX10" fmla="*/ 173161 w 6034700"/>
                <a:gd name="connsiteY10" fmla="*/ 750277 h 2352431"/>
                <a:gd name="connsiteX11" fmla="*/ 141900 w 6034700"/>
                <a:gd name="connsiteY11" fmla="*/ 797169 h 2352431"/>
                <a:gd name="connsiteX12" fmla="*/ 110638 w 6034700"/>
                <a:gd name="connsiteY12" fmla="*/ 836246 h 2352431"/>
                <a:gd name="connsiteX13" fmla="*/ 102823 w 6034700"/>
                <a:gd name="connsiteY13" fmla="*/ 859692 h 2352431"/>
                <a:gd name="connsiteX14" fmla="*/ 71561 w 6034700"/>
                <a:gd name="connsiteY14" fmla="*/ 906585 h 2352431"/>
                <a:gd name="connsiteX15" fmla="*/ 55931 w 6034700"/>
                <a:gd name="connsiteY15" fmla="*/ 953477 h 2352431"/>
                <a:gd name="connsiteX16" fmla="*/ 48115 w 6034700"/>
                <a:gd name="connsiteY16" fmla="*/ 976923 h 2352431"/>
                <a:gd name="connsiteX17" fmla="*/ 32484 w 6034700"/>
                <a:gd name="connsiteY17" fmla="*/ 1000369 h 2352431"/>
                <a:gd name="connsiteX18" fmla="*/ 16854 w 6034700"/>
                <a:gd name="connsiteY18" fmla="*/ 1125416 h 2352431"/>
                <a:gd name="connsiteX19" fmla="*/ 9038 w 6034700"/>
                <a:gd name="connsiteY19" fmla="*/ 1156677 h 2352431"/>
                <a:gd name="connsiteX20" fmla="*/ 9038 w 6034700"/>
                <a:gd name="connsiteY20" fmla="*/ 1484923 h 2352431"/>
                <a:gd name="connsiteX21" fmla="*/ 16854 w 6034700"/>
                <a:gd name="connsiteY21" fmla="*/ 1508369 h 2352431"/>
                <a:gd name="connsiteX22" fmla="*/ 40300 w 6034700"/>
                <a:gd name="connsiteY22" fmla="*/ 1586523 h 2352431"/>
                <a:gd name="connsiteX23" fmla="*/ 48115 w 6034700"/>
                <a:gd name="connsiteY23" fmla="*/ 1609969 h 2352431"/>
                <a:gd name="connsiteX24" fmla="*/ 71561 w 6034700"/>
                <a:gd name="connsiteY24" fmla="*/ 1625600 h 2352431"/>
                <a:gd name="connsiteX25" fmla="*/ 102823 w 6034700"/>
                <a:gd name="connsiteY25" fmla="*/ 1695939 h 2352431"/>
                <a:gd name="connsiteX26" fmla="*/ 126269 w 6034700"/>
                <a:gd name="connsiteY26" fmla="*/ 1719385 h 2352431"/>
                <a:gd name="connsiteX27" fmla="*/ 173161 w 6034700"/>
                <a:gd name="connsiteY27" fmla="*/ 1750646 h 2352431"/>
                <a:gd name="connsiteX28" fmla="*/ 235684 w 6034700"/>
                <a:gd name="connsiteY28" fmla="*/ 1781908 h 2352431"/>
                <a:gd name="connsiteX29" fmla="*/ 298207 w 6034700"/>
                <a:gd name="connsiteY29" fmla="*/ 1813169 h 2352431"/>
                <a:gd name="connsiteX30" fmla="*/ 352915 w 6034700"/>
                <a:gd name="connsiteY30" fmla="*/ 1828800 h 2352431"/>
                <a:gd name="connsiteX31" fmla="*/ 399807 w 6034700"/>
                <a:gd name="connsiteY31" fmla="*/ 1844431 h 2352431"/>
                <a:gd name="connsiteX32" fmla="*/ 423254 w 6034700"/>
                <a:gd name="connsiteY32" fmla="*/ 1860062 h 2352431"/>
                <a:gd name="connsiteX33" fmla="*/ 501407 w 6034700"/>
                <a:gd name="connsiteY33" fmla="*/ 1883508 h 2352431"/>
                <a:gd name="connsiteX34" fmla="*/ 524854 w 6034700"/>
                <a:gd name="connsiteY34" fmla="*/ 1899139 h 2352431"/>
                <a:gd name="connsiteX35" fmla="*/ 587377 w 6034700"/>
                <a:gd name="connsiteY35" fmla="*/ 1914769 h 2352431"/>
                <a:gd name="connsiteX36" fmla="*/ 634269 w 6034700"/>
                <a:gd name="connsiteY36" fmla="*/ 1930400 h 2352431"/>
                <a:gd name="connsiteX37" fmla="*/ 657715 w 6034700"/>
                <a:gd name="connsiteY37" fmla="*/ 1938216 h 2352431"/>
                <a:gd name="connsiteX38" fmla="*/ 681161 w 6034700"/>
                <a:gd name="connsiteY38" fmla="*/ 1946031 h 2352431"/>
                <a:gd name="connsiteX39" fmla="*/ 704607 w 6034700"/>
                <a:gd name="connsiteY39" fmla="*/ 1961662 h 2352431"/>
                <a:gd name="connsiteX40" fmla="*/ 759315 w 6034700"/>
                <a:gd name="connsiteY40" fmla="*/ 1977292 h 2352431"/>
                <a:gd name="connsiteX41" fmla="*/ 806207 w 6034700"/>
                <a:gd name="connsiteY41" fmla="*/ 1992923 h 2352431"/>
                <a:gd name="connsiteX42" fmla="*/ 860915 w 6034700"/>
                <a:gd name="connsiteY42" fmla="*/ 2016369 h 2352431"/>
                <a:gd name="connsiteX43" fmla="*/ 931254 w 6034700"/>
                <a:gd name="connsiteY43" fmla="*/ 2024185 h 2352431"/>
                <a:gd name="connsiteX44" fmla="*/ 1001592 w 6034700"/>
                <a:gd name="connsiteY44" fmla="*/ 2047631 h 2352431"/>
                <a:gd name="connsiteX45" fmla="*/ 1025038 w 6034700"/>
                <a:gd name="connsiteY45" fmla="*/ 2055446 h 2352431"/>
                <a:gd name="connsiteX46" fmla="*/ 1095377 w 6034700"/>
                <a:gd name="connsiteY46" fmla="*/ 2063262 h 2352431"/>
                <a:gd name="connsiteX47" fmla="*/ 1189161 w 6034700"/>
                <a:gd name="connsiteY47" fmla="*/ 2086708 h 2352431"/>
                <a:gd name="connsiteX48" fmla="*/ 1251684 w 6034700"/>
                <a:gd name="connsiteY48" fmla="*/ 2102339 h 2352431"/>
                <a:gd name="connsiteX49" fmla="*/ 1345469 w 6034700"/>
                <a:gd name="connsiteY49" fmla="*/ 2110154 h 2352431"/>
                <a:gd name="connsiteX50" fmla="*/ 1423623 w 6034700"/>
                <a:gd name="connsiteY50" fmla="*/ 2125785 h 2352431"/>
                <a:gd name="connsiteX51" fmla="*/ 1462700 w 6034700"/>
                <a:gd name="connsiteY51" fmla="*/ 2133600 h 2352431"/>
                <a:gd name="connsiteX52" fmla="*/ 1493961 w 6034700"/>
                <a:gd name="connsiteY52" fmla="*/ 2141416 h 2352431"/>
                <a:gd name="connsiteX53" fmla="*/ 1704977 w 6034700"/>
                <a:gd name="connsiteY53" fmla="*/ 2157046 h 2352431"/>
                <a:gd name="connsiteX54" fmla="*/ 1783131 w 6034700"/>
                <a:gd name="connsiteY54" fmla="*/ 2164862 h 2352431"/>
                <a:gd name="connsiteX55" fmla="*/ 1837838 w 6034700"/>
                <a:gd name="connsiteY55" fmla="*/ 2180492 h 2352431"/>
                <a:gd name="connsiteX56" fmla="*/ 1861284 w 6034700"/>
                <a:gd name="connsiteY56" fmla="*/ 2188308 h 2352431"/>
                <a:gd name="connsiteX57" fmla="*/ 1931623 w 6034700"/>
                <a:gd name="connsiteY57" fmla="*/ 2196123 h 2352431"/>
                <a:gd name="connsiteX58" fmla="*/ 2072300 w 6034700"/>
                <a:gd name="connsiteY58" fmla="*/ 2211754 h 2352431"/>
                <a:gd name="connsiteX59" fmla="*/ 2236423 w 6034700"/>
                <a:gd name="connsiteY59" fmla="*/ 2219569 h 2352431"/>
                <a:gd name="connsiteX60" fmla="*/ 2392731 w 6034700"/>
                <a:gd name="connsiteY60" fmla="*/ 2211754 h 2352431"/>
                <a:gd name="connsiteX61" fmla="*/ 2431807 w 6034700"/>
                <a:gd name="connsiteY61" fmla="*/ 2203939 h 2352431"/>
                <a:gd name="connsiteX62" fmla="*/ 2486515 w 6034700"/>
                <a:gd name="connsiteY62" fmla="*/ 2188308 h 2352431"/>
                <a:gd name="connsiteX63" fmla="*/ 2556854 w 6034700"/>
                <a:gd name="connsiteY63" fmla="*/ 2180492 h 2352431"/>
                <a:gd name="connsiteX64" fmla="*/ 2580300 w 6034700"/>
                <a:gd name="connsiteY64" fmla="*/ 2172677 h 2352431"/>
                <a:gd name="connsiteX65" fmla="*/ 2603746 w 6034700"/>
                <a:gd name="connsiteY65" fmla="*/ 2157046 h 2352431"/>
                <a:gd name="connsiteX66" fmla="*/ 2689715 w 6034700"/>
                <a:gd name="connsiteY66" fmla="*/ 2149231 h 2352431"/>
                <a:gd name="connsiteX67" fmla="*/ 2744423 w 6034700"/>
                <a:gd name="connsiteY67" fmla="*/ 2133600 h 2352431"/>
                <a:gd name="connsiteX68" fmla="*/ 2830392 w 6034700"/>
                <a:gd name="connsiteY68" fmla="*/ 2125785 h 2352431"/>
                <a:gd name="connsiteX69" fmla="*/ 2877284 w 6034700"/>
                <a:gd name="connsiteY69" fmla="*/ 2110154 h 2352431"/>
                <a:gd name="connsiteX70" fmla="*/ 2908546 w 6034700"/>
                <a:gd name="connsiteY70" fmla="*/ 2102339 h 2352431"/>
                <a:gd name="connsiteX71" fmla="*/ 2955438 w 6034700"/>
                <a:gd name="connsiteY71" fmla="*/ 2086708 h 2352431"/>
                <a:gd name="connsiteX72" fmla="*/ 3119561 w 6034700"/>
                <a:gd name="connsiteY72" fmla="*/ 2071077 h 2352431"/>
                <a:gd name="connsiteX73" fmla="*/ 3174269 w 6034700"/>
                <a:gd name="connsiteY73" fmla="*/ 2055446 h 2352431"/>
                <a:gd name="connsiteX74" fmla="*/ 3221161 w 6034700"/>
                <a:gd name="connsiteY74" fmla="*/ 2039816 h 2352431"/>
                <a:gd name="connsiteX75" fmla="*/ 3244607 w 6034700"/>
                <a:gd name="connsiteY75" fmla="*/ 2032000 h 2352431"/>
                <a:gd name="connsiteX76" fmla="*/ 3651007 w 6034700"/>
                <a:gd name="connsiteY76" fmla="*/ 2039816 h 2352431"/>
                <a:gd name="connsiteX77" fmla="*/ 3690084 w 6034700"/>
                <a:gd name="connsiteY77" fmla="*/ 2047631 h 2352431"/>
                <a:gd name="connsiteX78" fmla="*/ 3752607 w 6034700"/>
                <a:gd name="connsiteY78" fmla="*/ 2063262 h 2352431"/>
                <a:gd name="connsiteX79" fmla="*/ 3799500 w 6034700"/>
                <a:gd name="connsiteY79" fmla="*/ 2078892 h 2352431"/>
                <a:gd name="connsiteX80" fmla="*/ 3822946 w 6034700"/>
                <a:gd name="connsiteY80" fmla="*/ 2086708 h 2352431"/>
                <a:gd name="connsiteX81" fmla="*/ 3862023 w 6034700"/>
                <a:gd name="connsiteY81" fmla="*/ 2094523 h 2352431"/>
                <a:gd name="connsiteX82" fmla="*/ 3893284 w 6034700"/>
                <a:gd name="connsiteY82" fmla="*/ 2110154 h 2352431"/>
                <a:gd name="connsiteX83" fmla="*/ 3947992 w 6034700"/>
                <a:gd name="connsiteY83" fmla="*/ 2125785 h 2352431"/>
                <a:gd name="connsiteX84" fmla="*/ 3971438 w 6034700"/>
                <a:gd name="connsiteY84" fmla="*/ 2133600 h 2352431"/>
                <a:gd name="connsiteX85" fmla="*/ 4026146 w 6034700"/>
                <a:gd name="connsiteY85" fmla="*/ 2149231 h 2352431"/>
                <a:gd name="connsiteX86" fmla="*/ 4049592 w 6034700"/>
                <a:gd name="connsiteY86" fmla="*/ 2164862 h 2352431"/>
                <a:gd name="connsiteX87" fmla="*/ 4119931 w 6034700"/>
                <a:gd name="connsiteY87" fmla="*/ 2180492 h 2352431"/>
                <a:gd name="connsiteX88" fmla="*/ 4143377 w 6034700"/>
                <a:gd name="connsiteY88" fmla="*/ 2188308 h 2352431"/>
                <a:gd name="connsiteX89" fmla="*/ 4237161 w 6034700"/>
                <a:gd name="connsiteY89" fmla="*/ 2203939 h 2352431"/>
                <a:gd name="connsiteX90" fmla="*/ 4284054 w 6034700"/>
                <a:gd name="connsiteY90" fmla="*/ 2219569 h 2352431"/>
                <a:gd name="connsiteX91" fmla="*/ 4307500 w 6034700"/>
                <a:gd name="connsiteY91" fmla="*/ 2227385 h 2352431"/>
                <a:gd name="connsiteX92" fmla="*/ 4346577 w 6034700"/>
                <a:gd name="connsiteY92" fmla="*/ 2235200 h 2352431"/>
                <a:gd name="connsiteX93" fmla="*/ 4370023 w 6034700"/>
                <a:gd name="connsiteY93" fmla="*/ 2243016 h 2352431"/>
                <a:gd name="connsiteX94" fmla="*/ 4424731 w 6034700"/>
                <a:gd name="connsiteY94" fmla="*/ 2250831 h 2352431"/>
                <a:gd name="connsiteX95" fmla="*/ 4534146 w 6034700"/>
                <a:gd name="connsiteY95" fmla="*/ 2282092 h 2352431"/>
                <a:gd name="connsiteX96" fmla="*/ 4737346 w 6034700"/>
                <a:gd name="connsiteY96" fmla="*/ 2297723 h 2352431"/>
                <a:gd name="connsiteX97" fmla="*/ 4807684 w 6034700"/>
                <a:gd name="connsiteY97" fmla="*/ 2305539 h 2352431"/>
                <a:gd name="connsiteX98" fmla="*/ 4838946 w 6034700"/>
                <a:gd name="connsiteY98" fmla="*/ 2313354 h 2352431"/>
                <a:gd name="connsiteX99" fmla="*/ 5049961 w 6034700"/>
                <a:gd name="connsiteY99" fmla="*/ 2321169 h 2352431"/>
                <a:gd name="connsiteX100" fmla="*/ 5104669 w 6034700"/>
                <a:gd name="connsiteY100" fmla="*/ 2328985 h 2352431"/>
                <a:gd name="connsiteX101" fmla="*/ 5151561 w 6034700"/>
                <a:gd name="connsiteY101" fmla="*/ 2336800 h 2352431"/>
                <a:gd name="connsiteX102" fmla="*/ 5229715 w 6034700"/>
                <a:gd name="connsiteY102" fmla="*/ 2344616 h 2352431"/>
                <a:gd name="connsiteX103" fmla="*/ 5284423 w 6034700"/>
                <a:gd name="connsiteY103" fmla="*/ 2352431 h 2352431"/>
                <a:gd name="connsiteX104" fmla="*/ 5550146 w 6034700"/>
                <a:gd name="connsiteY104" fmla="*/ 2336800 h 2352431"/>
                <a:gd name="connsiteX105" fmla="*/ 5573592 w 6034700"/>
                <a:gd name="connsiteY105" fmla="*/ 2328985 h 2352431"/>
                <a:gd name="connsiteX106" fmla="*/ 5636115 w 6034700"/>
                <a:gd name="connsiteY106" fmla="*/ 2321169 h 2352431"/>
                <a:gd name="connsiteX107" fmla="*/ 5698638 w 6034700"/>
                <a:gd name="connsiteY107" fmla="*/ 2305539 h 2352431"/>
                <a:gd name="connsiteX108" fmla="*/ 5753346 w 6034700"/>
                <a:gd name="connsiteY108" fmla="*/ 2266462 h 2352431"/>
                <a:gd name="connsiteX109" fmla="*/ 5800238 w 6034700"/>
                <a:gd name="connsiteY109" fmla="*/ 2235200 h 2352431"/>
                <a:gd name="connsiteX110" fmla="*/ 5823684 w 6034700"/>
                <a:gd name="connsiteY110" fmla="*/ 2219569 h 2352431"/>
                <a:gd name="connsiteX111" fmla="*/ 5847131 w 6034700"/>
                <a:gd name="connsiteY111" fmla="*/ 2203939 h 2352431"/>
                <a:gd name="connsiteX112" fmla="*/ 5862761 w 6034700"/>
                <a:gd name="connsiteY112" fmla="*/ 2180492 h 2352431"/>
                <a:gd name="connsiteX113" fmla="*/ 5886207 w 6034700"/>
                <a:gd name="connsiteY113" fmla="*/ 2164862 h 2352431"/>
                <a:gd name="connsiteX114" fmla="*/ 5917469 w 6034700"/>
                <a:gd name="connsiteY114" fmla="*/ 2117969 h 2352431"/>
                <a:gd name="connsiteX115" fmla="*/ 5933100 w 6034700"/>
                <a:gd name="connsiteY115" fmla="*/ 2094523 h 2352431"/>
                <a:gd name="connsiteX116" fmla="*/ 5948731 w 6034700"/>
                <a:gd name="connsiteY116" fmla="*/ 2071077 h 2352431"/>
                <a:gd name="connsiteX117" fmla="*/ 5979992 w 6034700"/>
                <a:gd name="connsiteY117" fmla="*/ 2000739 h 2352431"/>
                <a:gd name="connsiteX118" fmla="*/ 5995623 w 6034700"/>
                <a:gd name="connsiteY118" fmla="*/ 1953846 h 2352431"/>
                <a:gd name="connsiteX119" fmla="*/ 6003438 w 6034700"/>
                <a:gd name="connsiteY119" fmla="*/ 1930400 h 2352431"/>
                <a:gd name="connsiteX120" fmla="*/ 6011254 w 6034700"/>
                <a:gd name="connsiteY120" fmla="*/ 1899139 h 2352431"/>
                <a:gd name="connsiteX121" fmla="*/ 6026884 w 6034700"/>
                <a:gd name="connsiteY121" fmla="*/ 1852246 h 2352431"/>
                <a:gd name="connsiteX122" fmla="*/ 6034700 w 6034700"/>
                <a:gd name="connsiteY122" fmla="*/ 1828800 h 2352431"/>
                <a:gd name="connsiteX123" fmla="*/ 6019069 w 6034700"/>
                <a:gd name="connsiteY123" fmla="*/ 1602154 h 2352431"/>
                <a:gd name="connsiteX124" fmla="*/ 6003438 w 6034700"/>
                <a:gd name="connsiteY124" fmla="*/ 1555262 h 2352431"/>
                <a:gd name="connsiteX125" fmla="*/ 5964361 w 6034700"/>
                <a:gd name="connsiteY125" fmla="*/ 1508369 h 2352431"/>
                <a:gd name="connsiteX126" fmla="*/ 5940915 w 6034700"/>
                <a:gd name="connsiteY126" fmla="*/ 1492739 h 2352431"/>
                <a:gd name="connsiteX127" fmla="*/ 5847131 w 6034700"/>
                <a:gd name="connsiteY127" fmla="*/ 1414585 h 2352431"/>
                <a:gd name="connsiteX128" fmla="*/ 5800238 w 6034700"/>
                <a:gd name="connsiteY128" fmla="*/ 1383323 h 2352431"/>
                <a:gd name="connsiteX129" fmla="*/ 5761161 w 6034700"/>
                <a:gd name="connsiteY129" fmla="*/ 1367692 h 2352431"/>
                <a:gd name="connsiteX130" fmla="*/ 5737715 w 6034700"/>
                <a:gd name="connsiteY130" fmla="*/ 1359877 h 2352431"/>
                <a:gd name="connsiteX131" fmla="*/ 5706454 w 6034700"/>
                <a:gd name="connsiteY131" fmla="*/ 1344246 h 2352431"/>
                <a:gd name="connsiteX132" fmla="*/ 5675192 w 6034700"/>
                <a:gd name="connsiteY132" fmla="*/ 1320800 h 2352431"/>
                <a:gd name="connsiteX133" fmla="*/ 5628300 w 6034700"/>
                <a:gd name="connsiteY133" fmla="*/ 1312985 h 2352431"/>
                <a:gd name="connsiteX134" fmla="*/ 5597038 w 6034700"/>
                <a:gd name="connsiteY134" fmla="*/ 1305169 h 2352431"/>
                <a:gd name="connsiteX135" fmla="*/ 5565777 w 6034700"/>
                <a:gd name="connsiteY135" fmla="*/ 1289539 h 2352431"/>
                <a:gd name="connsiteX136" fmla="*/ 5495438 w 6034700"/>
                <a:gd name="connsiteY136" fmla="*/ 1250462 h 2352431"/>
                <a:gd name="connsiteX137" fmla="*/ 5471992 w 6034700"/>
                <a:gd name="connsiteY137" fmla="*/ 1242646 h 2352431"/>
                <a:gd name="connsiteX138" fmla="*/ 5448546 w 6034700"/>
                <a:gd name="connsiteY138" fmla="*/ 1227016 h 2352431"/>
                <a:gd name="connsiteX139" fmla="*/ 5425100 w 6034700"/>
                <a:gd name="connsiteY139" fmla="*/ 1219200 h 2352431"/>
                <a:gd name="connsiteX140" fmla="*/ 5378207 w 6034700"/>
                <a:gd name="connsiteY140" fmla="*/ 1187939 h 2352431"/>
                <a:gd name="connsiteX141" fmla="*/ 5323500 w 6034700"/>
                <a:gd name="connsiteY141" fmla="*/ 1164492 h 2352431"/>
                <a:gd name="connsiteX142" fmla="*/ 5276607 w 6034700"/>
                <a:gd name="connsiteY142" fmla="*/ 1133231 h 2352431"/>
                <a:gd name="connsiteX143" fmla="*/ 5221900 w 6034700"/>
                <a:gd name="connsiteY143" fmla="*/ 1117600 h 2352431"/>
                <a:gd name="connsiteX144" fmla="*/ 5198454 w 6034700"/>
                <a:gd name="connsiteY144" fmla="*/ 1101969 h 2352431"/>
                <a:gd name="connsiteX145" fmla="*/ 5175007 w 6034700"/>
                <a:gd name="connsiteY145" fmla="*/ 1094154 h 2352431"/>
                <a:gd name="connsiteX146" fmla="*/ 5143746 w 6034700"/>
                <a:gd name="connsiteY146" fmla="*/ 1078523 h 2352431"/>
                <a:gd name="connsiteX147" fmla="*/ 5120300 w 6034700"/>
                <a:gd name="connsiteY147" fmla="*/ 1070708 h 2352431"/>
                <a:gd name="connsiteX148" fmla="*/ 5089038 w 6034700"/>
                <a:gd name="connsiteY148" fmla="*/ 1055077 h 2352431"/>
                <a:gd name="connsiteX149" fmla="*/ 5065592 w 6034700"/>
                <a:gd name="connsiteY149" fmla="*/ 1047262 h 2352431"/>
                <a:gd name="connsiteX150" fmla="*/ 5010884 w 6034700"/>
                <a:gd name="connsiteY150" fmla="*/ 1023816 h 2352431"/>
                <a:gd name="connsiteX151" fmla="*/ 4963992 w 6034700"/>
                <a:gd name="connsiteY151" fmla="*/ 1000369 h 2352431"/>
                <a:gd name="connsiteX152" fmla="*/ 4940546 w 6034700"/>
                <a:gd name="connsiteY152" fmla="*/ 984739 h 2352431"/>
                <a:gd name="connsiteX153" fmla="*/ 4917100 w 6034700"/>
                <a:gd name="connsiteY153" fmla="*/ 976923 h 2352431"/>
                <a:gd name="connsiteX154" fmla="*/ 4862392 w 6034700"/>
                <a:gd name="connsiteY154" fmla="*/ 945662 h 2352431"/>
                <a:gd name="connsiteX155" fmla="*/ 4807684 w 6034700"/>
                <a:gd name="connsiteY155" fmla="*/ 922216 h 2352431"/>
                <a:gd name="connsiteX156" fmla="*/ 4760792 w 6034700"/>
                <a:gd name="connsiteY156" fmla="*/ 890954 h 2352431"/>
                <a:gd name="connsiteX157" fmla="*/ 4737346 w 6034700"/>
                <a:gd name="connsiteY157" fmla="*/ 875323 h 2352431"/>
                <a:gd name="connsiteX158" fmla="*/ 4690454 w 6034700"/>
                <a:gd name="connsiteY158" fmla="*/ 836246 h 2352431"/>
                <a:gd name="connsiteX159" fmla="*/ 4651377 w 6034700"/>
                <a:gd name="connsiteY159" fmla="*/ 789354 h 2352431"/>
                <a:gd name="connsiteX160" fmla="*/ 4620115 w 6034700"/>
                <a:gd name="connsiteY160" fmla="*/ 742462 h 2352431"/>
                <a:gd name="connsiteX161" fmla="*/ 4588854 w 6034700"/>
                <a:gd name="connsiteY161" fmla="*/ 695569 h 2352431"/>
                <a:gd name="connsiteX162" fmla="*/ 4573223 w 6034700"/>
                <a:gd name="connsiteY162" fmla="*/ 672123 h 2352431"/>
                <a:gd name="connsiteX163" fmla="*/ 4565407 w 6034700"/>
                <a:gd name="connsiteY163" fmla="*/ 648677 h 2352431"/>
                <a:gd name="connsiteX164" fmla="*/ 4534146 w 6034700"/>
                <a:gd name="connsiteY164" fmla="*/ 601785 h 2352431"/>
                <a:gd name="connsiteX165" fmla="*/ 4526331 w 6034700"/>
                <a:gd name="connsiteY165" fmla="*/ 578339 h 2352431"/>
                <a:gd name="connsiteX166" fmla="*/ 4495069 w 6034700"/>
                <a:gd name="connsiteY166" fmla="*/ 531446 h 2352431"/>
                <a:gd name="connsiteX167" fmla="*/ 4455992 w 6034700"/>
                <a:gd name="connsiteY167" fmla="*/ 461108 h 2352431"/>
                <a:gd name="connsiteX168" fmla="*/ 4448177 w 6034700"/>
                <a:gd name="connsiteY168" fmla="*/ 437662 h 2352431"/>
                <a:gd name="connsiteX169" fmla="*/ 4440361 w 6034700"/>
                <a:gd name="connsiteY169" fmla="*/ 406400 h 2352431"/>
                <a:gd name="connsiteX170" fmla="*/ 4424731 w 6034700"/>
                <a:gd name="connsiteY170" fmla="*/ 382954 h 2352431"/>
                <a:gd name="connsiteX171" fmla="*/ 4409100 w 6034700"/>
                <a:gd name="connsiteY171" fmla="*/ 328246 h 2352431"/>
                <a:gd name="connsiteX172" fmla="*/ 4393469 w 6034700"/>
                <a:gd name="connsiteY172" fmla="*/ 304800 h 2352431"/>
                <a:gd name="connsiteX173" fmla="*/ 4370023 w 6034700"/>
                <a:gd name="connsiteY173" fmla="*/ 257908 h 2352431"/>
                <a:gd name="connsiteX174" fmla="*/ 4346577 w 6034700"/>
                <a:gd name="connsiteY174" fmla="*/ 234462 h 2352431"/>
                <a:gd name="connsiteX175" fmla="*/ 4315315 w 6034700"/>
                <a:gd name="connsiteY175" fmla="*/ 187569 h 2352431"/>
                <a:gd name="connsiteX176" fmla="*/ 4291869 w 6034700"/>
                <a:gd name="connsiteY176" fmla="*/ 164123 h 2352431"/>
                <a:gd name="connsiteX177" fmla="*/ 4276238 w 6034700"/>
                <a:gd name="connsiteY177" fmla="*/ 140677 h 2352431"/>
                <a:gd name="connsiteX178" fmla="*/ 4198084 w 6034700"/>
                <a:gd name="connsiteY178" fmla="*/ 85969 h 2352431"/>
                <a:gd name="connsiteX179" fmla="*/ 4174638 w 6034700"/>
                <a:gd name="connsiteY179" fmla="*/ 70339 h 2352431"/>
                <a:gd name="connsiteX180" fmla="*/ 4151192 w 6034700"/>
                <a:gd name="connsiteY180" fmla="*/ 62523 h 2352431"/>
                <a:gd name="connsiteX181" fmla="*/ 4088669 w 6034700"/>
                <a:gd name="connsiteY181" fmla="*/ 31262 h 2352431"/>
                <a:gd name="connsiteX182" fmla="*/ 4033961 w 6034700"/>
                <a:gd name="connsiteY182" fmla="*/ 15631 h 2352431"/>
                <a:gd name="connsiteX183" fmla="*/ 3979254 w 6034700"/>
                <a:gd name="connsiteY183" fmla="*/ 0 h 2352431"/>
                <a:gd name="connsiteX184" fmla="*/ 3510331 w 6034700"/>
                <a:gd name="connsiteY184" fmla="*/ 7816 h 2352431"/>
                <a:gd name="connsiteX185" fmla="*/ 3463438 w 6034700"/>
                <a:gd name="connsiteY185" fmla="*/ 15631 h 2352431"/>
                <a:gd name="connsiteX186" fmla="*/ 3377469 w 6034700"/>
                <a:gd name="connsiteY186" fmla="*/ 23446 h 2352431"/>
                <a:gd name="connsiteX187" fmla="*/ 3322761 w 6034700"/>
                <a:gd name="connsiteY187" fmla="*/ 39077 h 2352431"/>
                <a:gd name="connsiteX188" fmla="*/ 3275869 w 6034700"/>
                <a:gd name="connsiteY188" fmla="*/ 54708 h 2352431"/>
                <a:gd name="connsiteX189" fmla="*/ 3252423 w 6034700"/>
                <a:gd name="connsiteY189" fmla="*/ 62523 h 2352431"/>
                <a:gd name="connsiteX190" fmla="*/ 3197715 w 6034700"/>
                <a:gd name="connsiteY190" fmla="*/ 85969 h 2352431"/>
                <a:gd name="connsiteX191" fmla="*/ 3127377 w 6034700"/>
                <a:gd name="connsiteY191" fmla="*/ 109416 h 2352431"/>
                <a:gd name="connsiteX192" fmla="*/ 3103931 w 6034700"/>
                <a:gd name="connsiteY192" fmla="*/ 117231 h 2352431"/>
                <a:gd name="connsiteX193" fmla="*/ 3072669 w 6034700"/>
                <a:gd name="connsiteY193" fmla="*/ 125046 h 2352431"/>
                <a:gd name="connsiteX194" fmla="*/ 3025777 w 6034700"/>
                <a:gd name="connsiteY194" fmla="*/ 140677 h 2352431"/>
                <a:gd name="connsiteX195" fmla="*/ 2947623 w 6034700"/>
                <a:gd name="connsiteY195" fmla="*/ 164123 h 2352431"/>
                <a:gd name="connsiteX196" fmla="*/ 2924177 w 6034700"/>
                <a:gd name="connsiteY196" fmla="*/ 171939 h 2352431"/>
                <a:gd name="connsiteX197" fmla="*/ 2900731 w 6034700"/>
                <a:gd name="connsiteY197" fmla="*/ 187569 h 2352431"/>
                <a:gd name="connsiteX198" fmla="*/ 2846023 w 6034700"/>
                <a:gd name="connsiteY198" fmla="*/ 203200 h 2352431"/>
                <a:gd name="connsiteX199" fmla="*/ 2822577 w 6034700"/>
                <a:gd name="connsiteY199" fmla="*/ 218831 h 2352431"/>
                <a:gd name="connsiteX200" fmla="*/ 2791315 w 6034700"/>
                <a:gd name="connsiteY200" fmla="*/ 226646 h 2352431"/>
                <a:gd name="connsiteX201" fmla="*/ 2767869 w 6034700"/>
                <a:gd name="connsiteY201" fmla="*/ 234462 h 2352431"/>
                <a:gd name="connsiteX202" fmla="*/ 2736607 w 6034700"/>
                <a:gd name="connsiteY202" fmla="*/ 242277 h 2352431"/>
                <a:gd name="connsiteX203" fmla="*/ 2681900 w 6034700"/>
                <a:gd name="connsiteY203" fmla="*/ 257908 h 2352431"/>
                <a:gd name="connsiteX204" fmla="*/ 2642823 w 6034700"/>
                <a:gd name="connsiteY204" fmla="*/ 265723 h 2352431"/>
                <a:gd name="connsiteX205" fmla="*/ 2619377 w 6034700"/>
                <a:gd name="connsiteY205" fmla="*/ 273539 h 2352431"/>
                <a:gd name="connsiteX206" fmla="*/ 2572484 w 6034700"/>
                <a:gd name="connsiteY206" fmla="*/ 281354 h 2352431"/>
                <a:gd name="connsiteX207" fmla="*/ 2549038 w 6034700"/>
                <a:gd name="connsiteY207" fmla="*/ 289169 h 2352431"/>
                <a:gd name="connsiteX208" fmla="*/ 2478700 w 6034700"/>
                <a:gd name="connsiteY208" fmla="*/ 304800 h 2352431"/>
                <a:gd name="connsiteX209" fmla="*/ 2416177 w 6034700"/>
                <a:gd name="connsiteY209" fmla="*/ 328246 h 2352431"/>
                <a:gd name="connsiteX210" fmla="*/ 2392731 w 6034700"/>
                <a:gd name="connsiteY210" fmla="*/ 343877 h 2352431"/>
                <a:gd name="connsiteX211" fmla="*/ 2338023 w 6034700"/>
                <a:gd name="connsiteY211" fmla="*/ 351692 h 2352431"/>
                <a:gd name="connsiteX212" fmla="*/ 2275500 w 6034700"/>
                <a:gd name="connsiteY212" fmla="*/ 367323 h 2352431"/>
                <a:gd name="connsiteX213" fmla="*/ 2166084 w 6034700"/>
                <a:gd name="connsiteY213" fmla="*/ 382954 h 2352431"/>
                <a:gd name="connsiteX214" fmla="*/ 2111377 w 6034700"/>
                <a:gd name="connsiteY214" fmla="*/ 398585 h 2352431"/>
                <a:gd name="connsiteX215" fmla="*/ 2001961 w 6034700"/>
                <a:gd name="connsiteY215" fmla="*/ 429846 h 2352431"/>
                <a:gd name="connsiteX216" fmla="*/ 1955069 w 6034700"/>
                <a:gd name="connsiteY216" fmla="*/ 445477 h 2352431"/>
                <a:gd name="connsiteX217" fmla="*/ 1923807 w 6034700"/>
                <a:gd name="connsiteY217" fmla="*/ 453292 h 2352431"/>
                <a:gd name="connsiteX218" fmla="*/ 1900361 w 6034700"/>
                <a:gd name="connsiteY218" fmla="*/ 461108 h 2352431"/>
                <a:gd name="connsiteX219" fmla="*/ 1830023 w 6034700"/>
                <a:gd name="connsiteY219" fmla="*/ 468923 h 2352431"/>
                <a:gd name="connsiteX220" fmla="*/ 1736238 w 6034700"/>
                <a:gd name="connsiteY220" fmla="*/ 484554 h 2352431"/>
                <a:gd name="connsiteX221" fmla="*/ 1478331 w 6034700"/>
                <a:gd name="connsiteY221" fmla="*/ 508000 h 2352431"/>
                <a:gd name="connsiteX222" fmla="*/ 1400177 w 6034700"/>
                <a:gd name="connsiteY222" fmla="*/ 523631 h 2352431"/>
                <a:gd name="connsiteX223" fmla="*/ 1368915 w 6034700"/>
                <a:gd name="connsiteY223" fmla="*/ 531446 h 2352431"/>
                <a:gd name="connsiteX224" fmla="*/ 1126638 w 6034700"/>
                <a:gd name="connsiteY224" fmla="*/ 547077 h 2352431"/>
                <a:gd name="connsiteX225" fmla="*/ 657715 w 6034700"/>
                <a:gd name="connsiteY225" fmla="*/ 562708 h 2352431"/>
                <a:gd name="connsiteX226" fmla="*/ 618638 w 6034700"/>
                <a:gd name="connsiteY226" fmla="*/ 570523 h 2352431"/>
                <a:gd name="connsiteX227" fmla="*/ 587377 w 6034700"/>
                <a:gd name="connsiteY227" fmla="*/ 570523 h 2352431"/>
                <a:gd name="connsiteX0" fmla="*/ 532669 w 6034700"/>
                <a:gd name="connsiteY0" fmla="*/ 586154 h 2352431"/>
                <a:gd name="connsiteX1" fmla="*/ 485777 w 6034700"/>
                <a:gd name="connsiteY1" fmla="*/ 601785 h 2352431"/>
                <a:gd name="connsiteX2" fmla="*/ 423254 w 6034700"/>
                <a:gd name="connsiteY2" fmla="*/ 609600 h 2352431"/>
                <a:gd name="connsiteX3" fmla="*/ 399807 w 6034700"/>
                <a:gd name="connsiteY3" fmla="*/ 617416 h 2352431"/>
                <a:gd name="connsiteX4" fmla="*/ 352915 w 6034700"/>
                <a:gd name="connsiteY4" fmla="*/ 625231 h 2352431"/>
                <a:gd name="connsiteX5" fmla="*/ 306023 w 6034700"/>
                <a:gd name="connsiteY5" fmla="*/ 640862 h 2352431"/>
                <a:gd name="connsiteX6" fmla="*/ 282577 w 6034700"/>
                <a:gd name="connsiteY6" fmla="*/ 648677 h 2352431"/>
                <a:gd name="connsiteX7" fmla="*/ 259131 w 6034700"/>
                <a:gd name="connsiteY7" fmla="*/ 656492 h 2352431"/>
                <a:gd name="connsiteX8" fmla="*/ 212238 w 6034700"/>
                <a:gd name="connsiteY8" fmla="*/ 687754 h 2352431"/>
                <a:gd name="connsiteX9" fmla="*/ 173161 w 6034700"/>
                <a:gd name="connsiteY9" fmla="*/ 750277 h 2352431"/>
                <a:gd name="connsiteX10" fmla="*/ 141900 w 6034700"/>
                <a:gd name="connsiteY10" fmla="*/ 797169 h 2352431"/>
                <a:gd name="connsiteX11" fmla="*/ 110638 w 6034700"/>
                <a:gd name="connsiteY11" fmla="*/ 836246 h 2352431"/>
                <a:gd name="connsiteX12" fmla="*/ 102823 w 6034700"/>
                <a:gd name="connsiteY12" fmla="*/ 859692 h 2352431"/>
                <a:gd name="connsiteX13" fmla="*/ 71561 w 6034700"/>
                <a:gd name="connsiteY13" fmla="*/ 906585 h 2352431"/>
                <a:gd name="connsiteX14" fmla="*/ 55931 w 6034700"/>
                <a:gd name="connsiteY14" fmla="*/ 953477 h 2352431"/>
                <a:gd name="connsiteX15" fmla="*/ 48115 w 6034700"/>
                <a:gd name="connsiteY15" fmla="*/ 976923 h 2352431"/>
                <a:gd name="connsiteX16" fmla="*/ 32484 w 6034700"/>
                <a:gd name="connsiteY16" fmla="*/ 1000369 h 2352431"/>
                <a:gd name="connsiteX17" fmla="*/ 16854 w 6034700"/>
                <a:gd name="connsiteY17" fmla="*/ 1125416 h 2352431"/>
                <a:gd name="connsiteX18" fmla="*/ 9038 w 6034700"/>
                <a:gd name="connsiteY18" fmla="*/ 1156677 h 2352431"/>
                <a:gd name="connsiteX19" fmla="*/ 9038 w 6034700"/>
                <a:gd name="connsiteY19" fmla="*/ 1484923 h 2352431"/>
                <a:gd name="connsiteX20" fmla="*/ 16854 w 6034700"/>
                <a:gd name="connsiteY20" fmla="*/ 1508369 h 2352431"/>
                <a:gd name="connsiteX21" fmla="*/ 40300 w 6034700"/>
                <a:gd name="connsiteY21" fmla="*/ 1586523 h 2352431"/>
                <a:gd name="connsiteX22" fmla="*/ 48115 w 6034700"/>
                <a:gd name="connsiteY22" fmla="*/ 1609969 h 2352431"/>
                <a:gd name="connsiteX23" fmla="*/ 71561 w 6034700"/>
                <a:gd name="connsiteY23" fmla="*/ 1625600 h 2352431"/>
                <a:gd name="connsiteX24" fmla="*/ 102823 w 6034700"/>
                <a:gd name="connsiteY24" fmla="*/ 1695939 h 2352431"/>
                <a:gd name="connsiteX25" fmla="*/ 126269 w 6034700"/>
                <a:gd name="connsiteY25" fmla="*/ 1719385 h 2352431"/>
                <a:gd name="connsiteX26" fmla="*/ 173161 w 6034700"/>
                <a:gd name="connsiteY26" fmla="*/ 1750646 h 2352431"/>
                <a:gd name="connsiteX27" fmla="*/ 235684 w 6034700"/>
                <a:gd name="connsiteY27" fmla="*/ 1781908 h 2352431"/>
                <a:gd name="connsiteX28" fmla="*/ 298207 w 6034700"/>
                <a:gd name="connsiteY28" fmla="*/ 1813169 h 2352431"/>
                <a:gd name="connsiteX29" fmla="*/ 352915 w 6034700"/>
                <a:gd name="connsiteY29" fmla="*/ 1828800 h 2352431"/>
                <a:gd name="connsiteX30" fmla="*/ 399807 w 6034700"/>
                <a:gd name="connsiteY30" fmla="*/ 1844431 h 2352431"/>
                <a:gd name="connsiteX31" fmla="*/ 423254 w 6034700"/>
                <a:gd name="connsiteY31" fmla="*/ 1860062 h 2352431"/>
                <a:gd name="connsiteX32" fmla="*/ 501407 w 6034700"/>
                <a:gd name="connsiteY32" fmla="*/ 1883508 h 2352431"/>
                <a:gd name="connsiteX33" fmla="*/ 524854 w 6034700"/>
                <a:gd name="connsiteY33" fmla="*/ 1899139 h 2352431"/>
                <a:gd name="connsiteX34" fmla="*/ 587377 w 6034700"/>
                <a:gd name="connsiteY34" fmla="*/ 1914769 h 2352431"/>
                <a:gd name="connsiteX35" fmla="*/ 634269 w 6034700"/>
                <a:gd name="connsiteY35" fmla="*/ 1930400 h 2352431"/>
                <a:gd name="connsiteX36" fmla="*/ 657715 w 6034700"/>
                <a:gd name="connsiteY36" fmla="*/ 1938216 h 2352431"/>
                <a:gd name="connsiteX37" fmla="*/ 681161 w 6034700"/>
                <a:gd name="connsiteY37" fmla="*/ 1946031 h 2352431"/>
                <a:gd name="connsiteX38" fmla="*/ 704607 w 6034700"/>
                <a:gd name="connsiteY38" fmla="*/ 1961662 h 2352431"/>
                <a:gd name="connsiteX39" fmla="*/ 759315 w 6034700"/>
                <a:gd name="connsiteY39" fmla="*/ 1977292 h 2352431"/>
                <a:gd name="connsiteX40" fmla="*/ 806207 w 6034700"/>
                <a:gd name="connsiteY40" fmla="*/ 1992923 h 2352431"/>
                <a:gd name="connsiteX41" fmla="*/ 860915 w 6034700"/>
                <a:gd name="connsiteY41" fmla="*/ 2016369 h 2352431"/>
                <a:gd name="connsiteX42" fmla="*/ 931254 w 6034700"/>
                <a:gd name="connsiteY42" fmla="*/ 2024185 h 2352431"/>
                <a:gd name="connsiteX43" fmla="*/ 1001592 w 6034700"/>
                <a:gd name="connsiteY43" fmla="*/ 2047631 h 2352431"/>
                <a:gd name="connsiteX44" fmla="*/ 1025038 w 6034700"/>
                <a:gd name="connsiteY44" fmla="*/ 2055446 h 2352431"/>
                <a:gd name="connsiteX45" fmla="*/ 1095377 w 6034700"/>
                <a:gd name="connsiteY45" fmla="*/ 2063262 h 2352431"/>
                <a:gd name="connsiteX46" fmla="*/ 1189161 w 6034700"/>
                <a:gd name="connsiteY46" fmla="*/ 2086708 h 2352431"/>
                <a:gd name="connsiteX47" fmla="*/ 1251684 w 6034700"/>
                <a:gd name="connsiteY47" fmla="*/ 2102339 h 2352431"/>
                <a:gd name="connsiteX48" fmla="*/ 1345469 w 6034700"/>
                <a:gd name="connsiteY48" fmla="*/ 2110154 h 2352431"/>
                <a:gd name="connsiteX49" fmla="*/ 1423623 w 6034700"/>
                <a:gd name="connsiteY49" fmla="*/ 2125785 h 2352431"/>
                <a:gd name="connsiteX50" fmla="*/ 1462700 w 6034700"/>
                <a:gd name="connsiteY50" fmla="*/ 2133600 h 2352431"/>
                <a:gd name="connsiteX51" fmla="*/ 1493961 w 6034700"/>
                <a:gd name="connsiteY51" fmla="*/ 2141416 h 2352431"/>
                <a:gd name="connsiteX52" fmla="*/ 1704977 w 6034700"/>
                <a:gd name="connsiteY52" fmla="*/ 2157046 h 2352431"/>
                <a:gd name="connsiteX53" fmla="*/ 1783131 w 6034700"/>
                <a:gd name="connsiteY53" fmla="*/ 2164862 h 2352431"/>
                <a:gd name="connsiteX54" fmla="*/ 1837838 w 6034700"/>
                <a:gd name="connsiteY54" fmla="*/ 2180492 h 2352431"/>
                <a:gd name="connsiteX55" fmla="*/ 1861284 w 6034700"/>
                <a:gd name="connsiteY55" fmla="*/ 2188308 h 2352431"/>
                <a:gd name="connsiteX56" fmla="*/ 1931623 w 6034700"/>
                <a:gd name="connsiteY56" fmla="*/ 2196123 h 2352431"/>
                <a:gd name="connsiteX57" fmla="*/ 2072300 w 6034700"/>
                <a:gd name="connsiteY57" fmla="*/ 2211754 h 2352431"/>
                <a:gd name="connsiteX58" fmla="*/ 2236423 w 6034700"/>
                <a:gd name="connsiteY58" fmla="*/ 2219569 h 2352431"/>
                <a:gd name="connsiteX59" fmla="*/ 2392731 w 6034700"/>
                <a:gd name="connsiteY59" fmla="*/ 2211754 h 2352431"/>
                <a:gd name="connsiteX60" fmla="*/ 2431807 w 6034700"/>
                <a:gd name="connsiteY60" fmla="*/ 2203939 h 2352431"/>
                <a:gd name="connsiteX61" fmla="*/ 2486515 w 6034700"/>
                <a:gd name="connsiteY61" fmla="*/ 2188308 h 2352431"/>
                <a:gd name="connsiteX62" fmla="*/ 2556854 w 6034700"/>
                <a:gd name="connsiteY62" fmla="*/ 2180492 h 2352431"/>
                <a:gd name="connsiteX63" fmla="*/ 2580300 w 6034700"/>
                <a:gd name="connsiteY63" fmla="*/ 2172677 h 2352431"/>
                <a:gd name="connsiteX64" fmla="*/ 2603746 w 6034700"/>
                <a:gd name="connsiteY64" fmla="*/ 2157046 h 2352431"/>
                <a:gd name="connsiteX65" fmla="*/ 2689715 w 6034700"/>
                <a:gd name="connsiteY65" fmla="*/ 2149231 h 2352431"/>
                <a:gd name="connsiteX66" fmla="*/ 2744423 w 6034700"/>
                <a:gd name="connsiteY66" fmla="*/ 2133600 h 2352431"/>
                <a:gd name="connsiteX67" fmla="*/ 2830392 w 6034700"/>
                <a:gd name="connsiteY67" fmla="*/ 2125785 h 2352431"/>
                <a:gd name="connsiteX68" fmla="*/ 2877284 w 6034700"/>
                <a:gd name="connsiteY68" fmla="*/ 2110154 h 2352431"/>
                <a:gd name="connsiteX69" fmla="*/ 2908546 w 6034700"/>
                <a:gd name="connsiteY69" fmla="*/ 2102339 h 2352431"/>
                <a:gd name="connsiteX70" fmla="*/ 2955438 w 6034700"/>
                <a:gd name="connsiteY70" fmla="*/ 2086708 h 2352431"/>
                <a:gd name="connsiteX71" fmla="*/ 3119561 w 6034700"/>
                <a:gd name="connsiteY71" fmla="*/ 2071077 h 2352431"/>
                <a:gd name="connsiteX72" fmla="*/ 3174269 w 6034700"/>
                <a:gd name="connsiteY72" fmla="*/ 2055446 h 2352431"/>
                <a:gd name="connsiteX73" fmla="*/ 3221161 w 6034700"/>
                <a:gd name="connsiteY73" fmla="*/ 2039816 h 2352431"/>
                <a:gd name="connsiteX74" fmla="*/ 3244607 w 6034700"/>
                <a:gd name="connsiteY74" fmla="*/ 2032000 h 2352431"/>
                <a:gd name="connsiteX75" fmla="*/ 3651007 w 6034700"/>
                <a:gd name="connsiteY75" fmla="*/ 2039816 h 2352431"/>
                <a:gd name="connsiteX76" fmla="*/ 3690084 w 6034700"/>
                <a:gd name="connsiteY76" fmla="*/ 2047631 h 2352431"/>
                <a:gd name="connsiteX77" fmla="*/ 3752607 w 6034700"/>
                <a:gd name="connsiteY77" fmla="*/ 2063262 h 2352431"/>
                <a:gd name="connsiteX78" fmla="*/ 3799500 w 6034700"/>
                <a:gd name="connsiteY78" fmla="*/ 2078892 h 2352431"/>
                <a:gd name="connsiteX79" fmla="*/ 3822946 w 6034700"/>
                <a:gd name="connsiteY79" fmla="*/ 2086708 h 2352431"/>
                <a:gd name="connsiteX80" fmla="*/ 3862023 w 6034700"/>
                <a:gd name="connsiteY80" fmla="*/ 2094523 h 2352431"/>
                <a:gd name="connsiteX81" fmla="*/ 3893284 w 6034700"/>
                <a:gd name="connsiteY81" fmla="*/ 2110154 h 2352431"/>
                <a:gd name="connsiteX82" fmla="*/ 3947992 w 6034700"/>
                <a:gd name="connsiteY82" fmla="*/ 2125785 h 2352431"/>
                <a:gd name="connsiteX83" fmla="*/ 3971438 w 6034700"/>
                <a:gd name="connsiteY83" fmla="*/ 2133600 h 2352431"/>
                <a:gd name="connsiteX84" fmla="*/ 4026146 w 6034700"/>
                <a:gd name="connsiteY84" fmla="*/ 2149231 h 2352431"/>
                <a:gd name="connsiteX85" fmla="*/ 4049592 w 6034700"/>
                <a:gd name="connsiteY85" fmla="*/ 2164862 h 2352431"/>
                <a:gd name="connsiteX86" fmla="*/ 4119931 w 6034700"/>
                <a:gd name="connsiteY86" fmla="*/ 2180492 h 2352431"/>
                <a:gd name="connsiteX87" fmla="*/ 4143377 w 6034700"/>
                <a:gd name="connsiteY87" fmla="*/ 2188308 h 2352431"/>
                <a:gd name="connsiteX88" fmla="*/ 4237161 w 6034700"/>
                <a:gd name="connsiteY88" fmla="*/ 2203939 h 2352431"/>
                <a:gd name="connsiteX89" fmla="*/ 4284054 w 6034700"/>
                <a:gd name="connsiteY89" fmla="*/ 2219569 h 2352431"/>
                <a:gd name="connsiteX90" fmla="*/ 4307500 w 6034700"/>
                <a:gd name="connsiteY90" fmla="*/ 2227385 h 2352431"/>
                <a:gd name="connsiteX91" fmla="*/ 4346577 w 6034700"/>
                <a:gd name="connsiteY91" fmla="*/ 2235200 h 2352431"/>
                <a:gd name="connsiteX92" fmla="*/ 4370023 w 6034700"/>
                <a:gd name="connsiteY92" fmla="*/ 2243016 h 2352431"/>
                <a:gd name="connsiteX93" fmla="*/ 4424731 w 6034700"/>
                <a:gd name="connsiteY93" fmla="*/ 2250831 h 2352431"/>
                <a:gd name="connsiteX94" fmla="*/ 4534146 w 6034700"/>
                <a:gd name="connsiteY94" fmla="*/ 2282092 h 2352431"/>
                <a:gd name="connsiteX95" fmla="*/ 4737346 w 6034700"/>
                <a:gd name="connsiteY95" fmla="*/ 2297723 h 2352431"/>
                <a:gd name="connsiteX96" fmla="*/ 4807684 w 6034700"/>
                <a:gd name="connsiteY96" fmla="*/ 2305539 h 2352431"/>
                <a:gd name="connsiteX97" fmla="*/ 4838946 w 6034700"/>
                <a:gd name="connsiteY97" fmla="*/ 2313354 h 2352431"/>
                <a:gd name="connsiteX98" fmla="*/ 5049961 w 6034700"/>
                <a:gd name="connsiteY98" fmla="*/ 2321169 h 2352431"/>
                <a:gd name="connsiteX99" fmla="*/ 5104669 w 6034700"/>
                <a:gd name="connsiteY99" fmla="*/ 2328985 h 2352431"/>
                <a:gd name="connsiteX100" fmla="*/ 5151561 w 6034700"/>
                <a:gd name="connsiteY100" fmla="*/ 2336800 h 2352431"/>
                <a:gd name="connsiteX101" fmla="*/ 5229715 w 6034700"/>
                <a:gd name="connsiteY101" fmla="*/ 2344616 h 2352431"/>
                <a:gd name="connsiteX102" fmla="*/ 5284423 w 6034700"/>
                <a:gd name="connsiteY102" fmla="*/ 2352431 h 2352431"/>
                <a:gd name="connsiteX103" fmla="*/ 5550146 w 6034700"/>
                <a:gd name="connsiteY103" fmla="*/ 2336800 h 2352431"/>
                <a:gd name="connsiteX104" fmla="*/ 5573592 w 6034700"/>
                <a:gd name="connsiteY104" fmla="*/ 2328985 h 2352431"/>
                <a:gd name="connsiteX105" fmla="*/ 5636115 w 6034700"/>
                <a:gd name="connsiteY105" fmla="*/ 2321169 h 2352431"/>
                <a:gd name="connsiteX106" fmla="*/ 5698638 w 6034700"/>
                <a:gd name="connsiteY106" fmla="*/ 2305539 h 2352431"/>
                <a:gd name="connsiteX107" fmla="*/ 5753346 w 6034700"/>
                <a:gd name="connsiteY107" fmla="*/ 2266462 h 2352431"/>
                <a:gd name="connsiteX108" fmla="*/ 5800238 w 6034700"/>
                <a:gd name="connsiteY108" fmla="*/ 2235200 h 2352431"/>
                <a:gd name="connsiteX109" fmla="*/ 5823684 w 6034700"/>
                <a:gd name="connsiteY109" fmla="*/ 2219569 h 2352431"/>
                <a:gd name="connsiteX110" fmla="*/ 5847131 w 6034700"/>
                <a:gd name="connsiteY110" fmla="*/ 2203939 h 2352431"/>
                <a:gd name="connsiteX111" fmla="*/ 5862761 w 6034700"/>
                <a:gd name="connsiteY111" fmla="*/ 2180492 h 2352431"/>
                <a:gd name="connsiteX112" fmla="*/ 5886207 w 6034700"/>
                <a:gd name="connsiteY112" fmla="*/ 2164862 h 2352431"/>
                <a:gd name="connsiteX113" fmla="*/ 5917469 w 6034700"/>
                <a:gd name="connsiteY113" fmla="*/ 2117969 h 2352431"/>
                <a:gd name="connsiteX114" fmla="*/ 5933100 w 6034700"/>
                <a:gd name="connsiteY114" fmla="*/ 2094523 h 2352431"/>
                <a:gd name="connsiteX115" fmla="*/ 5948731 w 6034700"/>
                <a:gd name="connsiteY115" fmla="*/ 2071077 h 2352431"/>
                <a:gd name="connsiteX116" fmla="*/ 5979992 w 6034700"/>
                <a:gd name="connsiteY116" fmla="*/ 2000739 h 2352431"/>
                <a:gd name="connsiteX117" fmla="*/ 5995623 w 6034700"/>
                <a:gd name="connsiteY117" fmla="*/ 1953846 h 2352431"/>
                <a:gd name="connsiteX118" fmla="*/ 6003438 w 6034700"/>
                <a:gd name="connsiteY118" fmla="*/ 1930400 h 2352431"/>
                <a:gd name="connsiteX119" fmla="*/ 6011254 w 6034700"/>
                <a:gd name="connsiteY119" fmla="*/ 1899139 h 2352431"/>
                <a:gd name="connsiteX120" fmla="*/ 6026884 w 6034700"/>
                <a:gd name="connsiteY120" fmla="*/ 1852246 h 2352431"/>
                <a:gd name="connsiteX121" fmla="*/ 6034700 w 6034700"/>
                <a:gd name="connsiteY121" fmla="*/ 1828800 h 2352431"/>
                <a:gd name="connsiteX122" fmla="*/ 6019069 w 6034700"/>
                <a:gd name="connsiteY122" fmla="*/ 1602154 h 2352431"/>
                <a:gd name="connsiteX123" fmla="*/ 6003438 w 6034700"/>
                <a:gd name="connsiteY123" fmla="*/ 1555262 h 2352431"/>
                <a:gd name="connsiteX124" fmla="*/ 5964361 w 6034700"/>
                <a:gd name="connsiteY124" fmla="*/ 1508369 h 2352431"/>
                <a:gd name="connsiteX125" fmla="*/ 5940915 w 6034700"/>
                <a:gd name="connsiteY125" fmla="*/ 1492739 h 2352431"/>
                <a:gd name="connsiteX126" fmla="*/ 5847131 w 6034700"/>
                <a:gd name="connsiteY126" fmla="*/ 1414585 h 2352431"/>
                <a:gd name="connsiteX127" fmla="*/ 5800238 w 6034700"/>
                <a:gd name="connsiteY127" fmla="*/ 1383323 h 2352431"/>
                <a:gd name="connsiteX128" fmla="*/ 5761161 w 6034700"/>
                <a:gd name="connsiteY128" fmla="*/ 1367692 h 2352431"/>
                <a:gd name="connsiteX129" fmla="*/ 5737715 w 6034700"/>
                <a:gd name="connsiteY129" fmla="*/ 1359877 h 2352431"/>
                <a:gd name="connsiteX130" fmla="*/ 5706454 w 6034700"/>
                <a:gd name="connsiteY130" fmla="*/ 1344246 h 2352431"/>
                <a:gd name="connsiteX131" fmla="*/ 5675192 w 6034700"/>
                <a:gd name="connsiteY131" fmla="*/ 1320800 h 2352431"/>
                <a:gd name="connsiteX132" fmla="*/ 5628300 w 6034700"/>
                <a:gd name="connsiteY132" fmla="*/ 1312985 h 2352431"/>
                <a:gd name="connsiteX133" fmla="*/ 5597038 w 6034700"/>
                <a:gd name="connsiteY133" fmla="*/ 1305169 h 2352431"/>
                <a:gd name="connsiteX134" fmla="*/ 5565777 w 6034700"/>
                <a:gd name="connsiteY134" fmla="*/ 1289539 h 2352431"/>
                <a:gd name="connsiteX135" fmla="*/ 5495438 w 6034700"/>
                <a:gd name="connsiteY135" fmla="*/ 1250462 h 2352431"/>
                <a:gd name="connsiteX136" fmla="*/ 5471992 w 6034700"/>
                <a:gd name="connsiteY136" fmla="*/ 1242646 h 2352431"/>
                <a:gd name="connsiteX137" fmla="*/ 5448546 w 6034700"/>
                <a:gd name="connsiteY137" fmla="*/ 1227016 h 2352431"/>
                <a:gd name="connsiteX138" fmla="*/ 5425100 w 6034700"/>
                <a:gd name="connsiteY138" fmla="*/ 1219200 h 2352431"/>
                <a:gd name="connsiteX139" fmla="*/ 5378207 w 6034700"/>
                <a:gd name="connsiteY139" fmla="*/ 1187939 h 2352431"/>
                <a:gd name="connsiteX140" fmla="*/ 5323500 w 6034700"/>
                <a:gd name="connsiteY140" fmla="*/ 1164492 h 2352431"/>
                <a:gd name="connsiteX141" fmla="*/ 5276607 w 6034700"/>
                <a:gd name="connsiteY141" fmla="*/ 1133231 h 2352431"/>
                <a:gd name="connsiteX142" fmla="*/ 5221900 w 6034700"/>
                <a:gd name="connsiteY142" fmla="*/ 1117600 h 2352431"/>
                <a:gd name="connsiteX143" fmla="*/ 5198454 w 6034700"/>
                <a:gd name="connsiteY143" fmla="*/ 1101969 h 2352431"/>
                <a:gd name="connsiteX144" fmla="*/ 5175007 w 6034700"/>
                <a:gd name="connsiteY144" fmla="*/ 1094154 h 2352431"/>
                <a:gd name="connsiteX145" fmla="*/ 5143746 w 6034700"/>
                <a:gd name="connsiteY145" fmla="*/ 1078523 h 2352431"/>
                <a:gd name="connsiteX146" fmla="*/ 5120300 w 6034700"/>
                <a:gd name="connsiteY146" fmla="*/ 1070708 h 2352431"/>
                <a:gd name="connsiteX147" fmla="*/ 5089038 w 6034700"/>
                <a:gd name="connsiteY147" fmla="*/ 1055077 h 2352431"/>
                <a:gd name="connsiteX148" fmla="*/ 5065592 w 6034700"/>
                <a:gd name="connsiteY148" fmla="*/ 1047262 h 2352431"/>
                <a:gd name="connsiteX149" fmla="*/ 5010884 w 6034700"/>
                <a:gd name="connsiteY149" fmla="*/ 1023816 h 2352431"/>
                <a:gd name="connsiteX150" fmla="*/ 4963992 w 6034700"/>
                <a:gd name="connsiteY150" fmla="*/ 1000369 h 2352431"/>
                <a:gd name="connsiteX151" fmla="*/ 4940546 w 6034700"/>
                <a:gd name="connsiteY151" fmla="*/ 984739 h 2352431"/>
                <a:gd name="connsiteX152" fmla="*/ 4917100 w 6034700"/>
                <a:gd name="connsiteY152" fmla="*/ 976923 h 2352431"/>
                <a:gd name="connsiteX153" fmla="*/ 4862392 w 6034700"/>
                <a:gd name="connsiteY153" fmla="*/ 945662 h 2352431"/>
                <a:gd name="connsiteX154" fmla="*/ 4807684 w 6034700"/>
                <a:gd name="connsiteY154" fmla="*/ 922216 h 2352431"/>
                <a:gd name="connsiteX155" fmla="*/ 4760792 w 6034700"/>
                <a:gd name="connsiteY155" fmla="*/ 890954 h 2352431"/>
                <a:gd name="connsiteX156" fmla="*/ 4737346 w 6034700"/>
                <a:gd name="connsiteY156" fmla="*/ 875323 h 2352431"/>
                <a:gd name="connsiteX157" fmla="*/ 4690454 w 6034700"/>
                <a:gd name="connsiteY157" fmla="*/ 836246 h 2352431"/>
                <a:gd name="connsiteX158" fmla="*/ 4651377 w 6034700"/>
                <a:gd name="connsiteY158" fmla="*/ 789354 h 2352431"/>
                <a:gd name="connsiteX159" fmla="*/ 4620115 w 6034700"/>
                <a:gd name="connsiteY159" fmla="*/ 742462 h 2352431"/>
                <a:gd name="connsiteX160" fmla="*/ 4588854 w 6034700"/>
                <a:gd name="connsiteY160" fmla="*/ 695569 h 2352431"/>
                <a:gd name="connsiteX161" fmla="*/ 4573223 w 6034700"/>
                <a:gd name="connsiteY161" fmla="*/ 672123 h 2352431"/>
                <a:gd name="connsiteX162" fmla="*/ 4565407 w 6034700"/>
                <a:gd name="connsiteY162" fmla="*/ 648677 h 2352431"/>
                <a:gd name="connsiteX163" fmla="*/ 4534146 w 6034700"/>
                <a:gd name="connsiteY163" fmla="*/ 601785 h 2352431"/>
                <a:gd name="connsiteX164" fmla="*/ 4526331 w 6034700"/>
                <a:gd name="connsiteY164" fmla="*/ 578339 h 2352431"/>
                <a:gd name="connsiteX165" fmla="*/ 4495069 w 6034700"/>
                <a:gd name="connsiteY165" fmla="*/ 531446 h 2352431"/>
                <a:gd name="connsiteX166" fmla="*/ 4455992 w 6034700"/>
                <a:gd name="connsiteY166" fmla="*/ 461108 h 2352431"/>
                <a:gd name="connsiteX167" fmla="*/ 4448177 w 6034700"/>
                <a:gd name="connsiteY167" fmla="*/ 437662 h 2352431"/>
                <a:gd name="connsiteX168" fmla="*/ 4440361 w 6034700"/>
                <a:gd name="connsiteY168" fmla="*/ 406400 h 2352431"/>
                <a:gd name="connsiteX169" fmla="*/ 4424731 w 6034700"/>
                <a:gd name="connsiteY169" fmla="*/ 382954 h 2352431"/>
                <a:gd name="connsiteX170" fmla="*/ 4409100 w 6034700"/>
                <a:gd name="connsiteY170" fmla="*/ 328246 h 2352431"/>
                <a:gd name="connsiteX171" fmla="*/ 4393469 w 6034700"/>
                <a:gd name="connsiteY171" fmla="*/ 304800 h 2352431"/>
                <a:gd name="connsiteX172" fmla="*/ 4370023 w 6034700"/>
                <a:gd name="connsiteY172" fmla="*/ 257908 h 2352431"/>
                <a:gd name="connsiteX173" fmla="*/ 4346577 w 6034700"/>
                <a:gd name="connsiteY173" fmla="*/ 234462 h 2352431"/>
                <a:gd name="connsiteX174" fmla="*/ 4315315 w 6034700"/>
                <a:gd name="connsiteY174" fmla="*/ 187569 h 2352431"/>
                <a:gd name="connsiteX175" fmla="*/ 4291869 w 6034700"/>
                <a:gd name="connsiteY175" fmla="*/ 164123 h 2352431"/>
                <a:gd name="connsiteX176" fmla="*/ 4276238 w 6034700"/>
                <a:gd name="connsiteY176" fmla="*/ 140677 h 2352431"/>
                <a:gd name="connsiteX177" fmla="*/ 4198084 w 6034700"/>
                <a:gd name="connsiteY177" fmla="*/ 85969 h 2352431"/>
                <a:gd name="connsiteX178" fmla="*/ 4174638 w 6034700"/>
                <a:gd name="connsiteY178" fmla="*/ 70339 h 2352431"/>
                <a:gd name="connsiteX179" fmla="*/ 4151192 w 6034700"/>
                <a:gd name="connsiteY179" fmla="*/ 62523 h 2352431"/>
                <a:gd name="connsiteX180" fmla="*/ 4088669 w 6034700"/>
                <a:gd name="connsiteY180" fmla="*/ 31262 h 2352431"/>
                <a:gd name="connsiteX181" fmla="*/ 4033961 w 6034700"/>
                <a:gd name="connsiteY181" fmla="*/ 15631 h 2352431"/>
                <a:gd name="connsiteX182" fmla="*/ 3979254 w 6034700"/>
                <a:gd name="connsiteY182" fmla="*/ 0 h 2352431"/>
                <a:gd name="connsiteX183" fmla="*/ 3510331 w 6034700"/>
                <a:gd name="connsiteY183" fmla="*/ 7816 h 2352431"/>
                <a:gd name="connsiteX184" fmla="*/ 3463438 w 6034700"/>
                <a:gd name="connsiteY184" fmla="*/ 15631 h 2352431"/>
                <a:gd name="connsiteX185" fmla="*/ 3377469 w 6034700"/>
                <a:gd name="connsiteY185" fmla="*/ 23446 h 2352431"/>
                <a:gd name="connsiteX186" fmla="*/ 3322761 w 6034700"/>
                <a:gd name="connsiteY186" fmla="*/ 39077 h 2352431"/>
                <a:gd name="connsiteX187" fmla="*/ 3275869 w 6034700"/>
                <a:gd name="connsiteY187" fmla="*/ 54708 h 2352431"/>
                <a:gd name="connsiteX188" fmla="*/ 3252423 w 6034700"/>
                <a:gd name="connsiteY188" fmla="*/ 62523 h 2352431"/>
                <a:gd name="connsiteX189" fmla="*/ 3197715 w 6034700"/>
                <a:gd name="connsiteY189" fmla="*/ 85969 h 2352431"/>
                <a:gd name="connsiteX190" fmla="*/ 3127377 w 6034700"/>
                <a:gd name="connsiteY190" fmla="*/ 109416 h 2352431"/>
                <a:gd name="connsiteX191" fmla="*/ 3103931 w 6034700"/>
                <a:gd name="connsiteY191" fmla="*/ 117231 h 2352431"/>
                <a:gd name="connsiteX192" fmla="*/ 3072669 w 6034700"/>
                <a:gd name="connsiteY192" fmla="*/ 125046 h 2352431"/>
                <a:gd name="connsiteX193" fmla="*/ 3025777 w 6034700"/>
                <a:gd name="connsiteY193" fmla="*/ 140677 h 2352431"/>
                <a:gd name="connsiteX194" fmla="*/ 2947623 w 6034700"/>
                <a:gd name="connsiteY194" fmla="*/ 164123 h 2352431"/>
                <a:gd name="connsiteX195" fmla="*/ 2924177 w 6034700"/>
                <a:gd name="connsiteY195" fmla="*/ 171939 h 2352431"/>
                <a:gd name="connsiteX196" fmla="*/ 2900731 w 6034700"/>
                <a:gd name="connsiteY196" fmla="*/ 187569 h 2352431"/>
                <a:gd name="connsiteX197" fmla="*/ 2846023 w 6034700"/>
                <a:gd name="connsiteY197" fmla="*/ 203200 h 2352431"/>
                <a:gd name="connsiteX198" fmla="*/ 2822577 w 6034700"/>
                <a:gd name="connsiteY198" fmla="*/ 218831 h 2352431"/>
                <a:gd name="connsiteX199" fmla="*/ 2791315 w 6034700"/>
                <a:gd name="connsiteY199" fmla="*/ 226646 h 2352431"/>
                <a:gd name="connsiteX200" fmla="*/ 2767869 w 6034700"/>
                <a:gd name="connsiteY200" fmla="*/ 234462 h 2352431"/>
                <a:gd name="connsiteX201" fmla="*/ 2736607 w 6034700"/>
                <a:gd name="connsiteY201" fmla="*/ 242277 h 2352431"/>
                <a:gd name="connsiteX202" fmla="*/ 2681900 w 6034700"/>
                <a:gd name="connsiteY202" fmla="*/ 257908 h 2352431"/>
                <a:gd name="connsiteX203" fmla="*/ 2642823 w 6034700"/>
                <a:gd name="connsiteY203" fmla="*/ 265723 h 2352431"/>
                <a:gd name="connsiteX204" fmla="*/ 2619377 w 6034700"/>
                <a:gd name="connsiteY204" fmla="*/ 273539 h 2352431"/>
                <a:gd name="connsiteX205" fmla="*/ 2572484 w 6034700"/>
                <a:gd name="connsiteY205" fmla="*/ 281354 h 2352431"/>
                <a:gd name="connsiteX206" fmla="*/ 2549038 w 6034700"/>
                <a:gd name="connsiteY206" fmla="*/ 289169 h 2352431"/>
                <a:gd name="connsiteX207" fmla="*/ 2478700 w 6034700"/>
                <a:gd name="connsiteY207" fmla="*/ 304800 h 2352431"/>
                <a:gd name="connsiteX208" fmla="*/ 2416177 w 6034700"/>
                <a:gd name="connsiteY208" fmla="*/ 328246 h 2352431"/>
                <a:gd name="connsiteX209" fmla="*/ 2392731 w 6034700"/>
                <a:gd name="connsiteY209" fmla="*/ 343877 h 2352431"/>
                <a:gd name="connsiteX210" fmla="*/ 2338023 w 6034700"/>
                <a:gd name="connsiteY210" fmla="*/ 351692 h 2352431"/>
                <a:gd name="connsiteX211" fmla="*/ 2275500 w 6034700"/>
                <a:gd name="connsiteY211" fmla="*/ 367323 h 2352431"/>
                <a:gd name="connsiteX212" fmla="*/ 2166084 w 6034700"/>
                <a:gd name="connsiteY212" fmla="*/ 382954 h 2352431"/>
                <a:gd name="connsiteX213" fmla="*/ 2111377 w 6034700"/>
                <a:gd name="connsiteY213" fmla="*/ 398585 h 2352431"/>
                <a:gd name="connsiteX214" fmla="*/ 2001961 w 6034700"/>
                <a:gd name="connsiteY214" fmla="*/ 429846 h 2352431"/>
                <a:gd name="connsiteX215" fmla="*/ 1955069 w 6034700"/>
                <a:gd name="connsiteY215" fmla="*/ 445477 h 2352431"/>
                <a:gd name="connsiteX216" fmla="*/ 1923807 w 6034700"/>
                <a:gd name="connsiteY216" fmla="*/ 453292 h 2352431"/>
                <a:gd name="connsiteX217" fmla="*/ 1900361 w 6034700"/>
                <a:gd name="connsiteY217" fmla="*/ 461108 h 2352431"/>
                <a:gd name="connsiteX218" fmla="*/ 1830023 w 6034700"/>
                <a:gd name="connsiteY218" fmla="*/ 468923 h 2352431"/>
                <a:gd name="connsiteX219" fmla="*/ 1736238 w 6034700"/>
                <a:gd name="connsiteY219" fmla="*/ 484554 h 2352431"/>
                <a:gd name="connsiteX220" fmla="*/ 1478331 w 6034700"/>
                <a:gd name="connsiteY220" fmla="*/ 508000 h 2352431"/>
                <a:gd name="connsiteX221" fmla="*/ 1400177 w 6034700"/>
                <a:gd name="connsiteY221" fmla="*/ 523631 h 2352431"/>
                <a:gd name="connsiteX222" fmla="*/ 1368915 w 6034700"/>
                <a:gd name="connsiteY222" fmla="*/ 531446 h 2352431"/>
                <a:gd name="connsiteX223" fmla="*/ 1126638 w 6034700"/>
                <a:gd name="connsiteY223" fmla="*/ 547077 h 2352431"/>
                <a:gd name="connsiteX224" fmla="*/ 657715 w 6034700"/>
                <a:gd name="connsiteY224" fmla="*/ 562708 h 2352431"/>
                <a:gd name="connsiteX225" fmla="*/ 618638 w 6034700"/>
                <a:gd name="connsiteY225" fmla="*/ 570523 h 2352431"/>
                <a:gd name="connsiteX226" fmla="*/ 587377 w 6034700"/>
                <a:gd name="connsiteY226" fmla="*/ 570523 h 2352431"/>
                <a:gd name="connsiteX0" fmla="*/ 532669 w 6034700"/>
                <a:gd name="connsiteY0" fmla="*/ 586154 h 2352431"/>
                <a:gd name="connsiteX1" fmla="*/ 485777 w 6034700"/>
                <a:gd name="connsiteY1" fmla="*/ 601785 h 2352431"/>
                <a:gd name="connsiteX2" fmla="*/ 423254 w 6034700"/>
                <a:gd name="connsiteY2" fmla="*/ 609600 h 2352431"/>
                <a:gd name="connsiteX3" fmla="*/ 399807 w 6034700"/>
                <a:gd name="connsiteY3" fmla="*/ 617416 h 2352431"/>
                <a:gd name="connsiteX4" fmla="*/ 352915 w 6034700"/>
                <a:gd name="connsiteY4" fmla="*/ 625231 h 2352431"/>
                <a:gd name="connsiteX5" fmla="*/ 306023 w 6034700"/>
                <a:gd name="connsiteY5" fmla="*/ 640862 h 2352431"/>
                <a:gd name="connsiteX6" fmla="*/ 282577 w 6034700"/>
                <a:gd name="connsiteY6" fmla="*/ 648677 h 2352431"/>
                <a:gd name="connsiteX7" fmla="*/ 212238 w 6034700"/>
                <a:gd name="connsiteY7" fmla="*/ 687754 h 2352431"/>
                <a:gd name="connsiteX8" fmla="*/ 173161 w 6034700"/>
                <a:gd name="connsiteY8" fmla="*/ 750277 h 2352431"/>
                <a:gd name="connsiteX9" fmla="*/ 141900 w 6034700"/>
                <a:gd name="connsiteY9" fmla="*/ 797169 h 2352431"/>
                <a:gd name="connsiteX10" fmla="*/ 110638 w 6034700"/>
                <a:gd name="connsiteY10" fmla="*/ 836246 h 2352431"/>
                <a:gd name="connsiteX11" fmla="*/ 102823 w 6034700"/>
                <a:gd name="connsiteY11" fmla="*/ 859692 h 2352431"/>
                <a:gd name="connsiteX12" fmla="*/ 71561 w 6034700"/>
                <a:gd name="connsiteY12" fmla="*/ 906585 h 2352431"/>
                <a:gd name="connsiteX13" fmla="*/ 55931 w 6034700"/>
                <a:gd name="connsiteY13" fmla="*/ 953477 h 2352431"/>
                <a:gd name="connsiteX14" fmla="*/ 48115 w 6034700"/>
                <a:gd name="connsiteY14" fmla="*/ 976923 h 2352431"/>
                <a:gd name="connsiteX15" fmla="*/ 32484 w 6034700"/>
                <a:gd name="connsiteY15" fmla="*/ 1000369 h 2352431"/>
                <a:gd name="connsiteX16" fmla="*/ 16854 w 6034700"/>
                <a:gd name="connsiteY16" fmla="*/ 1125416 h 2352431"/>
                <a:gd name="connsiteX17" fmla="*/ 9038 w 6034700"/>
                <a:gd name="connsiteY17" fmla="*/ 1156677 h 2352431"/>
                <a:gd name="connsiteX18" fmla="*/ 9038 w 6034700"/>
                <a:gd name="connsiteY18" fmla="*/ 1484923 h 2352431"/>
                <a:gd name="connsiteX19" fmla="*/ 16854 w 6034700"/>
                <a:gd name="connsiteY19" fmla="*/ 1508369 h 2352431"/>
                <a:gd name="connsiteX20" fmla="*/ 40300 w 6034700"/>
                <a:gd name="connsiteY20" fmla="*/ 1586523 h 2352431"/>
                <a:gd name="connsiteX21" fmla="*/ 48115 w 6034700"/>
                <a:gd name="connsiteY21" fmla="*/ 1609969 h 2352431"/>
                <a:gd name="connsiteX22" fmla="*/ 71561 w 6034700"/>
                <a:gd name="connsiteY22" fmla="*/ 1625600 h 2352431"/>
                <a:gd name="connsiteX23" fmla="*/ 102823 w 6034700"/>
                <a:gd name="connsiteY23" fmla="*/ 1695939 h 2352431"/>
                <a:gd name="connsiteX24" fmla="*/ 126269 w 6034700"/>
                <a:gd name="connsiteY24" fmla="*/ 1719385 h 2352431"/>
                <a:gd name="connsiteX25" fmla="*/ 173161 w 6034700"/>
                <a:gd name="connsiteY25" fmla="*/ 1750646 h 2352431"/>
                <a:gd name="connsiteX26" fmla="*/ 235684 w 6034700"/>
                <a:gd name="connsiteY26" fmla="*/ 1781908 h 2352431"/>
                <a:gd name="connsiteX27" fmla="*/ 298207 w 6034700"/>
                <a:gd name="connsiteY27" fmla="*/ 1813169 h 2352431"/>
                <a:gd name="connsiteX28" fmla="*/ 352915 w 6034700"/>
                <a:gd name="connsiteY28" fmla="*/ 1828800 h 2352431"/>
                <a:gd name="connsiteX29" fmla="*/ 399807 w 6034700"/>
                <a:gd name="connsiteY29" fmla="*/ 1844431 h 2352431"/>
                <a:gd name="connsiteX30" fmla="*/ 423254 w 6034700"/>
                <a:gd name="connsiteY30" fmla="*/ 1860062 h 2352431"/>
                <a:gd name="connsiteX31" fmla="*/ 501407 w 6034700"/>
                <a:gd name="connsiteY31" fmla="*/ 1883508 h 2352431"/>
                <a:gd name="connsiteX32" fmla="*/ 524854 w 6034700"/>
                <a:gd name="connsiteY32" fmla="*/ 1899139 h 2352431"/>
                <a:gd name="connsiteX33" fmla="*/ 587377 w 6034700"/>
                <a:gd name="connsiteY33" fmla="*/ 1914769 h 2352431"/>
                <a:gd name="connsiteX34" fmla="*/ 634269 w 6034700"/>
                <a:gd name="connsiteY34" fmla="*/ 1930400 h 2352431"/>
                <a:gd name="connsiteX35" fmla="*/ 657715 w 6034700"/>
                <a:gd name="connsiteY35" fmla="*/ 1938216 h 2352431"/>
                <a:gd name="connsiteX36" fmla="*/ 681161 w 6034700"/>
                <a:gd name="connsiteY36" fmla="*/ 1946031 h 2352431"/>
                <a:gd name="connsiteX37" fmla="*/ 704607 w 6034700"/>
                <a:gd name="connsiteY37" fmla="*/ 1961662 h 2352431"/>
                <a:gd name="connsiteX38" fmla="*/ 759315 w 6034700"/>
                <a:gd name="connsiteY38" fmla="*/ 1977292 h 2352431"/>
                <a:gd name="connsiteX39" fmla="*/ 806207 w 6034700"/>
                <a:gd name="connsiteY39" fmla="*/ 1992923 h 2352431"/>
                <a:gd name="connsiteX40" fmla="*/ 860915 w 6034700"/>
                <a:gd name="connsiteY40" fmla="*/ 2016369 h 2352431"/>
                <a:gd name="connsiteX41" fmla="*/ 931254 w 6034700"/>
                <a:gd name="connsiteY41" fmla="*/ 2024185 h 2352431"/>
                <a:gd name="connsiteX42" fmla="*/ 1001592 w 6034700"/>
                <a:gd name="connsiteY42" fmla="*/ 2047631 h 2352431"/>
                <a:gd name="connsiteX43" fmla="*/ 1025038 w 6034700"/>
                <a:gd name="connsiteY43" fmla="*/ 2055446 h 2352431"/>
                <a:gd name="connsiteX44" fmla="*/ 1095377 w 6034700"/>
                <a:gd name="connsiteY44" fmla="*/ 2063262 h 2352431"/>
                <a:gd name="connsiteX45" fmla="*/ 1189161 w 6034700"/>
                <a:gd name="connsiteY45" fmla="*/ 2086708 h 2352431"/>
                <a:gd name="connsiteX46" fmla="*/ 1251684 w 6034700"/>
                <a:gd name="connsiteY46" fmla="*/ 2102339 h 2352431"/>
                <a:gd name="connsiteX47" fmla="*/ 1345469 w 6034700"/>
                <a:gd name="connsiteY47" fmla="*/ 2110154 h 2352431"/>
                <a:gd name="connsiteX48" fmla="*/ 1423623 w 6034700"/>
                <a:gd name="connsiteY48" fmla="*/ 2125785 h 2352431"/>
                <a:gd name="connsiteX49" fmla="*/ 1462700 w 6034700"/>
                <a:gd name="connsiteY49" fmla="*/ 2133600 h 2352431"/>
                <a:gd name="connsiteX50" fmla="*/ 1493961 w 6034700"/>
                <a:gd name="connsiteY50" fmla="*/ 2141416 h 2352431"/>
                <a:gd name="connsiteX51" fmla="*/ 1704977 w 6034700"/>
                <a:gd name="connsiteY51" fmla="*/ 2157046 h 2352431"/>
                <a:gd name="connsiteX52" fmla="*/ 1783131 w 6034700"/>
                <a:gd name="connsiteY52" fmla="*/ 2164862 h 2352431"/>
                <a:gd name="connsiteX53" fmla="*/ 1837838 w 6034700"/>
                <a:gd name="connsiteY53" fmla="*/ 2180492 h 2352431"/>
                <a:gd name="connsiteX54" fmla="*/ 1861284 w 6034700"/>
                <a:gd name="connsiteY54" fmla="*/ 2188308 h 2352431"/>
                <a:gd name="connsiteX55" fmla="*/ 1931623 w 6034700"/>
                <a:gd name="connsiteY55" fmla="*/ 2196123 h 2352431"/>
                <a:gd name="connsiteX56" fmla="*/ 2072300 w 6034700"/>
                <a:gd name="connsiteY56" fmla="*/ 2211754 h 2352431"/>
                <a:gd name="connsiteX57" fmla="*/ 2236423 w 6034700"/>
                <a:gd name="connsiteY57" fmla="*/ 2219569 h 2352431"/>
                <a:gd name="connsiteX58" fmla="*/ 2392731 w 6034700"/>
                <a:gd name="connsiteY58" fmla="*/ 2211754 h 2352431"/>
                <a:gd name="connsiteX59" fmla="*/ 2431807 w 6034700"/>
                <a:gd name="connsiteY59" fmla="*/ 2203939 h 2352431"/>
                <a:gd name="connsiteX60" fmla="*/ 2486515 w 6034700"/>
                <a:gd name="connsiteY60" fmla="*/ 2188308 h 2352431"/>
                <a:gd name="connsiteX61" fmla="*/ 2556854 w 6034700"/>
                <a:gd name="connsiteY61" fmla="*/ 2180492 h 2352431"/>
                <a:gd name="connsiteX62" fmla="*/ 2580300 w 6034700"/>
                <a:gd name="connsiteY62" fmla="*/ 2172677 h 2352431"/>
                <a:gd name="connsiteX63" fmla="*/ 2603746 w 6034700"/>
                <a:gd name="connsiteY63" fmla="*/ 2157046 h 2352431"/>
                <a:gd name="connsiteX64" fmla="*/ 2689715 w 6034700"/>
                <a:gd name="connsiteY64" fmla="*/ 2149231 h 2352431"/>
                <a:gd name="connsiteX65" fmla="*/ 2744423 w 6034700"/>
                <a:gd name="connsiteY65" fmla="*/ 2133600 h 2352431"/>
                <a:gd name="connsiteX66" fmla="*/ 2830392 w 6034700"/>
                <a:gd name="connsiteY66" fmla="*/ 2125785 h 2352431"/>
                <a:gd name="connsiteX67" fmla="*/ 2877284 w 6034700"/>
                <a:gd name="connsiteY67" fmla="*/ 2110154 h 2352431"/>
                <a:gd name="connsiteX68" fmla="*/ 2908546 w 6034700"/>
                <a:gd name="connsiteY68" fmla="*/ 2102339 h 2352431"/>
                <a:gd name="connsiteX69" fmla="*/ 2955438 w 6034700"/>
                <a:gd name="connsiteY69" fmla="*/ 2086708 h 2352431"/>
                <a:gd name="connsiteX70" fmla="*/ 3119561 w 6034700"/>
                <a:gd name="connsiteY70" fmla="*/ 2071077 h 2352431"/>
                <a:gd name="connsiteX71" fmla="*/ 3174269 w 6034700"/>
                <a:gd name="connsiteY71" fmla="*/ 2055446 h 2352431"/>
                <a:gd name="connsiteX72" fmla="*/ 3221161 w 6034700"/>
                <a:gd name="connsiteY72" fmla="*/ 2039816 h 2352431"/>
                <a:gd name="connsiteX73" fmla="*/ 3244607 w 6034700"/>
                <a:gd name="connsiteY73" fmla="*/ 2032000 h 2352431"/>
                <a:gd name="connsiteX74" fmla="*/ 3651007 w 6034700"/>
                <a:gd name="connsiteY74" fmla="*/ 2039816 h 2352431"/>
                <a:gd name="connsiteX75" fmla="*/ 3690084 w 6034700"/>
                <a:gd name="connsiteY75" fmla="*/ 2047631 h 2352431"/>
                <a:gd name="connsiteX76" fmla="*/ 3752607 w 6034700"/>
                <a:gd name="connsiteY76" fmla="*/ 2063262 h 2352431"/>
                <a:gd name="connsiteX77" fmla="*/ 3799500 w 6034700"/>
                <a:gd name="connsiteY77" fmla="*/ 2078892 h 2352431"/>
                <a:gd name="connsiteX78" fmla="*/ 3822946 w 6034700"/>
                <a:gd name="connsiteY78" fmla="*/ 2086708 h 2352431"/>
                <a:gd name="connsiteX79" fmla="*/ 3862023 w 6034700"/>
                <a:gd name="connsiteY79" fmla="*/ 2094523 h 2352431"/>
                <a:gd name="connsiteX80" fmla="*/ 3893284 w 6034700"/>
                <a:gd name="connsiteY80" fmla="*/ 2110154 h 2352431"/>
                <a:gd name="connsiteX81" fmla="*/ 3947992 w 6034700"/>
                <a:gd name="connsiteY81" fmla="*/ 2125785 h 2352431"/>
                <a:gd name="connsiteX82" fmla="*/ 3971438 w 6034700"/>
                <a:gd name="connsiteY82" fmla="*/ 2133600 h 2352431"/>
                <a:gd name="connsiteX83" fmla="*/ 4026146 w 6034700"/>
                <a:gd name="connsiteY83" fmla="*/ 2149231 h 2352431"/>
                <a:gd name="connsiteX84" fmla="*/ 4049592 w 6034700"/>
                <a:gd name="connsiteY84" fmla="*/ 2164862 h 2352431"/>
                <a:gd name="connsiteX85" fmla="*/ 4119931 w 6034700"/>
                <a:gd name="connsiteY85" fmla="*/ 2180492 h 2352431"/>
                <a:gd name="connsiteX86" fmla="*/ 4143377 w 6034700"/>
                <a:gd name="connsiteY86" fmla="*/ 2188308 h 2352431"/>
                <a:gd name="connsiteX87" fmla="*/ 4237161 w 6034700"/>
                <a:gd name="connsiteY87" fmla="*/ 2203939 h 2352431"/>
                <a:gd name="connsiteX88" fmla="*/ 4284054 w 6034700"/>
                <a:gd name="connsiteY88" fmla="*/ 2219569 h 2352431"/>
                <a:gd name="connsiteX89" fmla="*/ 4307500 w 6034700"/>
                <a:gd name="connsiteY89" fmla="*/ 2227385 h 2352431"/>
                <a:gd name="connsiteX90" fmla="*/ 4346577 w 6034700"/>
                <a:gd name="connsiteY90" fmla="*/ 2235200 h 2352431"/>
                <a:gd name="connsiteX91" fmla="*/ 4370023 w 6034700"/>
                <a:gd name="connsiteY91" fmla="*/ 2243016 h 2352431"/>
                <a:gd name="connsiteX92" fmla="*/ 4424731 w 6034700"/>
                <a:gd name="connsiteY92" fmla="*/ 2250831 h 2352431"/>
                <a:gd name="connsiteX93" fmla="*/ 4534146 w 6034700"/>
                <a:gd name="connsiteY93" fmla="*/ 2282092 h 2352431"/>
                <a:gd name="connsiteX94" fmla="*/ 4737346 w 6034700"/>
                <a:gd name="connsiteY94" fmla="*/ 2297723 h 2352431"/>
                <a:gd name="connsiteX95" fmla="*/ 4807684 w 6034700"/>
                <a:gd name="connsiteY95" fmla="*/ 2305539 h 2352431"/>
                <a:gd name="connsiteX96" fmla="*/ 4838946 w 6034700"/>
                <a:gd name="connsiteY96" fmla="*/ 2313354 h 2352431"/>
                <a:gd name="connsiteX97" fmla="*/ 5049961 w 6034700"/>
                <a:gd name="connsiteY97" fmla="*/ 2321169 h 2352431"/>
                <a:gd name="connsiteX98" fmla="*/ 5104669 w 6034700"/>
                <a:gd name="connsiteY98" fmla="*/ 2328985 h 2352431"/>
                <a:gd name="connsiteX99" fmla="*/ 5151561 w 6034700"/>
                <a:gd name="connsiteY99" fmla="*/ 2336800 h 2352431"/>
                <a:gd name="connsiteX100" fmla="*/ 5229715 w 6034700"/>
                <a:gd name="connsiteY100" fmla="*/ 2344616 h 2352431"/>
                <a:gd name="connsiteX101" fmla="*/ 5284423 w 6034700"/>
                <a:gd name="connsiteY101" fmla="*/ 2352431 h 2352431"/>
                <a:gd name="connsiteX102" fmla="*/ 5550146 w 6034700"/>
                <a:gd name="connsiteY102" fmla="*/ 2336800 h 2352431"/>
                <a:gd name="connsiteX103" fmla="*/ 5573592 w 6034700"/>
                <a:gd name="connsiteY103" fmla="*/ 2328985 h 2352431"/>
                <a:gd name="connsiteX104" fmla="*/ 5636115 w 6034700"/>
                <a:gd name="connsiteY104" fmla="*/ 2321169 h 2352431"/>
                <a:gd name="connsiteX105" fmla="*/ 5698638 w 6034700"/>
                <a:gd name="connsiteY105" fmla="*/ 2305539 h 2352431"/>
                <a:gd name="connsiteX106" fmla="*/ 5753346 w 6034700"/>
                <a:gd name="connsiteY106" fmla="*/ 2266462 h 2352431"/>
                <a:gd name="connsiteX107" fmla="*/ 5800238 w 6034700"/>
                <a:gd name="connsiteY107" fmla="*/ 2235200 h 2352431"/>
                <a:gd name="connsiteX108" fmla="*/ 5823684 w 6034700"/>
                <a:gd name="connsiteY108" fmla="*/ 2219569 h 2352431"/>
                <a:gd name="connsiteX109" fmla="*/ 5847131 w 6034700"/>
                <a:gd name="connsiteY109" fmla="*/ 2203939 h 2352431"/>
                <a:gd name="connsiteX110" fmla="*/ 5862761 w 6034700"/>
                <a:gd name="connsiteY110" fmla="*/ 2180492 h 2352431"/>
                <a:gd name="connsiteX111" fmla="*/ 5886207 w 6034700"/>
                <a:gd name="connsiteY111" fmla="*/ 2164862 h 2352431"/>
                <a:gd name="connsiteX112" fmla="*/ 5917469 w 6034700"/>
                <a:gd name="connsiteY112" fmla="*/ 2117969 h 2352431"/>
                <a:gd name="connsiteX113" fmla="*/ 5933100 w 6034700"/>
                <a:gd name="connsiteY113" fmla="*/ 2094523 h 2352431"/>
                <a:gd name="connsiteX114" fmla="*/ 5948731 w 6034700"/>
                <a:gd name="connsiteY114" fmla="*/ 2071077 h 2352431"/>
                <a:gd name="connsiteX115" fmla="*/ 5979992 w 6034700"/>
                <a:gd name="connsiteY115" fmla="*/ 2000739 h 2352431"/>
                <a:gd name="connsiteX116" fmla="*/ 5995623 w 6034700"/>
                <a:gd name="connsiteY116" fmla="*/ 1953846 h 2352431"/>
                <a:gd name="connsiteX117" fmla="*/ 6003438 w 6034700"/>
                <a:gd name="connsiteY117" fmla="*/ 1930400 h 2352431"/>
                <a:gd name="connsiteX118" fmla="*/ 6011254 w 6034700"/>
                <a:gd name="connsiteY118" fmla="*/ 1899139 h 2352431"/>
                <a:gd name="connsiteX119" fmla="*/ 6026884 w 6034700"/>
                <a:gd name="connsiteY119" fmla="*/ 1852246 h 2352431"/>
                <a:gd name="connsiteX120" fmla="*/ 6034700 w 6034700"/>
                <a:gd name="connsiteY120" fmla="*/ 1828800 h 2352431"/>
                <a:gd name="connsiteX121" fmla="*/ 6019069 w 6034700"/>
                <a:gd name="connsiteY121" fmla="*/ 1602154 h 2352431"/>
                <a:gd name="connsiteX122" fmla="*/ 6003438 w 6034700"/>
                <a:gd name="connsiteY122" fmla="*/ 1555262 h 2352431"/>
                <a:gd name="connsiteX123" fmla="*/ 5964361 w 6034700"/>
                <a:gd name="connsiteY123" fmla="*/ 1508369 h 2352431"/>
                <a:gd name="connsiteX124" fmla="*/ 5940915 w 6034700"/>
                <a:gd name="connsiteY124" fmla="*/ 1492739 h 2352431"/>
                <a:gd name="connsiteX125" fmla="*/ 5847131 w 6034700"/>
                <a:gd name="connsiteY125" fmla="*/ 1414585 h 2352431"/>
                <a:gd name="connsiteX126" fmla="*/ 5800238 w 6034700"/>
                <a:gd name="connsiteY126" fmla="*/ 1383323 h 2352431"/>
                <a:gd name="connsiteX127" fmla="*/ 5761161 w 6034700"/>
                <a:gd name="connsiteY127" fmla="*/ 1367692 h 2352431"/>
                <a:gd name="connsiteX128" fmla="*/ 5737715 w 6034700"/>
                <a:gd name="connsiteY128" fmla="*/ 1359877 h 2352431"/>
                <a:gd name="connsiteX129" fmla="*/ 5706454 w 6034700"/>
                <a:gd name="connsiteY129" fmla="*/ 1344246 h 2352431"/>
                <a:gd name="connsiteX130" fmla="*/ 5675192 w 6034700"/>
                <a:gd name="connsiteY130" fmla="*/ 1320800 h 2352431"/>
                <a:gd name="connsiteX131" fmla="*/ 5628300 w 6034700"/>
                <a:gd name="connsiteY131" fmla="*/ 1312985 h 2352431"/>
                <a:gd name="connsiteX132" fmla="*/ 5597038 w 6034700"/>
                <a:gd name="connsiteY132" fmla="*/ 1305169 h 2352431"/>
                <a:gd name="connsiteX133" fmla="*/ 5565777 w 6034700"/>
                <a:gd name="connsiteY133" fmla="*/ 1289539 h 2352431"/>
                <a:gd name="connsiteX134" fmla="*/ 5495438 w 6034700"/>
                <a:gd name="connsiteY134" fmla="*/ 1250462 h 2352431"/>
                <a:gd name="connsiteX135" fmla="*/ 5471992 w 6034700"/>
                <a:gd name="connsiteY135" fmla="*/ 1242646 h 2352431"/>
                <a:gd name="connsiteX136" fmla="*/ 5448546 w 6034700"/>
                <a:gd name="connsiteY136" fmla="*/ 1227016 h 2352431"/>
                <a:gd name="connsiteX137" fmla="*/ 5425100 w 6034700"/>
                <a:gd name="connsiteY137" fmla="*/ 1219200 h 2352431"/>
                <a:gd name="connsiteX138" fmla="*/ 5378207 w 6034700"/>
                <a:gd name="connsiteY138" fmla="*/ 1187939 h 2352431"/>
                <a:gd name="connsiteX139" fmla="*/ 5323500 w 6034700"/>
                <a:gd name="connsiteY139" fmla="*/ 1164492 h 2352431"/>
                <a:gd name="connsiteX140" fmla="*/ 5276607 w 6034700"/>
                <a:gd name="connsiteY140" fmla="*/ 1133231 h 2352431"/>
                <a:gd name="connsiteX141" fmla="*/ 5221900 w 6034700"/>
                <a:gd name="connsiteY141" fmla="*/ 1117600 h 2352431"/>
                <a:gd name="connsiteX142" fmla="*/ 5198454 w 6034700"/>
                <a:gd name="connsiteY142" fmla="*/ 1101969 h 2352431"/>
                <a:gd name="connsiteX143" fmla="*/ 5175007 w 6034700"/>
                <a:gd name="connsiteY143" fmla="*/ 1094154 h 2352431"/>
                <a:gd name="connsiteX144" fmla="*/ 5143746 w 6034700"/>
                <a:gd name="connsiteY144" fmla="*/ 1078523 h 2352431"/>
                <a:gd name="connsiteX145" fmla="*/ 5120300 w 6034700"/>
                <a:gd name="connsiteY145" fmla="*/ 1070708 h 2352431"/>
                <a:gd name="connsiteX146" fmla="*/ 5089038 w 6034700"/>
                <a:gd name="connsiteY146" fmla="*/ 1055077 h 2352431"/>
                <a:gd name="connsiteX147" fmla="*/ 5065592 w 6034700"/>
                <a:gd name="connsiteY147" fmla="*/ 1047262 h 2352431"/>
                <a:gd name="connsiteX148" fmla="*/ 5010884 w 6034700"/>
                <a:gd name="connsiteY148" fmla="*/ 1023816 h 2352431"/>
                <a:gd name="connsiteX149" fmla="*/ 4963992 w 6034700"/>
                <a:gd name="connsiteY149" fmla="*/ 1000369 h 2352431"/>
                <a:gd name="connsiteX150" fmla="*/ 4940546 w 6034700"/>
                <a:gd name="connsiteY150" fmla="*/ 984739 h 2352431"/>
                <a:gd name="connsiteX151" fmla="*/ 4917100 w 6034700"/>
                <a:gd name="connsiteY151" fmla="*/ 976923 h 2352431"/>
                <a:gd name="connsiteX152" fmla="*/ 4862392 w 6034700"/>
                <a:gd name="connsiteY152" fmla="*/ 945662 h 2352431"/>
                <a:gd name="connsiteX153" fmla="*/ 4807684 w 6034700"/>
                <a:gd name="connsiteY153" fmla="*/ 922216 h 2352431"/>
                <a:gd name="connsiteX154" fmla="*/ 4760792 w 6034700"/>
                <a:gd name="connsiteY154" fmla="*/ 890954 h 2352431"/>
                <a:gd name="connsiteX155" fmla="*/ 4737346 w 6034700"/>
                <a:gd name="connsiteY155" fmla="*/ 875323 h 2352431"/>
                <a:gd name="connsiteX156" fmla="*/ 4690454 w 6034700"/>
                <a:gd name="connsiteY156" fmla="*/ 836246 h 2352431"/>
                <a:gd name="connsiteX157" fmla="*/ 4651377 w 6034700"/>
                <a:gd name="connsiteY157" fmla="*/ 789354 h 2352431"/>
                <a:gd name="connsiteX158" fmla="*/ 4620115 w 6034700"/>
                <a:gd name="connsiteY158" fmla="*/ 742462 h 2352431"/>
                <a:gd name="connsiteX159" fmla="*/ 4588854 w 6034700"/>
                <a:gd name="connsiteY159" fmla="*/ 695569 h 2352431"/>
                <a:gd name="connsiteX160" fmla="*/ 4573223 w 6034700"/>
                <a:gd name="connsiteY160" fmla="*/ 672123 h 2352431"/>
                <a:gd name="connsiteX161" fmla="*/ 4565407 w 6034700"/>
                <a:gd name="connsiteY161" fmla="*/ 648677 h 2352431"/>
                <a:gd name="connsiteX162" fmla="*/ 4534146 w 6034700"/>
                <a:gd name="connsiteY162" fmla="*/ 601785 h 2352431"/>
                <a:gd name="connsiteX163" fmla="*/ 4526331 w 6034700"/>
                <a:gd name="connsiteY163" fmla="*/ 578339 h 2352431"/>
                <a:gd name="connsiteX164" fmla="*/ 4495069 w 6034700"/>
                <a:gd name="connsiteY164" fmla="*/ 531446 h 2352431"/>
                <a:gd name="connsiteX165" fmla="*/ 4455992 w 6034700"/>
                <a:gd name="connsiteY165" fmla="*/ 461108 h 2352431"/>
                <a:gd name="connsiteX166" fmla="*/ 4448177 w 6034700"/>
                <a:gd name="connsiteY166" fmla="*/ 437662 h 2352431"/>
                <a:gd name="connsiteX167" fmla="*/ 4440361 w 6034700"/>
                <a:gd name="connsiteY167" fmla="*/ 406400 h 2352431"/>
                <a:gd name="connsiteX168" fmla="*/ 4424731 w 6034700"/>
                <a:gd name="connsiteY168" fmla="*/ 382954 h 2352431"/>
                <a:gd name="connsiteX169" fmla="*/ 4409100 w 6034700"/>
                <a:gd name="connsiteY169" fmla="*/ 328246 h 2352431"/>
                <a:gd name="connsiteX170" fmla="*/ 4393469 w 6034700"/>
                <a:gd name="connsiteY170" fmla="*/ 304800 h 2352431"/>
                <a:gd name="connsiteX171" fmla="*/ 4370023 w 6034700"/>
                <a:gd name="connsiteY171" fmla="*/ 257908 h 2352431"/>
                <a:gd name="connsiteX172" fmla="*/ 4346577 w 6034700"/>
                <a:gd name="connsiteY172" fmla="*/ 234462 h 2352431"/>
                <a:gd name="connsiteX173" fmla="*/ 4315315 w 6034700"/>
                <a:gd name="connsiteY173" fmla="*/ 187569 h 2352431"/>
                <a:gd name="connsiteX174" fmla="*/ 4291869 w 6034700"/>
                <a:gd name="connsiteY174" fmla="*/ 164123 h 2352431"/>
                <a:gd name="connsiteX175" fmla="*/ 4276238 w 6034700"/>
                <a:gd name="connsiteY175" fmla="*/ 140677 h 2352431"/>
                <a:gd name="connsiteX176" fmla="*/ 4198084 w 6034700"/>
                <a:gd name="connsiteY176" fmla="*/ 85969 h 2352431"/>
                <a:gd name="connsiteX177" fmla="*/ 4174638 w 6034700"/>
                <a:gd name="connsiteY177" fmla="*/ 70339 h 2352431"/>
                <a:gd name="connsiteX178" fmla="*/ 4151192 w 6034700"/>
                <a:gd name="connsiteY178" fmla="*/ 62523 h 2352431"/>
                <a:gd name="connsiteX179" fmla="*/ 4088669 w 6034700"/>
                <a:gd name="connsiteY179" fmla="*/ 31262 h 2352431"/>
                <a:gd name="connsiteX180" fmla="*/ 4033961 w 6034700"/>
                <a:gd name="connsiteY180" fmla="*/ 15631 h 2352431"/>
                <a:gd name="connsiteX181" fmla="*/ 3979254 w 6034700"/>
                <a:gd name="connsiteY181" fmla="*/ 0 h 2352431"/>
                <a:gd name="connsiteX182" fmla="*/ 3510331 w 6034700"/>
                <a:gd name="connsiteY182" fmla="*/ 7816 h 2352431"/>
                <a:gd name="connsiteX183" fmla="*/ 3463438 w 6034700"/>
                <a:gd name="connsiteY183" fmla="*/ 15631 h 2352431"/>
                <a:gd name="connsiteX184" fmla="*/ 3377469 w 6034700"/>
                <a:gd name="connsiteY184" fmla="*/ 23446 h 2352431"/>
                <a:gd name="connsiteX185" fmla="*/ 3322761 w 6034700"/>
                <a:gd name="connsiteY185" fmla="*/ 39077 h 2352431"/>
                <a:gd name="connsiteX186" fmla="*/ 3275869 w 6034700"/>
                <a:gd name="connsiteY186" fmla="*/ 54708 h 2352431"/>
                <a:gd name="connsiteX187" fmla="*/ 3252423 w 6034700"/>
                <a:gd name="connsiteY187" fmla="*/ 62523 h 2352431"/>
                <a:gd name="connsiteX188" fmla="*/ 3197715 w 6034700"/>
                <a:gd name="connsiteY188" fmla="*/ 85969 h 2352431"/>
                <a:gd name="connsiteX189" fmla="*/ 3127377 w 6034700"/>
                <a:gd name="connsiteY189" fmla="*/ 109416 h 2352431"/>
                <a:gd name="connsiteX190" fmla="*/ 3103931 w 6034700"/>
                <a:gd name="connsiteY190" fmla="*/ 117231 h 2352431"/>
                <a:gd name="connsiteX191" fmla="*/ 3072669 w 6034700"/>
                <a:gd name="connsiteY191" fmla="*/ 125046 h 2352431"/>
                <a:gd name="connsiteX192" fmla="*/ 3025777 w 6034700"/>
                <a:gd name="connsiteY192" fmla="*/ 140677 h 2352431"/>
                <a:gd name="connsiteX193" fmla="*/ 2947623 w 6034700"/>
                <a:gd name="connsiteY193" fmla="*/ 164123 h 2352431"/>
                <a:gd name="connsiteX194" fmla="*/ 2924177 w 6034700"/>
                <a:gd name="connsiteY194" fmla="*/ 171939 h 2352431"/>
                <a:gd name="connsiteX195" fmla="*/ 2900731 w 6034700"/>
                <a:gd name="connsiteY195" fmla="*/ 187569 h 2352431"/>
                <a:gd name="connsiteX196" fmla="*/ 2846023 w 6034700"/>
                <a:gd name="connsiteY196" fmla="*/ 203200 h 2352431"/>
                <a:gd name="connsiteX197" fmla="*/ 2822577 w 6034700"/>
                <a:gd name="connsiteY197" fmla="*/ 218831 h 2352431"/>
                <a:gd name="connsiteX198" fmla="*/ 2791315 w 6034700"/>
                <a:gd name="connsiteY198" fmla="*/ 226646 h 2352431"/>
                <a:gd name="connsiteX199" fmla="*/ 2767869 w 6034700"/>
                <a:gd name="connsiteY199" fmla="*/ 234462 h 2352431"/>
                <a:gd name="connsiteX200" fmla="*/ 2736607 w 6034700"/>
                <a:gd name="connsiteY200" fmla="*/ 242277 h 2352431"/>
                <a:gd name="connsiteX201" fmla="*/ 2681900 w 6034700"/>
                <a:gd name="connsiteY201" fmla="*/ 257908 h 2352431"/>
                <a:gd name="connsiteX202" fmla="*/ 2642823 w 6034700"/>
                <a:gd name="connsiteY202" fmla="*/ 265723 h 2352431"/>
                <a:gd name="connsiteX203" fmla="*/ 2619377 w 6034700"/>
                <a:gd name="connsiteY203" fmla="*/ 273539 h 2352431"/>
                <a:gd name="connsiteX204" fmla="*/ 2572484 w 6034700"/>
                <a:gd name="connsiteY204" fmla="*/ 281354 h 2352431"/>
                <a:gd name="connsiteX205" fmla="*/ 2549038 w 6034700"/>
                <a:gd name="connsiteY205" fmla="*/ 289169 h 2352431"/>
                <a:gd name="connsiteX206" fmla="*/ 2478700 w 6034700"/>
                <a:gd name="connsiteY206" fmla="*/ 304800 h 2352431"/>
                <a:gd name="connsiteX207" fmla="*/ 2416177 w 6034700"/>
                <a:gd name="connsiteY207" fmla="*/ 328246 h 2352431"/>
                <a:gd name="connsiteX208" fmla="*/ 2392731 w 6034700"/>
                <a:gd name="connsiteY208" fmla="*/ 343877 h 2352431"/>
                <a:gd name="connsiteX209" fmla="*/ 2338023 w 6034700"/>
                <a:gd name="connsiteY209" fmla="*/ 351692 h 2352431"/>
                <a:gd name="connsiteX210" fmla="*/ 2275500 w 6034700"/>
                <a:gd name="connsiteY210" fmla="*/ 367323 h 2352431"/>
                <a:gd name="connsiteX211" fmla="*/ 2166084 w 6034700"/>
                <a:gd name="connsiteY211" fmla="*/ 382954 h 2352431"/>
                <a:gd name="connsiteX212" fmla="*/ 2111377 w 6034700"/>
                <a:gd name="connsiteY212" fmla="*/ 398585 h 2352431"/>
                <a:gd name="connsiteX213" fmla="*/ 2001961 w 6034700"/>
                <a:gd name="connsiteY213" fmla="*/ 429846 h 2352431"/>
                <a:gd name="connsiteX214" fmla="*/ 1955069 w 6034700"/>
                <a:gd name="connsiteY214" fmla="*/ 445477 h 2352431"/>
                <a:gd name="connsiteX215" fmla="*/ 1923807 w 6034700"/>
                <a:gd name="connsiteY215" fmla="*/ 453292 h 2352431"/>
                <a:gd name="connsiteX216" fmla="*/ 1900361 w 6034700"/>
                <a:gd name="connsiteY216" fmla="*/ 461108 h 2352431"/>
                <a:gd name="connsiteX217" fmla="*/ 1830023 w 6034700"/>
                <a:gd name="connsiteY217" fmla="*/ 468923 h 2352431"/>
                <a:gd name="connsiteX218" fmla="*/ 1736238 w 6034700"/>
                <a:gd name="connsiteY218" fmla="*/ 484554 h 2352431"/>
                <a:gd name="connsiteX219" fmla="*/ 1478331 w 6034700"/>
                <a:gd name="connsiteY219" fmla="*/ 508000 h 2352431"/>
                <a:gd name="connsiteX220" fmla="*/ 1400177 w 6034700"/>
                <a:gd name="connsiteY220" fmla="*/ 523631 h 2352431"/>
                <a:gd name="connsiteX221" fmla="*/ 1368915 w 6034700"/>
                <a:gd name="connsiteY221" fmla="*/ 531446 h 2352431"/>
                <a:gd name="connsiteX222" fmla="*/ 1126638 w 6034700"/>
                <a:gd name="connsiteY222" fmla="*/ 547077 h 2352431"/>
                <a:gd name="connsiteX223" fmla="*/ 657715 w 6034700"/>
                <a:gd name="connsiteY223" fmla="*/ 562708 h 2352431"/>
                <a:gd name="connsiteX224" fmla="*/ 618638 w 6034700"/>
                <a:gd name="connsiteY224" fmla="*/ 570523 h 2352431"/>
                <a:gd name="connsiteX225" fmla="*/ 587377 w 6034700"/>
                <a:gd name="connsiteY225" fmla="*/ 570523 h 2352431"/>
                <a:gd name="connsiteX0" fmla="*/ 532669 w 6034700"/>
                <a:gd name="connsiteY0" fmla="*/ 586154 h 2352431"/>
                <a:gd name="connsiteX1" fmla="*/ 485777 w 6034700"/>
                <a:gd name="connsiteY1" fmla="*/ 601785 h 2352431"/>
                <a:gd name="connsiteX2" fmla="*/ 423254 w 6034700"/>
                <a:gd name="connsiteY2" fmla="*/ 609600 h 2352431"/>
                <a:gd name="connsiteX3" fmla="*/ 352915 w 6034700"/>
                <a:gd name="connsiteY3" fmla="*/ 625231 h 2352431"/>
                <a:gd name="connsiteX4" fmla="*/ 306023 w 6034700"/>
                <a:gd name="connsiteY4" fmla="*/ 640862 h 2352431"/>
                <a:gd name="connsiteX5" fmla="*/ 282577 w 6034700"/>
                <a:gd name="connsiteY5" fmla="*/ 648677 h 2352431"/>
                <a:gd name="connsiteX6" fmla="*/ 212238 w 6034700"/>
                <a:gd name="connsiteY6" fmla="*/ 687754 h 2352431"/>
                <a:gd name="connsiteX7" fmla="*/ 173161 w 6034700"/>
                <a:gd name="connsiteY7" fmla="*/ 750277 h 2352431"/>
                <a:gd name="connsiteX8" fmla="*/ 141900 w 6034700"/>
                <a:gd name="connsiteY8" fmla="*/ 797169 h 2352431"/>
                <a:gd name="connsiteX9" fmla="*/ 110638 w 6034700"/>
                <a:gd name="connsiteY9" fmla="*/ 836246 h 2352431"/>
                <a:gd name="connsiteX10" fmla="*/ 102823 w 6034700"/>
                <a:gd name="connsiteY10" fmla="*/ 859692 h 2352431"/>
                <a:gd name="connsiteX11" fmla="*/ 71561 w 6034700"/>
                <a:gd name="connsiteY11" fmla="*/ 906585 h 2352431"/>
                <a:gd name="connsiteX12" fmla="*/ 55931 w 6034700"/>
                <a:gd name="connsiteY12" fmla="*/ 953477 h 2352431"/>
                <a:gd name="connsiteX13" fmla="*/ 48115 w 6034700"/>
                <a:gd name="connsiteY13" fmla="*/ 976923 h 2352431"/>
                <a:gd name="connsiteX14" fmla="*/ 32484 w 6034700"/>
                <a:gd name="connsiteY14" fmla="*/ 1000369 h 2352431"/>
                <a:gd name="connsiteX15" fmla="*/ 16854 w 6034700"/>
                <a:gd name="connsiteY15" fmla="*/ 1125416 h 2352431"/>
                <a:gd name="connsiteX16" fmla="*/ 9038 w 6034700"/>
                <a:gd name="connsiteY16" fmla="*/ 1156677 h 2352431"/>
                <a:gd name="connsiteX17" fmla="*/ 9038 w 6034700"/>
                <a:gd name="connsiteY17" fmla="*/ 1484923 h 2352431"/>
                <a:gd name="connsiteX18" fmla="*/ 16854 w 6034700"/>
                <a:gd name="connsiteY18" fmla="*/ 1508369 h 2352431"/>
                <a:gd name="connsiteX19" fmla="*/ 40300 w 6034700"/>
                <a:gd name="connsiteY19" fmla="*/ 1586523 h 2352431"/>
                <a:gd name="connsiteX20" fmla="*/ 48115 w 6034700"/>
                <a:gd name="connsiteY20" fmla="*/ 1609969 h 2352431"/>
                <a:gd name="connsiteX21" fmla="*/ 71561 w 6034700"/>
                <a:gd name="connsiteY21" fmla="*/ 1625600 h 2352431"/>
                <a:gd name="connsiteX22" fmla="*/ 102823 w 6034700"/>
                <a:gd name="connsiteY22" fmla="*/ 1695939 h 2352431"/>
                <a:gd name="connsiteX23" fmla="*/ 126269 w 6034700"/>
                <a:gd name="connsiteY23" fmla="*/ 1719385 h 2352431"/>
                <a:gd name="connsiteX24" fmla="*/ 173161 w 6034700"/>
                <a:gd name="connsiteY24" fmla="*/ 1750646 h 2352431"/>
                <a:gd name="connsiteX25" fmla="*/ 235684 w 6034700"/>
                <a:gd name="connsiteY25" fmla="*/ 1781908 h 2352431"/>
                <a:gd name="connsiteX26" fmla="*/ 298207 w 6034700"/>
                <a:gd name="connsiteY26" fmla="*/ 1813169 h 2352431"/>
                <a:gd name="connsiteX27" fmla="*/ 352915 w 6034700"/>
                <a:gd name="connsiteY27" fmla="*/ 1828800 h 2352431"/>
                <a:gd name="connsiteX28" fmla="*/ 399807 w 6034700"/>
                <a:gd name="connsiteY28" fmla="*/ 1844431 h 2352431"/>
                <a:gd name="connsiteX29" fmla="*/ 423254 w 6034700"/>
                <a:gd name="connsiteY29" fmla="*/ 1860062 h 2352431"/>
                <a:gd name="connsiteX30" fmla="*/ 501407 w 6034700"/>
                <a:gd name="connsiteY30" fmla="*/ 1883508 h 2352431"/>
                <a:gd name="connsiteX31" fmla="*/ 524854 w 6034700"/>
                <a:gd name="connsiteY31" fmla="*/ 1899139 h 2352431"/>
                <a:gd name="connsiteX32" fmla="*/ 587377 w 6034700"/>
                <a:gd name="connsiteY32" fmla="*/ 1914769 h 2352431"/>
                <a:gd name="connsiteX33" fmla="*/ 634269 w 6034700"/>
                <a:gd name="connsiteY33" fmla="*/ 1930400 h 2352431"/>
                <a:gd name="connsiteX34" fmla="*/ 657715 w 6034700"/>
                <a:gd name="connsiteY34" fmla="*/ 1938216 h 2352431"/>
                <a:gd name="connsiteX35" fmla="*/ 681161 w 6034700"/>
                <a:gd name="connsiteY35" fmla="*/ 1946031 h 2352431"/>
                <a:gd name="connsiteX36" fmla="*/ 704607 w 6034700"/>
                <a:gd name="connsiteY36" fmla="*/ 1961662 h 2352431"/>
                <a:gd name="connsiteX37" fmla="*/ 759315 w 6034700"/>
                <a:gd name="connsiteY37" fmla="*/ 1977292 h 2352431"/>
                <a:gd name="connsiteX38" fmla="*/ 806207 w 6034700"/>
                <a:gd name="connsiteY38" fmla="*/ 1992923 h 2352431"/>
                <a:gd name="connsiteX39" fmla="*/ 860915 w 6034700"/>
                <a:gd name="connsiteY39" fmla="*/ 2016369 h 2352431"/>
                <a:gd name="connsiteX40" fmla="*/ 931254 w 6034700"/>
                <a:gd name="connsiteY40" fmla="*/ 2024185 h 2352431"/>
                <a:gd name="connsiteX41" fmla="*/ 1001592 w 6034700"/>
                <a:gd name="connsiteY41" fmla="*/ 2047631 h 2352431"/>
                <a:gd name="connsiteX42" fmla="*/ 1025038 w 6034700"/>
                <a:gd name="connsiteY42" fmla="*/ 2055446 h 2352431"/>
                <a:gd name="connsiteX43" fmla="*/ 1095377 w 6034700"/>
                <a:gd name="connsiteY43" fmla="*/ 2063262 h 2352431"/>
                <a:gd name="connsiteX44" fmla="*/ 1189161 w 6034700"/>
                <a:gd name="connsiteY44" fmla="*/ 2086708 h 2352431"/>
                <a:gd name="connsiteX45" fmla="*/ 1251684 w 6034700"/>
                <a:gd name="connsiteY45" fmla="*/ 2102339 h 2352431"/>
                <a:gd name="connsiteX46" fmla="*/ 1345469 w 6034700"/>
                <a:gd name="connsiteY46" fmla="*/ 2110154 h 2352431"/>
                <a:gd name="connsiteX47" fmla="*/ 1423623 w 6034700"/>
                <a:gd name="connsiteY47" fmla="*/ 2125785 h 2352431"/>
                <a:gd name="connsiteX48" fmla="*/ 1462700 w 6034700"/>
                <a:gd name="connsiteY48" fmla="*/ 2133600 h 2352431"/>
                <a:gd name="connsiteX49" fmla="*/ 1493961 w 6034700"/>
                <a:gd name="connsiteY49" fmla="*/ 2141416 h 2352431"/>
                <a:gd name="connsiteX50" fmla="*/ 1704977 w 6034700"/>
                <a:gd name="connsiteY50" fmla="*/ 2157046 h 2352431"/>
                <a:gd name="connsiteX51" fmla="*/ 1783131 w 6034700"/>
                <a:gd name="connsiteY51" fmla="*/ 2164862 h 2352431"/>
                <a:gd name="connsiteX52" fmla="*/ 1837838 w 6034700"/>
                <a:gd name="connsiteY52" fmla="*/ 2180492 h 2352431"/>
                <a:gd name="connsiteX53" fmla="*/ 1861284 w 6034700"/>
                <a:gd name="connsiteY53" fmla="*/ 2188308 h 2352431"/>
                <a:gd name="connsiteX54" fmla="*/ 1931623 w 6034700"/>
                <a:gd name="connsiteY54" fmla="*/ 2196123 h 2352431"/>
                <a:gd name="connsiteX55" fmla="*/ 2072300 w 6034700"/>
                <a:gd name="connsiteY55" fmla="*/ 2211754 h 2352431"/>
                <a:gd name="connsiteX56" fmla="*/ 2236423 w 6034700"/>
                <a:gd name="connsiteY56" fmla="*/ 2219569 h 2352431"/>
                <a:gd name="connsiteX57" fmla="*/ 2392731 w 6034700"/>
                <a:gd name="connsiteY57" fmla="*/ 2211754 h 2352431"/>
                <a:gd name="connsiteX58" fmla="*/ 2431807 w 6034700"/>
                <a:gd name="connsiteY58" fmla="*/ 2203939 h 2352431"/>
                <a:gd name="connsiteX59" fmla="*/ 2486515 w 6034700"/>
                <a:gd name="connsiteY59" fmla="*/ 2188308 h 2352431"/>
                <a:gd name="connsiteX60" fmla="*/ 2556854 w 6034700"/>
                <a:gd name="connsiteY60" fmla="*/ 2180492 h 2352431"/>
                <a:gd name="connsiteX61" fmla="*/ 2580300 w 6034700"/>
                <a:gd name="connsiteY61" fmla="*/ 2172677 h 2352431"/>
                <a:gd name="connsiteX62" fmla="*/ 2603746 w 6034700"/>
                <a:gd name="connsiteY62" fmla="*/ 2157046 h 2352431"/>
                <a:gd name="connsiteX63" fmla="*/ 2689715 w 6034700"/>
                <a:gd name="connsiteY63" fmla="*/ 2149231 h 2352431"/>
                <a:gd name="connsiteX64" fmla="*/ 2744423 w 6034700"/>
                <a:gd name="connsiteY64" fmla="*/ 2133600 h 2352431"/>
                <a:gd name="connsiteX65" fmla="*/ 2830392 w 6034700"/>
                <a:gd name="connsiteY65" fmla="*/ 2125785 h 2352431"/>
                <a:gd name="connsiteX66" fmla="*/ 2877284 w 6034700"/>
                <a:gd name="connsiteY66" fmla="*/ 2110154 h 2352431"/>
                <a:gd name="connsiteX67" fmla="*/ 2908546 w 6034700"/>
                <a:gd name="connsiteY67" fmla="*/ 2102339 h 2352431"/>
                <a:gd name="connsiteX68" fmla="*/ 2955438 w 6034700"/>
                <a:gd name="connsiteY68" fmla="*/ 2086708 h 2352431"/>
                <a:gd name="connsiteX69" fmla="*/ 3119561 w 6034700"/>
                <a:gd name="connsiteY69" fmla="*/ 2071077 h 2352431"/>
                <a:gd name="connsiteX70" fmla="*/ 3174269 w 6034700"/>
                <a:gd name="connsiteY70" fmla="*/ 2055446 h 2352431"/>
                <a:gd name="connsiteX71" fmla="*/ 3221161 w 6034700"/>
                <a:gd name="connsiteY71" fmla="*/ 2039816 h 2352431"/>
                <a:gd name="connsiteX72" fmla="*/ 3244607 w 6034700"/>
                <a:gd name="connsiteY72" fmla="*/ 2032000 h 2352431"/>
                <a:gd name="connsiteX73" fmla="*/ 3651007 w 6034700"/>
                <a:gd name="connsiteY73" fmla="*/ 2039816 h 2352431"/>
                <a:gd name="connsiteX74" fmla="*/ 3690084 w 6034700"/>
                <a:gd name="connsiteY74" fmla="*/ 2047631 h 2352431"/>
                <a:gd name="connsiteX75" fmla="*/ 3752607 w 6034700"/>
                <a:gd name="connsiteY75" fmla="*/ 2063262 h 2352431"/>
                <a:gd name="connsiteX76" fmla="*/ 3799500 w 6034700"/>
                <a:gd name="connsiteY76" fmla="*/ 2078892 h 2352431"/>
                <a:gd name="connsiteX77" fmla="*/ 3822946 w 6034700"/>
                <a:gd name="connsiteY77" fmla="*/ 2086708 h 2352431"/>
                <a:gd name="connsiteX78" fmla="*/ 3862023 w 6034700"/>
                <a:gd name="connsiteY78" fmla="*/ 2094523 h 2352431"/>
                <a:gd name="connsiteX79" fmla="*/ 3893284 w 6034700"/>
                <a:gd name="connsiteY79" fmla="*/ 2110154 h 2352431"/>
                <a:gd name="connsiteX80" fmla="*/ 3947992 w 6034700"/>
                <a:gd name="connsiteY80" fmla="*/ 2125785 h 2352431"/>
                <a:gd name="connsiteX81" fmla="*/ 3971438 w 6034700"/>
                <a:gd name="connsiteY81" fmla="*/ 2133600 h 2352431"/>
                <a:gd name="connsiteX82" fmla="*/ 4026146 w 6034700"/>
                <a:gd name="connsiteY82" fmla="*/ 2149231 h 2352431"/>
                <a:gd name="connsiteX83" fmla="*/ 4049592 w 6034700"/>
                <a:gd name="connsiteY83" fmla="*/ 2164862 h 2352431"/>
                <a:gd name="connsiteX84" fmla="*/ 4119931 w 6034700"/>
                <a:gd name="connsiteY84" fmla="*/ 2180492 h 2352431"/>
                <a:gd name="connsiteX85" fmla="*/ 4143377 w 6034700"/>
                <a:gd name="connsiteY85" fmla="*/ 2188308 h 2352431"/>
                <a:gd name="connsiteX86" fmla="*/ 4237161 w 6034700"/>
                <a:gd name="connsiteY86" fmla="*/ 2203939 h 2352431"/>
                <a:gd name="connsiteX87" fmla="*/ 4284054 w 6034700"/>
                <a:gd name="connsiteY87" fmla="*/ 2219569 h 2352431"/>
                <a:gd name="connsiteX88" fmla="*/ 4307500 w 6034700"/>
                <a:gd name="connsiteY88" fmla="*/ 2227385 h 2352431"/>
                <a:gd name="connsiteX89" fmla="*/ 4346577 w 6034700"/>
                <a:gd name="connsiteY89" fmla="*/ 2235200 h 2352431"/>
                <a:gd name="connsiteX90" fmla="*/ 4370023 w 6034700"/>
                <a:gd name="connsiteY90" fmla="*/ 2243016 h 2352431"/>
                <a:gd name="connsiteX91" fmla="*/ 4424731 w 6034700"/>
                <a:gd name="connsiteY91" fmla="*/ 2250831 h 2352431"/>
                <a:gd name="connsiteX92" fmla="*/ 4534146 w 6034700"/>
                <a:gd name="connsiteY92" fmla="*/ 2282092 h 2352431"/>
                <a:gd name="connsiteX93" fmla="*/ 4737346 w 6034700"/>
                <a:gd name="connsiteY93" fmla="*/ 2297723 h 2352431"/>
                <a:gd name="connsiteX94" fmla="*/ 4807684 w 6034700"/>
                <a:gd name="connsiteY94" fmla="*/ 2305539 h 2352431"/>
                <a:gd name="connsiteX95" fmla="*/ 4838946 w 6034700"/>
                <a:gd name="connsiteY95" fmla="*/ 2313354 h 2352431"/>
                <a:gd name="connsiteX96" fmla="*/ 5049961 w 6034700"/>
                <a:gd name="connsiteY96" fmla="*/ 2321169 h 2352431"/>
                <a:gd name="connsiteX97" fmla="*/ 5104669 w 6034700"/>
                <a:gd name="connsiteY97" fmla="*/ 2328985 h 2352431"/>
                <a:gd name="connsiteX98" fmla="*/ 5151561 w 6034700"/>
                <a:gd name="connsiteY98" fmla="*/ 2336800 h 2352431"/>
                <a:gd name="connsiteX99" fmla="*/ 5229715 w 6034700"/>
                <a:gd name="connsiteY99" fmla="*/ 2344616 h 2352431"/>
                <a:gd name="connsiteX100" fmla="*/ 5284423 w 6034700"/>
                <a:gd name="connsiteY100" fmla="*/ 2352431 h 2352431"/>
                <a:gd name="connsiteX101" fmla="*/ 5550146 w 6034700"/>
                <a:gd name="connsiteY101" fmla="*/ 2336800 h 2352431"/>
                <a:gd name="connsiteX102" fmla="*/ 5573592 w 6034700"/>
                <a:gd name="connsiteY102" fmla="*/ 2328985 h 2352431"/>
                <a:gd name="connsiteX103" fmla="*/ 5636115 w 6034700"/>
                <a:gd name="connsiteY103" fmla="*/ 2321169 h 2352431"/>
                <a:gd name="connsiteX104" fmla="*/ 5698638 w 6034700"/>
                <a:gd name="connsiteY104" fmla="*/ 2305539 h 2352431"/>
                <a:gd name="connsiteX105" fmla="*/ 5753346 w 6034700"/>
                <a:gd name="connsiteY105" fmla="*/ 2266462 h 2352431"/>
                <a:gd name="connsiteX106" fmla="*/ 5800238 w 6034700"/>
                <a:gd name="connsiteY106" fmla="*/ 2235200 h 2352431"/>
                <a:gd name="connsiteX107" fmla="*/ 5823684 w 6034700"/>
                <a:gd name="connsiteY107" fmla="*/ 2219569 h 2352431"/>
                <a:gd name="connsiteX108" fmla="*/ 5847131 w 6034700"/>
                <a:gd name="connsiteY108" fmla="*/ 2203939 h 2352431"/>
                <a:gd name="connsiteX109" fmla="*/ 5862761 w 6034700"/>
                <a:gd name="connsiteY109" fmla="*/ 2180492 h 2352431"/>
                <a:gd name="connsiteX110" fmla="*/ 5886207 w 6034700"/>
                <a:gd name="connsiteY110" fmla="*/ 2164862 h 2352431"/>
                <a:gd name="connsiteX111" fmla="*/ 5917469 w 6034700"/>
                <a:gd name="connsiteY111" fmla="*/ 2117969 h 2352431"/>
                <a:gd name="connsiteX112" fmla="*/ 5933100 w 6034700"/>
                <a:gd name="connsiteY112" fmla="*/ 2094523 h 2352431"/>
                <a:gd name="connsiteX113" fmla="*/ 5948731 w 6034700"/>
                <a:gd name="connsiteY113" fmla="*/ 2071077 h 2352431"/>
                <a:gd name="connsiteX114" fmla="*/ 5979992 w 6034700"/>
                <a:gd name="connsiteY114" fmla="*/ 2000739 h 2352431"/>
                <a:gd name="connsiteX115" fmla="*/ 5995623 w 6034700"/>
                <a:gd name="connsiteY115" fmla="*/ 1953846 h 2352431"/>
                <a:gd name="connsiteX116" fmla="*/ 6003438 w 6034700"/>
                <a:gd name="connsiteY116" fmla="*/ 1930400 h 2352431"/>
                <a:gd name="connsiteX117" fmla="*/ 6011254 w 6034700"/>
                <a:gd name="connsiteY117" fmla="*/ 1899139 h 2352431"/>
                <a:gd name="connsiteX118" fmla="*/ 6026884 w 6034700"/>
                <a:gd name="connsiteY118" fmla="*/ 1852246 h 2352431"/>
                <a:gd name="connsiteX119" fmla="*/ 6034700 w 6034700"/>
                <a:gd name="connsiteY119" fmla="*/ 1828800 h 2352431"/>
                <a:gd name="connsiteX120" fmla="*/ 6019069 w 6034700"/>
                <a:gd name="connsiteY120" fmla="*/ 1602154 h 2352431"/>
                <a:gd name="connsiteX121" fmla="*/ 6003438 w 6034700"/>
                <a:gd name="connsiteY121" fmla="*/ 1555262 h 2352431"/>
                <a:gd name="connsiteX122" fmla="*/ 5964361 w 6034700"/>
                <a:gd name="connsiteY122" fmla="*/ 1508369 h 2352431"/>
                <a:gd name="connsiteX123" fmla="*/ 5940915 w 6034700"/>
                <a:gd name="connsiteY123" fmla="*/ 1492739 h 2352431"/>
                <a:gd name="connsiteX124" fmla="*/ 5847131 w 6034700"/>
                <a:gd name="connsiteY124" fmla="*/ 1414585 h 2352431"/>
                <a:gd name="connsiteX125" fmla="*/ 5800238 w 6034700"/>
                <a:gd name="connsiteY125" fmla="*/ 1383323 h 2352431"/>
                <a:gd name="connsiteX126" fmla="*/ 5761161 w 6034700"/>
                <a:gd name="connsiteY126" fmla="*/ 1367692 h 2352431"/>
                <a:gd name="connsiteX127" fmla="*/ 5737715 w 6034700"/>
                <a:gd name="connsiteY127" fmla="*/ 1359877 h 2352431"/>
                <a:gd name="connsiteX128" fmla="*/ 5706454 w 6034700"/>
                <a:gd name="connsiteY128" fmla="*/ 1344246 h 2352431"/>
                <a:gd name="connsiteX129" fmla="*/ 5675192 w 6034700"/>
                <a:gd name="connsiteY129" fmla="*/ 1320800 h 2352431"/>
                <a:gd name="connsiteX130" fmla="*/ 5628300 w 6034700"/>
                <a:gd name="connsiteY130" fmla="*/ 1312985 h 2352431"/>
                <a:gd name="connsiteX131" fmla="*/ 5597038 w 6034700"/>
                <a:gd name="connsiteY131" fmla="*/ 1305169 h 2352431"/>
                <a:gd name="connsiteX132" fmla="*/ 5565777 w 6034700"/>
                <a:gd name="connsiteY132" fmla="*/ 1289539 h 2352431"/>
                <a:gd name="connsiteX133" fmla="*/ 5495438 w 6034700"/>
                <a:gd name="connsiteY133" fmla="*/ 1250462 h 2352431"/>
                <a:gd name="connsiteX134" fmla="*/ 5471992 w 6034700"/>
                <a:gd name="connsiteY134" fmla="*/ 1242646 h 2352431"/>
                <a:gd name="connsiteX135" fmla="*/ 5448546 w 6034700"/>
                <a:gd name="connsiteY135" fmla="*/ 1227016 h 2352431"/>
                <a:gd name="connsiteX136" fmla="*/ 5425100 w 6034700"/>
                <a:gd name="connsiteY136" fmla="*/ 1219200 h 2352431"/>
                <a:gd name="connsiteX137" fmla="*/ 5378207 w 6034700"/>
                <a:gd name="connsiteY137" fmla="*/ 1187939 h 2352431"/>
                <a:gd name="connsiteX138" fmla="*/ 5323500 w 6034700"/>
                <a:gd name="connsiteY138" fmla="*/ 1164492 h 2352431"/>
                <a:gd name="connsiteX139" fmla="*/ 5276607 w 6034700"/>
                <a:gd name="connsiteY139" fmla="*/ 1133231 h 2352431"/>
                <a:gd name="connsiteX140" fmla="*/ 5221900 w 6034700"/>
                <a:gd name="connsiteY140" fmla="*/ 1117600 h 2352431"/>
                <a:gd name="connsiteX141" fmla="*/ 5198454 w 6034700"/>
                <a:gd name="connsiteY141" fmla="*/ 1101969 h 2352431"/>
                <a:gd name="connsiteX142" fmla="*/ 5175007 w 6034700"/>
                <a:gd name="connsiteY142" fmla="*/ 1094154 h 2352431"/>
                <a:gd name="connsiteX143" fmla="*/ 5143746 w 6034700"/>
                <a:gd name="connsiteY143" fmla="*/ 1078523 h 2352431"/>
                <a:gd name="connsiteX144" fmla="*/ 5120300 w 6034700"/>
                <a:gd name="connsiteY144" fmla="*/ 1070708 h 2352431"/>
                <a:gd name="connsiteX145" fmla="*/ 5089038 w 6034700"/>
                <a:gd name="connsiteY145" fmla="*/ 1055077 h 2352431"/>
                <a:gd name="connsiteX146" fmla="*/ 5065592 w 6034700"/>
                <a:gd name="connsiteY146" fmla="*/ 1047262 h 2352431"/>
                <a:gd name="connsiteX147" fmla="*/ 5010884 w 6034700"/>
                <a:gd name="connsiteY147" fmla="*/ 1023816 h 2352431"/>
                <a:gd name="connsiteX148" fmla="*/ 4963992 w 6034700"/>
                <a:gd name="connsiteY148" fmla="*/ 1000369 h 2352431"/>
                <a:gd name="connsiteX149" fmla="*/ 4940546 w 6034700"/>
                <a:gd name="connsiteY149" fmla="*/ 984739 h 2352431"/>
                <a:gd name="connsiteX150" fmla="*/ 4917100 w 6034700"/>
                <a:gd name="connsiteY150" fmla="*/ 976923 h 2352431"/>
                <a:gd name="connsiteX151" fmla="*/ 4862392 w 6034700"/>
                <a:gd name="connsiteY151" fmla="*/ 945662 h 2352431"/>
                <a:gd name="connsiteX152" fmla="*/ 4807684 w 6034700"/>
                <a:gd name="connsiteY152" fmla="*/ 922216 h 2352431"/>
                <a:gd name="connsiteX153" fmla="*/ 4760792 w 6034700"/>
                <a:gd name="connsiteY153" fmla="*/ 890954 h 2352431"/>
                <a:gd name="connsiteX154" fmla="*/ 4737346 w 6034700"/>
                <a:gd name="connsiteY154" fmla="*/ 875323 h 2352431"/>
                <a:gd name="connsiteX155" fmla="*/ 4690454 w 6034700"/>
                <a:gd name="connsiteY155" fmla="*/ 836246 h 2352431"/>
                <a:gd name="connsiteX156" fmla="*/ 4651377 w 6034700"/>
                <a:gd name="connsiteY156" fmla="*/ 789354 h 2352431"/>
                <a:gd name="connsiteX157" fmla="*/ 4620115 w 6034700"/>
                <a:gd name="connsiteY157" fmla="*/ 742462 h 2352431"/>
                <a:gd name="connsiteX158" fmla="*/ 4588854 w 6034700"/>
                <a:gd name="connsiteY158" fmla="*/ 695569 h 2352431"/>
                <a:gd name="connsiteX159" fmla="*/ 4573223 w 6034700"/>
                <a:gd name="connsiteY159" fmla="*/ 672123 h 2352431"/>
                <a:gd name="connsiteX160" fmla="*/ 4565407 w 6034700"/>
                <a:gd name="connsiteY160" fmla="*/ 648677 h 2352431"/>
                <a:gd name="connsiteX161" fmla="*/ 4534146 w 6034700"/>
                <a:gd name="connsiteY161" fmla="*/ 601785 h 2352431"/>
                <a:gd name="connsiteX162" fmla="*/ 4526331 w 6034700"/>
                <a:gd name="connsiteY162" fmla="*/ 578339 h 2352431"/>
                <a:gd name="connsiteX163" fmla="*/ 4495069 w 6034700"/>
                <a:gd name="connsiteY163" fmla="*/ 531446 h 2352431"/>
                <a:gd name="connsiteX164" fmla="*/ 4455992 w 6034700"/>
                <a:gd name="connsiteY164" fmla="*/ 461108 h 2352431"/>
                <a:gd name="connsiteX165" fmla="*/ 4448177 w 6034700"/>
                <a:gd name="connsiteY165" fmla="*/ 437662 h 2352431"/>
                <a:gd name="connsiteX166" fmla="*/ 4440361 w 6034700"/>
                <a:gd name="connsiteY166" fmla="*/ 406400 h 2352431"/>
                <a:gd name="connsiteX167" fmla="*/ 4424731 w 6034700"/>
                <a:gd name="connsiteY167" fmla="*/ 382954 h 2352431"/>
                <a:gd name="connsiteX168" fmla="*/ 4409100 w 6034700"/>
                <a:gd name="connsiteY168" fmla="*/ 328246 h 2352431"/>
                <a:gd name="connsiteX169" fmla="*/ 4393469 w 6034700"/>
                <a:gd name="connsiteY169" fmla="*/ 304800 h 2352431"/>
                <a:gd name="connsiteX170" fmla="*/ 4370023 w 6034700"/>
                <a:gd name="connsiteY170" fmla="*/ 257908 h 2352431"/>
                <a:gd name="connsiteX171" fmla="*/ 4346577 w 6034700"/>
                <a:gd name="connsiteY171" fmla="*/ 234462 h 2352431"/>
                <a:gd name="connsiteX172" fmla="*/ 4315315 w 6034700"/>
                <a:gd name="connsiteY172" fmla="*/ 187569 h 2352431"/>
                <a:gd name="connsiteX173" fmla="*/ 4291869 w 6034700"/>
                <a:gd name="connsiteY173" fmla="*/ 164123 h 2352431"/>
                <a:gd name="connsiteX174" fmla="*/ 4276238 w 6034700"/>
                <a:gd name="connsiteY174" fmla="*/ 140677 h 2352431"/>
                <a:gd name="connsiteX175" fmla="*/ 4198084 w 6034700"/>
                <a:gd name="connsiteY175" fmla="*/ 85969 h 2352431"/>
                <a:gd name="connsiteX176" fmla="*/ 4174638 w 6034700"/>
                <a:gd name="connsiteY176" fmla="*/ 70339 h 2352431"/>
                <a:gd name="connsiteX177" fmla="*/ 4151192 w 6034700"/>
                <a:gd name="connsiteY177" fmla="*/ 62523 h 2352431"/>
                <a:gd name="connsiteX178" fmla="*/ 4088669 w 6034700"/>
                <a:gd name="connsiteY178" fmla="*/ 31262 h 2352431"/>
                <a:gd name="connsiteX179" fmla="*/ 4033961 w 6034700"/>
                <a:gd name="connsiteY179" fmla="*/ 15631 h 2352431"/>
                <a:gd name="connsiteX180" fmla="*/ 3979254 w 6034700"/>
                <a:gd name="connsiteY180" fmla="*/ 0 h 2352431"/>
                <a:gd name="connsiteX181" fmla="*/ 3510331 w 6034700"/>
                <a:gd name="connsiteY181" fmla="*/ 7816 h 2352431"/>
                <a:gd name="connsiteX182" fmla="*/ 3463438 w 6034700"/>
                <a:gd name="connsiteY182" fmla="*/ 15631 h 2352431"/>
                <a:gd name="connsiteX183" fmla="*/ 3377469 w 6034700"/>
                <a:gd name="connsiteY183" fmla="*/ 23446 h 2352431"/>
                <a:gd name="connsiteX184" fmla="*/ 3322761 w 6034700"/>
                <a:gd name="connsiteY184" fmla="*/ 39077 h 2352431"/>
                <a:gd name="connsiteX185" fmla="*/ 3275869 w 6034700"/>
                <a:gd name="connsiteY185" fmla="*/ 54708 h 2352431"/>
                <a:gd name="connsiteX186" fmla="*/ 3252423 w 6034700"/>
                <a:gd name="connsiteY186" fmla="*/ 62523 h 2352431"/>
                <a:gd name="connsiteX187" fmla="*/ 3197715 w 6034700"/>
                <a:gd name="connsiteY187" fmla="*/ 85969 h 2352431"/>
                <a:gd name="connsiteX188" fmla="*/ 3127377 w 6034700"/>
                <a:gd name="connsiteY188" fmla="*/ 109416 h 2352431"/>
                <a:gd name="connsiteX189" fmla="*/ 3103931 w 6034700"/>
                <a:gd name="connsiteY189" fmla="*/ 117231 h 2352431"/>
                <a:gd name="connsiteX190" fmla="*/ 3072669 w 6034700"/>
                <a:gd name="connsiteY190" fmla="*/ 125046 h 2352431"/>
                <a:gd name="connsiteX191" fmla="*/ 3025777 w 6034700"/>
                <a:gd name="connsiteY191" fmla="*/ 140677 h 2352431"/>
                <a:gd name="connsiteX192" fmla="*/ 2947623 w 6034700"/>
                <a:gd name="connsiteY192" fmla="*/ 164123 h 2352431"/>
                <a:gd name="connsiteX193" fmla="*/ 2924177 w 6034700"/>
                <a:gd name="connsiteY193" fmla="*/ 171939 h 2352431"/>
                <a:gd name="connsiteX194" fmla="*/ 2900731 w 6034700"/>
                <a:gd name="connsiteY194" fmla="*/ 187569 h 2352431"/>
                <a:gd name="connsiteX195" fmla="*/ 2846023 w 6034700"/>
                <a:gd name="connsiteY195" fmla="*/ 203200 h 2352431"/>
                <a:gd name="connsiteX196" fmla="*/ 2822577 w 6034700"/>
                <a:gd name="connsiteY196" fmla="*/ 218831 h 2352431"/>
                <a:gd name="connsiteX197" fmla="*/ 2791315 w 6034700"/>
                <a:gd name="connsiteY197" fmla="*/ 226646 h 2352431"/>
                <a:gd name="connsiteX198" fmla="*/ 2767869 w 6034700"/>
                <a:gd name="connsiteY198" fmla="*/ 234462 h 2352431"/>
                <a:gd name="connsiteX199" fmla="*/ 2736607 w 6034700"/>
                <a:gd name="connsiteY199" fmla="*/ 242277 h 2352431"/>
                <a:gd name="connsiteX200" fmla="*/ 2681900 w 6034700"/>
                <a:gd name="connsiteY200" fmla="*/ 257908 h 2352431"/>
                <a:gd name="connsiteX201" fmla="*/ 2642823 w 6034700"/>
                <a:gd name="connsiteY201" fmla="*/ 265723 h 2352431"/>
                <a:gd name="connsiteX202" fmla="*/ 2619377 w 6034700"/>
                <a:gd name="connsiteY202" fmla="*/ 273539 h 2352431"/>
                <a:gd name="connsiteX203" fmla="*/ 2572484 w 6034700"/>
                <a:gd name="connsiteY203" fmla="*/ 281354 h 2352431"/>
                <a:gd name="connsiteX204" fmla="*/ 2549038 w 6034700"/>
                <a:gd name="connsiteY204" fmla="*/ 289169 h 2352431"/>
                <a:gd name="connsiteX205" fmla="*/ 2478700 w 6034700"/>
                <a:gd name="connsiteY205" fmla="*/ 304800 h 2352431"/>
                <a:gd name="connsiteX206" fmla="*/ 2416177 w 6034700"/>
                <a:gd name="connsiteY206" fmla="*/ 328246 h 2352431"/>
                <a:gd name="connsiteX207" fmla="*/ 2392731 w 6034700"/>
                <a:gd name="connsiteY207" fmla="*/ 343877 h 2352431"/>
                <a:gd name="connsiteX208" fmla="*/ 2338023 w 6034700"/>
                <a:gd name="connsiteY208" fmla="*/ 351692 h 2352431"/>
                <a:gd name="connsiteX209" fmla="*/ 2275500 w 6034700"/>
                <a:gd name="connsiteY209" fmla="*/ 367323 h 2352431"/>
                <a:gd name="connsiteX210" fmla="*/ 2166084 w 6034700"/>
                <a:gd name="connsiteY210" fmla="*/ 382954 h 2352431"/>
                <a:gd name="connsiteX211" fmla="*/ 2111377 w 6034700"/>
                <a:gd name="connsiteY211" fmla="*/ 398585 h 2352431"/>
                <a:gd name="connsiteX212" fmla="*/ 2001961 w 6034700"/>
                <a:gd name="connsiteY212" fmla="*/ 429846 h 2352431"/>
                <a:gd name="connsiteX213" fmla="*/ 1955069 w 6034700"/>
                <a:gd name="connsiteY213" fmla="*/ 445477 h 2352431"/>
                <a:gd name="connsiteX214" fmla="*/ 1923807 w 6034700"/>
                <a:gd name="connsiteY214" fmla="*/ 453292 h 2352431"/>
                <a:gd name="connsiteX215" fmla="*/ 1900361 w 6034700"/>
                <a:gd name="connsiteY215" fmla="*/ 461108 h 2352431"/>
                <a:gd name="connsiteX216" fmla="*/ 1830023 w 6034700"/>
                <a:gd name="connsiteY216" fmla="*/ 468923 h 2352431"/>
                <a:gd name="connsiteX217" fmla="*/ 1736238 w 6034700"/>
                <a:gd name="connsiteY217" fmla="*/ 484554 h 2352431"/>
                <a:gd name="connsiteX218" fmla="*/ 1478331 w 6034700"/>
                <a:gd name="connsiteY218" fmla="*/ 508000 h 2352431"/>
                <a:gd name="connsiteX219" fmla="*/ 1400177 w 6034700"/>
                <a:gd name="connsiteY219" fmla="*/ 523631 h 2352431"/>
                <a:gd name="connsiteX220" fmla="*/ 1368915 w 6034700"/>
                <a:gd name="connsiteY220" fmla="*/ 531446 h 2352431"/>
                <a:gd name="connsiteX221" fmla="*/ 1126638 w 6034700"/>
                <a:gd name="connsiteY221" fmla="*/ 547077 h 2352431"/>
                <a:gd name="connsiteX222" fmla="*/ 657715 w 6034700"/>
                <a:gd name="connsiteY222" fmla="*/ 562708 h 2352431"/>
                <a:gd name="connsiteX223" fmla="*/ 618638 w 6034700"/>
                <a:gd name="connsiteY223" fmla="*/ 570523 h 2352431"/>
                <a:gd name="connsiteX224" fmla="*/ 587377 w 6034700"/>
                <a:gd name="connsiteY224"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41900 w 6034700"/>
                <a:gd name="connsiteY7" fmla="*/ 797169 h 2352431"/>
                <a:gd name="connsiteX8" fmla="*/ 110638 w 6034700"/>
                <a:gd name="connsiteY8" fmla="*/ 836246 h 2352431"/>
                <a:gd name="connsiteX9" fmla="*/ 102823 w 6034700"/>
                <a:gd name="connsiteY9" fmla="*/ 859692 h 2352431"/>
                <a:gd name="connsiteX10" fmla="*/ 71561 w 6034700"/>
                <a:gd name="connsiteY10" fmla="*/ 906585 h 2352431"/>
                <a:gd name="connsiteX11" fmla="*/ 55931 w 6034700"/>
                <a:gd name="connsiteY11" fmla="*/ 953477 h 2352431"/>
                <a:gd name="connsiteX12" fmla="*/ 48115 w 6034700"/>
                <a:gd name="connsiteY12" fmla="*/ 976923 h 2352431"/>
                <a:gd name="connsiteX13" fmla="*/ 32484 w 6034700"/>
                <a:gd name="connsiteY13" fmla="*/ 1000369 h 2352431"/>
                <a:gd name="connsiteX14" fmla="*/ 16854 w 6034700"/>
                <a:gd name="connsiteY14" fmla="*/ 1125416 h 2352431"/>
                <a:gd name="connsiteX15" fmla="*/ 9038 w 6034700"/>
                <a:gd name="connsiteY15" fmla="*/ 1156677 h 2352431"/>
                <a:gd name="connsiteX16" fmla="*/ 9038 w 6034700"/>
                <a:gd name="connsiteY16" fmla="*/ 1484923 h 2352431"/>
                <a:gd name="connsiteX17" fmla="*/ 16854 w 6034700"/>
                <a:gd name="connsiteY17" fmla="*/ 1508369 h 2352431"/>
                <a:gd name="connsiteX18" fmla="*/ 40300 w 6034700"/>
                <a:gd name="connsiteY18" fmla="*/ 1586523 h 2352431"/>
                <a:gd name="connsiteX19" fmla="*/ 48115 w 6034700"/>
                <a:gd name="connsiteY19" fmla="*/ 1609969 h 2352431"/>
                <a:gd name="connsiteX20" fmla="*/ 71561 w 6034700"/>
                <a:gd name="connsiteY20" fmla="*/ 1625600 h 2352431"/>
                <a:gd name="connsiteX21" fmla="*/ 102823 w 6034700"/>
                <a:gd name="connsiteY21" fmla="*/ 1695939 h 2352431"/>
                <a:gd name="connsiteX22" fmla="*/ 126269 w 6034700"/>
                <a:gd name="connsiteY22" fmla="*/ 1719385 h 2352431"/>
                <a:gd name="connsiteX23" fmla="*/ 173161 w 6034700"/>
                <a:gd name="connsiteY23" fmla="*/ 1750646 h 2352431"/>
                <a:gd name="connsiteX24" fmla="*/ 235684 w 6034700"/>
                <a:gd name="connsiteY24" fmla="*/ 1781908 h 2352431"/>
                <a:gd name="connsiteX25" fmla="*/ 298207 w 6034700"/>
                <a:gd name="connsiteY25" fmla="*/ 1813169 h 2352431"/>
                <a:gd name="connsiteX26" fmla="*/ 352915 w 6034700"/>
                <a:gd name="connsiteY26" fmla="*/ 1828800 h 2352431"/>
                <a:gd name="connsiteX27" fmla="*/ 399807 w 6034700"/>
                <a:gd name="connsiteY27" fmla="*/ 1844431 h 2352431"/>
                <a:gd name="connsiteX28" fmla="*/ 423254 w 6034700"/>
                <a:gd name="connsiteY28" fmla="*/ 1860062 h 2352431"/>
                <a:gd name="connsiteX29" fmla="*/ 501407 w 6034700"/>
                <a:gd name="connsiteY29" fmla="*/ 1883508 h 2352431"/>
                <a:gd name="connsiteX30" fmla="*/ 524854 w 6034700"/>
                <a:gd name="connsiteY30" fmla="*/ 1899139 h 2352431"/>
                <a:gd name="connsiteX31" fmla="*/ 587377 w 6034700"/>
                <a:gd name="connsiteY31" fmla="*/ 1914769 h 2352431"/>
                <a:gd name="connsiteX32" fmla="*/ 634269 w 6034700"/>
                <a:gd name="connsiteY32" fmla="*/ 1930400 h 2352431"/>
                <a:gd name="connsiteX33" fmla="*/ 657715 w 6034700"/>
                <a:gd name="connsiteY33" fmla="*/ 1938216 h 2352431"/>
                <a:gd name="connsiteX34" fmla="*/ 681161 w 6034700"/>
                <a:gd name="connsiteY34" fmla="*/ 1946031 h 2352431"/>
                <a:gd name="connsiteX35" fmla="*/ 704607 w 6034700"/>
                <a:gd name="connsiteY35" fmla="*/ 1961662 h 2352431"/>
                <a:gd name="connsiteX36" fmla="*/ 759315 w 6034700"/>
                <a:gd name="connsiteY36" fmla="*/ 1977292 h 2352431"/>
                <a:gd name="connsiteX37" fmla="*/ 806207 w 6034700"/>
                <a:gd name="connsiteY37" fmla="*/ 1992923 h 2352431"/>
                <a:gd name="connsiteX38" fmla="*/ 860915 w 6034700"/>
                <a:gd name="connsiteY38" fmla="*/ 2016369 h 2352431"/>
                <a:gd name="connsiteX39" fmla="*/ 931254 w 6034700"/>
                <a:gd name="connsiteY39" fmla="*/ 2024185 h 2352431"/>
                <a:gd name="connsiteX40" fmla="*/ 1001592 w 6034700"/>
                <a:gd name="connsiteY40" fmla="*/ 2047631 h 2352431"/>
                <a:gd name="connsiteX41" fmla="*/ 1025038 w 6034700"/>
                <a:gd name="connsiteY41" fmla="*/ 2055446 h 2352431"/>
                <a:gd name="connsiteX42" fmla="*/ 1095377 w 6034700"/>
                <a:gd name="connsiteY42" fmla="*/ 2063262 h 2352431"/>
                <a:gd name="connsiteX43" fmla="*/ 1189161 w 6034700"/>
                <a:gd name="connsiteY43" fmla="*/ 2086708 h 2352431"/>
                <a:gd name="connsiteX44" fmla="*/ 1251684 w 6034700"/>
                <a:gd name="connsiteY44" fmla="*/ 2102339 h 2352431"/>
                <a:gd name="connsiteX45" fmla="*/ 1345469 w 6034700"/>
                <a:gd name="connsiteY45" fmla="*/ 2110154 h 2352431"/>
                <a:gd name="connsiteX46" fmla="*/ 1423623 w 6034700"/>
                <a:gd name="connsiteY46" fmla="*/ 2125785 h 2352431"/>
                <a:gd name="connsiteX47" fmla="*/ 1462700 w 6034700"/>
                <a:gd name="connsiteY47" fmla="*/ 2133600 h 2352431"/>
                <a:gd name="connsiteX48" fmla="*/ 1493961 w 6034700"/>
                <a:gd name="connsiteY48" fmla="*/ 2141416 h 2352431"/>
                <a:gd name="connsiteX49" fmla="*/ 1704977 w 6034700"/>
                <a:gd name="connsiteY49" fmla="*/ 2157046 h 2352431"/>
                <a:gd name="connsiteX50" fmla="*/ 1783131 w 6034700"/>
                <a:gd name="connsiteY50" fmla="*/ 2164862 h 2352431"/>
                <a:gd name="connsiteX51" fmla="*/ 1837838 w 6034700"/>
                <a:gd name="connsiteY51" fmla="*/ 2180492 h 2352431"/>
                <a:gd name="connsiteX52" fmla="*/ 1861284 w 6034700"/>
                <a:gd name="connsiteY52" fmla="*/ 2188308 h 2352431"/>
                <a:gd name="connsiteX53" fmla="*/ 1931623 w 6034700"/>
                <a:gd name="connsiteY53" fmla="*/ 2196123 h 2352431"/>
                <a:gd name="connsiteX54" fmla="*/ 2072300 w 6034700"/>
                <a:gd name="connsiteY54" fmla="*/ 2211754 h 2352431"/>
                <a:gd name="connsiteX55" fmla="*/ 2236423 w 6034700"/>
                <a:gd name="connsiteY55" fmla="*/ 2219569 h 2352431"/>
                <a:gd name="connsiteX56" fmla="*/ 2392731 w 6034700"/>
                <a:gd name="connsiteY56" fmla="*/ 2211754 h 2352431"/>
                <a:gd name="connsiteX57" fmla="*/ 2431807 w 6034700"/>
                <a:gd name="connsiteY57" fmla="*/ 2203939 h 2352431"/>
                <a:gd name="connsiteX58" fmla="*/ 2486515 w 6034700"/>
                <a:gd name="connsiteY58" fmla="*/ 2188308 h 2352431"/>
                <a:gd name="connsiteX59" fmla="*/ 2556854 w 6034700"/>
                <a:gd name="connsiteY59" fmla="*/ 2180492 h 2352431"/>
                <a:gd name="connsiteX60" fmla="*/ 2580300 w 6034700"/>
                <a:gd name="connsiteY60" fmla="*/ 2172677 h 2352431"/>
                <a:gd name="connsiteX61" fmla="*/ 2603746 w 6034700"/>
                <a:gd name="connsiteY61" fmla="*/ 2157046 h 2352431"/>
                <a:gd name="connsiteX62" fmla="*/ 2689715 w 6034700"/>
                <a:gd name="connsiteY62" fmla="*/ 2149231 h 2352431"/>
                <a:gd name="connsiteX63" fmla="*/ 2744423 w 6034700"/>
                <a:gd name="connsiteY63" fmla="*/ 2133600 h 2352431"/>
                <a:gd name="connsiteX64" fmla="*/ 2830392 w 6034700"/>
                <a:gd name="connsiteY64" fmla="*/ 2125785 h 2352431"/>
                <a:gd name="connsiteX65" fmla="*/ 2877284 w 6034700"/>
                <a:gd name="connsiteY65" fmla="*/ 2110154 h 2352431"/>
                <a:gd name="connsiteX66" fmla="*/ 2908546 w 6034700"/>
                <a:gd name="connsiteY66" fmla="*/ 2102339 h 2352431"/>
                <a:gd name="connsiteX67" fmla="*/ 2955438 w 6034700"/>
                <a:gd name="connsiteY67" fmla="*/ 2086708 h 2352431"/>
                <a:gd name="connsiteX68" fmla="*/ 3119561 w 6034700"/>
                <a:gd name="connsiteY68" fmla="*/ 2071077 h 2352431"/>
                <a:gd name="connsiteX69" fmla="*/ 3174269 w 6034700"/>
                <a:gd name="connsiteY69" fmla="*/ 2055446 h 2352431"/>
                <a:gd name="connsiteX70" fmla="*/ 3221161 w 6034700"/>
                <a:gd name="connsiteY70" fmla="*/ 2039816 h 2352431"/>
                <a:gd name="connsiteX71" fmla="*/ 3244607 w 6034700"/>
                <a:gd name="connsiteY71" fmla="*/ 2032000 h 2352431"/>
                <a:gd name="connsiteX72" fmla="*/ 3651007 w 6034700"/>
                <a:gd name="connsiteY72" fmla="*/ 2039816 h 2352431"/>
                <a:gd name="connsiteX73" fmla="*/ 3690084 w 6034700"/>
                <a:gd name="connsiteY73" fmla="*/ 2047631 h 2352431"/>
                <a:gd name="connsiteX74" fmla="*/ 3752607 w 6034700"/>
                <a:gd name="connsiteY74" fmla="*/ 2063262 h 2352431"/>
                <a:gd name="connsiteX75" fmla="*/ 3799500 w 6034700"/>
                <a:gd name="connsiteY75" fmla="*/ 2078892 h 2352431"/>
                <a:gd name="connsiteX76" fmla="*/ 3822946 w 6034700"/>
                <a:gd name="connsiteY76" fmla="*/ 2086708 h 2352431"/>
                <a:gd name="connsiteX77" fmla="*/ 3862023 w 6034700"/>
                <a:gd name="connsiteY77" fmla="*/ 2094523 h 2352431"/>
                <a:gd name="connsiteX78" fmla="*/ 3893284 w 6034700"/>
                <a:gd name="connsiteY78" fmla="*/ 2110154 h 2352431"/>
                <a:gd name="connsiteX79" fmla="*/ 3947992 w 6034700"/>
                <a:gd name="connsiteY79" fmla="*/ 2125785 h 2352431"/>
                <a:gd name="connsiteX80" fmla="*/ 3971438 w 6034700"/>
                <a:gd name="connsiteY80" fmla="*/ 2133600 h 2352431"/>
                <a:gd name="connsiteX81" fmla="*/ 4026146 w 6034700"/>
                <a:gd name="connsiteY81" fmla="*/ 2149231 h 2352431"/>
                <a:gd name="connsiteX82" fmla="*/ 4049592 w 6034700"/>
                <a:gd name="connsiteY82" fmla="*/ 2164862 h 2352431"/>
                <a:gd name="connsiteX83" fmla="*/ 4119931 w 6034700"/>
                <a:gd name="connsiteY83" fmla="*/ 2180492 h 2352431"/>
                <a:gd name="connsiteX84" fmla="*/ 4143377 w 6034700"/>
                <a:gd name="connsiteY84" fmla="*/ 2188308 h 2352431"/>
                <a:gd name="connsiteX85" fmla="*/ 4237161 w 6034700"/>
                <a:gd name="connsiteY85" fmla="*/ 2203939 h 2352431"/>
                <a:gd name="connsiteX86" fmla="*/ 4284054 w 6034700"/>
                <a:gd name="connsiteY86" fmla="*/ 2219569 h 2352431"/>
                <a:gd name="connsiteX87" fmla="*/ 4307500 w 6034700"/>
                <a:gd name="connsiteY87" fmla="*/ 2227385 h 2352431"/>
                <a:gd name="connsiteX88" fmla="*/ 4346577 w 6034700"/>
                <a:gd name="connsiteY88" fmla="*/ 2235200 h 2352431"/>
                <a:gd name="connsiteX89" fmla="*/ 4370023 w 6034700"/>
                <a:gd name="connsiteY89" fmla="*/ 2243016 h 2352431"/>
                <a:gd name="connsiteX90" fmla="*/ 4424731 w 6034700"/>
                <a:gd name="connsiteY90" fmla="*/ 2250831 h 2352431"/>
                <a:gd name="connsiteX91" fmla="*/ 4534146 w 6034700"/>
                <a:gd name="connsiteY91" fmla="*/ 2282092 h 2352431"/>
                <a:gd name="connsiteX92" fmla="*/ 4737346 w 6034700"/>
                <a:gd name="connsiteY92" fmla="*/ 2297723 h 2352431"/>
                <a:gd name="connsiteX93" fmla="*/ 4807684 w 6034700"/>
                <a:gd name="connsiteY93" fmla="*/ 2305539 h 2352431"/>
                <a:gd name="connsiteX94" fmla="*/ 4838946 w 6034700"/>
                <a:gd name="connsiteY94" fmla="*/ 2313354 h 2352431"/>
                <a:gd name="connsiteX95" fmla="*/ 5049961 w 6034700"/>
                <a:gd name="connsiteY95" fmla="*/ 2321169 h 2352431"/>
                <a:gd name="connsiteX96" fmla="*/ 5104669 w 6034700"/>
                <a:gd name="connsiteY96" fmla="*/ 2328985 h 2352431"/>
                <a:gd name="connsiteX97" fmla="*/ 5151561 w 6034700"/>
                <a:gd name="connsiteY97" fmla="*/ 2336800 h 2352431"/>
                <a:gd name="connsiteX98" fmla="*/ 5229715 w 6034700"/>
                <a:gd name="connsiteY98" fmla="*/ 2344616 h 2352431"/>
                <a:gd name="connsiteX99" fmla="*/ 5284423 w 6034700"/>
                <a:gd name="connsiteY99" fmla="*/ 2352431 h 2352431"/>
                <a:gd name="connsiteX100" fmla="*/ 5550146 w 6034700"/>
                <a:gd name="connsiteY100" fmla="*/ 2336800 h 2352431"/>
                <a:gd name="connsiteX101" fmla="*/ 5573592 w 6034700"/>
                <a:gd name="connsiteY101" fmla="*/ 2328985 h 2352431"/>
                <a:gd name="connsiteX102" fmla="*/ 5636115 w 6034700"/>
                <a:gd name="connsiteY102" fmla="*/ 2321169 h 2352431"/>
                <a:gd name="connsiteX103" fmla="*/ 5698638 w 6034700"/>
                <a:gd name="connsiteY103" fmla="*/ 2305539 h 2352431"/>
                <a:gd name="connsiteX104" fmla="*/ 5753346 w 6034700"/>
                <a:gd name="connsiteY104" fmla="*/ 2266462 h 2352431"/>
                <a:gd name="connsiteX105" fmla="*/ 5800238 w 6034700"/>
                <a:gd name="connsiteY105" fmla="*/ 2235200 h 2352431"/>
                <a:gd name="connsiteX106" fmla="*/ 5823684 w 6034700"/>
                <a:gd name="connsiteY106" fmla="*/ 2219569 h 2352431"/>
                <a:gd name="connsiteX107" fmla="*/ 5847131 w 6034700"/>
                <a:gd name="connsiteY107" fmla="*/ 2203939 h 2352431"/>
                <a:gd name="connsiteX108" fmla="*/ 5862761 w 6034700"/>
                <a:gd name="connsiteY108" fmla="*/ 2180492 h 2352431"/>
                <a:gd name="connsiteX109" fmla="*/ 5886207 w 6034700"/>
                <a:gd name="connsiteY109" fmla="*/ 2164862 h 2352431"/>
                <a:gd name="connsiteX110" fmla="*/ 5917469 w 6034700"/>
                <a:gd name="connsiteY110" fmla="*/ 2117969 h 2352431"/>
                <a:gd name="connsiteX111" fmla="*/ 5933100 w 6034700"/>
                <a:gd name="connsiteY111" fmla="*/ 2094523 h 2352431"/>
                <a:gd name="connsiteX112" fmla="*/ 5948731 w 6034700"/>
                <a:gd name="connsiteY112" fmla="*/ 2071077 h 2352431"/>
                <a:gd name="connsiteX113" fmla="*/ 5979992 w 6034700"/>
                <a:gd name="connsiteY113" fmla="*/ 2000739 h 2352431"/>
                <a:gd name="connsiteX114" fmla="*/ 5995623 w 6034700"/>
                <a:gd name="connsiteY114" fmla="*/ 1953846 h 2352431"/>
                <a:gd name="connsiteX115" fmla="*/ 6003438 w 6034700"/>
                <a:gd name="connsiteY115" fmla="*/ 1930400 h 2352431"/>
                <a:gd name="connsiteX116" fmla="*/ 6011254 w 6034700"/>
                <a:gd name="connsiteY116" fmla="*/ 1899139 h 2352431"/>
                <a:gd name="connsiteX117" fmla="*/ 6026884 w 6034700"/>
                <a:gd name="connsiteY117" fmla="*/ 1852246 h 2352431"/>
                <a:gd name="connsiteX118" fmla="*/ 6034700 w 6034700"/>
                <a:gd name="connsiteY118" fmla="*/ 1828800 h 2352431"/>
                <a:gd name="connsiteX119" fmla="*/ 6019069 w 6034700"/>
                <a:gd name="connsiteY119" fmla="*/ 1602154 h 2352431"/>
                <a:gd name="connsiteX120" fmla="*/ 6003438 w 6034700"/>
                <a:gd name="connsiteY120" fmla="*/ 1555262 h 2352431"/>
                <a:gd name="connsiteX121" fmla="*/ 5964361 w 6034700"/>
                <a:gd name="connsiteY121" fmla="*/ 1508369 h 2352431"/>
                <a:gd name="connsiteX122" fmla="*/ 5940915 w 6034700"/>
                <a:gd name="connsiteY122" fmla="*/ 1492739 h 2352431"/>
                <a:gd name="connsiteX123" fmla="*/ 5847131 w 6034700"/>
                <a:gd name="connsiteY123" fmla="*/ 1414585 h 2352431"/>
                <a:gd name="connsiteX124" fmla="*/ 5800238 w 6034700"/>
                <a:gd name="connsiteY124" fmla="*/ 1383323 h 2352431"/>
                <a:gd name="connsiteX125" fmla="*/ 5761161 w 6034700"/>
                <a:gd name="connsiteY125" fmla="*/ 1367692 h 2352431"/>
                <a:gd name="connsiteX126" fmla="*/ 5737715 w 6034700"/>
                <a:gd name="connsiteY126" fmla="*/ 1359877 h 2352431"/>
                <a:gd name="connsiteX127" fmla="*/ 5706454 w 6034700"/>
                <a:gd name="connsiteY127" fmla="*/ 1344246 h 2352431"/>
                <a:gd name="connsiteX128" fmla="*/ 5675192 w 6034700"/>
                <a:gd name="connsiteY128" fmla="*/ 1320800 h 2352431"/>
                <a:gd name="connsiteX129" fmla="*/ 5628300 w 6034700"/>
                <a:gd name="connsiteY129" fmla="*/ 1312985 h 2352431"/>
                <a:gd name="connsiteX130" fmla="*/ 5597038 w 6034700"/>
                <a:gd name="connsiteY130" fmla="*/ 1305169 h 2352431"/>
                <a:gd name="connsiteX131" fmla="*/ 5565777 w 6034700"/>
                <a:gd name="connsiteY131" fmla="*/ 1289539 h 2352431"/>
                <a:gd name="connsiteX132" fmla="*/ 5495438 w 6034700"/>
                <a:gd name="connsiteY132" fmla="*/ 1250462 h 2352431"/>
                <a:gd name="connsiteX133" fmla="*/ 5471992 w 6034700"/>
                <a:gd name="connsiteY133" fmla="*/ 1242646 h 2352431"/>
                <a:gd name="connsiteX134" fmla="*/ 5448546 w 6034700"/>
                <a:gd name="connsiteY134" fmla="*/ 1227016 h 2352431"/>
                <a:gd name="connsiteX135" fmla="*/ 5425100 w 6034700"/>
                <a:gd name="connsiteY135" fmla="*/ 1219200 h 2352431"/>
                <a:gd name="connsiteX136" fmla="*/ 5378207 w 6034700"/>
                <a:gd name="connsiteY136" fmla="*/ 1187939 h 2352431"/>
                <a:gd name="connsiteX137" fmla="*/ 5323500 w 6034700"/>
                <a:gd name="connsiteY137" fmla="*/ 1164492 h 2352431"/>
                <a:gd name="connsiteX138" fmla="*/ 5276607 w 6034700"/>
                <a:gd name="connsiteY138" fmla="*/ 1133231 h 2352431"/>
                <a:gd name="connsiteX139" fmla="*/ 5221900 w 6034700"/>
                <a:gd name="connsiteY139" fmla="*/ 1117600 h 2352431"/>
                <a:gd name="connsiteX140" fmla="*/ 5198454 w 6034700"/>
                <a:gd name="connsiteY140" fmla="*/ 1101969 h 2352431"/>
                <a:gd name="connsiteX141" fmla="*/ 5175007 w 6034700"/>
                <a:gd name="connsiteY141" fmla="*/ 1094154 h 2352431"/>
                <a:gd name="connsiteX142" fmla="*/ 5143746 w 6034700"/>
                <a:gd name="connsiteY142" fmla="*/ 1078523 h 2352431"/>
                <a:gd name="connsiteX143" fmla="*/ 5120300 w 6034700"/>
                <a:gd name="connsiteY143" fmla="*/ 1070708 h 2352431"/>
                <a:gd name="connsiteX144" fmla="*/ 5089038 w 6034700"/>
                <a:gd name="connsiteY144" fmla="*/ 1055077 h 2352431"/>
                <a:gd name="connsiteX145" fmla="*/ 5065592 w 6034700"/>
                <a:gd name="connsiteY145" fmla="*/ 1047262 h 2352431"/>
                <a:gd name="connsiteX146" fmla="*/ 5010884 w 6034700"/>
                <a:gd name="connsiteY146" fmla="*/ 1023816 h 2352431"/>
                <a:gd name="connsiteX147" fmla="*/ 4963992 w 6034700"/>
                <a:gd name="connsiteY147" fmla="*/ 1000369 h 2352431"/>
                <a:gd name="connsiteX148" fmla="*/ 4940546 w 6034700"/>
                <a:gd name="connsiteY148" fmla="*/ 984739 h 2352431"/>
                <a:gd name="connsiteX149" fmla="*/ 4917100 w 6034700"/>
                <a:gd name="connsiteY149" fmla="*/ 976923 h 2352431"/>
                <a:gd name="connsiteX150" fmla="*/ 4862392 w 6034700"/>
                <a:gd name="connsiteY150" fmla="*/ 945662 h 2352431"/>
                <a:gd name="connsiteX151" fmla="*/ 4807684 w 6034700"/>
                <a:gd name="connsiteY151" fmla="*/ 922216 h 2352431"/>
                <a:gd name="connsiteX152" fmla="*/ 4760792 w 6034700"/>
                <a:gd name="connsiteY152" fmla="*/ 890954 h 2352431"/>
                <a:gd name="connsiteX153" fmla="*/ 4737346 w 6034700"/>
                <a:gd name="connsiteY153" fmla="*/ 875323 h 2352431"/>
                <a:gd name="connsiteX154" fmla="*/ 4690454 w 6034700"/>
                <a:gd name="connsiteY154" fmla="*/ 836246 h 2352431"/>
                <a:gd name="connsiteX155" fmla="*/ 4651377 w 6034700"/>
                <a:gd name="connsiteY155" fmla="*/ 789354 h 2352431"/>
                <a:gd name="connsiteX156" fmla="*/ 4620115 w 6034700"/>
                <a:gd name="connsiteY156" fmla="*/ 742462 h 2352431"/>
                <a:gd name="connsiteX157" fmla="*/ 4588854 w 6034700"/>
                <a:gd name="connsiteY157" fmla="*/ 695569 h 2352431"/>
                <a:gd name="connsiteX158" fmla="*/ 4573223 w 6034700"/>
                <a:gd name="connsiteY158" fmla="*/ 672123 h 2352431"/>
                <a:gd name="connsiteX159" fmla="*/ 4565407 w 6034700"/>
                <a:gd name="connsiteY159" fmla="*/ 648677 h 2352431"/>
                <a:gd name="connsiteX160" fmla="*/ 4534146 w 6034700"/>
                <a:gd name="connsiteY160" fmla="*/ 601785 h 2352431"/>
                <a:gd name="connsiteX161" fmla="*/ 4526331 w 6034700"/>
                <a:gd name="connsiteY161" fmla="*/ 578339 h 2352431"/>
                <a:gd name="connsiteX162" fmla="*/ 4495069 w 6034700"/>
                <a:gd name="connsiteY162" fmla="*/ 531446 h 2352431"/>
                <a:gd name="connsiteX163" fmla="*/ 4455992 w 6034700"/>
                <a:gd name="connsiteY163" fmla="*/ 461108 h 2352431"/>
                <a:gd name="connsiteX164" fmla="*/ 4448177 w 6034700"/>
                <a:gd name="connsiteY164" fmla="*/ 437662 h 2352431"/>
                <a:gd name="connsiteX165" fmla="*/ 4440361 w 6034700"/>
                <a:gd name="connsiteY165" fmla="*/ 406400 h 2352431"/>
                <a:gd name="connsiteX166" fmla="*/ 4424731 w 6034700"/>
                <a:gd name="connsiteY166" fmla="*/ 382954 h 2352431"/>
                <a:gd name="connsiteX167" fmla="*/ 4409100 w 6034700"/>
                <a:gd name="connsiteY167" fmla="*/ 328246 h 2352431"/>
                <a:gd name="connsiteX168" fmla="*/ 4393469 w 6034700"/>
                <a:gd name="connsiteY168" fmla="*/ 304800 h 2352431"/>
                <a:gd name="connsiteX169" fmla="*/ 4370023 w 6034700"/>
                <a:gd name="connsiteY169" fmla="*/ 257908 h 2352431"/>
                <a:gd name="connsiteX170" fmla="*/ 4346577 w 6034700"/>
                <a:gd name="connsiteY170" fmla="*/ 234462 h 2352431"/>
                <a:gd name="connsiteX171" fmla="*/ 4315315 w 6034700"/>
                <a:gd name="connsiteY171" fmla="*/ 187569 h 2352431"/>
                <a:gd name="connsiteX172" fmla="*/ 4291869 w 6034700"/>
                <a:gd name="connsiteY172" fmla="*/ 164123 h 2352431"/>
                <a:gd name="connsiteX173" fmla="*/ 4276238 w 6034700"/>
                <a:gd name="connsiteY173" fmla="*/ 140677 h 2352431"/>
                <a:gd name="connsiteX174" fmla="*/ 4198084 w 6034700"/>
                <a:gd name="connsiteY174" fmla="*/ 85969 h 2352431"/>
                <a:gd name="connsiteX175" fmla="*/ 4174638 w 6034700"/>
                <a:gd name="connsiteY175" fmla="*/ 70339 h 2352431"/>
                <a:gd name="connsiteX176" fmla="*/ 4151192 w 6034700"/>
                <a:gd name="connsiteY176" fmla="*/ 62523 h 2352431"/>
                <a:gd name="connsiteX177" fmla="*/ 4088669 w 6034700"/>
                <a:gd name="connsiteY177" fmla="*/ 31262 h 2352431"/>
                <a:gd name="connsiteX178" fmla="*/ 4033961 w 6034700"/>
                <a:gd name="connsiteY178" fmla="*/ 15631 h 2352431"/>
                <a:gd name="connsiteX179" fmla="*/ 3979254 w 6034700"/>
                <a:gd name="connsiteY179" fmla="*/ 0 h 2352431"/>
                <a:gd name="connsiteX180" fmla="*/ 3510331 w 6034700"/>
                <a:gd name="connsiteY180" fmla="*/ 7816 h 2352431"/>
                <a:gd name="connsiteX181" fmla="*/ 3463438 w 6034700"/>
                <a:gd name="connsiteY181" fmla="*/ 15631 h 2352431"/>
                <a:gd name="connsiteX182" fmla="*/ 3377469 w 6034700"/>
                <a:gd name="connsiteY182" fmla="*/ 23446 h 2352431"/>
                <a:gd name="connsiteX183" fmla="*/ 3322761 w 6034700"/>
                <a:gd name="connsiteY183" fmla="*/ 39077 h 2352431"/>
                <a:gd name="connsiteX184" fmla="*/ 3275869 w 6034700"/>
                <a:gd name="connsiteY184" fmla="*/ 54708 h 2352431"/>
                <a:gd name="connsiteX185" fmla="*/ 3252423 w 6034700"/>
                <a:gd name="connsiteY185" fmla="*/ 62523 h 2352431"/>
                <a:gd name="connsiteX186" fmla="*/ 3197715 w 6034700"/>
                <a:gd name="connsiteY186" fmla="*/ 85969 h 2352431"/>
                <a:gd name="connsiteX187" fmla="*/ 3127377 w 6034700"/>
                <a:gd name="connsiteY187" fmla="*/ 109416 h 2352431"/>
                <a:gd name="connsiteX188" fmla="*/ 3103931 w 6034700"/>
                <a:gd name="connsiteY188" fmla="*/ 117231 h 2352431"/>
                <a:gd name="connsiteX189" fmla="*/ 3072669 w 6034700"/>
                <a:gd name="connsiteY189" fmla="*/ 125046 h 2352431"/>
                <a:gd name="connsiteX190" fmla="*/ 3025777 w 6034700"/>
                <a:gd name="connsiteY190" fmla="*/ 140677 h 2352431"/>
                <a:gd name="connsiteX191" fmla="*/ 2947623 w 6034700"/>
                <a:gd name="connsiteY191" fmla="*/ 164123 h 2352431"/>
                <a:gd name="connsiteX192" fmla="*/ 2924177 w 6034700"/>
                <a:gd name="connsiteY192" fmla="*/ 171939 h 2352431"/>
                <a:gd name="connsiteX193" fmla="*/ 2900731 w 6034700"/>
                <a:gd name="connsiteY193" fmla="*/ 187569 h 2352431"/>
                <a:gd name="connsiteX194" fmla="*/ 2846023 w 6034700"/>
                <a:gd name="connsiteY194" fmla="*/ 203200 h 2352431"/>
                <a:gd name="connsiteX195" fmla="*/ 2822577 w 6034700"/>
                <a:gd name="connsiteY195" fmla="*/ 218831 h 2352431"/>
                <a:gd name="connsiteX196" fmla="*/ 2791315 w 6034700"/>
                <a:gd name="connsiteY196" fmla="*/ 226646 h 2352431"/>
                <a:gd name="connsiteX197" fmla="*/ 2767869 w 6034700"/>
                <a:gd name="connsiteY197" fmla="*/ 234462 h 2352431"/>
                <a:gd name="connsiteX198" fmla="*/ 2736607 w 6034700"/>
                <a:gd name="connsiteY198" fmla="*/ 242277 h 2352431"/>
                <a:gd name="connsiteX199" fmla="*/ 2681900 w 6034700"/>
                <a:gd name="connsiteY199" fmla="*/ 257908 h 2352431"/>
                <a:gd name="connsiteX200" fmla="*/ 2642823 w 6034700"/>
                <a:gd name="connsiteY200" fmla="*/ 265723 h 2352431"/>
                <a:gd name="connsiteX201" fmla="*/ 2619377 w 6034700"/>
                <a:gd name="connsiteY201" fmla="*/ 273539 h 2352431"/>
                <a:gd name="connsiteX202" fmla="*/ 2572484 w 6034700"/>
                <a:gd name="connsiteY202" fmla="*/ 281354 h 2352431"/>
                <a:gd name="connsiteX203" fmla="*/ 2549038 w 6034700"/>
                <a:gd name="connsiteY203" fmla="*/ 289169 h 2352431"/>
                <a:gd name="connsiteX204" fmla="*/ 2478700 w 6034700"/>
                <a:gd name="connsiteY204" fmla="*/ 304800 h 2352431"/>
                <a:gd name="connsiteX205" fmla="*/ 2416177 w 6034700"/>
                <a:gd name="connsiteY205" fmla="*/ 328246 h 2352431"/>
                <a:gd name="connsiteX206" fmla="*/ 2392731 w 6034700"/>
                <a:gd name="connsiteY206" fmla="*/ 343877 h 2352431"/>
                <a:gd name="connsiteX207" fmla="*/ 2338023 w 6034700"/>
                <a:gd name="connsiteY207" fmla="*/ 351692 h 2352431"/>
                <a:gd name="connsiteX208" fmla="*/ 2275500 w 6034700"/>
                <a:gd name="connsiteY208" fmla="*/ 367323 h 2352431"/>
                <a:gd name="connsiteX209" fmla="*/ 2166084 w 6034700"/>
                <a:gd name="connsiteY209" fmla="*/ 382954 h 2352431"/>
                <a:gd name="connsiteX210" fmla="*/ 2111377 w 6034700"/>
                <a:gd name="connsiteY210" fmla="*/ 398585 h 2352431"/>
                <a:gd name="connsiteX211" fmla="*/ 2001961 w 6034700"/>
                <a:gd name="connsiteY211" fmla="*/ 429846 h 2352431"/>
                <a:gd name="connsiteX212" fmla="*/ 1955069 w 6034700"/>
                <a:gd name="connsiteY212" fmla="*/ 445477 h 2352431"/>
                <a:gd name="connsiteX213" fmla="*/ 1923807 w 6034700"/>
                <a:gd name="connsiteY213" fmla="*/ 453292 h 2352431"/>
                <a:gd name="connsiteX214" fmla="*/ 1900361 w 6034700"/>
                <a:gd name="connsiteY214" fmla="*/ 461108 h 2352431"/>
                <a:gd name="connsiteX215" fmla="*/ 1830023 w 6034700"/>
                <a:gd name="connsiteY215" fmla="*/ 468923 h 2352431"/>
                <a:gd name="connsiteX216" fmla="*/ 1736238 w 6034700"/>
                <a:gd name="connsiteY216" fmla="*/ 484554 h 2352431"/>
                <a:gd name="connsiteX217" fmla="*/ 1478331 w 6034700"/>
                <a:gd name="connsiteY217" fmla="*/ 508000 h 2352431"/>
                <a:gd name="connsiteX218" fmla="*/ 1400177 w 6034700"/>
                <a:gd name="connsiteY218" fmla="*/ 523631 h 2352431"/>
                <a:gd name="connsiteX219" fmla="*/ 1368915 w 6034700"/>
                <a:gd name="connsiteY219" fmla="*/ 531446 h 2352431"/>
                <a:gd name="connsiteX220" fmla="*/ 1126638 w 6034700"/>
                <a:gd name="connsiteY220" fmla="*/ 547077 h 2352431"/>
                <a:gd name="connsiteX221" fmla="*/ 657715 w 6034700"/>
                <a:gd name="connsiteY221" fmla="*/ 562708 h 2352431"/>
                <a:gd name="connsiteX222" fmla="*/ 618638 w 6034700"/>
                <a:gd name="connsiteY222" fmla="*/ 570523 h 2352431"/>
                <a:gd name="connsiteX223" fmla="*/ 587377 w 6034700"/>
                <a:gd name="connsiteY223"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41900 w 6034700"/>
                <a:gd name="connsiteY7" fmla="*/ 797169 h 2352431"/>
                <a:gd name="connsiteX8" fmla="*/ 110638 w 6034700"/>
                <a:gd name="connsiteY8" fmla="*/ 836246 h 2352431"/>
                <a:gd name="connsiteX9" fmla="*/ 102823 w 6034700"/>
                <a:gd name="connsiteY9" fmla="*/ 859692 h 2352431"/>
                <a:gd name="connsiteX10" fmla="*/ 71561 w 6034700"/>
                <a:gd name="connsiteY10" fmla="*/ 906585 h 2352431"/>
                <a:gd name="connsiteX11" fmla="*/ 55931 w 6034700"/>
                <a:gd name="connsiteY11" fmla="*/ 953477 h 2352431"/>
                <a:gd name="connsiteX12" fmla="*/ 48115 w 6034700"/>
                <a:gd name="connsiteY12" fmla="*/ 976923 h 2352431"/>
                <a:gd name="connsiteX13" fmla="*/ 32484 w 6034700"/>
                <a:gd name="connsiteY13" fmla="*/ 1000369 h 2352431"/>
                <a:gd name="connsiteX14" fmla="*/ 16854 w 6034700"/>
                <a:gd name="connsiteY14" fmla="*/ 1125416 h 2352431"/>
                <a:gd name="connsiteX15" fmla="*/ 9038 w 6034700"/>
                <a:gd name="connsiteY15" fmla="*/ 1156677 h 2352431"/>
                <a:gd name="connsiteX16" fmla="*/ 9038 w 6034700"/>
                <a:gd name="connsiteY16" fmla="*/ 1484923 h 2352431"/>
                <a:gd name="connsiteX17" fmla="*/ 16854 w 6034700"/>
                <a:gd name="connsiteY17" fmla="*/ 1508369 h 2352431"/>
                <a:gd name="connsiteX18" fmla="*/ 40300 w 6034700"/>
                <a:gd name="connsiteY18" fmla="*/ 1586523 h 2352431"/>
                <a:gd name="connsiteX19" fmla="*/ 48115 w 6034700"/>
                <a:gd name="connsiteY19" fmla="*/ 1609969 h 2352431"/>
                <a:gd name="connsiteX20" fmla="*/ 71561 w 6034700"/>
                <a:gd name="connsiteY20" fmla="*/ 1625600 h 2352431"/>
                <a:gd name="connsiteX21" fmla="*/ 102823 w 6034700"/>
                <a:gd name="connsiteY21" fmla="*/ 1695939 h 2352431"/>
                <a:gd name="connsiteX22" fmla="*/ 126269 w 6034700"/>
                <a:gd name="connsiteY22" fmla="*/ 1719385 h 2352431"/>
                <a:gd name="connsiteX23" fmla="*/ 173161 w 6034700"/>
                <a:gd name="connsiteY23" fmla="*/ 1750646 h 2352431"/>
                <a:gd name="connsiteX24" fmla="*/ 235684 w 6034700"/>
                <a:gd name="connsiteY24" fmla="*/ 1781908 h 2352431"/>
                <a:gd name="connsiteX25" fmla="*/ 298207 w 6034700"/>
                <a:gd name="connsiteY25" fmla="*/ 1813169 h 2352431"/>
                <a:gd name="connsiteX26" fmla="*/ 352915 w 6034700"/>
                <a:gd name="connsiteY26" fmla="*/ 1828800 h 2352431"/>
                <a:gd name="connsiteX27" fmla="*/ 399807 w 6034700"/>
                <a:gd name="connsiteY27" fmla="*/ 1844431 h 2352431"/>
                <a:gd name="connsiteX28" fmla="*/ 423254 w 6034700"/>
                <a:gd name="connsiteY28" fmla="*/ 1860062 h 2352431"/>
                <a:gd name="connsiteX29" fmla="*/ 501407 w 6034700"/>
                <a:gd name="connsiteY29" fmla="*/ 1883508 h 2352431"/>
                <a:gd name="connsiteX30" fmla="*/ 524854 w 6034700"/>
                <a:gd name="connsiteY30" fmla="*/ 1899139 h 2352431"/>
                <a:gd name="connsiteX31" fmla="*/ 587377 w 6034700"/>
                <a:gd name="connsiteY31" fmla="*/ 1914769 h 2352431"/>
                <a:gd name="connsiteX32" fmla="*/ 634269 w 6034700"/>
                <a:gd name="connsiteY32" fmla="*/ 1930400 h 2352431"/>
                <a:gd name="connsiteX33" fmla="*/ 657715 w 6034700"/>
                <a:gd name="connsiteY33" fmla="*/ 1938216 h 2352431"/>
                <a:gd name="connsiteX34" fmla="*/ 681161 w 6034700"/>
                <a:gd name="connsiteY34" fmla="*/ 1946031 h 2352431"/>
                <a:gd name="connsiteX35" fmla="*/ 704607 w 6034700"/>
                <a:gd name="connsiteY35" fmla="*/ 1961662 h 2352431"/>
                <a:gd name="connsiteX36" fmla="*/ 759315 w 6034700"/>
                <a:gd name="connsiteY36" fmla="*/ 1977292 h 2352431"/>
                <a:gd name="connsiteX37" fmla="*/ 806207 w 6034700"/>
                <a:gd name="connsiteY37" fmla="*/ 1992923 h 2352431"/>
                <a:gd name="connsiteX38" fmla="*/ 860915 w 6034700"/>
                <a:gd name="connsiteY38" fmla="*/ 2016369 h 2352431"/>
                <a:gd name="connsiteX39" fmla="*/ 931254 w 6034700"/>
                <a:gd name="connsiteY39" fmla="*/ 2024185 h 2352431"/>
                <a:gd name="connsiteX40" fmla="*/ 1001592 w 6034700"/>
                <a:gd name="connsiteY40" fmla="*/ 2047631 h 2352431"/>
                <a:gd name="connsiteX41" fmla="*/ 1025038 w 6034700"/>
                <a:gd name="connsiteY41" fmla="*/ 2055446 h 2352431"/>
                <a:gd name="connsiteX42" fmla="*/ 1095377 w 6034700"/>
                <a:gd name="connsiteY42" fmla="*/ 2063262 h 2352431"/>
                <a:gd name="connsiteX43" fmla="*/ 1189161 w 6034700"/>
                <a:gd name="connsiteY43" fmla="*/ 2086708 h 2352431"/>
                <a:gd name="connsiteX44" fmla="*/ 1251684 w 6034700"/>
                <a:gd name="connsiteY44" fmla="*/ 2102339 h 2352431"/>
                <a:gd name="connsiteX45" fmla="*/ 1345469 w 6034700"/>
                <a:gd name="connsiteY45" fmla="*/ 2110154 h 2352431"/>
                <a:gd name="connsiteX46" fmla="*/ 1423623 w 6034700"/>
                <a:gd name="connsiteY46" fmla="*/ 2125785 h 2352431"/>
                <a:gd name="connsiteX47" fmla="*/ 1462700 w 6034700"/>
                <a:gd name="connsiteY47" fmla="*/ 2133600 h 2352431"/>
                <a:gd name="connsiteX48" fmla="*/ 1493961 w 6034700"/>
                <a:gd name="connsiteY48" fmla="*/ 2141416 h 2352431"/>
                <a:gd name="connsiteX49" fmla="*/ 1704977 w 6034700"/>
                <a:gd name="connsiteY49" fmla="*/ 2157046 h 2352431"/>
                <a:gd name="connsiteX50" fmla="*/ 1783131 w 6034700"/>
                <a:gd name="connsiteY50" fmla="*/ 2164862 h 2352431"/>
                <a:gd name="connsiteX51" fmla="*/ 1837838 w 6034700"/>
                <a:gd name="connsiteY51" fmla="*/ 2180492 h 2352431"/>
                <a:gd name="connsiteX52" fmla="*/ 1861284 w 6034700"/>
                <a:gd name="connsiteY52" fmla="*/ 2188308 h 2352431"/>
                <a:gd name="connsiteX53" fmla="*/ 1931623 w 6034700"/>
                <a:gd name="connsiteY53" fmla="*/ 2196123 h 2352431"/>
                <a:gd name="connsiteX54" fmla="*/ 2072300 w 6034700"/>
                <a:gd name="connsiteY54" fmla="*/ 2211754 h 2352431"/>
                <a:gd name="connsiteX55" fmla="*/ 2236423 w 6034700"/>
                <a:gd name="connsiteY55" fmla="*/ 2219569 h 2352431"/>
                <a:gd name="connsiteX56" fmla="*/ 2392731 w 6034700"/>
                <a:gd name="connsiteY56" fmla="*/ 2211754 h 2352431"/>
                <a:gd name="connsiteX57" fmla="*/ 2431807 w 6034700"/>
                <a:gd name="connsiteY57" fmla="*/ 2203939 h 2352431"/>
                <a:gd name="connsiteX58" fmla="*/ 2486515 w 6034700"/>
                <a:gd name="connsiteY58" fmla="*/ 2188308 h 2352431"/>
                <a:gd name="connsiteX59" fmla="*/ 2556854 w 6034700"/>
                <a:gd name="connsiteY59" fmla="*/ 2180492 h 2352431"/>
                <a:gd name="connsiteX60" fmla="*/ 2580300 w 6034700"/>
                <a:gd name="connsiteY60" fmla="*/ 2172677 h 2352431"/>
                <a:gd name="connsiteX61" fmla="*/ 2603746 w 6034700"/>
                <a:gd name="connsiteY61" fmla="*/ 2157046 h 2352431"/>
                <a:gd name="connsiteX62" fmla="*/ 2689715 w 6034700"/>
                <a:gd name="connsiteY62" fmla="*/ 2149231 h 2352431"/>
                <a:gd name="connsiteX63" fmla="*/ 2744423 w 6034700"/>
                <a:gd name="connsiteY63" fmla="*/ 2133600 h 2352431"/>
                <a:gd name="connsiteX64" fmla="*/ 2830392 w 6034700"/>
                <a:gd name="connsiteY64" fmla="*/ 2125785 h 2352431"/>
                <a:gd name="connsiteX65" fmla="*/ 2877284 w 6034700"/>
                <a:gd name="connsiteY65" fmla="*/ 2110154 h 2352431"/>
                <a:gd name="connsiteX66" fmla="*/ 2908546 w 6034700"/>
                <a:gd name="connsiteY66" fmla="*/ 2102339 h 2352431"/>
                <a:gd name="connsiteX67" fmla="*/ 2955438 w 6034700"/>
                <a:gd name="connsiteY67" fmla="*/ 2086708 h 2352431"/>
                <a:gd name="connsiteX68" fmla="*/ 3119561 w 6034700"/>
                <a:gd name="connsiteY68" fmla="*/ 2071077 h 2352431"/>
                <a:gd name="connsiteX69" fmla="*/ 3174269 w 6034700"/>
                <a:gd name="connsiteY69" fmla="*/ 2055446 h 2352431"/>
                <a:gd name="connsiteX70" fmla="*/ 3221161 w 6034700"/>
                <a:gd name="connsiteY70" fmla="*/ 2039816 h 2352431"/>
                <a:gd name="connsiteX71" fmla="*/ 3244607 w 6034700"/>
                <a:gd name="connsiteY71" fmla="*/ 2032000 h 2352431"/>
                <a:gd name="connsiteX72" fmla="*/ 3651007 w 6034700"/>
                <a:gd name="connsiteY72" fmla="*/ 2039816 h 2352431"/>
                <a:gd name="connsiteX73" fmla="*/ 3690084 w 6034700"/>
                <a:gd name="connsiteY73" fmla="*/ 2047631 h 2352431"/>
                <a:gd name="connsiteX74" fmla="*/ 3752607 w 6034700"/>
                <a:gd name="connsiteY74" fmla="*/ 2063262 h 2352431"/>
                <a:gd name="connsiteX75" fmla="*/ 3799500 w 6034700"/>
                <a:gd name="connsiteY75" fmla="*/ 2078892 h 2352431"/>
                <a:gd name="connsiteX76" fmla="*/ 3822946 w 6034700"/>
                <a:gd name="connsiteY76" fmla="*/ 2086708 h 2352431"/>
                <a:gd name="connsiteX77" fmla="*/ 3862023 w 6034700"/>
                <a:gd name="connsiteY77" fmla="*/ 2094523 h 2352431"/>
                <a:gd name="connsiteX78" fmla="*/ 3893284 w 6034700"/>
                <a:gd name="connsiteY78" fmla="*/ 2110154 h 2352431"/>
                <a:gd name="connsiteX79" fmla="*/ 3947992 w 6034700"/>
                <a:gd name="connsiteY79" fmla="*/ 2125785 h 2352431"/>
                <a:gd name="connsiteX80" fmla="*/ 3971438 w 6034700"/>
                <a:gd name="connsiteY80" fmla="*/ 2133600 h 2352431"/>
                <a:gd name="connsiteX81" fmla="*/ 4026146 w 6034700"/>
                <a:gd name="connsiteY81" fmla="*/ 2149231 h 2352431"/>
                <a:gd name="connsiteX82" fmla="*/ 4049592 w 6034700"/>
                <a:gd name="connsiteY82" fmla="*/ 2164862 h 2352431"/>
                <a:gd name="connsiteX83" fmla="*/ 4119931 w 6034700"/>
                <a:gd name="connsiteY83" fmla="*/ 2180492 h 2352431"/>
                <a:gd name="connsiteX84" fmla="*/ 4143377 w 6034700"/>
                <a:gd name="connsiteY84" fmla="*/ 2188308 h 2352431"/>
                <a:gd name="connsiteX85" fmla="*/ 4237161 w 6034700"/>
                <a:gd name="connsiteY85" fmla="*/ 2203939 h 2352431"/>
                <a:gd name="connsiteX86" fmla="*/ 4284054 w 6034700"/>
                <a:gd name="connsiteY86" fmla="*/ 2219569 h 2352431"/>
                <a:gd name="connsiteX87" fmla="*/ 4307500 w 6034700"/>
                <a:gd name="connsiteY87" fmla="*/ 2227385 h 2352431"/>
                <a:gd name="connsiteX88" fmla="*/ 4346577 w 6034700"/>
                <a:gd name="connsiteY88" fmla="*/ 2235200 h 2352431"/>
                <a:gd name="connsiteX89" fmla="*/ 4370023 w 6034700"/>
                <a:gd name="connsiteY89" fmla="*/ 2243016 h 2352431"/>
                <a:gd name="connsiteX90" fmla="*/ 4424731 w 6034700"/>
                <a:gd name="connsiteY90" fmla="*/ 2250831 h 2352431"/>
                <a:gd name="connsiteX91" fmla="*/ 4534146 w 6034700"/>
                <a:gd name="connsiteY91" fmla="*/ 2282092 h 2352431"/>
                <a:gd name="connsiteX92" fmla="*/ 4737346 w 6034700"/>
                <a:gd name="connsiteY92" fmla="*/ 2297723 h 2352431"/>
                <a:gd name="connsiteX93" fmla="*/ 4807684 w 6034700"/>
                <a:gd name="connsiteY93" fmla="*/ 2305539 h 2352431"/>
                <a:gd name="connsiteX94" fmla="*/ 4838946 w 6034700"/>
                <a:gd name="connsiteY94" fmla="*/ 2313354 h 2352431"/>
                <a:gd name="connsiteX95" fmla="*/ 5049961 w 6034700"/>
                <a:gd name="connsiteY95" fmla="*/ 2321169 h 2352431"/>
                <a:gd name="connsiteX96" fmla="*/ 5104669 w 6034700"/>
                <a:gd name="connsiteY96" fmla="*/ 2328985 h 2352431"/>
                <a:gd name="connsiteX97" fmla="*/ 5151561 w 6034700"/>
                <a:gd name="connsiteY97" fmla="*/ 2336800 h 2352431"/>
                <a:gd name="connsiteX98" fmla="*/ 5229715 w 6034700"/>
                <a:gd name="connsiteY98" fmla="*/ 2344616 h 2352431"/>
                <a:gd name="connsiteX99" fmla="*/ 5284423 w 6034700"/>
                <a:gd name="connsiteY99" fmla="*/ 2352431 h 2352431"/>
                <a:gd name="connsiteX100" fmla="*/ 5550146 w 6034700"/>
                <a:gd name="connsiteY100" fmla="*/ 2336800 h 2352431"/>
                <a:gd name="connsiteX101" fmla="*/ 5573592 w 6034700"/>
                <a:gd name="connsiteY101" fmla="*/ 2328985 h 2352431"/>
                <a:gd name="connsiteX102" fmla="*/ 5636115 w 6034700"/>
                <a:gd name="connsiteY102" fmla="*/ 2321169 h 2352431"/>
                <a:gd name="connsiteX103" fmla="*/ 5698638 w 6034700"/>
                <a:gd name="connsiteY103" fmla="*/ 2305539 h 2352431"/>
                <a:gd name="connsiteX104" fmla="*/ 5753346 w 6034700"/>
                <a:gd name="connsiteY104" fmla="*/ 2266462 h 2352431"/>
                <a:gd name="connsiteX105" fmla="*/ 5800238 w 6034700"/>
                <a:gd name="connsiteY105" fmla="*/ 2235200 h 2352431"/>
                <a:gd name="connsiteX106" fmla="*/ 5823684 w 6034700"/>
                <a:gd name="connsiteY106" fmla="*/ 2219569 h 2352431"/>
                <a:gd name="connsiteX107" fmla="*/ 5847131 w 6034700"/>
                <a:gd name="connsiteY107" fmla="*/ 2203939 h 2352431"/>
                <a:gd name="connsiteX108" fmla="*/ 5862761 w 6034700"/>
                <a:gd name="connsiteY108" fmla="*/ 2180492 h 2352431"/>
                <a:gd name="connsiteX109" fmla="*/ 5886207 w 6034700"/>
                <a:gd name="connsiteY109" fmla="*/ 2164862 h 2352431"/>
                <a:gd name="connsiteX110" fmla="*/ 5917469 w 6034700"/>
                <a:gd name="connsiteY110" fmla="*/ 2117969 h 2352431"/>
                <a:gd name="connsiteX111" fmla="*/ 5933100 w 6034700"/>
                <a:gd name="connsiteY111" fmla="*/ 2094523 h 2352431"/>
                <a:gd name="connsiteX112" fmla="*/ 5948731 w 6034700"/>
                <a:gd name="connsiteY112" fmla="*/ 2071077 h 2352431"/>
                <a:gd name="connsiteX113" fmla="*/ 5979992 w 6034700"/>
                <a:gd name="connsiteY113" fmla="*/ 2000739 h 2352431"/>
                <a:gd name="connsiteX114" fmla="*/ 5995623 w 6034700"/>
                <a:gd name="connsiteY114" fmla="*/ 1953846 h 2352431"/>
                <a:gd name="connsiteX115" fmla="*/ 6003438 w 6034700"/>
                <a:gd name="connsiteY115" fmla="*/ 1930400 h 2352431"/>
                <a:gd name="connsiteX116" fmla="*/ 6011254 w 6034700"/>
                <a:gd name="connsiteY116" fmla="*/ 1899139 h 2352431"/>
                <a:gd name="connsiteX117" fmla="*/ 6026884 w 6034700"/>
                <a:gd name="connsiteY117" fmla="*/ 1852246 h 2352431"/>
                <a:gd name="connsiteX118" fmla="*/ 6034700 w 6034700"/>
                <a:gd name="connsiteY118" fmla="*/ 1828800 h 2352431"/>
                <a:gd name="connsiteX119" fmla="*/ 6019069 w 6034700"/>
                <a:gd name="connsiteY119" fmla="*/ 1602154 h 2352431"/>
                <a:gd name="connsiteX120" fmla="*/ 6003438 w 6034700"/>
                <a:gd name="connsiteY120" fmla="*/ 1555262 h 2352431"/>
                <a:gd name="connsiteX121" fmla="*/ 5964361 w 6034700"/>
                <a:gd name="connsiteY121" fmla="*/ 1508369 h 2352431"/>
                <a:gd name="connsiteX122" fmla="*/ 5940915 w 6034700"/>
                <a:gd name="connsiteY122" fmla="*/ 1492739 h 2352431"/>
                <a:gd name="connsiteX123" fmla="*/ 5847131 w 6034700"/>
                <a:gd name="connsiteY123" fmla="*/ 1414585 h 2352431"/>
                <a:gd name="connsiteX124" fmla="*/ 5800238 w 6034700"/>
                <a:gd name="connsiteY124" fmla="*/ 1383323 h 2352431"/>
                <a:gd name="connsiteX125" fmla="*/ 5761161 w 6034700"/>
                <a:gd name="connsiteY125" fmla="*/ 1367692 h 2352431"/>
                <a:gd name="connsiteX126" fmla="*/ 5737715 w 6034700"/>
                <a:gd name="connsiteY126" fmla="*/ 1359877 h 2352431"/>
                <a:gd name="connsiteX127" fmla="*/ 5706454 w 6034700"/>
                <a:gd name="connsiteY127" fmla="*/ 1344246 h 2352431"/>
                <a:gd name="connsiteX128" fmla="*/ 5675192 w 6034700"/>
                <a:gd name="connsiteY128" fmla="*/ 1320800 h 2352431"/>
                <a:gd name="connsiteX129" fmla="*/ 5628300 w 6034700"/>
                <a:gd name="connsiteY129" fmla="*/ 1312985 h 2352431"/>
                <a:gd name="connsiteX130" fmla="*/ 5597038 w 6034700"/>
                <a:gd name="connsiteY130" fmla="*/ 1305169 h 2352431"/>
                <a:gd name="connsiteX131" fmla="*/ 5565777 w 6034700"/>
                <a:gd name="connsiteY131" fmla="*/ 1289539 h 2352431"/>
                <a:gd name="connsiteX132" fmla="*/ 5495438 w 6034700"/>
                <a:gd name="connsiteY132" fmla="*/ 1250462 h 2352431"/>
                <a:gd name="connsiteX133" fmla="*/ 5471992 w 6034700"/>
                <a:gd name="connsiteY133" fmla="*/ 1242646 h 2352431"/>
                <a:gd name="connsiteX134" fmla="*/ 5448546 w 6034700"/>
                <a:gd name="connsiteY134" fmla="*/ 1227016 h 2352431"/>
                <a:gd name="connsiteX135" fmla="*/ 5425100 w 6034700"/>
                <a:gd name="connsiteY135" fmla="*/ 1219200 h 2352431"/>
                <a:gd name="connsiteX136" fmla="*/ 5378207 w 6034700"/>
                <a:gd name="connsiteY136" fmla="*/ 1187939 h 2352431"/>
                <a:gd name="connsiteX137" fmla="*/ 5323500 w 6034700"/>
                <a:gd name="connsiteY137" fmla="*/ 1164492 h 2352431"/>
                <a:gd name="connsiteX138" fmla="*/ 5276607 w 6034700"/>
                <a:gd name="connsiteY138" fmla="*/ 1133231 h 2352431"/>
                <a:gd name="connsiteX139" fmla="*/ 5221900 w 6034700"/>
                <a:gd name="connsiteY139" fmla="*/ 1117600 h 2352431"/>
                <a:gd name="connsiteX140" fmla="*/ 5198454 w 6034700"/>
                <a:gd name="connsiteY140" fmla="*/ 1101969 h 2352431"/>
                <a:gd name="connsiteX141" fmla="*/ 5175007 w 6034700"/>
                <a:gd name="connsiteY141" fmla="*/ 1094154 h 2352431"/>
                <a:gd name="connsiteX142" fmla="*/ 5143746 w 6034700"/>
                <a:gd name="connsiteY142" fmla="*/ 1078523 h 2352431"/>
                <a:gd name="connsiteX143" fmla="*/ 5120300 w 6034700"/>
                <a:gd name="connsiteY143" fmla="*/ 1070708 h 2352431"/>
                <a:gd name="connsiteX144" fmla="*/ 5089038 w 6034700"/>
                <a:gd name="connsiteY144" fmla="*/ 1055077 h 2352431"/>
                <a:gd name="connsiteX145" fmla="*/ 5065592 w 6034700"/>
                <a:gd name="connsiteY145" fmla="*/ 1047262 h 2352431"/>
                <a:gd name="connsiteX146" fmla="*/ 5010884 w 6034700"/>
                <a:gd name="connsiteY146" fmla="*/ 1023816 h 2352431"/>
                <a:gd name="connsiteX147" fmla="*/ 4963992 w 6034700"/>
                <a:gd name="connsiteY147" fmla="*/ 1000369 h 2352431"/>
                <a:gd name="connsiteX148" fmla="*/ 4940546 w 6034700"/>
                <a:gd name="connsiteY148" fmla="*/ 984739 h 2352431"/>
                <a:gd name="connsiteX149" fmla="*/ 4917100 w 6034700"/>
                <a:gd name="connsiteY149" fmla="*/ 976923 h 2352431"/>
                <a:gd name="connsiteX150" fmla="*/ 4862392 w 6034700"/>
                <a:gd name="connsiteY150" fmla="*/ 945662 h 2352431"/>
                <a:gd name="connsiteX151" fmla="*/ 4807684 w 6034700"/>
                <a:gd name="connsiteY151" fmla="*/ 922216 h 2352431"/>
                <a:gd name="connsiteX152" fmla="*/ 4760792 w 6034700"/>
                <a:gd name="connsiteY152" fmla="*/ 890954 h 2352431"/>
                <a:gd name="connsiteX153" fmla="*/ 4737346 w 6034700"/>
                <a:gd name="connsiteY153" fmla="*/ 875323 h 2352431"/>
                <a:gd name="connsiteX154" fmla="*/ 4690454 w 6034700"/>
                <a:gd name="connsiteY154" fmla="*/ 836246 h 2352431"/>
                <a:gd name="connsiteX155" fmla="*/ 4651377 w 6034700"/>
                <a:gd name="connsiteY155" fmla="*/ 789354 h 2352431"/>
                <a:gd name="connsiteX156" fmla="*/ 4620115 w 6034700"/>
                <a:gd name="connsiteY156" fmla="*/ 742462 h 2352431"/>
                <a:gd name="connsiteX157" fmla="*/ 4588854 w 6034700"/>
                <a:gd name="connsiteY157" fmla="*/ 695569 h 2352431"/>
                <a:gd name="connsiteX158" fmla="*/ 4573223 w 6034700"/>
                <a:gd name="connsiteY158" fmla="*/ 672123 h 2352431"/>
                <a:gd name="connsiteX159" fmla="*/ 4565407 w 6034700"/>
                <a:gd name="connsiteY159" fmla="*/ 648677 h 2352431"/>
                <a:gd name="connsiteX160" fmla="*/ 4534146 w 6034700"/>
                <a:gd name="connsiteY160" fmla="*/ 601785 h 2352431"/>
                <a:gd name="connsiteX161" fmla="*/ 4526331 w 6034700"/>
                <a:gd name="connsiteY161" fmla="*/ 578339 h 2352431"/>
                <a:gd name="connsiteX162" fmla="*/ 4495069 w 6034700"/>
                <a:gd name="connsiteY162" fmla="*/ 531446 h 2352431"/>
                <a:gd name="connsiteX163" fmla="*/ 4455992 w 6034700"/>
                <a:gd name="connsiteY163" fmla="*/ 461108 h 2352431"/>
                <a:gd name="connsiteX164" fmla="*/ 4448177 w 6034700"/>
                <a:gd name="connsiteY164" fmla="*/ 437662 h 2352431"/>
                <a:gd name="connsiteX165" fmla="*/ 4440361 w 6034700"/>
                <a:gd name="connsiteY165" fmla="*/ 406400 h 2352431"/>
                <a:gd name="connsiteX166" fmla="*/ 4424731 w 6034700"/>
                <a:gd name="connsiteY166" fmla="*/ 382954 h 2352431"/>
                <a:gd name="connsiteX167" fmla="*/ 4409100 w 6034700"/>
                <a:gd name="connsiteY167" fmla="*/ 328246 h 2352431"/>
                <a:gd name="connsiteX168" fmla="*/ 4393469 w 6034700"/>
                <a:gd name="connsiteY168" fmla="*/ 304800 h 2352431"/>
                <a:gd name="connsiteX169" fmla="*/ 4370023 w 6034700"/>
                <a:gd name="connsiteY169" fmla="*/ 257908 h 2352431"/>
                <a:gd name="connsiteX170" fmla="*/ 4346577 w 6034700"/>
                <a:gd name="connsiteY170" fmla="*/ 234462 h 2352431"/>
                <a:gd name="connsiteX171" fmla="*/ 4315315 w 6034700"/>
                <a:gd name="connsiteY171" fmla="*/ 187569 h 2352431"/>
                <a:gd name="connsiteX172" fmla="*/ 4291869 w 6034700"/>
                <a:gd name="connsiteY172" fmla="*/ 164123 h 2352431"/>
                <a:gd name="connsiteX173" fmla="*/ 4276238 w 6034700"/>
                <a:gd name="connsiteY173" fmla="*/ 140677 h 2352431"/>
                <a:gd name="connsiteX174" fmla="*/ 4198084 w 6034700"/>
                <a:gd name="connsiteY174" fmla="*/ 85969 h 2352431"/>
                <a:gd name="connsiteX175" fmla="*/ 4174638 w 6034700"/>
                <a:gd name="connsiteY175" fmla="*/ 70339 h 2352431"/>
                <a:gd name="connsiteX176" fmla="*/ 4151192 w 6034700"/>
                <a:gd name="connsiteY176" fmla="*/ 62523 h 2352431"/>
                <a:gd name="connsiteX177" fmla="*/ 4088669 w 6034700"/>
                <a:gd name="connsiteY177" fmla="*/ 31262 h 2352431"/>
                <a:gd name="connsiteX178" fmla="*/ 4033961 w 6034700"/>
                <a:gd name="connsiteY178" fmla="*/ 15631 h 2352431"/>
                <a:gd name="connsiteX179" fmla="*/ 3979254 w 6034700"/>
                <a:gd name="connsiteY179" fmla="*/ 0 h 2352431"/>
                <a:gd name="connsiteX180" fmla="*/ 3510331 w 6034700"/>
                <a:gd name="connsiteY180" fmla="*/ 7816 h 2352431"/>
                <a:gd name="connsiteX181" fmla="*/ 3463438 w 6034700"/>
                <a:gd name="connsiteY181" fmla="*/ 15631 h 2352431"/>
                <a:gd name="connsiteX182" fmla="*/ 3377469 w 6034700"/>
                <a:gd name="connsiteY182" fmla="*/ 23446 h 2352431"/>
                <a:gd name="connsiteX183" fmla="*/ 3322761 w 6034700"/>
                <a:gd name="connsiteY183" fmla="*/ 39077 h 2352431"/>
                <a:gd name="connsiteX184" fmla="*/ 3275869 w 6034700"/>
                <a:gd name="connsiteY184" fmla="*/ 54708 h 2352431"/>
                <a:gd name="connsiteX185" fmla="*/ 3252423 w 6034700"/>
                <a:gd name="connsiteY185" fmla="*/ 62523 h 2352431"/>
                <a:gd name="connsiteX186" fmla="*/ 3197715 w 6034700"/>
                <a:gd name="connsiteY186" fmla="*/ 85969 h 2352431"/>
                <a:gd name="connsiteX187" fmla="*/ 3127377 w 6034700"/>
                <a:gd name="connsiteY187" fmla="*/ 109416 h 2352431"/>
                <a:gd name="connsiteX188" fmla="*/ 3103931 w 6034700"/>
                <a:gd name="connsiteY188" fmla="*/ 117231 h 2352431"/>
                <a:gd name="connsiteX189" fmla="*/ 3072669 w 6034700"/>
                <a:gd name="connsiteY189" fmla="*/ 125046 h 2352431"/>
                <a:gd name="connsiteX190" fmla="*/ 3025777 w 6034700"/>
                <a:gd name="connsiteY190" fmla="*/ 140677 h 2352431"/>
                <a:gd name="connsiteX191" fmla="*/ 2947623 w 6034700"/>
                <a:gd name="connsiteY191" fmla="*/ 164123 h 2352431"/>
                <a:gd name="connsiteX192" fmla="*/ 2924177 w 6034700"/>
                <a:gd name="connsiteY192" fmla="*/ 171939 h 2352431"/>
                <a:gd name="connsiteX193" fmla="*/ 2900731 w 6034700"/>
                <a:gd name="connsiteY193" fmla="*/ 187569 h 2352431"/>
                <a:gd name="connsiteX194" fmla="*/ 2846023 w 6034700"/>
                <a:gd name="connsiteY194" fmla="*/ 203200 h 2352431"/>
                <a:gd name="connsiteX195" fmla="*/ 2822577 w 6034700"/>
                <a:gd name="connsiteY195" fmla="*/ 218831 h 2352431"/>
                <a:gd name="connsiteX196" fmla="*/ 2791315 w 6034700"/>
                <a:gd name="connsiteY196" fmla="*/ 226646 h 2352431"/>
                <a:gd name="connsiteX197" fmla="*/ 2767869 w 6034700"/>
                <a:gd name="connsiteY197" fmla="*/ 234462 h 2352431"/>
                <a:gd name="connsiteX198" fmla="*/ 2736607 w 6034700"/>
                <a:gd name="connsiteY198" fmla="*/ 242277 h 2352431"/>
                <a:gd name="connsiteX199" fmla="*/ 2681900 w 6034700"/>
                <a:gd name="connsiteY199" fmla="*/ 257908 h 2352431"/>
                <a:gd name="connsiteX200" fmla="*/ 2642823 w 6034700"/>
                <a:gd name="connsiteY200" fmla="*/ 265723 h 2352431"/>
                <a:gd name="connsiteX201" fmla="*/ 2619377 w 6034700"/>
                <a:gd name="connsiteY201" fmla="*/ 273539 h 2352431"/>
                <a:gd name="connsiteX202" fmla="*/ 2572484 w 6034700"/>
                <a:gd name="connsiteY202" fmla="*/ 281354 h 2352431"/>
                <a:gd name="connsiteX203" fmla="*/ 2549038 w 6034700"/>
                <a:gd name="connsiteY203" fmla="*/ 289169 h 2352431"/>
                <a:gd name="connsiteX204" fmla="*/ 2478700 w 6034700"/>
                <a:gd name="connsiteY204" fmla="*/ 304800 h 2352431"/>
                <a:gd name="connsiteX205" fmla="*/ 2416177 w 6034700"/>
                <a:gd name="connsiteY205" fmla="*/ 328246 h 2352431"/>
                <a:gd name="connsiteX206" fmla="*/ 2392731 w 6034700"/>
                <a:gd name="connsiteY206" fmla="*/ 343877 h 2352431"/>
                <a:gd name="connsiteX207" fmla="*/ 2338023 w 6034700"/>
                <a:gd name="connsiteY207" fmla="*/ 351692 h 2352431"/>
                <a:gd name="connsiteX208" fmla="*/ 2275500 w 6034700"/>
                <a:gd name="connsiteY208" fmla="*/ 367323 h 2352431"/>
                <a:gd name="connsiteX209" fmla="*/ 2166084 w 6034700"/>
                <a:gd name="connsiteY209" fmla="*/ 382954 h 2352431"/>
                <a:gd name="connsiteX210" fmla="*/ 2111377 w 6034700"/>
                <a:gd name="connsiteY210" fmla="*/ 398585 h 2352431"/>
                <a:gd name="connsiteX211" fmla="*/ 2001961 w 6034700"/>
                <a:gd name="connsiteY211" fmla="*/ 429846 h 2352431"/>
                <a:gd name="connsiteX212" fmla="*/ 1955069 w 6034700"/>
                <a:gd name="connsiteY212" fmla="*/ 445477 h 2352431"/>
                <a:gd name="connsiteX213" fmla="*/ 1923807 w 6034700"/>
                <a:gd name="connsiteY213" fmla="*/ 453292 h 2352431"/>
                <a:gd name="connsiteX214" fmla="*/ 1900361 w 6034700"/>
                <a:gd name="connsiteY214" fmla="*/ 461108 h 2352431"/>
                <a:gd name="connsiteX215" fmla="*/ 1830023 w 6034700"/>
                <a:gd name="connsiteY215" fmla="*/ 468923 h 2352431"/>
                <a:gd name="connsiteX216" fmla="*/ 1736238 w 6034700"/>
                <a:gd name="connsiteY216" fmla="*/ 484554 h 2352431"/>
                <a:gd name="connsiteX217" fmla="*/ 1478331 w 6034700"/>
                <a:gd name="connsiteY217" fmla="*/ 508000 h 2352431"/>
                <a:gd name="connsiteX218" fmla="*/ 1400177 w 6034700"/>
                <a:gd name="connsiteY218" fmla="*/ 523631 h 2352431"/>
                <a:gd name="connsiteX219" fmla="*/ 1368915 w 6034700"/>
                <a:gd name="connsiteY219" fmla="*/ 531446 h 2352431"/>
                <a:gd name="connsiteX220" fmla="*/ 1126638 w 6034700"/>
                <a:gd name="connsiteY220" fmla="*/ 547077 h 2352431"/>
                <a:gd name="connsiteX221" fmla="*/ 657715 w 6034700"/>
                <a:gd name="connsiteY221" fmla="*/ 562708 h 2352431"/>
                <a:gd name="connsiteX222" fmla="*/ 618638 w 6034700"/>
                <a:gd name="connsiteY222"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71561 w 6034700"/>
                <a:gd name="connsiteY9" fmla="*/ 906585 h 2352431"/>
                <a:gd name="connsiteX10" fmla="*/ 55931 w 6034700"/>
                <a:gd name="connsiteY10" fmla="*/ 953477 h 2352431"/>
                <a:gd name="connsiteX11" fmla="*/ 48115 w 6034700"/>
                <a:gd name="connsiteY11" fmla="*/ 976923 h 2352431"/>
                <a:gd name="connsiteX12" fmla="*/ 32484 w 6034700"/>
                <a:gd name="connsiteY12" fmla="*/ 1000369 h 2352431"/>
                <a:gd name="connsiteX13" fmla="*/ 16854 w 6034700"/>
                <a:gd name="connsiteY13" fmla="*/ 1125416 h 2352431"/>
                <a:gd name="connsiteX14" fmla="*/ 9038 w 6034700"/>
                <a:gd name="connsiteY14" fmla="*/ 1156677 h 2352431"/>
                <a:gd name="connsiteX15" fmla="*/ 9038 w 6034700"/>
                <a:gd name="connsiteY15" fmla="*/ 1484923 h 2352431"/>
                <a:gd name="connsiteX16" fmla="*/ 16854 w 6034700"/>
                <a:gd name="connsiteY16" fmla="*/ 1508369 h 2352431"/>
                <a:gd name="connsiteX17" fmla="*/ 40300 w 6034700"/>
                <a:gd name="connsiteY17" fmla="*/ 1586523 h 2352431"/>
                <a:gd name="connsiteX18" fmla="*/ 48115 w 6034700"/>
                <a:gd name="connsiteY18" fmla="*/ 1609969 h 2352431"/>
                <a:gd name="connsiteX19" fmla="*/ 71561 w 6034700"/>
                <a:gd name="connsiteY19" fmla="*/ 1625600 h 2352431"/>
                <a:gd name="connsiteX20" fmla="*/ 102823 w 6034700"/>
                <a:gd name="connsiteY20" fmla="*/ 1695939 h 2352431"/>
                <a:gd name="connsiteX21" fmla="*/ 126269 w 6034700"/>
                <a:gd name="connsiteY21" fmla="*/ 1719385 h 2352431"/>
                <a:gd name="connsiteX22" fmla="*/ 173161 w 6034700"/>
                <a:gd name="connsiteY22" fmla="*/ 1750646 h 2352431"/>
                <a:gd name="connsiteX23" fmla="*/ 235684 w 6034700"/>
                <a:gd name="connsiteY23" fmla="*/ 1781908 h 2352431"/>
                <a:gd name="connsiteX24" fmla="*/ 298207 w 6034700"/>
                <a:gd name="connsiteY24" fmla="*/ 1813169 h 2352431"/>
                <a:gd name="connsiteX25" fmla="*/ 352915 w 6034700"/>
                <a:gd name="connsiteY25" fmla="*/ 1828800 h 2352431"/>
                <a:gd name="connsiteX26" fmla="*/ 399807 w 6034700"/>
                <a:gd name="connsiteY26" fmla="*/ 1844431 h 2352431"/>
                <a:gd name="connsiteX27" fmla="*/ 423254 w 6034700"/>
                <a:gd name="connsiteY27" fmla="*/ 1860062 h 2352431"/>
                <a:gd name="connsiteX28" fmla="*/ 501407 w 6034700"/>
                <a:gd name="connsiteY28" fmla="*/ 1883508 h 2352431"/>
                <a:gd name="connsiteX29" fmla="*/ 524854 w 6034700"/>
                <a:gd name="connsiteY29" fmla="*/ 1899139 h 2352431"/>
                <a:gd name="connsiteX30" fmla="*/ 587377 w 6034700"/>
                <a:gd name="connsiteY30" fmla="*/ 1914769 h 2352431"/>
                <a:gd name="connsiteX31" fmla="*/ 634269 w 6034700"/>
                <a:gd name="connsiteY31" fmla="*/ 1930400 h 2352431"/>
                <a:gd name="connsiteX32" fmla="*/ 657715 w 6034700"/>
                <a:gd name="connsiteY32" fmla="*/ 1938216 h 2352431"/>
                <a:gd name="connsiteX33" fmla="*/ 681161 w 6034700"/>
                <a:gd name="connsiteY33" fmla="*/ 1946031 h 2352431"/>
                <a:gd name="connsiteX34" fmla="*/ 704607 w 6034700"/>
                <a:gd name="connsiteY34" fmla="*/ 1961662 h 2352431"/>
                <a:gd name="connsiteX35" fmla="*/ 759315 w 6034700"/>
                <a:gd name="connsiteY35" fmla="*/ 1977292 h 2352431"/>
                <a:gd name="connsiteX36" fmla="*/ 806207 w 6034700"/>
                <a:gd name="connsiteY36" fmla="*/ 1992923 h 2352431"/>
                <a:gd name="connsiteX37" fmla="*/ 860915 w 6034700"/>
                <a:gd name="connsiteY37" fmla="*/ 2016369 h 2352431"/>
                <a:gd name="connsiteX38" fmla="*/ 931254 w 6034700"/>
                <a:gd name="connsiteY38" fmla="*/ 2024185 h 2352431"/>
                <a:gd name="connsiteX39" fmla="*/ 1001592 w 6034700"/>
                <a:gd name="connsiteY39" fmla="*/ 2047631 h 2352431"/>
                <a:gd name="connsiteX40" fmla="*/ 1025038 w 6034700"/>
                <a:gd name="connsiteY40" fmla="*/ 2055446 h 2352431"/>
                <a:gd name="connsiteX41" fmla="*/ 1095377 w 6034700"/>
                <a:gd name="connsiteY41" fmla="*/ 2063262 h 2352431"/>
                <a:gd name="connsiteX42" fmla="*/ 1189161 w 6034700"/>
                <a:gd name="connsiteY42" fmla="*/ 2086708 h 2352431"/>
                <a:gd name="connsiteX43" fmla="*/ 1251684 w 6034700"/>
                <a:gd name="connsiteY43" fmla="*/ 2102339 h 2352431"/>
                <a:gd name="connsiteX44" fmla="*/ 1345469 w 6034700"/>
                <a:gd name="connsiteY44" fmla="*/ 2110154 h 2352431"/>
                <a:gd name="connsiteX45" fmla="*/ 1423623 w 6034700"/>
                <a:gd name="connsiteY45" fmla="*/ 2125785 h 2352431"/>
                <a:gd name="connsiteX46" fmla="*/ 1462700 w 6034700"/>
                <a:gd name="connsiteY46" fmla="*/ 2133600 h 2352431"/>
                <a:gd name="connsiteX47" fmla="*/ 1493961 w 6034700"/>
                <a:gd name="connsiteY47" fmla="*/ 2141416 h 2352431"/>
                <a:gd name="connsiteX48" fmla="*/ 1704977 w 6034700"/>
                <a:gd name="connsiteY48" fmla="*/ 2157046 h 2352431"/>
                <a:gd name="connsiteX49" fmla="*/ 1783131 w 6034700"/>
                <a:gd name="connsiteY49" fmla="*/ 2164862 h 2352431"/>
                <a:gd name="connsiteX50" fmla="*/ 1837838 w 6034700"/>
                <a:gd name="connsiteY50" fmla="*/ 2180492 h 2352431"/>
                <a:gd name="connsiteX51" fmla="*/ 1861284 w 6034700"/>
                <a:gd name="connsiteY51" fmla="*/ 2188308 h 2352431"/>
                <a:gd name="connsiteX52" fmla="*/ 1931623 w 6034700"/>
                <a:gd name="connsiteY52" fmla="*/ 2196123 h 2352431"/>
                <a:gd name="connsiteX53" fmla="*/ 2072300 w 6034700"/>
                <a:gd name="connsiteY53" fmla="*/ 2211754 h 2352431"/>
                <a:gd name="connsiteX54" fmla="*/ 2236423 w 6034700"/>
                <a:gd name="connsiteY54" fmla="*/ 2219569 h 2352431"/>
                <a:gd name="connsiteX55" fmla="*/ 2392731 w 6034700"/>
                <a:gd name="connsiteY55" fmla="*/ 2211754 h 2352431"/>
                <a:gd name="connsiteX56" fmla="*/ 2431807 w 6034700"/>
                <a:gd name="connsiteY56" fmla="*/ 2203939 h 2352431"/>
                <a:gd name="connsiteX57" fmla="*/ 2486515 w 6034700"/>
                <a:gd name="connsiteY57" fmla="*/ 2188308 h 2352431"/>
                <a:gd name="connsiteX58" fmla="*/ 2556854 w 6034700"/>
                <a:gd name="connsiteY58" fmla="*/ 2180492 h 2352431"/>
                <a:gd name="connsiteX59" fmla="*/ 2580300 w 6034700"/>
                <a:gd name="connsiteY59" fmla="*/ 2172677 h 2352431"/>
                <a:gd name="connsiteX60" fmla="*/ 2603746 w 6034700"/>
                <a:gd name="connsiteY60" fmla="*/ 2157046 h 2352431"/>
                <a:gd name="connsiteX61" fmla="*/ 2689715 w 6034700"/>
                <a:gd name="connsiteY61" fmla="*/ 2149231 h 2352431"/>
                <a:gd name="connsiteX62" fmla="*/ 2744423 w 6034700"/>
                <a:gd name="connsiteY62" fmla="*/ 2133600 h 2352431"/>
                <a:gd name="connsiteX63" fmla="*/ 2830392 w 6034700"/>
                <a:gd name="connsiteY63" fmla="*/ 2125785 h 2352431"/>
                <a:gd name="connsiteX64" fmla="*/ 2877284 w 6034700"/>
                <a:gd name="connsiteY64" fmla="*/ 2110154 h 2352431"/>
                <a:gd name="connsiteX65" fmla="*/ 2908546 w 6034700"/>
                <a:gd name="connsiteY65" fmla="*/ 2102339 h 2352431"/>
                <a:gd name="connsiteX66" fmla="*/ 2955438 w 6034700"/>
                <a:gd name="connsiteY66" fmla="*/ 2086708 h 2352431"/>
                <a:gd name="connsiteX67" fmla="*/ 3119561 w 6034700"/>
                <a:gd name="connsiteY67" fmla="*/ 2071077 h 2352431"/>
                <a:gd name="connsiteX68" fmla="*/ 3174269 w 6034700"/>
                <a:gd name="connsiteY68" fmla="*/ 2055446 h 2352431"/>
                <a:gd name="connsiteX69" fmla="*/ 3221161 w 6034700"/>
                <a:gd name="connsiteY69" fmla="*/ 2039816 h 2352431"/>
                <a:gd name="connsiteX70" fmla="*/ 3244607 w 6034700"/>
                <a:gd name="connsiteY70" fmla="*/ 2032000 h 2352431"/>
                <a:gd name="connsiteX71" fmla="*/ 3651007 w 6034700"/>
                <a:gd name="connsiteY71" fmla="*/ 2039816 h 2352431"/>
                <a:gd name="connsiteX72" fmla="*/ 3690084 w 6034700"/>
                <a:gd name="connsiteY72" fmla="*/ 2047631 h 2352431"/>
                <a:gd name="connsiteX73" fmla="*/ 3752607 w 6034700"/>
                <a:gd name="connsiteY73" fmla="*/ 2063262 h 2352431"/>
                <a:gd name="connsiteX74" fmla="*/ 3799500 w 6034700"/>
                <a:gd name="connsiteY74" fmla="*/ 2078892 h 2352431"/>
                <a:gd name="connsiteX75" fmla="*/ 3822946 w 6034700"/>
                <a:gd name="connsiteY75" fmla="*/ 2086708 h 2352431"/>
                <a:gd name="connsiteX76" fmla="*/ 3862023 w 6034700"/>
                <a:gd name="connsiteY76" fmla="*/ 2094523 h 2352431"/>
                <a:gd name="connsiteX77" fmla="*/ 3893284 w 6034700"/>
                <a:gd name="connsiteY77" fmla="*/ 2110154 h 2352431"/>
                <a:gd name="connsiteX78" fmla="*/ 3947992 w 6034700"/>
                <a:gd name="connsiteY78" fmla="*/ 2125785 h 2352431"/>
                <a:gd name="connsiteX79" fmla="*/ 3971438 w 6034700"/>
                <a:gd name="connsiteY79" fmla="*/ 2133600 h 2352431"/>
                <a:gd name="connsiteX80" fmla="*/ 4026146 w 6034700"/>
                <a:gd name="connsiteY80" fmla="*/ 2149231 h 2352431"/>
                <a:gd name="connsiteX81" fmla="*/ 4049592 w 6034700"/>
                <a:gd name="connsiteY81" fmla="*/ 2164862 h 2352431"/>
                <a:gd name="connsiteX82" fmla="*/ 4119931 w 6034700"/>
                <a:gd name="connsiteY82" fmla="*/ 2180492 h 2352431"/>
                <a:gd name="connsiteX83" fmla="*/ 4143377 w 6034700"/>
                <a:gd name="connsiteY83" fmla="*/ 2188308 h 2352431"/>
                <a:gd name="connsiteX84" fmla="*/ 4237161 w 6034700"/>
                <a:gd name="connsiteY84" fmla="*/ 2203939 h 2352431"/>
                <a:gd name="connsiteX85" fmla="*/ 4284054 w 6034700"/>
                <a:gd name="connsiteY85" fmla="*/ 2219569 h 2352431"/>
                <a:gd name="connsiteX86" fmla="*/ 4307500 w 6034700"/>
                <a:gd name="connsiteY86" fmla="*/ 2227385 h 2352431"/>
                <a:gd name="connsiteX87" fmla="*/ 4346577 w 6034700"/>
                <a:gd name="connsiteY87" fmla="*/ 2235200 h 2352431"/>
                <a:gd name="connsiteX88" fmla="*/ 4370023 w 6034700"/>
                <a:gd name="connsiteY88" fmla="*/ 2243016 h 2352431"/>
                <a:gd name="connsiteX89" fmla="*/ 4424731 w 6034700"/>
                <a:gd name="connsiteY89" fmla="*/ 2250831 h 2352431"/>
                <a:gd name="connsiteX90" fmla="*/ 4534146 w 6034700"/>
                <a:gd name="connsiteY90" fmla="*/ 2282092 h 2352431"/>
                <a:gd name="connsiteX91" fmla="*/ 4737346 w 6034700"/>
                <a:gd name="connsiteY91" fmla="*/ 2297723 h 2352431"/>
                <a:gd name="connsiteX92" fmla="*/ 4807684 w 6034700"/>
                <a:gd name="connsiteY92" fmla="*/ 2305539 h 2352431"/>
                <a:gd name="connsiteX93" fmla="*/ 4838946 w 6034700"/>
                <a:gd name="connsiteY93" fmla="*/ 2313354 h 2352431"/>
                <a:gd name="connsiteX94" fmla="*/ 5049961 w 6034700"/>
                <a:gd name="connsiteY94" fmla="*/ 2321169 h 2352431"/>
                <a:gd name="connsiteX95" fmla="*/ 5104669 w 6034700"/>
                <a:gd name="connsiteY95" fmla="*/ 2328985 h 2352431"/>
                <a:gd name="connsiteX96" fmla="*/ 5151561 w 6034700"/>
                <a:gd name="connsiteY96" fmla="*/ 2336800 h 2352431"/>
                <a:gd name="connsiteX97" fmla="*/ 5229715 w 6034700"/>
                <a:gd name="connsiteY97" fmla="*/ 2344616 h 2352431"/>
                <a:gd name="connsiteX98" fmla="*/ 5284423 w 6034700"/>
                <a:gd name="connsiteY98" fmla="*/ 2352431 h 2352431"/>
                <a:gd name="connsiteX99" fmla="*/ 5550146 w 6034700"/>
                <a:gd name="connsiteY99" fmla="*/ 2336800 h 2352431"/>
                <a:gd name="connsiteX100" fmla="*/ 5573592 w 6034700"/>
                <a:gd name="connsiteY100" fmla="*/ 2328985 h 2352431"/>
                <a:gd name="connsiteX101" fmla="*/ 5636115 w 6034700"/>
                <a:gd name="connsiteY101" fmla="*/ 2321169 h 2352431"/>
                <a:gd name="connsiteX102" fmla="*/ 5698638 w 6034700"/>
                <a:gd name="connsiteY102" fmla="*/ 2305539 h 2352431"/>
                <a:gd name="connsiteX103" fmla="*/ 5753346 w 6034700"/>
                <a:gd name="connsiteY103" fmla="*/ 2266462 h 2352431"/>
                <a:gd name="connsiteX104" fmla="*/ 5800238 w 6034700"/>
                <a:gd name="connsiteY104" fmla="*/ 2235200 h 2352431"/>
                <a:gd name="connsiteX105" fmla="*/ 5823684 w 6034700"/>
                <a:gd name="connsiteY105" fmla="*/ 2219569 h 2352431"/>
                <a:gd name="connsiteX106" fmla="*/ 5847131 w 6034700"/>
                <a:gd name="connsiteY106" fmla="*/ 2203939 h 2352431"/>
                <a:gd name="connsiteX107" fmla="*/ 5862761 w 6034700"/>
                <a:gd name="connsiteY107" fmla="*/ 2180492 h 2352431"/>
                <a:gd name="connsiteX108" fmla="*/ 5886207 w 6034700"/>
                <a:gd name="connsiteY108" fmla="*/ 2164862 h 2352431"/>
                <a:gd name="connsiteX109" fmla="*/ 5917469 w 6034700"/>
                <a:gd name="connsiteY109" fmla="*/ 2117969 h 2352431"/>
                <a:gd name="connsiteX110" fmla="*/ 5933100 w 6034700"/>
                <a:gd name="connsiteY110" fmla="*/ 2094523 h 2352431"/>
                <a:gd name="connsiteX111" fmla="*/ 5948731 w 6034700"/>
                <a:gd name="connsiteY111" fmla="*/ 2071077 h 2352431"/>
                <a:gd name="connsiteX112" fmla="*/ 5979992 w 6034700"/>
                <a:gd name="connsiteY112" fmla="*/ 2000739 h 2352431"/>
                <a:gd name="connsiteX113" fmla="*/ 5995623 w 6034700"/>
                <a:gd name="connsiteY113" fmla="*/ 1953846 h 2352431"/>
                <a:gd name="connsiteX114" fmla="*/ 6003438 w 6034700"/>
                <a:gd name="connsiteY114" fmla="*/ 1930400 h 2352431"/>
                <a:gd name="connsiteX115" fmla="*/ 6011254 w 6034700"/>
                <a:gd name="connsiteY115" fmla="*/ 1899139 h 2352431"/>
                <a:gd name="connsiteX116" fmla="*/ 6026884 w 6034700"/>
                <a:gd name="connsiteY116" fmla="*/ 1852246 h 2352431"/>
                <a:gd name="connsiteX117" fmla="*/ 6034700 w 6034700"/>
                <a:gd name="connsiteY117" fmla="*/ 1828800 h 2352431"/>
                <a:gd name="connsiteX118" fmla="*/ 6019069 w 6034700"/>
                <a:gd name="connsiteY118" fmla="*/ 1602154 h 2352431"/>
                <a:gd name="connsiteX119" fmla="*/ 6003438 w 6034700"/>
                <a:gd name="connsiteY119" fmla="*/ 1555262 h 2352431"/>
                <a:gd name="connsiteX120" fmla="*/ 5964361 w 6034700"/>
                <a:gd name="connsiteY120" fmla="*/ 1508369 h 2352431"/>
                <a:gd name="connsiteX121" fmla="*/ 5940915 w 6034700"/>
                <a:gd name="connsiteY121" fmla="*/ 1492739 h 2352431"/>
                <a:gd name="connsiteX122" fmla="*/ 5847131 w 6034700"/>
                <a:gd name="connsiteY122" fmla="*/ 1414585 h 2352431"/>
                <a:gd name="connsiteX123" fmla="*/ 5800238 w 6034700"/>
                <a:gd name="connsiteY123" fmla="*/ 1383323 h 2352431"/>
                <a:gd name="connsiteX124" fmla="*/ 5761161 w 6034700"/>
                <a:gd name="connsiteY124" fmla="*/ 1367692 h 2352431"/>
                <a:gd name="connsiteX125" fmla="*/ 5737715 w 6034700"/>
                <a:gd name="connsiteY125" fmla="*/ 1359877 h 2352431"/>
                <a:gd name="connsiteX126" fmla="*/ 5706454 w 6034700"/>
                <a:gd name="connsiteY126" fmla="*/ 1344246 h 2352431"/>
                <a:gd name="connsiteX127" fmla="*/ 5675192 w 6034700"/>
                <a:gd name="connsiteY127" fmla="*/ 1320800 h 2352431"/>
                <a:gd name="connsiteX128" fmla="*/ 5628300 w 6034700"/>
                <a:gd name="connsiteY128" fmla="*/ 1312985 h 2352431"/>
                <a:gd name="connsiteX129" fmla="*/ 5597038 w 6034700"/>
                <a:gd name="connsiteY129" fmla="*/ 1305169 h 2352431"/>
                <a:gd name="connsiteX130" fmla="*/ 5565777 w 6034700"/>
                <a:gd name="connsiteY130" fmla="*/ 1289539 h 2352431"/>
                <a:gd name="connsiteX131" fmla="*/ 5495438 w 6034700"/>
                <a:gd name="connsiteY131" fmla="*/ 1250462 h 2352431"/>
                <a:gd name="connsiteX132" fmla="*/ 5471992 w 6034700"/>
                <a:gd name="connsiteY132" fmla="*/ 1242646 h 2352431"/>
                <a:gd name="connsiteX133" fmla="*/ 5448546 w 6034700"/>
                <a:gd name="connsiteY133" fmla="*/ 1227016 h 2352431"/>
                <a:gd name="connsiteX134" fmla="*/ 5425100 w 6034700"/>
                <a:gd name="connsiteY134" fmla="*/ 1219200 h 2352431"/>
                <a:gd name="connsiteX135" fmla="*/ 5378207 w 6034700"/>
                <a:gd name="connsiteY135" fmla="*/ 1187939 h 2352431"/>
                <a:gd name="connsiteX136" fmla="*/ 5323500 w 6034700"/>
                <a:gd name="connsiteY136" fmla="*/ 1164492 h 2352431"/>
                <a:gd name="connsiteX137" fmla="*/ 5276607 w 6034700"/>
                <a:gd name="connsiteY137" fmla="*/ 1133231 h 2352431"/>
                <a:gd name="connsiteX138" fmla="*/ 5221900 w 6034700"/>
                <a:gd name="connsiteY138" fmla="*/ 1117600 h 2352431"/>
                <a:gd name="connsiteX139" fmla="*/ 5198454 w 6034700"/>
                <a:gd name="connsiteY139" fmla="*/ 1101969 h 2352431"/>
                <a:gd name="connsiteX140" fmla="*/ 5175007 w 6034700"/>
                <a:gd name="connsiteY140" fmla="*/ 1094154 h 2352431"/>
                <a:gd name="connsiteX141" fmla="*/ 5143746 w 6034700"/>
                <a:gd name="connsiteY141" fmla="*/ 1078523 h 2352431"/>
                <a:gd name="connsiteX142" fmla="*/ 5120300 w 6034700"/>
                <a:gd name="connsiteY142" fmla="*/ 1070708 h 2352431"/>
                <a:gd name="connsiteX143" fmla="*/ 5089038 w 6034700"/>
                <a:gd name="connsiteY143" fmla="*/ 1055077 h 2352431"/>
                <a:gd name="connsiteX144" fmla="*/ 5065592 w 6034700"/>
                <a:gd name="connsiteY144" fmla="*/ 1047262 h 2352431"/>
                <a:gd name="connsiteX145" fmla="*/ 5010884 w 6034700"/>
                <a:gd name="connsiteY145" fmla="*/ 1023816 h 2352431"/>
                <a:gd name="connsiteX146" fmla="*/ 4963992 w 6034700"/>
                <a:gd name="connsiteY146" fmla="*/ 1000369 h 2352431"/>
                <a:gd name="connsiteX147" fmla="*/ 4940546 w 6034700"/>
                <a:gd name="connsiteY147" fmla="*/ 984739 h 2352431"/>
                <a:gd name="connsiteX148" fmla="*/ 4917100 w 6034700"/>
                <a:gd name="connsiteY148" fmla="*/ 976923 h 2352431"/>
                <a:gd name="connsiteX149" fmla="*/ 4862392 w 6034700"/>
                <a:gd name="connsiteY149" fmla="*/ 945662 h 2352431"/>
                <a:gd name="connsiteX150" fmla="*/ 4807684 w 6034700"/>
                <a:gd name="connsiteY150" fmla="*/ 922216 h 2352431"/>
                <a:gd name="connsiteX151" fmla="*/ 4760792 w 6034700"/>
                <a:gd name="connsiteY151" fmla="*/ 890954 h 2352431"/>
                <a:gd name="connsiteX152" fmla="*/ 4737346 w 6034700"/>
                <a:gd name="connsiteY152" fmla="*/ 875323 h 2352431"/>
                <a:gd name="connsiteX153" fmla="*/ 4690454 w 6034700"/>
                <a:gd name="connsiteY153" fmla="*/ 836246 h 2352431"/>
                <a:gd name="connsiteX154" fmla="*/ 4651377 w 6034700"/>
                <a:gd name="connsiteY154" fmla="*/ 789354 h 2352431"/>
                <a:gd name="connsiteX155" fmla="*/ 4620115 w 6034700"/>
                <a:gd name="connsiteY155" fmla="*/ 742462 h 2352431"/>
                <a:gd name="connsiteX156" fmla="*/ 4588854 w 6034700"/>
                <a:gd name="connsiteY156" fmla="*/ 695569 h 2352431"/>
                <a:gd name="connsiteX157" fmla="*/ 4573223 w 6034700"/>
                <a:gd name="connsiteY157" fmla="*/ 672123 h 2352431"/>
                <a:gd name="connsiteX158" fmla="*/ 4565407 w 6034700"/>
                <a:gd name="connsiteY158" fmla="*/ 648677 h 2352431"/>
                <a:gd name="connsiteX159" fmla="*/ 4534146 w 6034700"/>
                <a:gd name="connsiteY159" fmla="*/ 601785 h 2352431"/>
                <a:gd name="connsiteX160" fmla="*/ 4526331 w 6034700"/>
                <a:gd name="connsiteY160" fmla="*/ 578339 h 2352431"/>
                <a:gd name="connsiteX161" fmla="*/ 4495069 w 6034700"/>
                <a:gd name="connsiteY161" fmla="*/ 531446 h 2352431"/>
                <a:gd name="connsiteX162" fmla="*/ 4455992 w 6034700"/>
                <a:gd name="connsiteY162" fmla="*/ 461108 h 2352431"/>
                <a:gd name="connsiteX163" fmla="*/ 4448177 w 6034700"/>
                <a:gd name="connsiteY163" fmla="*/ 437662 h 2352431"/>
                <a:gd name="connsiteX164" fmla="*/ 4440361 w 6034700"/>
                <a:gd name="connsiteY164" fmla="*/ 406400 h 2352431"/>
                <a:gd name="connsiteX165" fmla="*/ 4424731 w 6034700"/>
                <a:gd name="connsiteY165" fmla="*/ 382954 h 2352431"/>
                <a:gd name="connsiteX166" fmla="*/ 4409100 w 6034700"/>
                <a:gd name="connsiteY166" fmla="*/ 328246 h 2352431"/>
                <a:gd name="connsiteX167" fmla="*/ 4393469 w 6034700"/>
                <a:gd name="connsiteY167" fmla="*/ 304800 h 2352431"/>
                <a:gd name="connsiteX168" fmla="*/ 4370023 w 6034700"/>
                <a:gd name="connsiteY168" fmla="*/ 257908 h 2352431"/>
                <a:gd name="connsiteX169" fmla="*/ 4346577 w 6034700"/>
                <a:gd name="connsiteY169" fmla="*/ 234462 h 2352431"/>
                <a:gd name="connsiteX170" fmla="*/ 4315315 w 6034700"/>
                <a:gd name="connsiteY170" fmla="*/ 187569 h 2352431"/>
                <a:gd name="connsiteX171" fmla="*/ 4291869 w 6034700"/>
                <a:gd name="connsiteY171" fmla="*/ 164123 h 2352431"/>
                <a:gd name="connsiteX172" fmla="*/ 4276238 w 6034700"/>
                <a:gd name="connsiteY172" fmla="*/ 140677 h 2352431"/>
                <a:gd name="connsiteX173" fmla="*/ 4198084 w 6034700"/>
                <a:gd name="connsiteY173" fmla="*/ 85969 h 2352431"/>
                <a:gd name="connsiteX174" fmla="*/ 4174638 w 6034700"/>
                <a:gd name="connsiteY174" fmla="*/ 70339 h 2352431"/>
                <a:gd name="connsiteX175" fmla="*/ 4151192 w 6034700"/>
                <a:gd name="connsiteY175" fmla="*/ 62523 h 2352431"/>
                <a:gd name="connsiteX176" fmla="*/ 4088669 w 6034700"/>
                <a:gd name="connsiteY176" fmla="*/ 31262 h 2352431"/>
                <a:gd name="connsiteX177" fmla="*/ 4033961 w 6034700"/>
                <a:gd name="connsiteY177" fmla="*/ 15631 h 2352431"/>
                <a:gd name="connsiteX178" fmla="*/ 3979254 w 6034700"/>
                <a:gd name="connsiteY178" fmla="*/ 0 h 2352431"/>
                <a:gd name="connsiteX179" fmla="*/ 3510331 w 6034700"/>
                <a:gd name="connsiteY179" fmla="*/ 7816 h 2352431"/>
                <a:gd name="connsiteX180" fmla="*/ 3463438 w 6034700"/>
                <a:gd name="connsiteY180" fmla="*/ 15631 h 2352431"/>
                <a:gd name="connsiteX181" fmla="*/ 3377469 w 6034700"/>
                <a:gd name="connsiteY181" fmla="*/ 23446 h 2352431"/>
                <a:gd name="connsiteX182" fmla="*/ 3322761 w 6034700"/>
                <a:gd name="connsiteY182" fmla="*/ 39077 h 2352431"/>
                <a:gd name="connsiteX183" fmla="*/ 3275869 w 6034700"/>
                <a:gd name="connsiteY183" fmla="*/ 54708 h 2352431"/>
                <a:gd name="connsiteX184" fmla="*/ 3252423 w 6034700"/>
                <a:gd name="connsiteY184" fmla="*/ 62523 h 2352431"/>
                <a:gd name="connsiteX185" fmla="*/ 3197715 w 6034700"/>
                <a:gd name="connsiteY185" fmla="*/ 85969 h 2352431"/>
                <a:gd name="connsiteX186" fmla="*/ 3127377 w 6034700"/>
                <a:gd name="connsiteY186" fmla="*/ 109416 h 2352431"/>
                <a:gd name="connsiteX187" fmla="*/ 3103931 w 6034700"/>
                <a:gd name="connsiteY187" fmla="*/ 117231 h 2352431"/>
                <a:gd name="connsiteX188" fmla="*/ 3072669 w 6034700"/>
                <a:gd name="connsiteY188" fmla="*/ 125046 h 2352431"/>
                <a:gd name="connsiteX189" fmla="*/ 3025777 w 6034700"/>
                <a:gd name="connsiteY189" fmla="*/ 140677 h 2352431"/>
                <a:gd name="connsiteX190" fmla="*/ 2947623 w 6034700"/>
                <a:gd name="connsiteY190" fmla="*/ 164123 h 2352431"/>
                <a:gd name="connsiteX191" fmla="*/ 2924177 w 6034700"/>
                <a:gd name="connsiteY191" fmla="*/ 171939 h 2352431"/>
                <a:gd name="connsiteX192" fmla="*/ 2900731 w 6034700"/>
                <a:gd name="connsiteY192" fmla="*/ 187569 h 2352431"/>
                <a:gd name="connsiteX193" fmla="*/ 2846023 w 6034700"/>
                <a:gd name="connsiteY193" fmla="*/ 203200 h 2352431"/>
                <a:gd name="connsiteX194" fmla="*/ 2822577 w 6034700"/>
                <a:gd name="connsiteY194" fmla="*/ 218831 h 2352431"/>
                <a:gd name="connsiteX195" fmla="*/ 2791315 w 6034700"/>
                <a:gd name="connsiteY195" fmla="*/ 226646 h 2352431"/>
                <a:gd name="connsiteX196" fmla="*/ 2767869 w 6034700"/>
                <a:gd name="connsiteY196" fmla="*/ 234462 h 2352431"/>
                <a:gd name="connsiteX197" fmla="*/ 2736607 w 6034700"/>
                <a:gd name="connsiteY197" fmla="*/ 242277 h 2352431"/>
                <a:gd name="connsiteX198" fmla="*/ 2681900 w 6034700"/>
                <a:gd name="connsiteY198" fmla="*/ 257908 h 2352431"/>
                <a:gd name="connsiteX199" fmla="*/ 2642823 w 6034700"/>
                <a:gd name="connsiteY199" fmla="*/ 265723 h 2352431"/>
                <a:gd name="connsiteX200" fmla="*/ 2619377 w 6034700"/>
                <a:gd name="connsiteY200" fmla="*/ 273539 h 2352431"/>
                <a:gd name="connsiteX201" fmla="*/ 2572484 w 6034700"/>
                <a:gd name="connsiteY201" fmla="*/ 281354 h 2352431"/>
                <a:gd name="connsiteX202" fmla="*/ 2549038 w 6034700"/>
                <a:gd name="connsiteY202" fmla="*/ 289169 h 2352431"/>
                <a:gd name="connsiteX203" fmla="*/ 2478700 w 6034700"/>
                <a:gd name="connsiteY203" fmla="*/ 304800 h 2352431"/>
                <a:gd name="connsiteX204" fmla="*/ 2416177 w 6034700"/>
                <a:gd name="connsiteY204" fmla="*/ 328246 h 2352431"/>
                <a:gd name="connsiteX205" fmla="*/ 2392731 w 6034700"/>
                <a:gd name="connsiteY205" fmla="*/ 343877 h 2352431"/>
                <a:gd name="connsiteX206" fmla="*/ 2338023 w 6034700"/>
                <a:gd name="connsiteY206" fmla="*/ 351692 h 2352431"/>
                <a:gd name="connsiteX207" fmla="*/ 2275500 w 6034700"/>
                <a:gd name="connsiteY207" fmla="*/ 367323 h 2352431"/>
                <a:gd name="connsiteX208" fmla="*/ 2166084 w 6034700"/>
                <a:gd name="connsiteY208" fmla="*/ 382954 h 2352431"/>
                <a:gd name="connsiteX209" fmla="*/ 2111377 w 6034700"/>
                <a:gd name="connsiteY209" fmla="*/ 398585 h 2352431"/>
                <a:gd name="connsiteX210" fmla="*/ 2001961 w 6034700"/>
                <a:gd name="connsiteY210" fmla="*/ 429846 h 2352431"/>
                <a:gd name="connsiteX211" fmla="*/ 1955069 w 6034700"/>
                <a:gd name="connsiteY211" fmla="*/ 445477 h 2352431"/>
                <a:gd name="connsiteX212" fmla="*/ 1923807 w 6034700"/>
                <a:gd name="connsiteY212" fmla="*/ 453292 h 2352431"/>
                <a:gd name="connsiteX213" fmla="*/ 1900361 w 6034700"/>
                <a:gd name="connsiteY213" fmla="*/ 461108 h 2352431"/>
                <a:gd name="connsiteX214" fmla="*/ 1830023 w 6034700"/>
                <a:gd name="connsiteY214" fmla="*/ 468923 h 2352431"/>
                <a:gd name="connsiteX215" fmla="*/ 1736238 w 6034700"/>
                <a:gd name="connsiteY215" fmla="*/ 484554 h 2352431"/>
                <a:gd name="connsiteX216" fmla="*/ 1478331 w 6034700"/>
                <a:gd name="connsiteY216" fmla="*/ 508000 h 2352431"/>
                <a:gd name="connsiteX217" fmla="*/ 1400177 w 6034700"/>
                <a:gd name="connsiteY217" fmla="*/ 523631 h 2352431"/>
                <a:gd name="connsiteX218" fmla="*/ 1368915 w 6034700"/>
                <a:gd name="connsiteY218" fmla="*/ 531446 h 2352431"/>
                <a:gd name="connsiteX219" fmla="*/ 1126638 w 6034700"/>
                <a:gd name="connsiteY219" fmla="*/ 547077 h 2352431"/>
                <a:gd name="connsiteX220" fmla="*/ 657715 w 6034700"/>
                <a:gd name="connsiteY220" fmla="*/ 562708 h 2352431"/>
                <a:gd name="connsiteX221" fmla="*/ 618638 w 6034700"/>
                <a:gd name="connsiteY221"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55931 w 6034700"/>
                <a:gd name="connsiteY9" fmla="*/ 953477 h 2352431"/>
                <a:gd name="connsiteX10" fmla="*/ 48115 w 6034700"/>
                <a:gd name="connsiteY10" fmla="*/ 976923 h 2352431"/>
                <a:gd name="connsiteX11" fmla="*/ 32484 w 6034700"/>
                <a:gd name="connsiteY11" fmla="*/ 1000369 h 2352431"/>
                <a:gd name="connsiteX12" fmla="*/ 16854 w 6034700"/>
                <a:gd name="connsiteY12" fmla="*/ 1125416 h 2352431"/>
                <a:gd name="connsiteX13" fmla="*/ 9038 w 6034700"/>
                <a:gd name="connsiteY13" fmla="*/ 1156677 h 2352431"/>
                <a:gd name="connsiteX14" fmla="*/ 9038 w 6034700"/>
                <a:gd name="connsiteY14" fmla="*/ 1484923 h 2352431"/>
                <a:gd name="connsiteX15" fmla="*/ 16854 w 6034700"/>
                <a:gd name="connsiteY15" fmla="*/ 1508369 h 2352431"/>
                <a:gd name="connsiteX16" fmla="*/ 40300 w 6034700"/>
                <a:gd name="connsiteY16" fmla="*/ 1586523 h 2352431"/>
                <a:gd name="connsiteX17" fmla="*/ 48115 w 6034700"/>
                <a:gd name="connsiteY17" fmla="*/ 1609969 h 2352431"/>
                <a:gd name="connsiteX18" fmla="*/ 71561 w 6034700"/>
                <a:gd name="connsiteY18" fmla="*/ 1625600 h 2352431"/>
                <a:gd name="connsiteX19" fmla="*/ 102823 w 6034700"/>
                <a:gd name="connsiteY19" fmla="*/ 1695939 h 2352431"/>
                <a:gd name="connsiteX20" fmla="*/ 126269 w 6034700"/>
                <a:gd name="connsiteY20" fmla="*/ 1719385 h 2352431"/>
                <a:gd name="connsiteX21" fmla="*/ 173161 w 6034700"/>
                <a:gd name="connsiteY21" fmla="*/ 1750646 h 2352431"/>
                <a:gd name="connsiteX22" fmla="*/ 235684 w 6034700"/>
                <a:gd name="connsiteY22" fmla="*/ 1781908 h 2352431"/>
                <a:gd name="connsiteX23" fmla="*/ 298207 w 6034700"/>
                <a:gd name="connsiteY23" fmla="*/ 1813169 h 2352431"/>
                <a:gd name="connsiteX24" fmla="*/ 352915 w 6034700"/>
                <a:gd name="connsiteY24" fmla="*/ 1828800 h 2352431"/>
                <a:gd name="connsiteX25" fmla="*/ 399807 w 6034700"/>
                <a:gd name="connsiteY25" fmla="*/ 1844431 h 2352431"/>
                <a:gd name="connsiteX26" fmla="*/ 423254 w 6034700"/>
                <a:gd name="connsiteY26" fmla="*/ 1860062 h 2352431"/>
                <a:gd name="connsiteX27" fmla="*/ 501407 w 6034700"/>
                <a:gd name="connsiteY27" fmla="*/ 1883508 h 2352431"/>
                <a:gd name="connsiteX28" fmla="*/ 524854 w 6034700"/>
                <a:gd name="connsiteY28" fmla="*/ 1899139 h 2352431"/>
                <a:gd name="connsiteX29" fmla="*/ 587377 w 6034700"/>
                <a:gd name="connsiteY29" fmla="*/ 1914769 h 2352431"/>
                <a:gd name="connsiteX30" fmla="*/ 634269 w 6034700"/>
                <a:gd name="connsiteY30" fmla="*/ 1930400 h 2352431"/>
                <a:gd name="connsiteX31" fmla="*/ 657715 w 6034700"/>
                <a:gd name="connsiteY31" fmla="*/ 1938216 h 2352431"/>
                <a:gd name="connsiteX32" fmla="*/ 681161 w 6034700"/>
                <a:gd name="connsiteY32" fmla="*/ 1946031 h 2352431"/>
                <a:gd name="connsiteX33" fmla="*/ 704607 w 6034700"/>
                <a:gd name="connsiteY33" fmla="*/ 1961662 h 2352431"/>
                <a:gd name="connsiteX34" fmla="*/ 759315 w 6034700"/>
                <a:gd name="connsiteY34" fmla="*/ 1977292 h 2352431"/>
                <a:gd name="connsiteX35" fmla="*/ 806207 w 6034700"/>
                <a:gd name="connsiteY35" fmla="*/ 1992923 h 2352431"/>
                <a:gd name="connsiteX36" fmla="*/ 860915 w 6034700"/>
                <a:gd name="connsiteY36" fmla="*/ 2016369 h 2352431"/>
                <a:gd name="connsiteX37" fmla="*/ 931254 w 6034700"/>
                <a:gd name="connsiteY37" fmla="*/ 2024185 h 2352431"/>
                <a:gd name="connsiteX38" fmla="*/ 1001592 w 6034700"/>
                <a:gd name="connsiteY38" fmla="*/ 2047631 h 2352431"/>
                <a:gd name="connsiteX39" fmla="*/ 1025038 w 6034700"/>
                <a:gd name="connsiteY39" fmla="*/ 2055446 h 2352431"/>
                <a:gd name="connsiteX40" fmla="*/ 1095377 w 6034700"/>
                <a:gd name="connsiteY40" fmla="*/ 2063262 h 2352431"/>
                <a:gd name="connsiteX41" fmla="*/ 1189161 w 6034700"/>
                <a:gd name="connsiteY41" fmla="*/ 2086708 h 2352431"/>
                <a:gd name="connsiteX42" fmla="*/ 1251684 w 6034700"/>
                <a:gd name="connsiteY42" fmla="*/ 2102339 h 2352431"/>
                <a:gd name="connsiteX43" fmla="*/ 1345469 w 6034700"/>
                <a:gd name="connsiteY43" fmla="*/ 2110154 h 2352431"/>
                <a:gd name="connsiteX44" fmla="*/ 1423623 w 6034700"/>
                <a:gd name="connsiteY44" fmla="*/ 2125785 h 2352431"/>
                <a:gd name="connsiteX45" fmla="*/ 1462700 w 6034700"/>
                <a:gd name="connsiteY45" fmla="*/ 2133600 h 2352431"/>
                <a:gd name="connsiteX46" fmla="*/ 1493961 w 6034700"/>
                <a:gd name="connsiteY46" fmla="*/ 2141416 h 2352431"/>
                <a:gd name="connsiteX47" fmla="*/ 1704977 w 6034700"/>
                <a:gd name="connsiteY47" fmla="*/ 2157046 h 2352431"/>
                <a:gd name="connsiteX48" fmla="*/ 1783131 w 6034700"/>
                <a:gd name="connsiteY48" fmla="*/ 2164862 h 2352431"/>
                <a:gd name="connsiteX49" fmla="*/ 1837838 w 6034700"/>
                <a:gd name="connsiteY49" fmla="*/ 2180492 h 2352431"/>
                <a:gd name="connsiteX50" fmla="*/ 1861284 w 6034700"/>
                <a:gd name="connsiteY50" fmla="*/ 2188308 h 2352431"/>
                <a:gd name="connsiteX51" fmla="*/ 1931623 w 6034700"/>
                <a:gd name="connsiteY51" fmla="*/ 2196123 h 2352431"/>
                <a:gd name="connsiteX52" fmla="*/ 2072300 w 6034700"/>
                <a:gd name="connsiteY52" fmla="*/ 2211754 h 2352431"/>
                <a:gd name="connsiteX53" fmla="*/ 2236423 w 6034700"/>
                <a:gd name="connsiteY53" fmla="*/ 2219569 h 2352431"/>
                <a:gd name="connsiteX54" fmla="*/ 2392731 w 6034700"/>
                <a:gd name="connsiteY54" fmla="*/ 2211754 h 2352431"/>
                <a:gd name="connsiteX55" fmla="*/ 2431807 w 6034700"/>
                <a:gd name="connsiteY55" fmla="*/ 2203939 h 2352431"/>
                <a:gd name="connsiteX56" fmla="*/ 2486515 w 6034700"/>
                <a:gd name="connsiteY56" fmla="*/ 2188308 h 2352431"/>
                <a:gd name="connsiteX57" fmla="*/ 2556854 w 6034700"/>
                <a:gd name="connsiteY57" fmla="*/ 2180492 h 2352431"/>
                <a:gd name="connsiteX58" fmla="*/ 2580300 w 6034700"/>
                <a:gd name="connsiteY58" fmla="*/ 2172677 h 2352431"/>
                <a:gd name="connsiteX59" fmla="*/ 2603746 w 6034700"/>
                <a:gd name="connsiteY59" fmla="*/ 2157046 h 2352431"/>
                <a:gd name="connsiteX60" fmla="*/ 2689715 w 6034700"/>
                <a:gd name="connsiteY60" fmla="*/ 2149231 h 2352431"/>
                <a:gd name="connsiteX61" fmla="*/ 2744423 w 6034700"/>
                <a:gd name="connsiteY61" fmla="*/ 2133600 h 2352431"/>
                <a:gd name="connsiteX62" fmla="*/ 2830392 w 6034700"/>
                <a:gd name="connsiteY62" fmla="*/ 2125785 h 2352431"/>
                <a:gd name="connsiteX63" fmla="*/ 2877284 w 6034700"/>
                <a:gd name="connsiteY63" fmla="*/ 2110154 h 2352431"/>
                <a:gd name="connsiteX64" fmla="*/ 2908546 w 6034700"/>
                <a:gd name="connsiteY64" fmla="*/ 2102339 h 2352431"/>
                <a:gd name="connsiteX65" fmla="*/ 2955438 w 6034700"/>
                <a:gd name="connsiteY65" fmla="*/ 2086708 h 2352431"/>
                <a:gd name="connsiteX66" fmla="*/ 3119561 w 6034700"/>
                <a:gd name="connsiteY66" fmla="*/ 2071077 h 2352431"/>
                <a:gd name="connsiteX67" fmla="*/ 3174269 w 6034700"/>
                <a:gd name="connsiteY67" fmla="*/ 2055446 h 2352431"/>
                <a:gd name="connsiteX68" fmla="*/ 3221161 w 6034700"/>
                <a:gd name="connsiteY68" fmla="*/ 2039816 h 2352431"/>
                <a:gd name="connsiteX69" fmla="*/ 3244607 w 6034700"/>
                <a:gd name="connsiteY69" fmla="*/ 2032000 h 2352431"/>
                <a:gd name="connsiteX70" fmla="*/ 3651007 w 6034700"/>
                <a:gd name="connsiteY70" fmla="*/ 2039816 h 2352431"/>
                <a:gd name="connsiteX71" fmla="*/ 3690084 w 6034700"/>
                <a:gd name="connsiteY71" fmla="*/ 2047631 h 2352431"/>
                <a:gd name="connsiteX72" fmla="*/ 3752607 w 6034700"/>
                <a:gd name="connsiteY72" fmla="*/ 2063262 h 2352431"/>
                <a:gd name="connsiteX73" fmla="*/ 3799500 w 6034700"/>
                <a:gd name="connsiteY73" fmla="*/ 2078892 h 2352431"/>
                <a:gd name="connsiteX74" fmla="*/ 3822946 w 6034700"/>
                <a:gd name="connsiteY74" fmla="*/ 2086708 h 2352431"/>
                <a:gd name="connsiteX75" fmla="*/ 3862023 w 6034700"/>
                <a:gd name="connsiteY75" fmla="*/ 2094523 h 2352431"/>
                <a:gd name="connsiteX76" fmla="*/ 3893284 w 6034700"/>
                <a:gd name="connsiteY76" fmla="*/ 2110154 h 2352431"/>
                <a:gd name="connsiteX77" fmla="*/ 3947992 w 6034700"/>
                <a:gd name="connsiteY77" fmla="*/ 2125785 h 2352431"/>
                <a:gd name="connsiteX78" fmla="*/ 3971438 w 6034700"/>
                <a:gd name="connsiteY78" fmla="*/ 2133600 h 2352431"/>
                <a:gd name="connsiteX79" fmla="*/ 4026146 w 6034700"/>
                <a:gd name="connsiteY79" fmla="*/ 2149231 h 2352431"/>
                <a:gd name="connsiteX80" fmla="*/ 4049592 w 6034700"/>
                <a:gd name="connsiteY80" fmla="*/ 2164862 h 2352431"/>
                <a:gd name="connsiteX81" fmla="*/ 4119931 w 6034700"/>
                <a:gd name="connsiteY81" fmla="*/ 2180492 h 2352431"/>
                <a:gd name="connsiteX82" fmla="*/ 4143377 w 6034700"/>
                <a:gd name="connsiteY82" fmla="*/ 2188308 h 2352431"/>
                <a:gd name="connsiteX83" fmla="*/ 4237161 w 6034700"/>
                <a:gd name="connsiteY83" fmla="*/ 2203939 h 2352431"/>
                <a:gd name="connsiteX84" fmla="*/ 4284054 w 6034700"/>
                <a:gd name="connsiteY84" fmla="*/ 2219569 h 2352431"/>
                <a:gd name="connsiteX85" fmla="*/ 4307500 w 6034700"/>
                <a:gd name="connsiteY85" fmla="*/ 2227385 h 2352431"/>
                <a:gd name="connsiteX86" fmla="*/ 4346577 w 6034700"/>
                <a:gd name="connsiteY86" fmla="*/ 2235200 h 2352431"/>
                <a:gd name="connsiteX87" fmla="*/ 4370023 w 6034700"/>
                <a:gd name="connsiteY87" fmla="*/ 2243016 h 2352431"/>
                <a:gd name="connsiteX88" fmla="*/ 4424731 w 6034700"/>
                <a:gd name="connsiteY88" fmla="*/ 2250831 h 2352431"/>
                <a:gd name="connsiteX89" fmla="*/ 4534146 w 6034700"/>
                <a:gd name="connsiteY89" fmla="*/ 2282092 h 2352431"/>
                <a:gd name="connsiteX90" fmla="*/ 4737346 w 6034700"/>
                <a:gd name="connsiteY90" fmla="*/ 2297723 h 2352431"/>
                <a:gd name="connsiteX91" fmla="*/ 4807684 w 6034700"/>
                <a:gd name="connsiteY91" fmla="*/ 2305539 h 2352431"/>
                <a:gd name="connsiteX92" fmla="*/ 4838946 w 6034700"/>
                <a:gd name="connsiteY92" fmla="*/ 2313354 h 2352431"/>
                <a:gd name="connsiteX93" fmla="*/ 5049961 w 6034700"/>
                <a:gd name="connsiteY93" fmla="*/ 2321169 h 2352431"/>
                <a:gd name="connsiteX94" fmla="*/ 5104669 w 6034700"/>
                <a:gd name="connsiteY94" fmla="*/ 2328985 h 2352431"/>
                <a:gd name="connsiteX95" fmla="*/ 5151561 w 6034700"/>
                <a:gd name="connsiteY95" fmla="*/ 2336800 h 2352431"/>
                <a:gd name="connsiteX96" fmla="*/ 5229715 w 6034700"/>
                <a:gd name="connsiteY96" fmla="*/ 2344616 h 2352431"/>
                <a:gd name="connsiteX97" fmla="*/ 5284423 w 6034700"/>
                <a:gd name="connsiteY97" fmla="*/ 2352431 h 2352431"/>
                <a:gd name="connsiteX98" fmla="*/ 5550146 w 6034700"/>
                <a:gd name="connsiteY98" fmla="*/ 2336800 h 2352431"/>
                <a:gd name="connsiteX99" fmla="*/ 5573592 w 6034700"/>
                <a:gd name="connsiteY99" fmla="*/ 2328985 h 2352431"/>
                <a:gd name="connsiteX100" fmla="*/ 5636115 w 6034700"/>
                <a:gd name="connsiteY100" fmla="*/ 2321169 h 2352431"/>
                <a:gd name="connsiteX101" fmla="*/ 5698638 w 6034700"/>
                <a:gd name="connsiteY101" fmla="*/ 2305539 h 2352431"/>
                <a:gd name="connsiteX102" fmla="*/ 5753346 w 6034700"/>
                <a:gd name="connsiteY102" fmla="*/ 2266462 h 2352431"/>
                <a:gd name="connsiteX103" fmla="*/ 5800238 w 6034700"/>
                <a:gd name="connsiteY103" fmla="*/ 2235200 h 2352431"/>
                <a:gd name="connsiteX104" fmla="*/ 5823684 w 6034700"/>
                <a:gd name="connsiteY104" fmla="*/ 2219569 h 2352431"/>
                <a:gd name="connsiteX105" fmla="*/ 5847131 w 6034700"/>
                <a:gd name="connsiteY105" fmla="*/ 2203939 h 2352431"/>
                <a:gd name="connsiteX106" fmla="*/ 5862761 w 6034700"/>
                <a:gd name="connsiteY106" fmla="*/ 2180492 h 2352431"/>
                <a:gd name="connsiteX107" fmla="*/ 5886207 w 6034700"/>
                <a:gd name="connsiteY107" fmla="*/ 2164862 h 2352431"/>
                <a:gd name="connsiteX108" fmla="*/ 5917469 w 6034700"/>
                <a:gd name="connsiteY108" fmla="*/ 2117969 h 2352431"/>
                <a:gd name="connsiteX109" fmla="*/ 5933100 w 6034700"/>
                <a:gd name="connsiteY109" fmla="*/ 2094523 h 2352431"/>
                <a:gd name="connsiteX110" fmla="*/ 5948731 w 6034700"/>
                <a:gd name="connsiteY110" fmla="*/ 2071077 h 2352431"/>
                <a:gd name="connsiteX111" fmla="*/ 5979992 w 6034700"/>
                <a:gd name="connsiteY111" fmla="*/ 2000739 h 2352431"/>
                <a:gd name="connsiteX112" fmla="*/ 5995623 w 6034700"/>
                <a:gd name="connsiteY112" fmla="*/ 1953846 h 2352431"/>
                <a:gd name="connsiteX113" fmla="*/ 6003438 w 6034700"/>
                <a:gd name="connsiteY113" fmla="*/ 1930400 h 2352431"/>
                <a:gd name="connsiteX114" fmla="*/ 6011254 w 6034700"/>
                <a:gd name="connsiteY114" fmla="*/ 1899139 h 2352431"/>
                <a:gd name="connsiteX115" fmla="*/ 6026884 w 6034700"/>
                <a:gd name="connsiteY115" fmla="*/ 1852246 h 2352431"/>
                <a:gd name="connsiteX116" fmla="*/ 6034700 w 6034700"/>
                <a:gd name="connsiteY116" fmla="*/ 1828800 h 2352431"/>
                <a:gd name="connsiteX117" fmla="*/ 6019069 w 6034700"/>
                <a:gd name="connsiteY117" fmla="*/ 1602154 h 2352431"/>
                <a:gd name="connsiteX118" fmla="*/ 6003438 w 6034700"/>
                <a:gd name="connsiteY118" fmla="*/ 1555262 h 2352431"/>
                <a:gd name="connsiteX119" fmla="*/ 5964361 w 6034700"/>
                <a:gd name="connsiteY119" fmla="*/ 1508369 h 2352431"/>
                <a:gd name="connsiteX120" fmla="*/ 5940915 w 6034700"/>
                <a:gd name="connsiteY120" fmla="*/ 1492739 h 2352431"/>
                <a:gd name="connsiteX121" fmla="*/ 5847131 w 6034700"/>
                <a:gd name="connsiteY121" fmla="*/ 1414585 h 2352431"/>
                <a:gd name="connsiteX122" fmla="*/ 5800238 w 6034700"/>
                <a:gd name="connsiteY122" fmla="*/ 1383323 h 2352431"/>
                <a:gd name="connsiteX123" fmla="*/ 5761161 w 6034700"/>
                <a:gd name="connsiteY123" fmla="*/ 1367692 h 2352431"/>
                <a:gd name="connsiteX124" fmla="*/ 5737715 w 6034700"/>
                <a:gd name="connsiteY124" fmla="*/ 1359877 h 2352431"/>
                <a:gd name="connsiteX125" fmla="*/ 5706454 w 6034700"/>
                <a:gd name="connsiteY125" fmla="*/ 1344246 h 2352431"/>
                <a:gd name="connsiteX126" fmla="*/ 5675192 w 6034700"/>
                <a:gd name="connsiteY126" fmla="*/ 1320800 h 2352431"/>
                <a:gd name="connsiteX127" fmla="*/ 5628300 w 6034700"/>
                <a:gd name="connsiteY127" fmla="*/ 1312985 h 2352431"/>
                <a:gd name="connsiteX128" fmla="*/ 5597038 w 6034700"/>
                <a:gd name="connsiteY128" fmla="*/ 1305169 h 2352431"/>
                <a:gd name="connsiteX129" fmla="*/ 5565777 w 6034700"/>
                <a:gd name="connsiteY129" fmla="*/ 1289539 h 2352431"/>
                <a:gd name="connsiteX130" fmla="*/ 5495438 w 6034700"/>
                <a:gd name="connsiteY130" fmla="*/ 1250462 h 2352431"/>
                <a:gd name="connsiteX131" fmla="*/ 5471992 w 6034700"/>
                <a:gd name="connsiteY131" fmla="*/ 1242646 h 2352431"/>
                <a:gd name="connsiteX132" fmla="*/ 5448546 w 6034700"/>
                <a:gd name="connsiteY132" fmla="*/ 1227016 h 2352431"/>
                <a:gd name="connsiteX133" fmla="*/ 5425100 w 6034700"/>
                <a:gd name="connsiteY133" fmla="*/ 1219200 h 2352431"/>
                <a:gd name="connsiteX134" fmla="*/ 5378207 w 6034700"/>
                <a:gd name="connsiteY134" fmla="*/ 1187939 h 2352431"/>
                <a:gd name="connsiteX135" fmla="*/ 5323500 w 6034700"/>
                <a:gd name="connsiteY135" fmla="*/ 1164492 h 2352431"/>
                <a:gd name="connsiteX136" fmla="*/ 5276607 w 6034700"/>
                <a:gd name="connsiteY136" fmla="*/ 1133231 h 2352431"/>
                <a:gd name="connsiteX137" fmla="*/ 5221900 w 6034700"/>
                <a:gd name="connsiteY137" fmla="*/ 1117600 h 2352431"/>
                <a:gd name="connsiteX138" fmla="*/ 5198454 w 6034700"/>
                <a:gd name="connsiteY138" fmla="*/ 1101969 h 2352431"/>
                <a:gd name="connsiteX139" fmla="*/ 5175007 w 6034700"/>
                <a:gd name="connsiteY139" fmla="*/ 1094154 h 2352431"/>
                <a:gd name="connsiteX140" fmla="*/ 5143746 w 6034700"/>
                <a:gd name="connsiteY140" fmla="*/ 1078523 h 2352431"/>
                <a:gd name="connsiteX141" fmla="*/ 5120300 w 6034700"/>
                <a:gd name="connsiteY141" fmla="*/ 1070708 h 2352431"/>
                <a:gd name="connsiteX142" fmla="*/ 5089038 w 6034700"/>
                <a:gd name="connsiteY142" fmla="*/ 1055077 h 2352431"/>
                <a:gd name="connsiteX143" fmla="*/ 5065592 w 6034700"/>
                <a:gd name="connsiteY143" fmla="*/ 1047262 h 2352431"/>
                <a:gd name="connsiteX144" fmla="*/ 5010884 w 6034700"/>
                <a:gd name="connsiteY144" fmla="*/ 1023816 h 2352431"/>
                <a:gd name="connsiteX145" fmla="*/ 4963992 w 6034700"/>
                <a:gd name="connsiteY145" fmla="*/ 1000369 h 2352431"/>
                <a:gd name="connsiteX146" fmla="*/ 4940546 w 6034700"/>
                <a:gd name="connsiteY146" fmla="*/ 984739 h 2352431"/>
                <a:gd name="connsiteX147" fmla="*/ 4917100 w 6034700"/>
                <a:gd name="connsiteY147" fmla="*/ 976923 h 2352431"/>
                <a:gd name="connsiteX148" fmla="*/ 4862392 w 6034700"/>
                <a:gd name="connsiteY148" fmla="*/ 945662 h 2352431"/>
                <a:gd name="connsiteX149" fmla="*/ 4807684 w 6034700"/>
                <a:gd name="connsiteY149" fmla="*/ 922216 h 2352431"/>
                <a:gd name="connsiteX150" fmla="*/ 4760792 w 6034700"/>
                <a:gd name="connsiteY150" fmla="*/ 890954 h 2352431"/>
                <a:gd name="connsiteX151" fmla="*/ 4737346 w 6034700"/>
                <a:gd name="connsiteY151" fmla="*/ 875323 h 2352431"/>
                <a:gd name="connsiteX152" fmla="*/ 4690454 w 6034700"/>
                <a:gd name="connsiteY152" fmla="*/ 836246 h 2352431"/>
                <a:gd name="connsiteX153" fmla="*/ 4651377 w 6034700"/>
                <a:gd name="connsiteY153" fmla="*/ 789354 h 2352431"/>
                <a:gd name="connsiteX154" fmla="*/ 4620115 w 6034700"/>
                <a:gd name="connsiteY154" fmla="*/ 742462 h 2352431"/>
                <a:gd name="connsiteX155" fmla="*/ 4588854 w 6034700"/>
                <a:gd name="connsiteY155" fmla="*/ 695569 h 2352431"/>
                <a:gd name="connsiteX156" fmla="*/ 4573223 w 6034700"/>
                <a:gd name="connsiteY156" fmla="*/ 672123 h 2352431"/>
                <a:gd name="connsiteX157" fmla="*/ 4565407 w 6034700"/>
                <a:gd name="connsiteY157" fmla="*/ 648677 h 2352431"/>
                <a:gd name="connsiteX158" fmla="*/ 4534146 w 6034700"/>
                <a:gd name="connsiteY158" fmla="*/ 601785 h 2352431"/>
                <a:gd name="connsiteX159" fmla="*/ 4526331 w 6034700"/>
                <a:gd name="connsiteY159" fmla="*/ 578339 h 2352431"/>
                <a:gd name="connsiteX160" fmla="*/ 4495069 w 6034700"/>
                <a:gd name="connsiteY160" fmla="*/ 531446 h 2352431"/>
                <a:gd name="connsiteX161" fmla="*/ 4455992 w 6034700"/>
                <a:gd name="connsiteY161" fmla="*/ 461108 h 2352431"/>
                <a:gd name="connsiteX162" fmla="*/ 4448177 w 6034700"/>
                <a:gd name="connsiteY162" fmla="*/ 437662 h 2352431"/>
                <a:gd name="connsiteX163" fmla="*/ 4440361 w 6034700"/>
                <a:gd name="connsiteY163" fmla="*/ 406400 h 2352431"/>
                <a:gd name="connsiteX164" fmla="*/ 4424731 w 6034700"/>
                <a:gd name="connsiteY164" fmla="*/ 382954 h 2352431"/>
                <a:gd name="connsiteX165" fmla="*/ 4409100 w 6034700"/>
                <a:gd name="connsiteY165" fmla="*/ 328246 h 2352431"/>
                <a:gd name="connsiteX166" fmla="*/ 4393469 w 6034700"/>
                <a:gd name="connsiteY166" fmla="*/ 304800 h 2352431"/>
                <a:gd name="connsiteX167" fmla="*/ 4370023 w 6034700"/>
                <a:gd name="connsiteY167" fmla="*/ 257908 h 2352431"/>
                <a:gd name="connsiteX168" fmla="*/ 4346577 w 6034700"/>
                <a:gd name="connsiteY168" fmla="*/ 234462 h 2352431"/>
                <a:gd name="connsiteX169" fmla="*/ 4315315 w 6034700"/>
                <a:gd name="connsiteY169" fmla="*/ 187569 h 2352431"/>
                <a:gd name="connsiteX170" fmla="*/ 4291869 w 6034700"/>
                <a:gd name="connsiteY170" fmla="*/ 164123 h 2352431"/>
                <a:gd name="connsiteX171" fmla="*/ 4276238 w 6034700"/>
                <a:gd name="connsiteY171" fmla="*/ 140677 h 2352431"/>
                <a:gd name="connsiteX172" fmla="*/ 4198084 w 6034700"/>
                <a:gd name="connsiteY172" fmla="*/ 85969 h 2352431"/>
                <a:gd name="connsiteX173" fmla="*/ 4174638 w 6034700"/>
                <a:gd name="connsiteY173" fmla="*/ 70339 h 2352431"/>
                <a:gd name="connsiteX174" fmla="*/ 4151192 w 6034700"/>
                <a:gd name="connsiteY174" fmla="*/ 62523 h 2352431"/>
                <a:gd name="connsiteX175" fmla="*/ 4088669 w 6034700"/>
                <a:gd name="connsiteY175" fmla="*/ 31262 h 2352431"/>
                <a:gd name="connsiteX176" fmla="*/ 4033961 w 6034700"/>
                <a:gd name="connsiteY176" fmla="*/ 15631 h 2352431"/>
                <a:gd name="connsiteX177" fmla="*/ 3979254 w 6034700"/>
                <a:gd name="connsiteY177" fmla="*/ 0 h 2352431"/>
                <a:gd name="connsiteX178" fmla="*/ 3510331 w 6034700"/>
                <a:gd name="connsiteY178" fmla="*/ 7816 h 2352431"/>
                <a:gd name="connsiteX179" fmla="*/ 3463438 w 6034700"/>
                <a:gd name="connsiteY179" fmla="*/ 15631 h 2352431"/>
                <a:gd name="connsiteX180" fmla="*/ 3377469 w 6034700"/>
                <a:gd name="connsiteY180" fmla="*/ 23446 h 2352431"/>
                <a:gd name="connsiteX181" fmla="*/ 3322761 w 6034700"/>
                <a:gd name="connsiteY181" fmla="*/ 39077 h 2352431"/>
                <a:gd name="connsiteX182" fmla="*/ 3275869 w 6034700"/>
                <a:gd name="connsiteY182" fmla="*/ 54708 h 2352431"/>
                <a:gd name="connsiteX183" fmla="*/ 3252423 w 6034700"/>
                <a:gd name="connsiteY183" fmla="*/ 62523 h 2352431"/>
                <a:gd name="connsiteX184" fmla="*/ 3197715 w 6034700"/>
                <a:gd name="connsiteY184" fmla="*/ 85969 h 2352431"/>
                <a:gd name="connsiteX185" fmla="*/ 3127377 w 6034700"/>
                <a:gd name="connsiteY185" fmla="*/ 109416 h 2352431"/>
                <a:gd name="connsiteX186" fmla="*/ 3103931 w 6034700"/>
                <a:gd name="connsiteY186" fmla="*/ 117231 h 2352431"/>
                <a:gd name="connsiteX187" fmla="*/ 3072669 w 6034700"/>
                <a:gd name="connsiteY187" fmla="*/ 125046 h 2352431"/>
                <a:gd name="connsiteX188" fmla="*/ 3025777 w 6034700"/>
                <a:gd name="connsiteY188" fmla="*/ 140677 h 2352431"/>
                <a:gd name="connsiteX189" fmla="*/ 2947623 w 6034700"/>
                <a:gd name="connsiteY189" fmla="*/ 164123 h 2352431"/>
                <a:gd name="connsiteX190" fmla="*/ 2924177 w 6034700"/>
                <a:gd name="connsiteY190" fmla="*/ 171939 h 2352431"/>
                <a:gd name="connsiteX191" fmla="*/ 2900731 w 6034700"/>
                <a:gd name="connsiteY191" fmla="*/ 187569 h 2352431"/>
                <a:gd name="connsiteX192" fmla="*/ 2846023 w 6034700"/>
                <a:gd name="connsiteY192" fmla="*/ 203200 h 2352431"/>
                <a:gd name="connsiteX193" fmla="*/ 2822577 w 6034700"/>
                <a:gd name="connsiteY193" fmla="*/ 218831 h 2352431"/>
                <a:gd name="connsiteX194" fmla="*/ 2791315 w 6034700"/>
                <a:gd name="connsiteY194" fmla="*/ 226646 h 2352431"/>
                <a:gd name="connsiteX195" fmla="*/ 2767869 w 6034700"/>
                <a:gd name="connsiteY195" fmla="*/ 234462 h 2352431"/>
                <a:gd name="connsiteX196" fmla="*/ 2736607 w 6034700"/>
                <a:gd name="connsiteY196" fmla="*/ 242277 h 2352431"/>
                <a:gd name="connsiteX197" fmla="*/ 2681900 w 6034700"/>
                <a:gd name="connsiteY197" fmla="*/ 257908 h 2352431"/>
                <a:gd name="connsiteX198" fmla="*/ 2642823 w 6034700"/>
                <a:gd name="connsiteY198" fmla="*/ 265723 h 2352431"/>
                <a:gd name="connsiteX199" fmla="*/ 2619377 w 6034700"/>
                <a:gd name="connsiteY199" fmla="*/ 273539 h 2352431"/>
                <a:gd name="connsiteX200" fmla="*/ 2572484 w 6034700"/>
                <a:gd name="connsiteY200" fmla="*/ 281354 h 2352431"/>
                <a:gd name="connsiteX201" fmla="*/ 2549038 w 6034700"/>
                <a:gd name="connsiteY201" fmla="*/ 289169 h 2352431"/>
                <a:gd name="connsiteX202" fmla="*/ 2478700 w 6034700"/>
                <a:gd name="connsiteY202" fmla="*/ 304800 h 2352431"/>
                <a:gd name="connsiteX203" fmla="*/ 2416177 w 6034700"/>
                <a:gd name="connsiteY203" fmla="*/ 328246 h 2352431"/>
                <a:gd name="connsiteX204" fmla="*/ 2392731 w 6034700"/>
                <a:gd name="connsiteY204" fmla="*/ 343877 h 2352431"/>
                <a:gd name="connsiteX205" fmla="*/ 2338023 w 6034700"/>
                <a:gd name="connsiteY205" fmla="*/ 351692 h 2352431"/>
                <a:gd name="connsiteX206" fmla="*/ 2275500 w 6034700"/>
                <a:gd name="connsiteY206" fmla="*/ 367323 h 2352431"/>
                <a:gd name="connsiteX207" fmla="*/ 2166084 w 6034700"/>
                <a:gd name="connsiteY207" fmla="*/ 382954 h 2352431"/>
                <a:gd name="connsiteX208" fmla="*/ 2111377 w 6034700"/>
                <a:gd name="connsiteY208" fmla="*/ 398585 h 2352431"/>
                <a:gd name="connsiteX209" fmla="*/ 2001961 w 6034700"/>
                <a:gd name="connsiteY209" fmla="*/ 429846 h 2352431"/>
                <a:gd name="connsiteX210" fmla="*/ 1955069 w 6034700"/>
                <a:gd name="connsiteY210" fmla="*/ 445477 h 2352431"/>
                <a:gd name="connsiteX211" fmla="*/ 1923807 w 6034700"/>
                <a:gd name="connsiteY211" fmla="*/ 453292 h 2352431"/>
                <a:gd name="connsiteX212" fmla="*/ 1900361 w 6034700"/>
                <a:gd name="connsiteY212" fmla="*/ 461108 h 2352431"/>
                <a:gd name="connsiteX213" fmla="*/ 1830023 w 6034700"/>
                <a:gd name="connsiteY213" fmla="*/ 468923 h 2352431"/>
                <a:gd name="connsiteX214" fmla="*/ 1736238 w 6034700"/>
                <a:gd name="connsiteY214" fmla="*/ 484554 h 2352431"/>
                <a:gd name="connsiteX215" fmla="*/ 1478331 w 6034700"/>
                <a:gd name="connsiteY215" fmla="*/ 508000 h 2352431"/>
                <a:gd name="connsiteX216" fmla="*/ 1400177 w 6034700"/>
                <a:gd name="connsiteY216" fmla="*/ 523631 h 2352431"/>
                <a:gd name="connsiteX217" fmla="*/ 1368915 w 6034700"/>
                <a:gd name="connsiteY217" fmla="*/ 531446 h 2352431"/>
                <a:gd name="connsiteX218" fmla="*/ 1126638 w 6034700"/>
                <a:gd name="connsiteY218" fmla="*/ 547077 h 2352431"/>
                <a:gd name="connsiteX219" fmla="*/ 657715 w 6034700"/>
                <a:gd name="connsiteY219" fmla="*/ 562708 h 2352431"/>
                <a:gd name="connsiteX220" fmla="*/ 618638 w 6034700"/>
                <a:gd name="connsiteY220"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55931 w 6034700"/>
                <a:gd name="connsiteY9" fmla="*/ 953477 h 2352431"/>
                <a:gd name="connsiteX10" fmla="*/ 48115 w 6034700"/>
                <a:gd name="connsiteY10" fmla="*/ 976923 h 2352431"/>
                <a:gd name="connsiteX11" fmla="*/ 16854 w 6034700"/>
                <a:gd name="connsiteY11" fmla="*/ 1125416 h 2352431"/>
                <a:gd name="connsiteX12" fmla="*/ 9038 w 6034700"/>
                <a:gd name="connsiteY12" fmla="*/ 1156677 h 2352431"/>
                <a:gd name="connsiteX13" fmla="*/ 9038 w 6034700"/>
                <a:gd name="connsiteY13" fmla="*/ 1484923 h 2352431"/>
                <a:gd name="connsiteX14" fmla="*/ 16854 w 6034700"/>
                <a:gd name="connsiteY14" fmla="*/ 1508369 h 2352431"/>
                <a:gd name="connsiteX15" fmla="*/ 40300 w 6034700"/>
                <a:gd name="connsiteY15" fmla="*/ 1586523 h 2352431"/>
                <a:gd name="connsiteX16" fmla="*/ 48115 w 6034700"/>
                <a:gd name="connsiteY16" fmla="*/ 1609969 h 2352431"/>
                <a:gd name="connsiteX17" fmla="*/ 71561 w 6034700"/>
                <a:gd name="connsiteY17" fmla="*/ 1625600 h 2352431"/>
                <a:gd name="connsiteX18" fmla="*/ 102823 w 6034700"/>
                <a:gd name="connsiteY18" fmla="*/ 1695939 h 2352431"/>
                <a:gd name="connsiteX19" fmla="*/ 126269 w 6034700"/>
                <a:gd name="connsiteY19" fmla="*/ 1719385 h 2352431"/>
                <a:gd name="connsiteX20" fmla="*/ 173161 w 6034700"/>
                <a:gd name="connsiteY20" fmla="*/ 1750646 h 2352431"/>
                <a:gd name="connsiteX21" fmla="*/ 235684 w 6034700"/>
                <a:gd name="connsiteY21" fmla="*/ 1781908 h 2352431"/>
                <a:gd name="connsiteX22" fmla="*/ 298207 w 6034700"/>
                <a:gd name="connsiteY22" fmla="*/ 1813169 h 2352431"/>
                <a:gd name="connsiteX23" fmla="*/ 352915 w 6034700"/>
                <a:gd name="connsiteY23" fmla="*/ 1828800 h 2352431"/>
                <a:gd name="connsiteX24" fmla="*/ 399807 w 6034700"/>
                <a:gd name="connsiteY24" fmla="*/ 1844431 h 2352431"/>
                <a:gd name="connsiteX25" fmla="*/ 423254 w 6034700"/>
                <a:gd name="connsiteY25" fmla="*/ 1860062 h 2352431"/>
                <a:gd name="connsiteX26" fmla="*/ 501407 w 6034700"/>
                <a:gd name="connsiteY26" fmla="*/ 1883508 h 2352431"/>
                <a:gd name="connsiteX27" fmla="*/ 524854 w 6034700"/>
                <a:gd name="connsiteY27" fmla="*/ 1899139 h 2352431"/>
                <a:gd name="connsiteX28" fmla="*/ 587377 w 6034700"/>
                <a:gd name="connsiteY28" fmla="*/ 1914769 h 2352431"/>
                <a:gd name="connsiteX29" fmla="*/ 634269 w 6034700"/>
                <a:gd name="connsiteY29" fmla="*/ 1930400 h 2352431"/>
                <a:gd name="connsiteX30" fmla="*/ 657715 w 6034700"/>
                <a:gd name="connsiteY30" fmla="*/ 1938216 h 2352431"/>
                <a:gd name="connsiteX31" fmla="*/ 681161 w 6034700"/>
                <a:gd name="connsiteY31" fmla="*/ 1946031 h 2352431"/>
                <a:gd name="connsiteX32" fmla="*/ 704607 w 6034700"/>
                <a:gd name="connsiteY32" fmla="*/ 1961662 h 2352431"/>
                <a:gd name="connsiteX33" fmla="*/ 759315 w 6034700"/>
                <a:gd name="connsiteY33" fmla="*/ 1977292 h 2352431"/>
                <a:gd name="connsiteX34" fmla="*/ 806207 w 6034700"/>
                <a:gd name="connsiteY34" fmla="*/ 1992923 h 2352431"/>
                <a:gd name="connsiteX35" fmla="*/ 860915 w 6034700"/>
                <a:gd name="connsiteY35" fmla="*/ 2016369 h 2352431"/>
                <a:gd name="connsiteX36" fmla="*/ 931254 w 6034700"/>
                <a:gd name="connsiteY36" fmla="*/ 2024185 h 2352431"/>
                <a:gd name="connsiteX37" fmla="*/ 1001592 w 6034700"/>
                <a:gd name="connsiteY37" fmla="*/ 2047631 h 2352431"/>
                <a:gd name="connsiteX38" fmla="*/ 1025038 w 6034700"/>
                <a:gd name="connsiteY38" fmla="*/ 2055446 h 2352431"/>
                <a:gd name="connsiteX39" fmla="*/ 1095377 w 6034700"/>
                <a:gd name="connsiteY39" fmla="*/ 2063262 h 2352431"/>
                <a:gd name="connsiteX40" fmla="*/ 1189161 w 6034700"/>
                <a:gd name="connsiteY40" fmla="*/ 2086708 h 2352431"/>
                <a:gd name="connsiteX41" fmla="*/ 1251684 w 6034700"/>
                <a:gd name="connsiteY41" fmla="*/ 2102339 h 2352431"/>
                <a:gd name="connsiteX42" fmla="*/ 1345469 w 6034700"/>
                <a:gd name="connsiteY42" fmla="*/ 2110154 h 2352431"/>
                <a:gd name="connsiteX43" fmla="*/ 1423623 w 6034700"/>
                <a:gd name="connsiteY43" fmla="*/ 2125785 h 2352431"/>
                <a:gd name="connsiteX44" fmla="*/ 1462700 w 6034700"/>
                <a:gd name="connsiteY44" fmla="*/ 2133600 h 2352431"/>
                <a:gd name="connsiteX45" fmla="*/ 1493961 w 6034700"/>
                <a:gd name="connsiteY45" fmla="*/ 2141416 h 2352431"/>
                <a:gd name="connsiteX46" fmla="*/ 1704977 w 6034700"/>
                <a:gd name="connsiteY46" fmla="*/ 2157046 h 2352431"/>
                <a:gd name="connsiteX47" fmla="*/ 1783131 w 6034700"/>
                <a:gd name="connsiteY47" fmla="*/ 2164862 h 2352431"/>
                <a:gd name="connsiteX48" fmla="*/ 1837838 w 6034700"/>
                <a:gd name="connsiteY48" fmla="*/ 2180492 h 2352431"/>
                <a:gd name="connsiteX49" fmla="*/ 1861284 w 6034700"/>
                <a:gd name="connsiteY49" fmla="*/ 2188308 h 2352431"/>
                <a:gd name="connsiteX50" fmla="*/ 1931623 w 6034700"/>
                <a:gd name="connsiteY50" fmla="*/ 2196123 h 2352431"/>
                <a:gd name="connsiteX51" fmla="*/ 2072300 w 6034700"/>
                <a:gd name="connsiteY51" fmla="*/ 2211754 h 2352431"/>
                <a:gd name="connsiteX52" fmla="*/ 2236423 w 6034700"/>
                <a:gd name="connsiteY52" fmla="*/ 2219569 h 2352431"/>
                <a:gd name="connsiteX53" fmla="*/ 2392731 w 6034700"/>
                <a:gd name="connsiteY53" fmla="*/ 2211754 h 2352431"/>
                <a:gd name="connsiteX54" fmla="*/ 2431807 w 6034700"/>
                <a:gd name="connsiteY54" fmla="*/ 2203939 h 2352431"/>
                <a:gd name="connsiteX55" fmla="*/ 2486515 w 6034700"/>
                <a:gd name="connsiteY55" fmla="*/ 2188308 h 2352431"/>
                <a:gd name="connsiteX56" fmla="*/ 2556854 w 6034700"/>
                <a:gd name="connsiteY56" fmla="*/ 2180492 h 2352431"/>
                <a:gd name="connsiteX57" fmla="*/ 2580300 w 6034700"/>
                <a:gd name="connsiteY57" fmla="*/ 2172677 h 2352431"/>
                <a:gd name="connsiteX58" fmla="*/ 2603746 w 6034700"/>
                <a:gd name="connsiteY58" fmla="*/ 2157046 h 2352431"/>
                <a:gd name="connsiteX59" fmla="*/ 2689715 w 6034700"/>
                <a:gd name="connsiteY59" fmla="*/ 2149231 h 2352431"/>
                <a:gd name="connsiteX60" fmla="*/ 2744423 w 6034700"/>
                <a:gd name="connsiteY60" fmla="*/ 2133600 h 2352431"/>
                <a:gd name="connsiteX61" fmla="*/ 2830392 w 6034700"/>
                <a:gd name="connsiteY61" fmla="*/ 2125785 h 2352431"/>
                <a:gd name="connsiteX62" fmla="*/ 2877284 w 6034700"/>
                <a:gd name="connsiteY62" fmla="*/ 2110154 h 2352431"/>
                <a:gd name="connsiteX63" fmla="*/ 2908546 w 6034700"/>
                <a:gd name="connsiteY63" fmla="*/ 2102339 h 2352431"/>
                <a:gd name="connsiteX64" fmla="*/ 2955438 w 6034700"/>
                <a:gd name="connsiteY64" fmla="*/ 2086708 h 2352431"/>
                <a:gd name="connsiteX65" fmla="*/ 3119561 w 6034700"/>
                <a:gd name="connsiteY65" fmla="*/ 2071077 h 2352431"/>
                <a:gd name="connsiteX66" fmla="*/ 3174269 w 6034700"/>
                <a:gd name="connsiteY66" fmla="*/ 2055446 h 2352431"/>
                <a:gd name="connsiteX67" fmla="*/ 3221161 w 6034700"/>
                <a:gd name="connsiteY67" fmla="*/ 2039816 h 2352431"/>
                <a:gd name="connsiteX68" fmla="*/ 3244607 w 6034700"/>
                <a:gd name="connsiteY68" fmla="*/ 2032000 h 2352431"/>
                <a:gd name="connsiteX69" fmla="*/ 3651007 w 6034700"/>
                <a:gd name="connsiteY69" fmla="*/ 2039816 h 2352431"/>
                <a:gd name="connsiteX70" fmla="*/ 3690084 w 6034700"/>
                <a:gd name="connsiteY70" fmla="*/ 2047631 h 2352431"/>
                <a:gd name="connsiteX71" fmla="*/ 3752607 w 6034700"/>
                <a:gd name="connsiteY71" fmla="*/ 2063262 h 2352431"/>
                <a:gd name="connsiteX72" fmla="*/ 3799500 w 6034700"/>
                <a:gd name="connsiteY72" fmla="*/ 2078892 h 2352431"/>
                <a:gd name="connsiteX73" fmla="*/ 3822946 w 6034700"/>
                <a:gd name="connsiteY73" fmla="*/ 2086708 h 2352431"/>
                <a:gd name="connsiteX74" fmla="*/ 3862023 w 6034700"/>
                <a:gd name="connsiteY74" fmla="*/ 2094523 h 2352431"/>
                <a:gd name="connsiteX75" fmla="*/ 3893284 w 6034700"/>
                <a:gd name="connsiteY75" fmla="*/ 2110154 h 2352431"/>
                <a:gd name="connsiteX76" fmla="*/ 3947992 w 6034700"/>
                <a:gd name="connsiteY76" fmla="*/ 2125785 h 2352431"/>
                <a:gd name="connsiteX77" fmla="*/ 3971438 w 6034700"/>
                <a:gd name="connsiteY77" fmla="*/ 2133600 h 2352431"/>
                <a:gd name="connsiteX78" fmla="*/ 4026146 w 6034700"/>
                <a:gd name="connsiteY78" fmla="*/ 2149231 h 2352431"/>
                <a:gd name="connsiteX79" fmla="*/ 4049592 w 6034700"/>
                <a:gd name="connsiteY79" fmla="*/ 2164862 h 2352431"/>
                <a:gd name="connsiteX80" fmla="*/ 4119931 w 6034700"/>
                <a:gd name="connsiteY80" fmla="*/ 2180492 h 2352431"/>
                <a:gd name="connsiteX81" fmla="*/ 4143377 w 6034700"/>
                <a:gd name="connsiteY81" fmla="*/ 2188308 h 2352431"/>
                <a:gd name="connsiteX82" fmla="*/ 4237161 w 6034700"/>
                <a:gd name="connsiteY82" fmla="*/ 2203939 h 2352431"/>
                <a:gd name="connsiteX83" fmla="*/ 4284054 w 6034700"/>
                <a:gd name="connsiteY83" fmla="*/ 2219569 h 2352431"/>
                <a:gd name="connsiteX84" fmla="*/ 4307500 w 6034700"/>
                <a:gd name="connsiteY84" fmla="*/ 2227385 h 2352431"/>
                <a:gd name="connsiteX85" fmla="*/ 4346577 w 6034700"/>
                <a:gd name="connsiteY85" fmla="*/ 2235200 h 2352431"/>
                <a:gd name="connsiteX86" fmla="*/ 4370023 w 6034700"/>
                <a:gd name="connsiteY86" fmla="*/ 2243016 h 2352431"/>
                <a:gd name="connsiteX87" fmla="*/ 4424731 w 6034700"/>
                <a:gd name="connsiteY87" fmla="*/ 2250831 h 2352431"/>
                <a:gd name="connsiteX88" fmla="*/ 4534146 w 6034700"/>
                <a:gd name="connsiteY88" fmla="*/ 2282092 h 2352431"/>
                <a:gd name="connsiteX89" fmla="*/ 4737346 w 6034700"/>
                <a:gd name="connsiteY89" fmla="*/ 2297723 h 2352431"/>
                <a:gd name="connsiteX90" fmla="*/ 4807684 w 6034700"/>
                <a:gd name="connsiteY90" fmla="*/ 2305539 h 2352431"/>
                <a:gd name="connsiteX91" fmla="*/ 4838946 w 6034700"/>
                <a:gd name="connsiteY91" fmla="*/ 2313354 h 2352431"/>
                <a:gd name="connsiteX92" fmla="*/ 5049961 w 6034700"/>
                <a:gd name="connsiteY92" fmla="*/ 2321169 h 2352431"/>
                <a:gd name="connsiteX93" fmla="*/ 5104669 w 6034700"/>
                <a:gd name="connsiteY93" fmla="*/ 2328985 h 2352431"/>
                <a:gd name="connsiteX94" fmla="*/ 5151561 w 6034700"/>
                <a:gd name="connsiteY94" fmla="*/ 2336800 h 2352431"/>
                <a:gd name="connsiteX95" fmla="*/ 5229715 w 6034700"/>
                <a:gd name="connsiteY95" fmla="*/ 2344616 h 2352431"/>
                <a:gd name="connsiteX96" fmla="*/ 5284423 w 6034700"/>
                <a:gd name="connsiteY96" fmla="*/ 2352431 h 2352431"/>
                <a:gd name="connsiteX97" fmla="*/ 5550146 w 6034700"/>
                <a:gd name="connsiteY97" fmla="*/ 2336800 h 2352431"/>
                <a:gd name="connsiteX98" fmla="*/ 5573592 w 6034700"/>
                <a:gd name="connsiteY98" fmla="*/ 2328985 h 2352431"/>
                <a:gd name="connsiteX99" fmla="*/ 5636115 w 6034700"/>
                <a:gd name="connsiteY99" fmla="*/ 2321169 h 2352431"/>
                <a:gd name="connsiteX100" fmla="*/ 5698638 w 6034700"/>
                <a:gd name="connsiteY100" fmla="*/ 2305539 h 2352431"/>
                <a:gd name="connsiteX101" fmla="*/ 5753346 w 6034700"/>
                <a:gd name="connsiteY101" fmla="*/ 2266462 h 2352431"/>
                <a:gd name="connsiteX102" fmla="*/ 5800238 w 6034700"/>
                <a:gd name="connsiteY102" fmla="*/ 2235200 h 2352431"/>
                <a:gd name="connsiteX103" fmla="*/ 5823684 w 6034700"/>
                <a:gd name="connsiteY103" fmla="*/ 2219569 h 2352431"/>
                <a:gd name="connsiteX104" fmla="*/ 5847131 w 6034700"/>
                <a:gd name="connsiteY104" fmla="*/ 2203939 h 2352431"/>
                <a:gd name="connsiteX105" fmla="*/ 5862761 w 6034700"/>
                <a:gd name="connsiteY105" fmla="*/ 2180492 h 2352431"/>
                <a:gd name="connsiteX106" fmla="*/ 5886207 w 6034700"/>
                <a:gd name="connsiteY106" fmla="*/ 2164862 h 2352431"/>
                <a:gd name="connsiteX107" fmla="*/ 5917469 w 6034700"/>
                <a:gd name="connsiteY107" fmla="*/ 2117969 h 2352431"/>
                <a:gd name="connsiteX108" fmla="*/ 5933100 w 6034700"/>
                <a:gd name="connsiteY108" fmla="*/ 2094523 h 2352431"/>
                <a:gd name="connsiteX109" fmla="*/ 5948731 w 6034700"/>
                <a:gd name="connsiteY109" fmla="*/ 2071077 h 2352431"/>
                <a:gd name="connsiteX110" fmla="*/ 5979992 w 6034700"/>
                <a:gd name="connsiteY110" fmla="*/ 2000739 h 2352431"/>
                <a:gd name="connsiteX111" fmla="*/ 5995623 w 6034700"/>
                <a:gd name="connsiteY111" fmla="*/ 1953846 h 2352431"/>
                <a:gd name="connsiteX112" fmla="*/ 6003438 w 6034700"/>
                <a:gd name="connsiteY112" fmla="*/ 1930400 h 2352431"/>
                <a:gd name="connsiteX113" fmla="*/ 6011254 w 6034700"/>
                <a:gd name="connsiteY113" fmla="*/ 1899139 h 2352431"/>
                <a:gd name="connsiteX114" fmla="*/ 6026884 w 6034700"/>
                <a:gd name="connsiteY114" fmla="*/ 1852246 h 2352431"/>
                <a:gd name="connsiteX115" fmla="*/ 6034700 w 6034700"/>
                <a:gd name="connsiteY115" fmla="*/ 1828800 h 2352431"/>
                <a:gd name="connsiteX116" fmla="*/ 6019069 w 6034700"/>
                <a:gd name="connsiteY116" fmla="*/ 1602154 h 2352431"/>
                <a:gd name="connsiteX117" fmla="*/ 6003438 w 6034700"/>
                <a:gd name="connsiteY117" fmla="*/ 1555262 h 2352431"/>
                <a:gd name="connsiteX118" fmla="*/ 5964361 w 6034700"/>
                <a:gd name="connsiteY118" fmla="*/ 1508369 h 2352431"/>
                <a:gd name="connsiteX119" fmla="*/ 5940915 w 6034700"/>
                <a:gd name="connsiteY119" fmla="*/ 1492739 h 2352431"/>
                <a:gd name="connsiteX120" fmla="*/ 5847131 w 6034700"/>
                <a:gd name="connsiteY120" fmla="*/ 1414585 h 2352431"/>
                <a:gd name="connsiteX121" fmla="*/ 5800238 w 6034700"/>
                <a:gd name="connsiteY121" fmla="*/ 1383323 h 2352431"/>
                <a:gd name="connsiteX122" fmla="*/ 5761161 w 6034700"/>
                <a:gd name="connsiteY122" fmla="*/ 1367692 h 2352431"/>
                <a:gd name="connsiteX123" fmla="*/ 5737715 w 6034700"/>
                <a:gd name="connsiteY123" fmla="*/ 1359877 h 2352431"/>
                <a:gd name="connsiteX124" fmla="*/ 5706454 w 6034700"/>
                <a:gd name="connsiteY124" fmla="*/ 1344246 h 2352431"/>
                <a:gd name="connsiteX125" fmla="*/ 5675192 w 6034700"/>
                <a:gd name="connsiteY125" fmla="*/ 1320800 h 2352431"/>
                <a:gd name="connsiteX126" fmla="*/ 5628300 w 6034700"/>
                <a:gd name="connsiteY126" fmla="*/ 1312985 h 2352431"/>
                <a:gd name="connsiteX127" fmla="*/ 5597038 w 6034700"/>
                <a:gd name="connsiteY127" fmla="*/ 1305169 h 2352431"/>
                <a:gd name="connsiteX128" fmla="*/ 5565777 w 6034700"/>
                <a:gd name="connsiteY128" fmla="*/ 1289539 h 2352431"/>
                <a:gd name="connsiteX129" fmla="*/ 5495438 w 6034700"/>
                <a:gd name="connsiteY129" fmla="*/ 1250462 h 2352431"/>
                <a:gd name="connsiteX130" fmla="*/ 5471992 w 6034700"/>
                <a:gd name="connsiteY130" fmla="*/ 1242646 h 2352431"/>
                <a:gd name="connsiteX131" fmla="*/ 5448546 w 6034700"/>
                <a:gd name="connsiteY131" fmla="*/ 1227016 h 2352431"/>
                <a:gd name="connsiteX132" fmla="*/ 5425100 w 6034700"/>
                <a:gd name="connsiteY132" fmla="*/ 1219200 h 2352431"/>
                <a:gd name="connsiteX133" fmla="*/ 5378207 w 6034700"/>
                <a:gd name="connsiteY133" fmla="*/ 1187939 h 2352431"/>
                <a:gd name="connsiteX134" fmla="*/ 5323500 w 6034700"/>
                <a:gd name="connsiteY134" fmla="*/ 1164492 h 2352431"/>
                <a:gd name="connsiteX135" fmla="*/ 5276607 w 6034700"/>
                <a:gd name="connsiteY135" fmla="*/ 1133231 h 2352431"/>
                <a:gd name="connsiteX136" fmla="*/ 5221900 w 6034700"/>
                <a:gd name="connsiteY136" fmla="*/ 1117600 h 2352431"/>
                <a:gd name="connsiteX137" fmla="*/ 5198454 w 6034700"/>
                <a:gd name="connsiteY137" fmla="*/ 1101969 h 2352431"/>
                <a:gd name="connsiteX138" fmla="*/ 5175007 w 6034700"/>
                <a:gd name="connsiteY138" fmla="*/ 1094154 h 2352431"/>
                <a:gd name="connsiteX139" fmla="*/ 5143746 w 6034700"/>
                <a:gd name="connsiteY139" fmla="*/ 1078523 h 2352431"/>
                <a:gd name="connsiteX140" fmla="*/ 5120300 w 6034700"/>
                <a:gd name="connsiteY140" fmla="*/ 1070708 h 2352431"/>
                <a:gd name="connsiteX141" fmla="*/ 5089038 w 6034700"/>
                <a:gd name="connsiteY141" fmla="*/ 1055077 h 2352431"/>
                <a:gd name="connsiteX142" fmla="*/ 5065592 w 6034700"/>
                <a:gd name="connsiteY142" fmla="*/ 1047262 h 2352431"/>
                <a:gd name="connsiteX143" fmla="*/ 5010884 w 6034700"/>
                <a:gd name="connsiteY143" fmla="*/ 1023816 h 2352431"/>
                <a:gd name="connsiteX144" fmla="*/ 4963992 w 6034700"/>
                <a:gd name="connsiteY144" fmla="*/ 1000369 h 2352431"/>
                <a:gd name="connsiteX145" fmla="*/ 4940546 w 6034700"/>
                <a:gd name="connsiteY145" fmla="*/ 984739 h 2352431"/>
                <a:gd name="connsiteX146" fmla="*/ 4917100 w 6034700"/>
                <a:gd name="connsiteY146" fmla="*/ 976923 h 2352431"/>
                <a:gd name="connsiteX147" fmla="*/ 4862392 w 6034700"/>
                <a:gd name="connsiteY147" fmla="*/ 945662 h 2352431"/>
                <a:gd name="connsiteX148" fmla="*/ 4807684 w 6034700"/>
                <a:gd name="connsiteY148" fmla="*/ 922216 h 2352431"/>
                <a:gd name="connsiteX149" fmla="*/ 4760792 w 6034700"/>
                <a:gd name="connsiteY149" fmla="*/ 890954 h 2352431"/>
                <a:gd name="connsiteX150" fmla="*/ 4737346 w 6034700"/>
                <a:gd name="connsiteY150" fmla="*/ 875323 h 2352431"/>
                <a:gd name="connsiteX151" fmla="*/ 4690454 w 6034700"/>
                <a:gd name="connsiteY151" fmla="*/ 836246 h 2352431"/>
                <a:gd name="connsiteX152" fmla="*/ 4651377 w 6034700"/>
                <a:gd name="connsiteY152" fmla="*/ 789354 h 2352431"/>
                <a:gd name="connsiteX153" fmla="*/ 4620115 w 6034700"/>
                <a:gd name="connsiteY153" fmla="*/ 742462 h 2352431"/>
                <a:gd name="connsiteX154" fmla="*/ 4588854 w 6034700"/>
                <a:gd name="connsiteY154" fmla="*/ 695569 h 2352431"/>
                <a:gd name="connsiteX155" fmla="*/ 4573223 w 6034700"/>
                <a:gd name="connsiteY155" fmla="*/ 672123 h 2352431"/>
                <a:gd name="connsiteX156" fmla="*/ 4565407 w 6034700"/>
                <a:gd name="connsiteY156" fmla="*/ 648677 h 2352431"/>
                <a:gd name="connsiteX157" fmla="*/ 4534146 w 6034700"/>
                <a:gd name="connsiteY157" fmla="*/ 601785 h 2352431"/>
                <a:gd name="connsiteX158" fmla="*/ 4526331 w 6034700"/>
                <a:gd name="connsiteY158" fmla="*/ 578339 h 2352431"/>
                <a:gd name="connsiteX159" fmla="*/ 4495069 w 6034700"/>
                <a:gd name="connsiteY159" fmla="*/ 531446 h 2352431"/>
                <a:gd name="connsiteX160" fmla="*/ 4455992 w 6034700"/>
                <a:gd name="connsiteY160" fmla="*/ 461108 h 2352431"/>
                <a:gd name="connsiteX161" fmla="*/ 4448177 w 6034700"/>
                <a:gd name="connsiteY161" fmla="*/ 437662 h 2352431"/>
                <a:gd name="connsiteX162" fmla="*/ 4440361 w 6034700"/>
                <a:gd name="connsiteY162" fmla="*/ 406400 h 2352431"/>
                <a:gd name="connsiteX163" fmla="*/ 4424731 w 6034700"/>
                <a:gd name="connsiteY163" fmla="*/ 382954 h 2352431"/>
                <a:gd name="connsiteX164" fmla="*/ 4409100 w 6034700"/>
                <a:gd name="connsiteY164" fmla="*/ 328246 h 2352431"/>
                <a:gd name="connsiteX165" fmla="*/ 4393469 w 6034700"/>
                <a:gd name="connsiteY165" fmla="*/ 304800 h 2352431"/>
                <a:gd name="connsiteX166" fmla="*/ 4370023 w 6034700"/>
                <a:gd name="connsiteY166" fmla="*/ 257908 h 2352431"/>
                <a:gd name="connsiteX167" fmla="*/ 4346577 w 6034700"/>
                <a:gd name="connsiteY167" fmla="*/ 234462 h 2352431"/>
                <a:gd name="connsiteX168" fmla="*/ 4315315 w 6034700"/>
                <a:gd name="connsiteY168" fmla="*/ 187569 h 2352431"/>
                <a:gd name="connsiteX169" fmla="*/ 4291869 w 6034700"/>
                <a:gd name="connsiteY169" fmla="*/ 164123 h 2352431"/>
                <a:gd name="connsiteX170" fmla="*/ 4276238 w 6034700"/>
                <a:gd name="connsiteY170" fmla="*/ 140677 h 2352431"/>
                <a:gd name="connsiteX171" fmla="*/ 4198084 w 6034700"/>
                <a:gd name="connsiteY171" fmla="*/ 85969 h 2352431"/>
                <a:gd name="connsiteX172" fmla="*/ 4174638 w 6034700"/>
                <a:gd name="connsiteY172" fmla="*/ 70339 h 2352431"/>
                <a:gd name="connsiteX173" fmla="*/ 4151192 w 6034700"/>
                <a:gd name="connsiteY173" fmla="*/ 62523 h 2352431"/>
                <a:gd name="connsiteX174" fmla="*/ 4088669 w 6034700"/>
                <a:gd name="connsiteY174" fmla="*/ 31262 h 2352431"/>
                <a:gd name="connsiteX175" fmla="*/ 4033961 w 6034700"/>
                <a:gd name="connsiteY175" fmla="*/ 15631 h 2352431"/>
                <a:gd name="connsiteX176" fmla="*/ 3979254 w 6034700"/>
                <a:gd name="connsiteY176" fmla="*/ 0 h 2352431"/>
                <a:gd name="connsiteX177" fmla="*/ 3510331 w 6034700"/>
                <a:gd name="connsiteY177" fmla="*/ 7816 h 2352431"/>
                <a:gd name="connsiteX178" fmla="*/ 3463438 w 6034700"/>
                <a:gd name="connsiteY178" fmla="*/ 15631 h 2352431"/>
                <a:gd name="connsiteX179" fmla="*/ 3377469 w 6034700"/>
                <a:gd name="connsiteY179" fmla="*/ 23446 h 2352431"/>
                <a:gd name="connsiteX180" fmla="*/ 3322761 w 6034700"/>
                <a:gd name="connsiteY180" fmla="*/ 39077 h 2352431"/>
                <a:gd name="connsiteX181" fmla="*/ 3275869 w 6034700"/>
                <a:gd name="connsiteY181" fmla="*/ 54708 h 2352431"/>
                <a:gd name="connsiteX182" fmla="*/ 3252423 w 6034700"/>
                <a:gd name="connsiteY182" fmla="*/ 62523 h 2352431"/>
                <a:gd name="connsiteX183" fmla="*/ 3197715 w 6034700"/>
                <a:gd name="connsiteY183" fmla="*/ 85969 h 2352431"/>
                <a:gd name="connsiteX184" fmla="*/ 3127377 w 6034700"/>
                <a:gd name="connsiteY184" fmla="*/ 109416 h 2352431"/>
                <a:gd name="connsiteX185" fmla="*/ 3103931 w 6034700"/>
                <a:gd name="connsiteY185" fmla="*/ 117231 h 2352431"/>
                <a:gd name="connsiteX186" fmla="*/ 3072669 w 6034700"/>
                <a:gd name="connsiteY186" fmla="*/ 125046 h 2352431"/>
                <a:gd name="connsiteX187" fmla="*/ 3025777 w 6034700"/>
                <a:gd name="connsiteY187" fmla="*/ 140677 h 2352431"/>
                <a:gd name="connsiteX188" fmla="*/ 2947623 w 6034700"/>
                <a:gd name="connsiteY188" fmla="*/ 164123 h 2352431"/>
                <a:gd name="connsiteX189" fmla="*/ 2924177 w 6034700"/>
                <a:gd name="connsiteY189" fmla="*/ 171939 h 2352431"/>
                <a:gd name="connsiteX190" fmla="*/ 2900731 w 6034700"/>
                <a:gd name="connsiteY190" fmla="*/ 187569 h 2352431"/>
                <a:gd name="connsiteX191" fmla="*/ 2846023 w 6034700"/>
                <a:gd name="connsiteY191" fmla="*/ 203200 h 2352431"/>
                <a:gd name="connsiteX192" fmla="*/ 2822577 w 6034700"/>
                <a:gd name="connsiteY192" fmla="*/ 218831 h 2352431"/>
                <a:gd name="connsiteX193" fmla="*/ 2791315 w 6034700"/>
                <a:gd name="connsiteY193" fmla="*/ 226646 h 2352431"/>
                <a:gd name="connsiteX194" fmla="*/ 2767869 w 6034700"/>
                <a:gd name="connsiteY194" fmla="*/ 234462 h 2352431"/>
                <a:gd name="connsiteX195" fmla="*/ 2736607 w 6034700"/>
                <a:gd name="connsiteY195" fmla="*/ 242277 h 2352431"/>
                <a:gd name="connsiteX196" fmla="*/ 2681900 w 6034700"/>
                <a:gd name="connsiteY196" fmla="*/ 257908 h 2352431"/>
                <a:gd name="connsiteX197" fmla="*/ 2642823 w 6034700"/>
                <a:gd name="connsiteY197" fmla="*/ 265723 h 2352431"/>
                <a:gd name="connsiteX198" fmla="*/ 2619377 w 6034700"/>
                <a:gd name="connsiteY198" fmla="*/ 273539 h 2352431"/>
                <a:gd name="connsiteX199" fmla="*/ 2572484 w 6034700"/>
                <a:gd name="connsiteY199" fmla="*/ 281354 h 2352431"/>
                <a:gd name="connsiteX200" fmla="*/ 2549038 w 6034700"/>
                <a:gd name="connsiteY200" fmla="*/ 289169 h 2352431"/>
                <a:gd name="connsiteX201" fmla="*/ 2478700 w 6034700"/>
                <a:gd name="connsiteY201" fmla="*/ 304800 h 2352431"/>
                <a:gd name="connsiteX202" fmla="*/ 2416177 w 6034700"/>
                <a:gd name="connsiteY202" fmla="*/ 328246 h 2352431"/>
                <a:gd name="connsiteX203" fmla="*/ 2392731 w 6034700"/>
                <a:gd name="connsiteY203" fmla="*/ 343877 h 2352431"/>
                <a:gd name="connsiteX204" fmla="*/ 2338023 w 6034700"/>
                <a:gd name="connsiteY204" fmla="*/ 351692 h 2352431"/>
                <a:gd name="connsiteX205" fmla="*/ 2275500 w 6034700"/>
                <a:gd name="connsiteY205" fmla="*/ 367323 h 2352431"/>
                <a:gd name="connsiteX206" fmla="*/ 2166084 w 6034700"/>
                <a:gd name="connsiteY206" fmla="*/ 382954 h 2352431"/>
                <a:gd name="connsiteX207" fmla="*/ 2111377 w 6034700"/>
                <a:gd name="connsiteY207" fmla="*/ 398585 h 2352431"/>
                <a:gd name="connsiteX208" fmla="*/ 2001961 w 6034700"/>
                <a:gd name="connsiteY208" fmla="*/ 429846 h 2352431"/>
                <a:gd name="connsiteX209" fmla="*/ 1955069 w 6034700"/>
                <a:gd name="connsiteY209" fmla="*/ 445477 h 2352431"/>
                <a:gd name="connsiteX210" fmla="*/ 1923807 w 6034700"/>
                <a:gd name="connsiteY210" fmla="*/ 453292 h 2352431"/>
                <a:gd name="connsiteX211" fmla="*/ 1900361 w 6034700"/>
                <a:gd name="connsiteY211" fmla="*/ 461108 h 2352431"/>
                <a:gd name="connsiteX212" fmla="*/ 1830023 w 6034700"/>
                <a:gd name="connsiteY212" fmla="*/ 468923 h 2352431"/>
                <a:gd name="connsiteX213" fmla="*/ 1736238 w 6034700"/>
                <a:gd name="connsiteY213" fmla="*/ 484554 h 2352431"/>
                <a:gd name="connsiteX214" fmla="*/ 1478331 w 6034700"/>
                <a:gd name="connsiteY214" fmla="*/ 508000 h 2352431"/>
                <a:gd name="connsiteX215" fmla="*/ 1400177 w 6034700"/>
                <a:gd name="connsiteY215" fmla="*/ 523631 h 2352431"/>
                <a:gd name="connsiteX216" fmla="*/ 1368915 w 6034700"/>
                <a:gd name="connsiteY216" fmla="*/ 531446 h 2352431"/>
                <a:gd name="connsiteX217" fmla="*/ 1126638 w 6034700"/>
                <a:gd name="connsiteY217" fmla="*/ 547077 h 2352431"/>
                <a:gd name="connsiteX218" fmla="*/ 657715 w 6034700"/>
                <a:gd name="connsiteY218" fmla="*/ 562708 h 2352431"/>
                <a:gd name="connsiteX219" fmla="*/ 618638 w 6034700"/>
                <a:gd name="connsiteY219"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48115 w 6034700"/>
                <a:gd name="connsiteY9" fmla="*/ 976923 h 2352431"/>
                <a:gd name="connsiteX10" fmla="*/ 16854 w 6034700"/>
                <a:gd name="connsiteY10" fmla="*/ 1125416 h 2352431"/>
                <a:gd name="connsiteX11" fmla="*/ 9038 w 6034700"/>
                <a:gd name="connsiteY11" fmla="*/ 1156677 h 2352431"/>
                <a:gd name="connsiteX12" fmla="*/ 9038 w 6034700"/>
                <a:gd name="connsiteY12" fmla="*/ 1484923 h 2352431"/>
                <a:gd name="connsiteX13" fmla="*/ 16854 w 6034700"/>
                <a:gd name="connsiteY13" fmla="*/ 1508369 h 2352431"/>
                <a:gd name="connsiteX14" fmla="*/ 40300 w 6034700"/>
                <a:gd name="connsiteY14" fmla="*/ 1586523 h 2352431"/>
                <a:gd name="connsiteX15" fmla="*/ 48115 w 6034700"/>
                <a:gd name="connsiteY15" fmla="*/ 1609969 h 2352431"/>
                <a:gd name="connsiteX16" fmla="*/ 71561 w 6034700"/>
                <a:gd name="connsiteY16" fmla="*/ 1625600 h 2352431"/>
                <a:gd name="connsiteX17" fmla="*/ 102823 w 6034700"/>
                <a:gd name="connsiteY17" fmla="*/ 1695939 h 2352431"/>
                <a:gd name="connsiteX18" fmla="*/ 126269 w 6034700"/>
                <a:gd name="connsiteY18" fmla="*/ 1719385 h 2352431"/>
                <a:gd name="connsiteX19" fmla="*/ 173161 w 6034700"/>
                <a:gd name="connsiteY19" fmla="*/ 1750646 h 2352431"/>
                <a:gd name="connsiteX20" fmla="*/ 235684 w 6034700"/>
                <a:gd name="connsiteY20" fmla="*/ 1781908 h 2352431"/>
                <a:gd name="connsiteX21" fmla="*/ 298207 w 6034700"/>
                <a:gd name="connsiteY21" fmla="*/ 1813169 h 2352431"/>
                <a:gd name="connsiteX22" fmla="*/ 352915 w 6034700"/>
                <a:gd name="connsiteY22" fmla="*/ 1828800 h 2352431"/>
                <a:gd name="connsiteX23" fmla="*/ 399807 w 6034700"/>
                <a:gd name="connsiteY23" fmla="*/ 1844431 h 2352431"/>
                <a:gd name="connsiteX24" fmla="*/ 423254 w 6034700"/>
                <a:gd name="connsiteY24" fmla="*/ 1860062 h 2352431"/>
                <a:gd name="connsiteX25" fmla="*/ 501407 w 6034700"/>
                <a:gd name="connsiteY25" fmla="*/ 1883508 h 2352431"/>
                <a:gd name="connsiteX26" fmla="*/ 524854 w 6034700"/>
                <a:gd name="connsiteY26" fmla="*/ 1899139 h 2352431"/>
                <a:gd name="connsiteX27" fmla="*/ 587377 w 6034700"/>
                <a:gd name="connsiteY27" fmla="*/ 1914769 h 2352431"/>
                <a:gd name="connsiteX28" fmla="*/ 634269 w 6034700"/>
                <a:gd name="connsiteY28" fmla="*/ 1930400 h 2352431"/>
                <a:gd name="connsiteX29" fmla="*/ 657715 w 6034700"/>
                <a:gd name="connsiteY29" fmla="*/ 1938216 h 2352431"/>
                <a:gd name="connsiteX30" fmla="*/ 681161 w 6034700"/>
                <a:gd name="connsiteY30" fmla="*/ 1946031 h 2352431"/>
                <a:gd name="connsiteX31" fmla="*/ 704607 w 6034700"/>
                <a:gd name="connsiteY31" fmla="*/ 1961662 h 2352431"/>
                <a:gd name="connsiteX32" fmla="*/ 759315 w 6034700"/>
                <a:gd name="connsiteY32" fmla="*/ 1977292 h 2352431"/>
                <a:gd name="connsiteX33" fmla="*/ 806207 w 6034700"/>
                <a:gd name="connsiteY33" fmla="*/ 1992923 h 2352431"/>
                <a:gd name="connsiteX34" fmla="*/ 860915 w 6034700"/>
                <a:gd name="connsiteY34" fmla="*/ 2016369 h 2352431"/>
                <a:gd name="connsiteX35" fmla="*/ 931254 w 6034700"/>
                <a:gd name="connsiteY35" fmla="*/ 2024185 h 2352431"/>
                <a:gd name="connsiteX36" fmla="*/ 1001592 w 6034700"/>
                <a:gd name="connsiteY36" fmla="*/ 2047631 h 2352431"/>
                <a:gd name="connsiteX37" fmla="*/ 1025038 w 6034700"/>
                <a:gd name="connsiteY37" fmla="*/ 2055446 h 2352431"/>
                <a:gd name="connsiteX38" fmla="*/ 1095377 w 6034700"/>
                <a:gd name="connsiteY38" fmla="*/ 2063262 h 2352431"/>
                <a:gd name="connsiteX39" fmla="*/ 1189161 w 6034700"/>
                <a:gd name="connsiteY39" fmla="*/ 2086708 h 2352431"/>
                <a:gd name="connsiteX40" fmla="*/ 1251684 w 6034700"/>
                <a:gd name="connsiteY40" fmla="*/ 2102339 h 2352431"/>
                <a:gd name="connsiteX41" fmla="*/ 1345469 w 6034700"/>
                <a:gd name="connsiteY41" fmla="*/ 2110154 h 2352431"/>
                <a:gd name="connsiteX42" fmla="*/ 1423623 w 6034700"/>
                <a:gd name="connsiteY42" fmla="*/ 2125785 h 2352431"/>
                <a:gd name="connsiteX43" fmla="*/ 1462700 w 6034700"/>
                <a:gd name="connsiteY43" fmla="*/ 2133600 h 2352431"/>
                <a:gd name="connsiteX44" fmla="*/ 1493961 w 6034700"/>
                <a:gd name="connsiteY44" fmla="*/ 2141416 h 2352431"/>
                <a:gd name="connsiteX45" fmla="*/ 1704977 w 6034700"/>
                <a:gd name="connsiteY45" fmla="*/ 2157046 h 2352431"/>
                <a:gd name="connsiteX46" fmla="*/ 1783131 w 6034700"/>
                <a:gd name="connsiteY46" fmla="*/ 2164862 h 2352431"/>
                <a:gd name="connsiteX47" fmla="*/ 1837838 w 6034700"/>
                <a:gd name="connsiteY47" fmla="*/ 2180492 h 2352431"/>
                <a:gd name="connsiteX48" fmla="*/ 1861284 w 6034700"/>
                <a:gd name="connsiteY48" fmla="*/ 2188308 h 2352431"/>
                <a:gd name="connsiteX49" fmla="*/ 1931623 w 6034700"/>
                <a:gd name="connsiteY49" fmla="*/ 2196123 h 2352431"/>
                <a:gd name="connsiteX50" fmla="*/ 2072300 w 6034700"/>
                <a:gd name="connsiteY50" fmla="*/ 2211754 h 2352431"/>
                <a:gd name="connsiteX51" fmla="*/ 2236423 w 6034700"/>
                <a:gd name="connsiteY51" fmla="*/ 2219569 h 2352431"/>
                <a:gd name="connsiteX52" fmla="*/ 2392731 w 6034700"/>
                <a:gd name="connsiteY52" fmla="*/ 2211754 h 2352431"/>
                <a:gd name="connsiteX53" fmla="*/ 2431807 w 6034700"/>
                <a:gd name="connsiteY53" fmla="*/ 2203939 h 2352431"/>
                <a:gd name="connsiteX54" fmla="*/ 2486515 w 6034700"/>
                <a:gd name="connsiteY54" fmla="*/ 2188308 h 2352431"/>
                <a:gd name="connsiteX55" fmla="*/ 2556854 w 6034700"/>
                <a:gd name="connsiteY55" fmla="*/ 2180492 h 2352431"/>
                <a:gd name="connsiteX56" fmla="*/ 2580300 w 6034700"/>
                <a:gd name="connsiteY56" fmla="*/ 2172677 h 2352431"/>
                <a:gd name="connsiteX57" fmla="*/ 2603746 w 6034700"/>
                <a:gd name="connsiteY57" fmla="*/ 2157046 h 2352431"/>
                <a:gd name="connsiteX58" fmla="*/ 2689715 w 6034700"/>
                <a:gd name="connsiteY58" fmla="*/ 2149231 h 2352431"/>
                <a:gd name="connsiteX59" fmla="*/ 2744423 w 6034700"/>
                <a:gd name="connsiteY59" fmla="*/ 2133600 h 2352431"/>
                <a:gd name="connsiteX60" fmla="*/ 2830392 w 6034700"/>
                <a:gd name="connsiteY60" fmla="*/ 2125785 h 2352431"/>
                <a:gd name="connsiteX61" fmla="*/ 2877284 w 6034700"/>
                <a:gd name="connsiteY61" fmla="*/ 2110154 h 2352431"/>
                <a:gd name="connsiteX62" fmla="*/ 2908546 w 6034700"/>
                <a:gd name="connsiteY62" fmla="*/ 2102339 h 2352431"/>
                <a:gd name="connsiteX63" fmla="*/ 2955438 w 6034700"/>
                <a:gd name="connsiteY63" fmla="*/ 2086708 h 2352431"/>
                <a:gd name="connsiteX64" fmla="*/ 3119561 w 6034700"/>
                <a:gd name="connsiteY64" fmla="*/ 2071077 h 2352431"/>
                <a:gd name="connsiteX65" fmla="*/ 3174269 w 6034700"/>
                <a:gd name="connsiteY65" fmla="*/ 2055446 h 2352431"/>
                <a:gd name="connsiteX66" fmla="*/ 3221161 w 6034700"/>
                <a:gd name="connsiteY66" fmla="*/ 2039816 h 2352431"/>
                <a:gd name="connsiteX67" fmla="*/ 3244607 w 6034700"/>
                <a:gd name="connsiteY67" fmla="*/ 2032000 h 2352431"/>
                <a:gd name="connsiteX68" fmla="*/ 3651007 w 6034700"/>
                <a:gd name="connsiteY68" fmla="*/ 2039816 h 2352431"/>
                <a:gd name="connsiteX69" fmla="*/ 3690084 w 6034700"/>
                <a:gd name="connsiteY69" fmla="*/ 2047631 h 2352431"/>
                <a:gd name="connsiteX70" fmla="*/ 3752607 w 6034700"/>
                <a:gd name="connsiteY70" fmla="*/ 2063262 h 2352431"/>
                <a:gd name="connsiteX71" fmla="*/ 3799500 w 6034700"/>
                <a:gd name="connsiteY71" fmla="*/ 2078892 h 2352431"/>
                <a:gd name="connsiteX72" fmla="*/ 3822946 w 6034700"/>
                <a:gd name="connsiteY72" fmla="*/ 2086708 h 2352431"/>
                <a:gd name="connsiteX73" fmla="*/ 3862023 w 6034700"/>
                <a:gd name="connsiteY73" fmla="*/ 2094523 h 2352431"/>
                <a:gd name="connsiteX74" fmla="*/ 3893284 w 6034700"/>
                <a:gd name="connsiteY74" fmla="*/ 2110154 h 2352431"/>
                <a:gd name="connsiteX75" fmla="*/ 3947992 w 6034700"/>
                <a:gd name="connsiteY75" fmla="*/ 2125785 h 2352431"/>
                <a:gd name="connsiteX76" fmla="*/ 3971438 w 6034700"/>
                <a:gd name="connsiteY76" fmla="*/ 2133600 h 2352431"/>
                <a:gd name="connsiteX77" fmla="*/ 4026146 w 6034700"/>
                <a:gd name="connsiteY77" fmla="*/ 2149231 h 2352431"/>
                <a:gd name="connsiteX78" fmla="*/ 4049592 w 6034700"/>
                <a:gd name="connsiteY78" fmla="*/ 2164862 h 2352431"/>
                <a:gd name="connsiteX79" fmla="*/ 4119931 w 6034700"/>
                <a:gd name="connsiteY79" fmla="*/ 2180492 h 2352431"/>
                <a:gd name="connsiteX80" fmla="*/ 4143377 w 6034700"/>
                <a:gd name="connsiteY80" fmla="*/ 2188308 h 2352431"/>
                <a:gd name="connsiteX81" fmla="*/ 4237161 w 6034700"/>
                <a:gd name="connsiteY81" fmla="*/ 2203939 h 2352431"/>
                <a:gd name="connsiteX82" fmla="*/ 4284054 w 6034700"/>
                <a:gd name="connsiteY82" fmla="*/ 2219569 h 2352431"/>
                <a:gd name="connsiteX83" fmla="*/ 4307500 w 6034700"/>
                <a:gd name="connsiteY83" fmla="*/ 2227385 h 2352431"/>
                <a:gd name="connsiteX84" fmla="*/ 4346577 w 6034700"/>
                <a:gd name="connsiteY84" fmla="*/ 2235200 h 2352431"/>
                <a:gd name="connsiteX85" fmla="*/ 4370023 w 6034700"/>
                <a:gd name="connsiteY85" fmla="*/ 2243016 h 2352431"/>
                <a:gd name="connsiteX86" fmla="*/ 4424731 w 6034700"/>
                <a:gd name="connsiteY86" fmla="*/ 2250831 h 2352431"/>
                <a:gd name="connsiteX87" fmla="*/ 4534146 w 6034700"/>
                <a:gd name="connsiteY87" fmla="*/ 2282092 h 2352431"/>
                <a:gd name="connsiteX88" fmla="*/ 4737346 w 6034700"/>
                <a:gd name="connsiteY88" fmla="*/ 2297723 h 2352431"/>
                <a:gd name="connsiteX89" fmla="*/ 4807684 w 6034700"/>
                <a:gd name="connsiteY89" fmla="*/ 2305539 h 2352431"/>
                <a:gd name="connsiteX90" fmla="*/ 4838946 w 6034700"/>
                <a:gd name="connsiteY90" fmla="*/ 2313354 h 2352431"/>
                <a:gd name="connsiteX91" fmla="*/ 5049961 w 6034700"/>
                <a:gd name="connsiteY91" fmla="*/ 2321169 h 2352431"/>
                <a:gd name="connsiteX92" fmla="*/ 5104669 w 6034700"/>
                <a:gd name="connsiteY92" fmla="*/ 2328985 h 2352431"/>
                <a:gd name="connsiteX93" fmla="*/ 5151561 w 6034700"/>
                <a:gd name="connsiteY93" fmla="*/ 2336800 h 2352431"/>
                <a:gd name="connsiteX94" fmla="*/ 5229715 w 6034700"/>
                <a:gd name="connsiteY94" fmla="*/ 2344616 h 2352431"/>
                <a:gd name="connsiteX95" fmla="*/ 5284423 w 6034700"/>
                <a:gd name="connsiteY95" fmla="*/ 2352431 h 2352431"/>
                <a:gd name="connsiteX96" fmla="*/ 5550146 w 6034700"/>
                <a:gd name="connsiteY96" fmla="*/ 2336800 h 2352431"/>
                <a:gd name="connsiteX97" fmla="*/ 5573592 w 6034700"/>
                <a:gd name="connsiteY97" fmla="*/ 2328985 h 2352431"/>
                <a:gd name="connsiteX98" fmla="*/ 5636115 w 6034700"/>
                <a:gd name="connsiteY98" fmla="*/ 2321169 h 2352431"/>
                <a:gd name="connsiteX99" fmla="*/ 5698638 w 6034700"/>
                <a:gd name="connsiteY99" fmla="*/ 2305539 h 2352431"/>
                <a:gd name="connsiteX100" fmla="*/ 5753346 w 6034700"/>
                <a:gd name="connsiteY100" fmla="*/ 2266462 h 2352431"/>
                <a:gd name="connsiteX101" fmla="*/ 5800238 w 6034700"/>
                <a:gd name="connsiteY101" fmla="*/ 2235200 h 2352431"/>
                <a:gd name="connsiteX102" fmla="*/ 5823684 w 6034700"/>
                <a:gd name="connsiteY102" fmla="*/ 2219569 h 2352431"/>
                <a:gd name="connsiteX103" fmla="*/ 5847131 w 6034700"/>
                <a:gd name="connsiteY103" fmla="*/ 2203939 h 2352431"/>
                <a:gd name="connsiteX104" fmla="*/ 5862761 w 6034700"/>
                <a:gd name="connsiteY104" fmla="*/ 2180492 h 2352431"/>
                <a:gd name="connsiteX105" fmla="*/ 5886207 w 6034700"/>
                <a:gd name="connsiteY105" fmla="*/ 2164862 h 2352431"/>
                <a:gd name="connsiteX106" fmla="*/ 5917469 w 6034700"/>
                <a:gd name="connsiteY106" fmla="*/ 2117969 h 2352431"/>
                <a:gd name="connsiteX107" fmla="*/ 5933100 w 6034700"/>
                <a:gd name="connsiteY107" fmla="*/ 2094523 h 2352431"/>
                <a:gd name="connsiteX108" fmla="*/ 5948731 w 6034700"/>
                <a:gd name="connsiteY108" fmla="*/ 2071077 h 2352431"/>
                <a:gd name="connsiteX109" fmla="*/ 5979992 w 6034700"/>
                <a:gd name="connsiteY109" fmla="*/ 2000739 h 2352431"/>
                <a:gd name="connsiteX110" fmla="*/ 5995623 w 6034700"/>
                <a:gd name="connsiteY110" fmla="*/ 1953846 h 2352431"/>
                <a:gd name="connsiteX111" fmla="*/ 6003438 w 6034700"/>
                <a:gd name="connsiteY111" fmla="*/ 1930400 h 2352431"/>
                <a:gd name="connsiteX112" fmla="*/ 6011254 w 6034700"/>
                <a:gd name="connsiteY112" fmla="*/ 1899139 h 2352431"/>
                <a:gd name="connsiteX113" fmla="*/ 6026884 w 6034700"/>
                <a:gd name="connsiteY113" fmla="*/ 1852246 h 2352431"/>
                <a:gd name="connsiteX114" fmla="*/ 6034700 w 6034700"/>
                <a:gd name="connsiteY114" fmla="*/ 1828800 h 2352431"/>
                <a:gd name="connsiteX115" fmla="*/ 6019069 w 6034700"/>
                <a:gd name="connsiteY115" fmla="*/ 1602154 h 2352431"/>
                <a:gd name="connsiteX116" fmla="*/ 6003438 w 6034700"/>
                <a:gd name="connsiteY116" fmla="*/ 1555262 h 2352431"/>
                <a:gd name="connsiteX117" fmla="*/ 5964361 w 6034700"/>
                <a:gd name="connsiteY117" fmla="*/ 1508369 h 2352431"/>
                <a:gd name="connsiteX118" fmla="*/ 5940915 w 6034700"/>
                <a:gd name="connsiteY118" fmla="*/ 1492739 h 2352431"/>
                <a:gd name="connsiteX119" fmla="*/ 5847131 w 6034700"/>
                <a:gd name="connsiteY119" fmla="*/ 1414585 h 2352431"/>
                <a:gd name="connsiteX120" fmla="*/ 5800238 w 6034700"/>
                <a:gd name="connsiteY120" fmla="*/ 1383323 h 2352431"/>
                <a:gd name="connsiteX121" fmla="*/ 5761161 w 6034700"/>
                <a:gd name="connsiteY121" fmla="*/ 1367692 h 2352431"/>
                <a:gd name="connsiteX122" fmla="*/ 5737715 w 6034700"/>
                <a:gd name="connsiteY122" fmla="*/ 1359877 h 2352431"/>
                <a:gd name="connsiteX123" fmla="*/ 5706454 w 6034700"/>
                <a:gd name="connsiteY123" fmla="*/ 1344246 h 2352431"/>
                <a:gd name="connsiteX124" fmla="*/ 5675192 w 6034700"/>
                <a:gd name="connsiteY124" fmla="*/ 1320800 h 2352431"/>
                <a:gd name="connsiteX125" fmla="*/ 5628300 w 6034700"/>
                <a:gd name="connsiteY125" fmla="*/ 1312985 h 2352431"/>
                <a:gd name="connsiteX126" fmla="*/ 5597038 w 6034700"/>
                <a:gd name="connsiteY126" fmla="*/ 1305169 h 2352431"/>
                <a:gd name="connsiteX127" fmla="*/ 5565777 w 6034700"/>
                <a:gd name="connsiteY127" fmla="*/ 1289539 h 2352431"/>
                <a:gd name="connsiteX128" fmla="*/ 5495438 w 6034700"/>
                <a:gd name="connsiteY128" fmla="*/ 1250462 h 2352431"/>
                <a:gd name="connsiteX129" fmla="*/ 5471992 w 6034700"/>
                <a:gd name="connsiteY129" fmla="*/ 1242646 h 2352431"/>
                <a:gd name="connsiteX130" fmla="*/ 5448546 w 6034700"/>
                <a:gd name="connsiteY130" fmla="*/ 1227016 h 2352431"/>
                <a:gd name="connsiteX131" fmla="*/ 5425100 w 6034700"/>
                <a:gd name="connsiteY131" fmla="*/ 1219200 h 2352431"/>
                <a:gd name="connsiteX132" fmla="*/ 5378207 w 6034700"/>
                <a:gd name="connsiteY132" fmla="*/ 1187939 h 2352431"/>
                <a:gd name="connsiteX133" fmla="*/ 5323500 w 6034700"/>
                <a:gd name="connsiteY133" fmla="*/ 1164492 h 2352431"/>
                <a:gd name="connsiteX134" fmla="*/ 5276607 w 6034700"/>
                <a:gd name="connsiteY134" fmla="*/ 1133231 h 2352431"/>
                <a:gd name="connsiteX135" fmla="*/ 5221900 w 6034700"/>
                <a:gd name="connsiteY135" fmla="*/ 1117600 h 2352431"/>
                <a:gd name="connsiteX136" fmla="*/ 5198454 w 6034700"/>
                <a:gd name="connsiteY136" fmla="*/ 1101969 h 2352431"/>
                <a:gd name="connsiteX137" fmla="*/ 5175007 w 6034700"/>
                <a:gd name="connsiteY137" fmla="*/ 1094154 h 2352431"/>
                <a:gd name="connsiteX138" fmla="*/ 5143746 w 6034700"/>
                <a:gd name="connsiteY138" fmla="*/ 1078523 h 2352431"/>
                <a:gd name="connsiteX139" fmla="*/ 5120300 w 6034700"/>
                <a:gd name="connsiteY139" fmla="*/ 1070708 h 2352431"/>
                <a:gd name="connsiteX140" fmla="*/ 5089038 w 6034700"/>
                <a:gd name="connsiteY140" fmla="*/ 1055077 h 2352431"/>
                <a:gd name="connsiteX141" fmla="*/ 5065592 w 6034700"/>
                <a:gd name="connsiteY141" fmla="*/ 1047262 h 2352431"/>
                <a:gd name="connsiteX142" fmla="*/ 5010884 w 6034700"/>
                <a:gd name="connsiteY142" fmla="*/ 1023816 h 2352431"/>
                <a:gd name="connsiteX143" fmla="*/ 4963992 w 6034700"/>
                <a:gd name="connsiteY143" fmla="*/ 1000369 h 2352431"/>
                <a:gd name="connsiteX144" fmla="*/ 4940546 w 6034700"/>
                <a:gd name="connsiteY144" fmla="*/ 984739 h 2352431"/>
                <a:gd name="connsiteX145" fmla="*/ 4917100 w 6034700"/>
                <a:gd name="connsiteY145" fmla="*/ 976923 h 2352431"/>
                <a:gd name="connsiteX146" fmla="*/ 4862392 w 6034700"/>
                <a:gd name="connsiteY146" fmla="*/ 945662 h 2352431"/>
                <a:gd name="connsiteX147" fmla="*/ 4807684 w 6034700"/>
                <a:gd name="connsiteY147" fmla="*/ 922216 h 2352431"/>
                <a:gd name="connsiteX148" fmla="*/ 4760792 w 6034700"/>
                <a:gd name="connsiteY148" fmla="*/ 890954 h 2352431"/>
                <a:gd name="connsiteX149" fmla="*/ 4737346 w 6034700"/>
                <a:gd name="connsiteY149" fmla="*/ 875323 h 2352431"/>
                <a:gd name="connsiteX150" fmla="*/ 4690454 w 6034700"/>
                <a:gd name="connsiteY150" fmla="*/ 836246 h 2352431"/>
                <a:gd name="connsiteX151" fmla="*/ 4651377 w 6034700"/>
                <a:gd name="connsiteY151" fmla="*/ 789354 h 2352431"/>
                <a:gd name="connsiteX152" fmla="*/ 4620115 w 6034700"/>
                <a:gd name="connsiteY152" fmla="*/ 742462 h 2352431"/>
                <a:gd name="connsiteX153" fmla="*/ 4588854 w 6034700"/>
                <a:gd name="connsiteY153" fmla="*/ 695569 h 2352431"/>
                <a:gd name="connsiteX154" fmla="*/ 4573223 w 6034700"/>
                <a:gd name="connsiteY154" fmla="*/ 672123 h 2352431"/>
                <a:gd name="connsiteX155" fmla="*/ 4565407 w 6034700"/>
                <a:gd name="connsiteY155" fmla="*/ 648677 h 2352431"/>
                <a:gd name="connsiteX156" fmla="*/ 4534146 w 6034700"/>
                <a:gd name="connsiteY156" fmla="*/ 601785 h 2352431"/>
                <a:gd name="connsiteX157" fmla="*/ 4526331 w 6034700"/>
                <a:gd name="connsiteY157" fmla="*/ 578339 h 2352431"/>
                <a:gd name="connsiteX158" fmla="*/ 4495069 w 6034700"/>
                <a:gd name="connsiteY158" fmla="*/ 531446 h 2352431"/>
                <a:gd name="connsiteX159" fmla="*/ 4455992 w 6034700"/>
                <a:gd name="connsiteY159" fmla="*/ 461108 h 2352431"/>
                <a:gd name="connsiteX160" fmla="*/ 4448177 w 6034700"/>
                <a:gd name="connsiteY160" fmla="*/ 437662 h 2352431"/>
                <a:gd name="connsiteX161" fmla="*/ 4440361 w 6034700"/>
                <a:gd name="connsiteY161" fmla="*/ 406400 h 2352431"/>
                <a:gd name="connsiteX162" fmla="*/ 4424731 w 6034700"/>
                <a:gd name="connsiteY162" fmla="*/ 382954 h 2352431"/>
                <a:gd name="connsiteX163" fmla="*/ 4409100 w 6034700"/>
                <a:gd name="connsiteY163" fmla="*/ 328246 h 2352431"/>
                <a:gd name="connsiteX164" fmla="*/ 4393469 w 6034700"/>
                <a:gd name="connsiteY164" fmla="*/ 304800 h 2352431"/>
                <a:gd name="connsiteX165" fmla="*/ 4370023 w 6034700"/>
                <a:gd name="connsiteY165" fmla="*/ 257908 h 2352431"/>
                <a:gd name="connsiteX166" fmla="*/ 4346577 w 6034700"/>
                <a:gd name="connsiteY166" fmla="*/ 234462 h 2352431"/>
                <a:gd name="connsiteX167" fmla="*/ 4315315 w 6034700"/>
                <a:gd name="connsiteY167" fmla="*/ 187569 h 2352431"/>
                <a:gd name="connsiteX168" fmla="*/ 4291869 w 6034700"/>
                <a:gd name="connsiteY168" fmla="*/ 164123 h 2352431"/>
                <a:gd name="connsiteX169" fmla="*/ 4276238 w 6034700"/>
                <a:gd name="connsiteY169" fmla="*/ 140677 h 2352431"/>
                <a:gd name="connsiteX170" fmla="*/ 4198084 w 6034700"/>
                <a:gd name="connsiteY170" fmla="*/ 85969 h 2352431"/>
                <a:gd name="connsiteX171" fmla="*/ 4174638 w 6034700"/>
                <a:gd name="connsiteY171" fmla="*/ 70339 h 2352431"/>
                <a:gd name="connsiteX172" fmla="*/ 4151192 w 6034700"/>
                <a:gd name="connsiteY172" fmla="*/ 62523 h 2352431"/>
                <a:gd name="connsiteX173" fmla="*/ 4088669 w 6034700"/>
                <a:gd name="connsiteY173" fmla="*/ 31262 h 2352431"/>
                <a:gd name="connsiteX174" fmla="*/ 4033961 w 6034700"/>
                <a:gd name="connsiteY174" fmla="*/ 15631 h 2352431"/>
                <a:gd name="connsiteX175" fmla="*/ 3979254 w 6034700"/>
                <a:gd name="connsiteY175" fmla="*/ 0 h 2352431"/>
                <a:gd name="connsiteX176" fmla="*/ 3510331 w 6034700"/>
                <a:gd name="connsiteY176" fmla="*/ 7816 h 2352431"/>
                <a:gd name="connsiteX177" fmla="*/ 3463438 w 6034700"/>
                <a:gd name="connsiteY177" fmla="*/ 15631 h 2352431"/>
                <a:gd name="connsiteX178" fmla="*/ 3377469 w 6034700"/>
                <a:gd name="connsiteY178" fmla="*/ 23446 h 2352431"/>
                <a:gd name="connsiteX179" fmla="*/ 3322761 w 6034700"/>
                <a:gd name="connsiteY179" fmla="*/ 39077 h 2352431"/>
                <a:gd name="connsiteX180" fmla="*/ 3275869 w 6034700"/>
                <a:gd name="connsiteY180" fmla="*/ 54708 h 2352431"/>
                <a:gd name="connsiteX181" fmla="*/ 3252423 w 6034700"/>
                <a:gd name="connsiteY181" fmla="*/ 62523 h 2352431"/>
                <a:gd name="connsiteX182" fmla="*/ 3197715 w 6034700"/>
                <a:gd name="connsiteY182" fmla="*/ 85969 h 2352431"/>
                <a:gd name="connsiteX183" fmla="*/ 3127377 w 6034700"/>
                <a:gd name="connsiteY183" fmla="*/ 109416 h 2352431"/>
                <a:gd name="connsiteX184" fmla="*/ 3103931 w 6034700"/>
                <a:gd name="connsiteY184" fmla="*/ 117231 h 2352431"/>
                <a:gd name="connsiteX185" fmla="*/ 3072669 w 6034700"/>
                <a:gd name="connsiteY185" fmla="*/ 125046 h 2352431"/>
                <a:gd name="connsiteX186" fmla="*/ 3025777 w 6034700"/>
                <a:gd name="connsiteY186" fmla="*/ 140677 h 2352431"/>
                <a:gd name="connsiteX187" fmla="*/ 2947623 w 6034700"/>
                <a:gd name="connsiteY187" fmla="*/ 164123 h 2352431"/>
                <a:gd name="connsiteX188" fmla="*/ 2924177 w 6034700"/>
                <a:gd name="connsiteY188" fmla="*/ 171939 h 2352431"/>
                <a:gd name="connsiteX189" fmla="*/ 2900731 w 6034700"/>
                <a:gd name="connsiteY189" fmla="*/ 187569 h 2352431"/>
                <a:gd name="connsiteX190" fmla="*/ 2846023 w 6034700"/>
                <a:gd name="connsiteY190" fmla="*/ 203200 h 2352431"/>
                <a:gd name="connsiteX191" fmla="*/ 2822577 w 6034700"/>
                <a:gd name="connsiteY191" fmla="*/ 218831 h 2352431"/>
                <a:gd name="connsiteX192" fmla="*/ 2791315 w 6034700"/>
                <a:gd name="connsiteY192" fmla="*/ 226646 h 2352431"/>
                <a:gd name="connsiteX193" fmla="*/ 2767869 w 6034700"/>
                <a:gd name="connsiteY193" fmla="*/ 234462 h 2352431"/>
                <a:gd name="connsiteX194" fmla="*/ 2736607 w 6034700"/>
                <a:gd name="connsiteY194" fmla="*/ 242277 h 2352431"/>
                <a:gd name="connsiteX195" fmla="*/ 2681900 w 6034700"/>
                <a:gd name="connsiteY195" fmla="*/ 257908 h 2352431"/>
                <a:gd name="connsiteX196" fmla="*/ 2642823 w 6034700"/>
                <a:gd name="connsiteY196" fmla="*/ 265723 h 2352431"/>
                <a:gd name="connsiteX197" fmla="*/ 2619377 w 6034700"/>
                <a:gd name="connsiteY197" fmla="*/ 273539 h 2352431"/>
                <a:gd name="connsiteX198" fmla="*/ 2572484 w 6034700"/>
                <a:gd name="connsiteY198" fmla="*/ 281354 h 2352431"/>
                <a:gd name="connsiteX199" fmla="*/ 2549038 w 6034700"/>
                <a:gd name="connsiteY199" fmla="*/ 289169 h 2352431"/>
                <a:gd name="connsiteX200" fmla="*/ 2478700 w 6034700"/>
                <a:gd name="connsiteY200" fmla="*/ 304800 h 2352431"/>
                <a:gd name="connsiteX201" fmla="*/ 2416177 w 6034700"/>
                <a:gd name="connsiteY201" fmla="*/ 328246 h 2352431"/>
                <a:gd name="connsiteX202" fmla="*/ 2392731 w 6034700"/>
                <a:gd name="connsiteY202" fmla="*/ 343877 h 2352431"/>
                <a:gd name="connsiteX203" fmla="*/ 2338023 w 6034700"/>
                <a:gd name="connsiteY203" fmla="*/ 351692 h 2352431"/>
                <a:gd name="connsiteX204" fmla="*/ 2275500 w 6034700"/>
                <a:gd name="connsiteY204" fmla="*/ 367323 h 2352431"/>
                <a:gd name="connsiteX205" fmla="*/ 2166084 w 6034700"/>
                <a:gd name="connsiteY205" fmla="*/ 382954 h 2352431"/>
                <a:gd name="connsiteX206" fmla="*/ 2111377 w 6034700"/>
                <a:gd name="connsiteY206" fmla="*/ 398585 h 2352431"/>
                <a:gd name="connsiteX207" fmla="*/ 2001961 w 6034700"/>
                <a:gd name="connsiteY207" fmla="*/ 429846 h 2352431"/>
                <a:gd name="connsiteX208" fmla="*/ 1955069 w 6034700"/>
                <a:gd name="connsiteY208" fmla="*/ 445477 h 2352431"/>
                <a:gd name="connsiteX209" fmla="*/ 1923807 w 6034700"/>
                <a:gd name="connsiteY209" fmla="*/ 453292 h 2352431"/>
                <a:gd name="connsiteX210" fmla="*/ 1900361 w 6034700"/>
                <a:gd name="connsiteY210" fmla="*/ 461108 h 2352431"/>
                <a:gd name="connsiteX211" fmla="*/ 1830023 w 6034700"/>
                <a:gd name="connsiteY211" fmla="*/ 468923 h 2352431"/>
                <a:gd name="connsiteX212" fmla="*/ 1736238 w 6034700"/>
                <a:gd name="connsiteY212" fmla="*/ 484554 h 2352431"/>
                <a:gd name="connsiteX213" fmla="*/ 1478331 w 6034700"/>
                <a:gd name="connsiteY213" fmla="*/ 508000 h 2352431"/>
                <a:gd name="connsiteX214" fmla="*/ 1400177 w 6034700"/>
                <a:gd name="connsiteY214" fmla="*/ 523631 h 2352431"/>
                <a:gd name="connsiteX215" fmla="*/ 1368915 w 6034700"/>
                <a:gd name="connsiteY215" fmla="*/ 531446 h 2352431"/>
                <a:gd name="connsiteX216" fmla="*/ 1126638 w 6034700"/>
                <a:gd name="connsiteY216" fmla="*/ 547077 h 2352431"/>
                <a:gd name="connsiteX217" fmla="*/ 657715 w 6034700"/>
                <a:gd name="connsiteY217" fmla="*/ 562708 h 2352431"/>
                <a:gd name="connsiteX218" fmla="*/ 618638 w 6034700"/>
                <a:gd name="connsiteY218"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173161 w 6034700"/>
                <a:gd name="connsiteY5" fmla="*/ 750277 h 2352431"/>
                <a:gd name="connsiteX6" fmla="*/ 110638 w 6034700"/>
                <a:gd name="connsiteY6" fmla="*/ 836246 h 2352431"/>
                <a:gd name="connsiteX7" fmla="*/ 102823 w 6034700"/>
                <a:gd name="connsiteY7" fmla="*/ 859692 h 2352431"/>
                <a:gd name="connsiteX8" fmla="*/ 48115 w 6034700"/>
                <a:gd name="connsiteY8" fmla="*/ 976923 h 2352431"/>
                <a:gd name="connsiteX9" fmla="*/ 16854 w 6034700"/>
                <a:gd name="connsiteY9" fmla="*/ 1125416 h 2352431"/>
                <a:gd name="connsiteX10" fmla="*/ 9038 w 6034700"/>
                <a:gd name="connsiteY10" fmla="*/ 1156677 h 2352431"/>
                <a:gd name="connsiteX11" fmla="*/ 9038 w 6034700"/>
                <a:gd name="connsiteY11" fmla="*/ 1484923 h 2352431"/>
                <a:gd name="connsiteX12" fmla="*/ 16854 w 6034700"/>
                <a:gd name="connsiteY12" fmla="*/ 1508369 h 2352431"/>
                <a:gd name="connsiteX13" fmla="*/ 40300 w 6034700"/>
                <a:gd name="connsiteY13" fmla="*/ 1586523 h 2352431"/>
                <a:gd name="connsiteX14" fmla="*/ 48115 w 6034700"/>
                <a:gd name="connsiteY14" fmla="*/ 1609969 h 2352431"/>
                <a:gd name="connsiteX15" fmla="*/ 71561 w 6034700"/>
                <a:gd name="connsiteY15" fmla="*/ 1625600 h 2352431"/>
                <a:gd name="connsiteX16" fmla="*/ 102823 w 6034700"/>
                <a:gd name="connsiteY16" fmla="*/ 1695939 h 2352431"/>
                <a:gd name="connsiteX17" fmla="*/ 126269 w 6034700"/>
                <a:gd name="connsiteY17" fmla="*/ 1719385 h 2352431"/>
                <a:gd name="connsiteX18" fmla="*/ 173161 w 6034700"/>
                <a:gd name="connsiteY18" fmla="*/ 1750646 h 2352431"/>
                <a:gd name="connsiteX19" fmla="*/ 235684 w 6034700"/>
                <a:gd name="connsiteY19" fmla="*/ 1781908 h 2352431"/>
                <a:gd name="connsiteX20" fmla="*/ 298207 w 6034700"/>
                <a:gd name="connsiteY20" fmla="*/ 1813169 h 2352431"/>
                <a:gd name="connsiteX21" fmla="*/ 352915 w 6034700"/>
                <a:gd name="connsiteY21" fmla="*/ 1828800 h 2352431"/>
                <a:gd name="connsiteX22" fmla="*/ 399807 w 6034700"/>
                <a:gd name="connsiteY22" fmla="*/ 1844431 h 2352431"/>
                <a:gd name="connsiteX23" fmla="*/ 423254 w 6034700"/>
                <a:gd name="connsiteY23" fmla="*/ 1860062 h 2352431"/>
                <a:gd name="connsiteX24" fmla="*/ 501407 w 6034700"/>
                <a:gd name="connsiteY24" fmla="*/ 1883508 h 2352431"/>
                <a:gd name="connsiteX25" fmla="*/ 524854 w 6034700"/>
                <a:gd name="connsiteY25" fmla="*/ 1899139 h 2352431"/>
                <a:gd name="connsiteX26" fmla="*/ 587377 w 6034700"/>
                <a:gd name="connsiteY26" fmla="*/ 1914769 h 2352431"/>
                <a:gd name="connsiteX27" fmla="*/ 634269 w 6034700"/>
                <a:gd name="connsiteY27" fmla="*/ 1930400 h 2352431"/>
                <a:gd name="connsiteX28" fmla="*/ 657715 w 6034700"/>
                <a:gd name="connsiteY28" fmla="*/ 1938216 h 2352431"/>
                <a:gd name="connsiteX29" fmla="*/ 681161 w 6034700"/>
                <a:gd name="connsiteY29" fmla="*/ 1946031 h 2352431"/>
                <a:gd name="connsiteX30" fmla="*/ 704607 w 6034700"/>
                <a:gd name="connsiteY30" fmla="*/ 1961662 h 2352431"/>
                <a:gd name="connsiteX31" fmla="*/ 759315 w 6034700"/>
                <a:gd name="connsiteY31" fmla="*/ 1977292 h 2352431"/>
                <a:gd name="connsiteX32" fmla="*/ 806207 w 6034700"/>
                <a:gd name="connsiteY32" fmla="*/ 1992923 h 2352431"/>
                <a:gd name="connsiteX33" fmla="*/ 860915 w 6034700"/>
                <a:gd name="connsiteY33" fmla="*/ 2016369 h 2352431"/>
                <a:gd name="connsiteX34" fmla="*/ 931254 w 6034700"/>
                <a:gd name="connsiteY34" fmla="*/ 2024185 h 2352431"/>
                <a:gd name="connsiteX35" fmla="*/ 1001592 w 6034700"/>
                <a:gd name="connsiteY35" fmla="*/ 2047631 h 2352431"/>
                <a:gd name="connsiteX36" fmla="*/ 1025038 w 6034700"/>
                <a:gd name="connsiteY36" fmla="*/ 2055446 h 2352431"/>
                <a:gd name="connsiteX37" fmla="*/ 1095377 w 6034700"/>
                <a:gd name="connsiteY37" fmla="*/ 2063262 h 2352431"/>
                <a:gd name="connsiteX38" fmla="*/ 1189161 w 6034700"/>
                <a:gd name="connsiteY38" fmla="*/ 2086708 h 2352431"/>
                <a:gd name="connsiteX39" fmla="*/ 1251684 w 6034700"/>
                <a:gd name="connsiteY39" fmla="*/ 2102339 h 2352431"/>
                <a:gd name="connsiteX40" fmla="*/ 1345469 w 6034700"/>
                <a:gd name="connsiteY40" fmla="*/ 2110154 h 2352431"/>
                <a:gd name="connsiteX41" fmla="*/ 1423623 w 6034700"/>
                <a:gd name="connsiteY41" fmla="*/ 2125785 h 2352431"/>
                <a:gd name="connsiteX42" fmla="*/ 1462700 w 6034700"/>
                <a:gd name="connsiteY42" fmla="*/ 2133600 h 2352431"/>
                <a:gd name="connsiteX43" fmla="*/ 1493961 w 6034700"/>
                <a:gd name="connsiteY43" fmla="*/ 2141416 h 2352431"/>
                <a:gd name="connsiteX44" fmla="*/ 1704977 w 6034700"/>
                <a:gd name="connsiteY44" fmla="*/ 2157046 h 2352431"/>
                <a:gd name="connsiteX45" fmla="*/ 1783131 w 6034700"/>
                <a:gd name="connsiteY45" fmla="*/ 2164862 h 2352431"/>
                <a:gd name="connsiteX46" fmla="*/ 1837838 w 6034700"/>
                <a:gd name="connsiteY46" fmla="*/ 2180492 h 2352431"/>
                <a:gd name="connsiteX47" fmla="*/ 1861284 w 6034700"/>
                <a:gd name="connsiteY47" fmla="*/ 2188308 h 2352431"/>
                <a:gd name="connsiteX48" fmla="*/ 1931623 w 6034700"/>
                <a:gd name="connsiteY48" fmla="*/ 2196123 h 2352431"/>
                <a:gd name="connsiteX49" fmla="*/ 2072300 w 6034700"/>
                <a:gd name="connsiteY49" fmla="*/ 2211754 h 2352431"/>
                <a:gd name="connsiteX50" fmla="*/ 2236423 w 6034700"/>
                <a:gd name="connsiteY50" fmla="*/ 2219569 h 2352431"/>
                <a:gd name="connsiteX51" fmla="*/ 2392731 w 6034700"/>
                <a:gd name="connsiteY51" fmla="*/ 2211754 h 2352431"/>
                <a:gd name="connsiteX52" fmla="*/ 2431807 w 6034700"/>
                <a:gd name="connsiteY52" fmla="*/ 2203939 h 2352431"/>
                <a:gd name="connsiteX53" fmla="*/ 2486515 w 6034700"/>
                <a:gd name="connsiteY53" fmla="*/ 2188308 h 2352431"/>
                <a:gd name="connsiteX54" fmla="*/ 2556854 w 6034700"/>
                <a:gd name="connsiteY54" fmla="*/ 2180492 h 2352431"/>
                <a:gd name="connsiteX55" fmla="*/ 2580300 w 6034700"/>
                <a:gd name="connsiteY55" fmla="*/ 2172677 h 2352431"/>
                <a:gd name="connsiteX56" fmla="*/ 2603746 w 6034700"/>
                <a:gd name="connsiteY56" fmla="*/ 2157046 h 2352431"/>
                <a:gd name="connsiteX57" fmla="*/ 2689715 w 6034700"/>
                <a:gd name="connsiteY57" fmla="*/ 2149231 h 2352431"/>
                <a:gd name="connsiteX58" fmla="*/ 2744423 w 6034700"/>
                <a:gd name="connsiteY58" fmla="*/ 2133600 h 2352431"/>
                <a:gd name="connsiteX59" fmla="*/ 2830392 w 6034700"/>
                <a:gd name="connsiteY59" fmla="*/ 2125785 h 2352431"/>
                <a:gd name="connsiteX60" fmla="*/ 2877284 w 6034700"/>
                <a:gd name="connsiteY60" fmla="*/ 2110154 h 2352431"/>
                <a:gd name="connsiteX61" fmla="*/ 2908546 w 6034700"/>
                <a:gd name="connsiteY61" fmla="*/ 2102339 h 2352431"/>
                <a:gd name="connsiteX62" fmla="*/ 2955438 w 6034700"/>
                <a:gd name="connsiteY62" fmla="*/ 2086708 h 2352431"/>
                <a:gd name="connsiteX63" fmla="*/ 3119561 w 6034700"/>
                <a:gd name="connsiteY63" fmla="*/ 2071077 h 2352431"/>
                <a:gd name="connsiteX64" fmla="*/ 3174269 w 6034700"/>
                <a:gd name="connsiteY64" fmla="*/ 2055446 h 2352431"/>
                <a:gd name="connsiteX65" fmla="*/ 3221161 w 6034700"/>
                <a:gd name="connsiteY65" fmla="*/ 2039816 h 2352431"/>
                <a:gd name="connsiteX66" fmla="*/ 3244607 w 6034700"/>
                <a:gd name="connsiteY66" fmla="*/ 2032000 h 2352431"/>
                <a:gd name="connsiteX67" fmla="*/ 3651007 w 6034700"/>
                <a:gd name="connsiteY67" fmla="*/ 2039816 h 2352431"/>
                <a:gd name="connsiteX68" fmla="*/ 3690084 w 6034700"/>
                <a:gd name="connsiteY68" fmla="*/ 2047631 h 2352431"/>
                <a:gd name="connsiteX69" fmla="*/ 3752607 w 6034700"/>
                <a:gd name="connsiteY69" fmla="*/ 2063262 h 2352431"/>
                <a:gd name="connsiteX70" fmla="*/ 3799500 w 6034700"/>
                <a:gd name="connsiteY70" fmla="*/ 2078892 h 2352431"/>
                <a:gd name="connsiteX71" fmla="*/ 3822946 w 6034700"/>
                <a:gd name="connsiteY71" fmla="*/ 2086708 h 2352431"/>
                <a:gd name="connsiteX72" fmla="*/ 3862023 w 6034700"/>
                <a:gd name="connsiteY72" fmla="*/ 2094523 h 2352431"/>
                <a:gd name="connsiteX73" fmla="*/ 3893284 w 6034700"/>
                <a:gd name="connsiteY73" fmla="*/ 2110154 h 2352431"/>
                <a:gd name="connsiteX74" fmla="*/ 3947992 w 6034700"/>
                <a:gd name="connsiteY74" fmla="*/ 2125785 h 2352431"/>
                <a:gd name="connsiteX75" fmla="*/ 3971438 w 6034700"/>
                <a:gd name="connsiteY75" fmla="*/ 2133600 h 2352431"/>
                <a:gd name="connsiteX76" fmla="*/ 4026146 w 6034700"/>
                <a:gd name="connsiteY76" fmla="*/ 2149231 h 2352431"/>
                <a:gd name="connsiteX77" fmla="*/ 4049592 w 6034700"/>
                <a:gd name="connsiteY77" fmla="*/ 2164862 h 2352431"/>
                <a:gd name="connsiteX78" fmla="*/ 4119931 w 6034700"/>
                <a:gd name="connsiteY78" fmla="*/ 2180492 h 2352431"/>
                <a:gd name="connsiteX79" fmla="*/ 4143377 w 6034700"/>
                <a:gd name="connsiteY79" fmla="*/ 2188308 h 2352431"/>
                <a:gd name="connsiteX80" fmla="*/ 4237161 w 6034700"/>
                <a:gd name="connsiteY80" fmla="*/ 2203939 h 2352431"/>
                <a:gd name="connsiteX81" fmla="*/ 4284054 w 6034700"/>
                <a:gd name="connsiteY81" fmla="*/ 2219569 h 2352431"/>
                <a:gd name="connsiteX82" fmla="*/ 4307500 w 6034700"/>
                <a:gd name="connsiteY82" fmla="*/ 2227385 h 2352431"/>
                <a:gd name="connsiteX83" fmla="*/ 4346577 w 6034700"/>
                <a:gd name="connsiteY83" fmla="*/ 2235200 h 2352431"/>
                <a:gd name="connsiteX84" fmla="*/ 4370023 w 6034700"/>
                <a:gd name="connsiteY84" fmla="*/ 2243016 h 2352431"/>
                <a:gd name="connsiteX85" fmla="*/ 4424731 w 6034700"/>
                <a:gd name="connsiteY85" fmla="*/ 2250831 h 2352431"/>
                <a:gd name="connsiteX86" fmla="*/ 4534146 w 6034700"/>
                <a:gd name="connsiteY86" fmla="*/ 2282092 h 2352431"/>
                <a:gd name="connsiteX87" fmla="*/ 4737346 w 6034700"/>
                <a:gd name="connsiteY87" fmla="*/ 2297723 h 2352431"/>
                <a:gd name="connsiteX88" fmla="*/ 4807684 w 6034700"/>
                <a:gd name="connsiteY88" fmla="*/ 2305539 h 2352431"/>
                <a:gd name="connsiteX89" fmla="*/ 4838946 w 6034700"/>
                <a:gd name="connsiteY89" fmla="*/ 2313354 h 2352431"/>
                <a:gd name="connsiteX90" fmla="*/ 5049961 w 6034700"/>
                <a:gd name="connsiteY90" fmla="*/ 2321169 h 2352431"/>
                <a:gd name="connsiteX91" fmla="*/ 5104669 w 6034700"/>
                <a:gd name="connsiteY91" fmla="*/ 2328985 h 2352431"/>
                <a:gd name="connsiteX92" fmla="*/ 5151561 w 6034700"/>
                <a:gd name="connsiteY92" fmla="*/ 2336800 h 2352431"/>
                <a:gd name="connsiteX93" fmla="*/ 5229715 w 6034700"/>
                <a:gd name="connsiteY93" fmla="*/ 2344616 h 2352431"/>
                <a:gd name="connsiteX94" fmla="*/ 5284423 w 6034700"/>
                <a:gd name="connsiteY94" fmla="*/ 2352431 h 2352431"/>
                <a:gd name="connsiteX95" fmla="*/ 5550146 w 6034700"/>
                <a:gd name="connsiteY95" fmla="*/ 2336800 h 2352431"/>
                <a:gd name="connsiteX96" fmla="*/ 5573592 w 6034700"/>
                <a:gd name="connsiteY96" fmla="*/ 2328985 h 2352431"/>
                <a:gd name="connsiteX97" fmla="*/ 5636115 w 6034700"/>
                <a:gd name="connsiteY97" fmla="*/ 2321169 h 2352431"/>
                <a:gd name="connsiteX98" fmla="*/ 5698638 w 6034700"/>
                <a:gd name="connsiteY98" fmla="*/ 2305539 h 2352431"/>
                <a:gd name="connsiteX99" fmla="*/ 5753346 w 6034700"/>
                <a:gd name="connsiteY99" fmla="*/ 2266462 h 2352431"/>
                <a:gd name="connsiteX100" fmla="*/ 5800238 w 6034700"/>
                <a:gd name="connsiteY100" fmla="*/ 2235200 h 2352431"/>
                <a:gd name="connsiteX101" fmla="*/ 5823684 w 6034700"/>
                <a:gd name="connsiteY101" fmla="*/ 2219569 h 2352431"/>
                <a:gd name="connsiteX102" fmla="*/ 5847131 w 6034700"/>
                <a:gd name="connsiteY102" fmla="*/ 2203939 h 2352431"/>
                <a:gd name="connsiteX103" fmla="*/ 5862761 w 6034700"/>
                <a:gd name="connsiteY103" fmla="*/ 2180492 h 2352431"/>
                <a:gd name="connsiteX104" fmla="*/ 5886207 w 6034700"/>
                <a:gd name="connsiteY104" fmla="*/ 2164862 h 2352431"/>
                <a:gd name="connsiteX105" fmla="*/ 5917469 w 6034700"/>
                <a:gd name="connsiteY105" fmla="*/ 2117969 h 2352431"/>
                <a:gd name="connsiteX106" fmla="*/ 5933100 w 6034700"/>
                <a:gd name="connsiteY106" fmla="*/ 2094523 h 2352431"/>
                <a:gd name="connsiteX107" fmla="*/ 5948731 w 6034700"/>
                <a:gd name="connsiteY107" fmla="*/ 2071077 h 2352431"/>
                <a:gd name="connsiteX108" fmla="*/ 5979992 w 6034700"/>
                <a:gd name="connsiteY108" fmla="*/ 2000739 h 2352431"/>
                <a:gd name="connsiteX109" fmla="*/ 5995623 w 6034700"/>
                <a:gd name="connsiteY109" fmla="*/ 1953846 h 2352431"/>
                <a:gd name="connsiteX110" fmla="*/ 6003438 w 6034700"/>
                <a:gd name="connsiteY110" fmla="*/ 1930400 h 2352431"/>
                <a:gd name="connsiteX111" fmla="*/ 6011254 w 6034700"/>
                <a:gd name="connsiteY111" fmla="*/ 1899139 h 2352431"/>
                <a:gd name="connsiteX112" fmla="*/ 6026884 w 6034700"/>
                <a:gd name="connsiteY112" fmla="*/ 1852246 h 2352431"/>
                <a:gd name="connsiteX113" fmla="*/ 6034700 w 6034700"/>
                <a:gd name="connsiteY113" fmla="*/ 1828800 h 2352431"/>
                <a:gd name="connsiteX114" fmla="*/ 6019069 w 6034700"/>
                <a:gd name="connsiteY114" fmla="*/ 1602154 h 2352431"/>
                <a:gd name="connsiteX115" fmla="*/ 6003438 w 6034700"/>
                <a:gd name="connsiteY115" fmla="*/ 1555262 h 2352431"/>
                <a:gd name="connsiteX116" fmla="*/ 5964361 w 6034700"/>
                <a:gd name="connsiteY116" fmla="*/ 1508369 h 2352431"/>
                <a:gd name="connsiteX117" fmla="*/ 5940915 w 6034700"/>
                <a:gd name="connsiteY117" fmla="*/ 1492739 h 2352431"/>
                <a:gd name="connsiteX118" fmla="*/ 5847131 w 6034700"/>
                <a:gd name="connsiteY118" fmla="*/ 1414585 h 2352431"/>
                <a:gd name="connsiteX119" fmla="*/ 5800238 w 6034700"/>
                <a:gd name="connsiteY119" fmla="*/ 1383323 h 2352431"/>
                <a:gd name="connsiteX120" fmla="*/ 5761161 w 6034700"/>
                <a:gd name="connsiteY120" fmla="*/ 1367692 h 2352431"/>
                <a:gd name="connsiteX121" fmla="*/ 5737715 w 6034700"/>
                <a:gd name="connsiteY121" fmla="*/ 1359877 h 2352431"/>
                <a:gd name="connsiteX122" fmla="*/ 5706454 w 6034700"/>
                <a:gd name="connsiteY122" fmla="*/ 1344246 h 2352431"/>
                <a:gd name="connsiteX123" fmla="*/ 5675192 w 6034700"/>
                <a:gd name="connsiteY123" fmla="*/ 1320800 h 2352431"/>
                <a:gd name="connsiteX124" fmla="*/ 5628300 w 6034700"/>
                <a:gd name="connsiteY124" fmla="*/ 1312985 h 2352431"/>
                <a:gd name="connsiteX125" fmla="*/ 5597038 w 6034700"/>
                <a:gd name="connsiteY125" fmla="*/ 1305169 h 2352431"/>
                <a:gd name="connsiteX126" fmla="*/ 5565777 w 6034700"/>
                <a:gd name="connsiteY126" fmla="*/ 1289539 h 2352431"/>
                <a:gd name="connsiteX127" fmla="*/ 5495438 w 6034700"/>
                <a:gd name="connsiteY127" fmla="*/ 1250462 h 2352431"/>
                <a:gd name="connsiteX128" fmla="*/ 5471992 w 6034700"/>
                <a:gd name="connsiteY128" fmla="*/ 1242646 h 2352431"/>
                <a:gd name="connsiteX129" fmla="*/ 5448546 w 6034700"/>
                <a:gd name="connsiteY129" fmla="*/ 1227016 h 2352431"/>
                <a:gd name="connsiteX130" fmla="*/ 5425100 w 6034700"/>
                <a:gd name="connsiteY130" fmla="*/ 1219200 h 2352431"/>
                <a:gd name="connsiteX131" fmla="*/ 5378207 w 6034700"/>
                <a:gd name="connsiteY131" fmla="*/ 1187939 h 2352431"/>
                <a:gd name="connsiteX132" fmla="*/ 5323500 w 6034700"/>
                <a:gd name="connsiteY132" fmla="*/ 1164492 h 2352431"/>
                <a:gd name="connsiteX133" fmla="*/ 5276607 w 6034700"/>
                <a:gd name="connsiteY133" fmla="*/ 1133231 h 2352431"/>
                <a:gd name="connsiteX134" fmla="*/ 5221900 w 6034700"/>
                <a:gd name="connsiteY134" fmla="*/ 1117600 h 2352431"/>
                <a:gd name="connsiteX135" fmla="*/ 5198454 w 6034700"/>
                <a:gd name="connsiteY135" fmla="*/ 1101969 h 2352431"/>
                <a:gd name="connsiteX136" fmla="*/ 5175007 w 6034700"/>
                <a:gd name="connsiteY136" fmla="*/ 1094154 h 2352431"/>
                <a:gd name="connsiteX137" fmla="*/ 5143746 w 6034700"/>
                <a:gd name="connsiteY137" fmla="*/ 1078523 h 2352431"/>
                <a:gd name="connsiteX138" fmla="*/ 5120300 w 6034700"/>
                <a:gd name="connsiteY138" fmla="*/ 1070708 h 2352431"/>
                <a:gd name="connsiteX139" fmla="*/ 5089038 w 6034700"/>
                <a:gd name="connsiteY139" fmla="*/ 1055077 h 2352431"/>
                <a:gd name="connsiteX140" fmla="*/ 5065592 w 6034700"/>
                <a:gd name="connsiteY140" fmla="*/ 1047262 h 2352431"/>
                <a:gd name="connsiteX141" fmla="*/ 5010884 w 6034700"/>
                <a:gd name="connsiteY141" fmla="*/ 1023816 h 2352431"/>
                <a:gd name="connsiteX142" fmla="*/ 4963992 w 6034700"/>
                <a:gd name="connsiteY142" fmla="*/ 1000369 h 2352431"/>
                <a:gd name="connsiteX143" fmla="*/ 4940546 w 6034700"/>
                <a:gd name="connsiteY143" fmla="*/ 984739 h 2352431"/>
                <a:gd name="connsiteX144" fmla="*/ 4917100 w 6034700"/>
                <a:gd name="connsiteY144" fmla="*/ 976923 h 2352431"/>
                <a:gd name="connsiteX145" fmla="*/ 4862392 w 6034700"/>
                <a:gd name="connsiteY145" fmla="*/ 945662 h 2352431"/>
                <a:gd name="connsiteX146" fmla="*/ 4807684 w 6034700"/>
                <a:gd name="connsiteY146" fmla="*/ 922216 h 2352431"/>
                <a:gd name="connsiteX147" fmla="*/ 4760792 w 6034700"/>
                <a:gd name="connsiteY147" fmla="*/ 890954 h 2352431"/>
                <a:gd name="connsiteX148" fmla="*/ 4737346 w 6034700"/>
                <a:gd name="connsiteY148" fmla="*/ 875323 h 2352431"/>
                <a:gd name="connsiteX149" fmla="*/ 4690454 w 6034700"/>
                <a:gd name="connsiteY149" fmla="*/ 836246 h 2352431"/>
                <a:gd name="connsiteX150" fmla="*/ 4651377 w 6034700"/>
                <a:gd name="connsiteY150" fmla="*/ 789354 h 2352431"/>
                <a:gd name="connsiteX151" fmla="*/ 4620115 w 6034700"/>
                <a:gd name="connsiteY151" fmla="*/ 742462 h 2352431"/>
                <a:gd name="connsiteX152" fmla="*/ 4588854 w 6034700"/>
                <a:gd name="connsiteY152" fmla="*/ 695569 h 2352431"/>
                <a:gd name="connsiteX153" fmla="*/ 4573223 w 6034700"/>
                <a:gd name="connsiteY153" fmla="*/ 672123 h 2352431"/>
                <a:gd name="connsiteX154" fmla="*/ 4565407 w 6034700"/>
                <a:gd name="connsiteY154" fmla="*/ 648677 h 2352431"/>
                <a:gd name="connsiteX155" fmla="*/ 4534146 w 6034700"/>
                <a:gd name="connsiteY155" fmla="*/ 601785 h 2352431"/>
                <a:gd name="connsiteX156" fmla="*/ 4526331 w 6034700"/>
                <a:gd name="connsiteY156" fmla="*/ 578339 h 2352431"/>
                <a:gd name="connsiteX157" fmla="*/ 4495069 w 6034700"/>
                <a:gd name="connsiteY157" fmla="*/ 531446 h 2352431"/>
                <a:gd name="connsiteX158" fmla="*/ 4455992 w 6034700"/>
                <a:gd name="connsiteY158" fmla="*/ 461108 h 2352431"/>
                <a:gd name="connsiteX159" fmla="*/ 4448177 w 6034700"/>
                <a:gd name="connsiteY159" fmla="*/ 437662 h 2352431"/>
                <a:gd name="connsiteX160" fmla="*/ 4440361 w 6034700"/>
                <a:gd name="connsiteY160" fmla="*/ 406400 h 2352431"/>
                <a:gd name="connsiteX161" fmla="*/ 4424731 w 6034700"/>
                <a:gd name="connsiteY161" fmla="*/ 382954 h 2352431"/>
                <a:gd name="connsiteX162" fmla="*/ 4409100 w 6034700"/>
                <a:gd name="connsiteY162" fmla="*/ 328246 h 2352431"/>
                <a:gd name="connsiteX163" fmla="*/ 4393469 w 6034700"/>
                <a:gd name="connsiteY163" fmla="*/ 304800 h 2352431"/>
                <a:gd name="connsiteX164" fmla="*/ 4370023 w 6034700"/>
                <a:gd name="connsiteY164" fmla="*/ 257908 h 2352431"/>
                <a:gd name="connsiteX165" fmla="*/ 4346577 w 6034700"/>
                <a:gd name="connsiteY165" fmla="*/ 234462 h 2352431"/>
                <a:gd name="connsiteX166" fmla="*/ 4315315 w 6034700"/>
                <a:gd name="connsiteY166" fmla="*/ 187569 h 2352431"/>
                <a:gd name="connsiteX167" fmla="*/ 4291869 w 6034700"/>
                <a:gd name="connsiteY167" fmla="*/ 164123 h 2352431"/>
                <a:gd name="connsiteX168" fmla="*/ 4276238 w 6034700"/>
                <a:gd name="connsiteY168" fmla="*/ 140677 h 2352431"/>
                <a:gd name="connsiteX169" fmla="*/ 4198084 w 6034700"/>
                <a:gd name="connsiteY169" fmla="*/ 85969 h 2352431"/>
                <a:gd name="connsiteX170" fmla="*/ 4174638 w 6034700"/>
                <a:gd name="connsiteY170" fmla="*/ 70339 h 2352431"/>
                <a:gd name="connsiteX171" fmla="*/ 4151192 w 6034700"/>
                <a:gd name="connsiteY171" fmla="*/ 62523 h 2352431"/>
                <a:gd name="connsiteX172" fmla="*/ 4088669 w 6034700"/>
                <a:gd name="connsiteY172" fmla="*/ 31262 h 2352431"/>
                <a:gd name="connsiteX173" fmla="*/ 4033961 w 6034700"/>
                <a:gd name="connsiteY173" fmla="*/ 15631 h 2352431"/>
                <a:gd name="connsiteX174" fmla="*/ 3979254 w 6034700"/>
                <a:gd name="connsiteY174" fmla="*/ 0 h 2352431"/>
                <a:gd name="connsiteX175" fmla="*/ 3510331 w 6034700"/>
                <a:gd name="connsiteY175" fmla="*/ 7816 h 2352431"/>
                <a:gd name="connsiteX176" fmla="*/ 3463438 w 6034700"/>
                <a:gd name="connsiteY176" fmla="*/ 15631 h 2352431"/>
                <a:gd name="connsiteX177" fmla="*/ 3377469 w 6034700"/>
                <a:gd name="connsiteY177" fmla="*/ 23446 h 2352431"/>
                <a:gd name="connsiteX178" fmla="*/ 3322761 w 6034700"/>
                <a:gd name="connsiteY178" fmla="*/ 39077 h 2352431"/>
                <a:gd name="connsiteX179" fmla="*/ 3275869 w 6034700"/>
                <a:gd name="connsiteY179" fmla="*/ 54708 h 2352431"/>
                <a:gd name="connsiteX180" fmla="*/ 3252423 w 6034700"/>
                <a:gd name="connsiteY180" fmla="*/ 62523 h 2352431"/>
                <a:gd name="connsiteX181" fmla="*/ 3197715 w 6034700"/>
                <a:gd name="connsiteY181" fmla="*/ 85969 h 2352431"/>
                <a:gd name="connsiteX182" fmla="*/ 3127377 w 6034700"/>
                <a:gd name="connsiteY182" fmla="*/ 109416 h 2352431"/>
                <a:gd name="connsiteX183" fmla="*/ 3103931 w 6034700"/>
                <a:gd name="connsiteY183" fmla="*/ 117231 h 2352431"/>
                <a:gd name="connsiteX184" fmla="*/ 3072669 w 6034700"/>
                <a:gd name="connsiteY184" fmla="*/ 125046 h 2352431"/>
                <a:gd name="connsiteX185" fmla="*/ 3025777 w 6034700"/>
                <a:gd name="connsiteY185" fmla="*/ 140677 h 2352431"/>
                <a:gd name="connsiteX186" fmla="*/ 2947623 w 6034700"/>
                <a:gd name="connsiteY186" fmla="*/ 164123 h 2352431"/>
                <a:gd name="connsiteX187" fmla="*/ 2924177 w 6034700"/>
                <a:gd name="connsiteY187" fmla="*/ 171939 h 2352431"/>
                <a:gd name="connsiteX188" fmla="*/ 2900731 w 6034700"/>
                <a:gd name="connsiteY188" fmla="*/ 187569 h 2352431"/>
                <a:gd name="connsiteX189" fmla="*/ 2846023 w 6034700"/>
                <a:gd name="connsiteY189" fmla="*/ 203200 h 2352431"/>
                <a:gd name="connsiteX190" fmla="*/ 2822577 w 6034700"/>
                <a:gd name="connsiteY190" fmla="*/ 218831 h 2352431"/>
                <a:gd name="connsiteX191" fmla="*/ 2791315 w 6034700"/>
                <a:gd name="connsiteY191" fmla="*/ 226646 h 2352431"/>
                <a:gd name="connsiteX192" fmla="*/ 2767869 w 6034700"/>
                <a:gd name="connsiteY192" fmla="*/ 234462 h 2352431"/>
                <a:gd name="connsiteX193" fmla="*/ 2736607 w 6034700"/>
                <a:gd name="connsiteY193" fmla="*/ 242277 h 2352431"/>
                <a:gd name="connsiteX194" fmla="*/ 2681900 w 6034700"/>
                <a:gd name="connsiteY194" fmla="*/ 257908 h 2352431"/>
                <a:gd name="connsiteX195" fmla="*/ 2642823 w 6034700"/>
                <a:gd name="connsiteY195" fmla="*/ 265723 h 2352431"/>
                <a:gd name="connsiteX196" fmla="*/ 2619377 w 6034700"/>
                <a:gd name="connsiteY196" fmla="*/ 273539 h 2352431"/>
                <a:gd name="connsiteX197" fmla="*/ 2572484 w 6034700"/>
                <a:gd name="connsiteY197" fmla="*/ 281354 h 2352431"/>
                <a:gd name="connsiteX198" fmla="*/ 2549038 w 6034700"/>
                <a:gd name="connsiteY198" fmla="*/ 289169 h 2352431"/>
                <a:gd name="connsiteX199" fmla="*/ 2478700 w 6034700"/>
                <a:gd name="connsiteY199" fmla="*/ 304800 h 2352431"/>
                <a:gd name="connsiteX200" fmla="*/ 2416177 w 6034700"/>
                <a:gd name="connsiteY200" fmla="*/ 328246 h 2352431"/>
                <a:gd name="connsiteX201" fmla="*/ 2392731 w 6034700"/>
                <a:gd name="connsiteY201" fmla="*/ 343877 h 2352431"/>
                <a:gd name="connsiteX202" fmla="*/ 2338023 w 6034700"/>
                <a:gd name="connsiteY202" fmla="*/ 351692 h 2352431"/>
                <a:gd name="connsiteX203" fmla="*/ 2275500 w 6034700"/>
                <a:gd name="connsiteY203" fmla="*/ 367323 h 2352431"/>
                <a:gd name="connsiteX204" fmla="*/ 2166084 w 6034700"/>
                <a:gd name="connsiteY204" fmla="*/ 382954 h 2352431"/>
                <a:gd name="connsiteX205" fmla="*/ 2111377 w 6034700"/>
                <a:gd name="connsiteY205" fmla="*/ 398585 h 2352431"/>
                <a:gd name="connsiteX206" fmla="*/ 2001961 w 6034700"/>
                <a:gd name="connsiteY206" fmla="*/ 429846 h 2352431"/>
                <a:gd name="connsiteX207" fmla="*/ 1955069 w 6034700"/>
                <a:gd name="connsiteY207" fmla="*/ 445477 h 2352431"/>
                <a:gd name="connsiteX208" fmla="*/ 1923807 w 6034700"/>
                <a:gd name="connsiteY208" fmla="*/ 453292 h 2352431"/>
                <a:gd name="connsiteX209" fmla="*/ 1900361 w 6034700"/>
                <a:gd name="connsiteY209" fmla="*/ 461108 h 2352431"/>
                <a:gd name="connsiteX210" fmla="*/ 1830023 w 6034700"/>
                <a:gd name="connsiteY210" fmla="*/ 468923 h 2352431"/>
                <a:gd name="connsiteX211" fmla="*/ 1736238 w 6034700"/>
                <a:gd name="connsiteY211" fmla="*/ 484554 h 2352431"/>
                <a:gd name="connsiteX212" fmla="*/ 1478331 w 6034700"/>
                <a:gd name="connsiteY212" fmla="*/ 508000 h 2352431"/>
                <a:gd name="connsiteX213" fmla="*/ 1400177 w 6034700"/>
                <a:gd name="connsiteY213" fmla="*/ 523631 h 2352431"/>
                <a:gd name="connsiteX214" fmla="*/ 1368915 w 6034700"/>
                <a:gd name="connsiteY214" fmla="*/ 531446 h 2352431"/>
                <a:gd name="connsiteX215" fmla="*/ 1126638 w 6034700"/>
                <a:gd name="connsiteY215" fmla="*/ 547077 h 2352431"/>
                <a:gd name="connsiteX216" fmla="*/ 657715 w 6034700"/>
                <a:gd name="connsiteY216" fmla="*/ 562708 h 2352431"/>
                <a:gd name="connsiteX217" fmla="*/ 618638 w 6034700"/>
                <a:gd name="connsiteY217"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282577 w 6034700"/>
                <a:gd name="connsiteY3" fmla="*/ 648677 h 2352431"/>
                <a:gd name="connsiteX4" fmla="*/ 173161 w 6034700"/>
                <a:gd name="connsiteY4" fmla="*/ 750277 h 2352431"/>
                <a:gd name="connsiteX5" fmla="*/ 110638 w 6034700"/>
                <a:gd name="connsiteY5" fmla="*/ 836246 h 2352431"/>
                <a:gd name="connsiteX6" fmla="*/ 102823 w 6034700"/>
                <a:gd name="connsiteY6" fmla="*/ 859692 h 2352431"/>
                <a:gd name="connsiteX7" fmla="*/ 48115 w 6034700"/>
                <a:gd name="connsiteY7" fmla="*/ 976923 h 2352431"/>
                <a:gd name="connsiteX8" fmla="*/ 16854 w 6034700"/>
                <a:gd name="connsiteY8" fmla="*/ 1125416 h 2352431"/>
                <a:gd name="connsiteX9" fmla="*/ 9038 w 6034700"/>
                <a:gd name="connsiteY9" fmla="*/ 1156677 h 2352431"/>
                <a:gd name="connsiteX10" fmla="*/ 9038 w 6034700"/>
                <a:gd name="connsiteY10" fmla="*/ 1484923 h 2352431"/>
                <a:gd name="connsiteX11" fmla="*/ 16854 w 6034700"/>
                <a:gd name="connsiteY11" fmla="*/ 1508369 h 2352431"/>
                <a:gd name="connsiteX12" fmla="*/ 40300 w 6034700"/>
                <a:gd name="connsiteY12" fmla="*/ 1586523 h 2352431"/>
                <a:gd name="connsiteX13" fmla="*/ 48115 w 6034700"/>
                <a:gd name="connsiteY13" fmla="*/ 1609969 h 2352431"/>
                <a:gd name="connsiteX14" fmla="*/ 71561 w 6034700"/>
                <a:gd name="connsiteY14" fmla="*/ 1625600 h 2352431"/>
                <a:gd name="connsiteX15" fmla="*/ 102823 w 6034700"/>
                <a:gd name="connsiteY15" fmla="*/ 1695939 h 2352431"/>
                <a:gd name="connsiteX16" fmla="*/ 126269 w 6034700"/>
                <a:gd name="connsiteY16" fmla="*/ 1719385 h 2352431"/>
                <a:gd name="connsiteX17" fmla="*/ 173161 w 6034700"/>
                <a:gd name="connsiteY17" fmla="*/ 1750646 h 2352431"/>
                <a:gd name="connsiteX18" fmla="*/ 235684 w 6034700"/>
                <a:gd name="connsiteY18" fmla="*/ 1781908 h 2352431"/>
                <a:gd name="connsiteX19" fmla="*/ 298207 w 6034700"/>
                <a:gd name="connsiteY19" fmla="*/ 1813169 h 2352431"/>
                <a:gd name="connsiteX20" fmla="*/ 352915 w 6034700"/>
                <a:gd name="connsiteY20" fmla="*/ 1828800 h 2352431"/>
                <a:gd name="connsiteX21" fmla="*/ 399807 w 6034700"/>
                <a:gd name="connsiteY21" fmla="*/ 1844431 h 2352431"/>
                <a:gd name="connsiteX22" fmla="*/ 423254 w 6034700"/>
                <a:gd name="connsiteY22" fmla="*/ 1860062 h 2352431"/>
                <a:gd name="connsiteX23" fmla="*/ 501407 w 6034700"/>
                <a:gd name="connsiteY23" fmla="*/ 1883508 h 2352431"/>
                <a:gd name="connsiteX24" fmla="*/ 524854 w 6034700"/>
                <a:gd name="connsiteY24" fmla="*/ 1899139 h 2352431"/>
                <a:gd name="connsiteX25" fmla="*/ 587377 w 6034700"/>
                <a:gd name="connsiteY25" fmla="*/ 1914769 h 2352431"/>
                <a:gd name="connsiteX26" fmla="*/ 634269 w 6034700"/>
                <a:gd name="connsiteY26" fmla="*/ 1930400 h 2352431"/>
                <a:gd name="connsiteX27" fmla="*/ 657715 w 6034700"/>
                <a:gd name="connsiteY27" fmla="*/ 1938216 h 2352431"/>
                <a:gd name="connsiteX28" fmla="*/ 681161 w 6034700"/>
                <a:gd name="connsiteY28" fmla="*/ 1946031 h 2352431"/>
                <a:gd name="connsiteX29" fmla="*/ 704607 w 6034700"/>
                <a:gd name="connsiteY29" fmla="*/ 1961662 h 2352431"/>
                <a:gd name="connsiteX30" fmla="*/ 759315 w 6034700"/>
                <a:gd name="connsiteY30" fmla="*/ 1977292 h 2352431"/>
                <a:gd name="connsiteX31" fmla="*/ 806207 w 6034700"/>
                <a:gd name="connsiteY31" fmla="*/ 1992923 h 2352431"/>
                <a:gd name="connsiteX32" fmla="*/ 860915 w 6034700"/>
                <a:gd name="connsiteY32" fmla="*/ 2016369 h 2352431"/>
                <a:gd name="connsiteX33" fmla="*/ 931254 w 6034700"/>
                <a:gd name="connsiteY33" fmla="*/ 2024185 h 2352431"/>
                <a:gd name="connsiteX34" fmla="*/ 1001592 w 6034700"/>
                <a:gd name="connsiteY34" fmla="*/ 2047631 h 2352431"/>
                <a:gd name="connsiteX35" fmla="*/ 1025038 w 6034700"/>
                <a:gd name="connsiteY35" fmla="*/ 2055446 h 2352431"/>
                <a:gd name="connsiteX36" fmla="*/ 1095377 w 6034700"/>
                <a:gd name="connsiteY36" fmla="*/ 2063262 h 2352431"/>
                <a:gd name="connsiteX37" fmla="*/ 1189161 w 6034700"/>
                <a:gd name="connsiteY37" fmla="*/ 2086708 h 2352431"/>
                <a:gd name="connsiteX38" fmla="*/ 1251684 w 6034700"/>
                <a:gd name="connsiteY38" fmla="*/ 2102339 h 2352431"/>
                <a:gd name="connsiteX39" fmla="*/ 1345469 w 6034700"/>
                <a:gd name="connsiteY39" fmla="*/ 2110154 h 2352431"/>
                <a:gd name="connsiteX40" fmla="*/ 1423623 w 6034700"/>
                <a:gd name="connsiteY40" fmla="*/ 2125785 h 2352431"/>
                <a:gd name="connsiteX41" fmla="*/ 1462700 w 6034700"/>
                <a:gd name="connsiteY41" fmla="*/ 2133600 h 2352431"/>
                <a:gd name="connsiteX42" fmla="*/ 1493961 w 6034700"/>
                <a:gd name="connsiteY42" fmla="*/ 2141416 h 2352431"/>
                <a:gd name="connsiteX43" fmla="*/ 1704977 w 6034700"/>
                <a:gd name="connsiteY43" fmla="*/ 2157046 h 2352431"/>
                <a:gd name="connsiteX44" fmla="*/ 1783131 w 6034700"/>
                <a:gd name="connsiteY44" fmla="*/ 2164862 h 2352431"/>
                <a:gd name="connsiteX45" fmla="*/ 1837838 w 6034700"/>
                <a:gd name="connsiteY45" fmla="*/ 2180492 h 2352431"/>
                <a:gd name="connsiteX46" fmla="*/ 1861284 w 6034700"/>
                <a:gd name="connsiteY46" fmla="*/ 2188308 h 2352431"/>
                <a:gd name="connsiteX47" fmla="*/ 1931623 w 6034700"/>
                <a:gd name="connsiteY47" fmla="*/ 2196123 h 2352431"/>
                <a:gd name="connsiteX48" fmla="*/ 2072300 w 6034700"/>
                <a:gd name="connsiteY48" fmla="*/ 2211754 h 2352431"/>
                <a:gd name="connsiteX49" fmla="*/ 2236423 w 6034700"/>
                <a:gd name="connsiteY49" fmla="*/ 2219569 h 2352431"/>
                <a:gd name="connsiteX50" fmla="*/ 2392731 w 6034700"/>
                <a:gd name="connsiteY50" fmla="*/ 2211754 h 2352431"/>
                <a:gd name="connsiteX51" fmla="*/ 2431807 w 6034700"/>
                <a:gd name="connsiteY51" fmla="*/ 2203939 h 2352431"/>
                <a:gd name="connsiteX52" fmla="*/ 2486515 w 6034700"/>
                <a:gd name="connsiteY52" fmla="*/ 2188308 h 2352431"/>
                <a:gd name="connsiteX53" fmla="*/ 2556854 w 6034700"/>
                <a:gd name="connsiteY53" fmla="*/ 2180492 h 2352431"/>
                <a:gd name="connsiteX54" fmla="*/ 2580300 w 6034700"/>
                <a:gd name="connsiteY54" fmla="*/ 2172677 h 2352431"/>
                <a:gd name="connsiteX55" fmla="*/ 2603746 w 6034700"/>
                <a:gd name="connsiteY55" fmla="*/ 2157046 h 2352431"/>
                <a:gd name="connsiteX56" fmla="*/ 2689715 w 6034700"/>
                <a:gd name="connsiteY56" fmla="*/ 2149231 h 2352431"/>
                <a:gd name="connsiteX57" fmla="*/ 2744423 w 6034700"/>
                <a:gd name="connsiteY57" fmla="*/ 2133600 h 2352431"/>
                <a:gd name="connsiteX58" fmla="*/ 2830392 w 6034700"/>
                <a:gd name="connsiteY58" fmla="*/ 2125785 h 2352431"/>
                <a:gd name="connsiteX59" fmla="*/ 2877284 w 6034700"/>
                <a:gd name="connsiteY59" fmla="*/ 2110154 h 2352431"/>
                <a:gd name="connsiteX60" fmla="*/ 2908546 w 6034700"/>
                <a:gd name="connsiteY60" fmla="*/ 2102339 h 2352431"/>
                <a:gd name="connsiteX61" fmla="*/ 2955438 w 6034700"/>
                <a:gd name="connsiteY61" fmla="*/ 2086708 h 2352431"/>
                <a:gd name="connsiteX62" fmla="*/ 3119561 w 6034700"/>
                <a:gd name="connsiteY62" fmla="*/ 2071077 h 2352431"/>
                <a:gd name="connsiteX63" fmla="*/ 3174269 w 6034700"/>
                <a:gd name="connsiteY63" fmla="*/ 2055446 h 2352431"/>
                <a:gd name="connsiteX64" fmla="*/ 3221161 w 6034700"/>
                <a:gd name="connsiteY64" fmla="*/ 2039816 h 2352431"/>
                <a:gd name="connsiteX65" fmla="*/ 3244607 w 6034700"/>
                <a:gd name="connsiteY65" fmla="*/ 2032000 h 2352431"/>
                <a:gd name="connsiteX66" fmla="*/ 3651007 w 6034700"/>
                <a:gd name="connsiteY66" fmla="*/ 2039816 h 2352431"/>
                <a:gd name="connsiteX67" fmla="*/ 3690084 w 6034700"/>
                <a:gd name="connsiteY67" fmla="*/ 2047631 h 2352431"/>
                <a:gd name="connsiteX68" fmla="*/ 3752607 w 6034700"/>
                <a:gd name="connsiteY68" fmla="*/ 2063262 h 2352431"/>
                <a:gd name="connsiteX69" fmla="*/ 3799500 w 6034700"/>
                <a:gd name="connsiteY69" fmla="*/ 2078892 h 2352431"/>
                <a:gd name="connsiteX70" fmla="*/ 3822946 w 6034700"/>
                <a:gd name="connsiteY70" fmla="*/ 2086708 h 2352431"/>
                <a:gd name="connsiteX71" fmla="*/ 3862023 w 6034700"/>
                <a:gd name="connsiteY71" fmla="*/ 2094523 h 2352431"/>
                <a:gd name="connsiteX72" fmla="*/ 3893284 w 6034700"/>
                <a:gd name="connsiteY72" fmla="*/ 2110154 h 2352431"/>
                <a:gd name="connsiteX73" fmla="*/ 3947992 w 6034700"/>
                <a:gd name="connsiteY73" fmla="*/ 2125785 h 2352431"/>
                <a:gd name="connsiteX74" fmla="*/ 3971438 w 6034700"/>
                <a:gd name="connsiteY74" fmla="*/ 2133600 h 2352431"/>
                <a:gd name="connsiteX75" fmla="*/ 4026146 w 6034700"/>
                <a:gd name="connsiteY75" fmla="*/ 2149231 h 2352431"/>
                <a:gd name="connsiteX76" fmla="*/ 4049592 w 6034700"/>
                <a:gd name="connsiteY76" fmla="*/ 2164862 h 2352431"/>
                <a:gd name="connsiteX77" fmla="*/ 4119931 w 6034700"/>
                <a:gd name="connsiteY77" fmla="*/ 2180492 h 2352431"/>
                <a:gd name="connsiteX78" fmla="*/ 4143377 w 6034700"/>
                <a:gd name="connsiteY78" fmla="*/ 2188308 h 2352431"/>
                <a:gd name="connsiteX79" fmla="*/ 4237161 w 6034700"/>
                <a:gd name="connsiteY79" fmla="*/ 2203939 h 2352431"/>
                <a:gd name="connsiteX80" fmla="*/ 4284054 w 6034700"/>
                <a:gd name="connsiteY80" fmla="*/ 2219569 h 2352431"/>
                <a:gd name="connsiteX81" fmla="*/ 4307500 w 6034700"/>
                <a:gd name="connsiteY81" fmla="*/ 2227385 h 2352431"/>
                <a:gd name="connsiteX82" fmla="*/ 4346577 w 6034700"/>
                <a:gd name="connsiteY82" fmla="*/ 2235200 h 2352431"/>
                <a:gd name="connsiteX83" fmla="*/ 4370023 w 6034700"/>
                <a:gd name="connsiteY83" fmla="*/ 2243016 h 2352431"/>
                <a:gd name="connsiteX84" fmla="*/ 4424731 w 6034700"/>
                <a:gd name="connsiteY84" fmla="*/ 2250831 h 2352431"/>
                <a:gd name="connsiteX85" fmla="*/ 4534146 w 6034700"/>
                <a:gd name="connsiteY85" fmla="*/ 2282092 h 2352431"/>
                <a:gd name="connsiteX86" fmla="*/ 4737346 w 6034700"/>
                <a:gd name="connsiteY86" fmla="*/ 2297723 h 2352431"/>
                <a:gd name="connsiteX87" fmla="*/ 4807684 w 6034700"/>
                <a:gd name="connsiteY87" fmla="*/ 2305539 h 2352431"/>
                <a:gd name="connsiteX88" fmla="*/ 4838946 w 6034700"/>
                <a:gd name="connsiteY88" fmla="*/ 2313354 h 2352431"/>
                <a:gd name="connsiteX89" fmla="*/ 5049961 w 6034700"/>
                <a:gd name="connsiteY89" fmla="*/ 2321169 h 2352431"/>
                <a:gd name="connsiteX90" fmla="*/ 5104669 w 6034700"/>
                <a:gd name="connsiteY90" fmla="*/ 2328985 h 2352431"/>
                <a:gd name="connsiteX91" fmla="*/ 5151561 w 6034700"/>
                <a:gd name="connsiteY91" fmla="*/ 2336800 h 2352431"/>
                <a:gd name="connsiteX92" fmla="*/ 5229715 w 6034700"/>
                <a:gd name="connsiteY92" fmla="*/ 2344616 h 2352431"/>
                <a:gd name="connsiteX93" fmla="*/ 5284423 w 6034700"/>
                <a:gd name="connsiteY93" fmla="*/ 2352431 h 2352431"/>
                <a:gd name="connsiteX94" fmla="*/ 5550146 w 6034700"/>
                <a:gd name="connsiteY94" fmla="*/ 2336800 h 2352431"/>
                <a:gd name="connsiteX95" fmla="*/ 5573592 w 6034700"/>
                <a:gd name="connsiteY95" fmla="*/ 2328985 h 2352431"/>
                <a:gd name="connsiteX96" fmla="*/ 5636115 w 6034700"/>
                <a:gd name="connsiteY96" fmla="*/ 2321169 h 2352431"/>
                <a:gd name="connsiteX97" fmla="*/ 5698638 w 6034700"/>
                <a:gd name="connsiteY97" fmla="*/ 2305539 h 2352431"/>
                <a:gd name="connsiteX98" fmla="*/ 5753346 w 6034700"/>
                <a:gd name="connsiteY98" fmla="*/ 2266462 h 2352431"/>
                <a:gd name="connsiteX99" fmla="*/ 5800238 w 6034700"/>
                <a:gd name="connsiteY99" fmla="*/ 2235200 h 2352431"/>
                <a:gd name="connsiteX100" fmla="*/ 5823684 w 6034700"/>
                <a:gd name="connsiteY100" fmla="*/ 2219569 h 2352431"/>
                <a:gd name="connsiteX101" fmla="*/ 5847131 w 6034700"/>
                <a:gd name="connsiteY101" fmla="*/ 2203939 h 2352431"/>
                <a:gd name="connsiteX102" fmla="*/ 5862761 w 6034700"/>
                <a:gd name="connsiteY102" fmla="*/ 2180492 h 2352431"/>
                <a:gd name="connsiteX103" fmla="*/ 5886207 w 6034700"/>
                <a:gd name="connsiteY103" fmla="*/ 2164862 h 2352431"/>
                <a:gd name="connsiteX104" fmla="*/ 5917469 w 6034700"/>
                <a:gd name="connsiteY104" fmla="*/ 2117969 h 2352431"/>
                <a:gd name="connsiteX105" fmla="*/ 5933100 w 6034700"/>
                <a:gd name="connsiteY105" fmla="*/ 2094523 h 2352431"/>
                <a:gd name="connsiteX106" fmla="*/ 5948731 w 6034700"/>
                <a:gd name="connsiteY106" fmla="*/ 2071077 h 2352431"/>
                <a:gd name="connsiteX107" fmla="*/ 5979992 w 6034700"/>
                <a:gd name="connsiteY107" fmla="*/ 2000739 h 2352431"/>
                <a:gd name="connsiteX108" fmla="*/ 5995623 w 6034700"/>
                <a:gd name="connsiteY108" fmla="*/ 1953846 h 2352431"/>
                <a:gd name="connsiteX109" fmla="*/ 6003438 w 6034700"/>
                <a:gd name="connsiteY109" fmla="*/ 1930400 h 2352431"/>
                <a:gd name="connsiteX110" fmla="*/ 6011254 w 6034700"/>
                <a:gd name="connsiteY110" fmla="*/ 1899139 h 2352431"/>
                <a:gd name="connsiteX111" fmla="*/ 6026884 w 6034700"/>
                <a:gd name="connsiteY111" fmla="*/ 1852246 h 2352431"/>
                <a:gd name="connsiteX112" fmla="*/ 6034700 w 6034700"/>
                <a:gd name="connsiteY112" fmla="*/ 1828800 h 2352431"/>
                <a:gd name="connsiteX113" fmla="*/ 6019069 w 6034700"/>
                <a:gd name="connsiteY113" fmla="*/ 1602154 h 2352431"/>
                <a:gd name="connsiteX114" fmla="*/ 6003438 w 6034700"/>
                <a:gd name="connsiteY114" fmla="*/ 1555262 h 2352431"/>
                <a:gd name="connsiteX115" fmla="*/ 5964361 w 6034700"/>
                <a:gd name="connsiteY115" fmla="*/ 1508369 h 2352431"/>
                <a:gd name="connsiteX116" fmla="*/ 5940915 w 6034700"/>
                <a:gd name="connsiteY116" fmla="*/ 1492739 h 2352431"/>
                <a:gd name="connsiteX117" fmla="*/ 5847131 w 6034700"/>
                <a:gd name="connsiteY117" fmla="*/ 1414585 h 2352431"/>
                <a:gd name="connsiteX118" fmla="*/ 5800238 w 6034700"/>
                <a:gd name="connsiteY118" fmla="*/ 1383323 h 2352431"/>
                <a:gd name="connsiteX119" fmla="*/ 5761161 w 6034700"/>
                <a:gd name="connsiteY119" fmla="*/ 1367692 h 2352431"/>
                <a:gd name="connsiteX120" fmla="*/ 5737715 w 6034700"/>
                <a:gd name="connsiteY120" fmla="*/ 1359877 h 2352431"/>
                <a:gd name="connsiteX121" fmla="*/ 5706454 w 6034700"/>
                <a:gd name="connsiteY121" fmla="*/ 1344246 h 2352431"/>
                <a:gd name="connsiteX122" fmla="*/ 5675192 w 6034700"/>
                <a:gd name="connsiteY122" fmla="*/ 1320800 h 2352431"/>
                <a:gd name="connsiteX123" fmla="*/ 5628300 w 6034700"/>
                <a:gd name="connsiteY123" fmla="*/ 1312985 h 2352431"/>
                <a:gd name="connsiteX124" fmla="*/ 5597038 w 6034700"/>
                <a:gd name="connsiteY124" fmla="*/ 1305169 h 2352431"/>
                <a:gd name="connsiteX125" fmla="*/ 5565777 w 6034700"/>
                <a:gd name="connsiteY125" fmla="*/ 1289539 h 2352431"/>
                <a:gd name="connsiteX126" fmla="*/ 5495438 w 6034700"/>
                <a:gd name="connsiteY126" fmla="*/ 1250462 h 2352431"/>
                <a:gd name="connsiteX127" fmla="*/ 5471992 w 6034700"/>
                <a:gd name="connsiteY127" fmla="*/ 1242646 h 2352431"/>
                <a:gd name="connsiteX128" fmla="*/ 5448546 w 6034700"/>
                <a:gd name="connsiteY128" fmla="*/ 1227016 h 2352431"/>
                <a:gd name="connsiteX129" fmla="*/ 5425100 w 6034700"/>
                <a:gd name="connsiteY129" fmla="*/ 1219200 h 2352431"/>
                <a:gd name="connsiteX130" fmla="*/ 5378207 w 6034700"/>
                <a:gd name="connsiteY130" fmla="*/ 1187939 h 2352431"/>
                <a:gd name="connsiteX131" fmla="*/ 5323500 w 6034700"/>
                <a:gd name="connsiteY131" fmla="*/ 1164492 h 2352431"/>
                <a:gd name="connsiteX132" fmla="*/ 5276607 w 6034700"/>
                <a:gd name="connsiteY132" fmla="*/ 1133231 h 2352431"/>
                <a:gd name="connsiteX133" fmla="*/ 5221900 w 6034700"/>
                <a:gd name="connsiteY133" fmla="*/ 1117600 h 2352431"/>
                <a:gd name="connsiteX134" fmla="*/ 5198454 w 6034700"/>
                <a:gd name="connsiteY134" fmla="*/ 1101969 h 2352431"/>
                <a:gd name="connsiteX135" fmla="*/ 5175007 w 6034700"/>
                <a:gd name="connsiteY135" fmla="*/ 1094154 h 2352431"/>
                <a:gd name="connsiteX136" fmla="*/ 5143746 w 6034700"/>
                <a:gd name="connsiteY136" fmla="*/ 1078523 h 2352431"/>
                <a:gd name="connsiteX137" fmla="*/ 5120300 w 6034700"/>
                <a:gd name="connsiteY137" fmla="*/ 1070708 h 2352431"/>
                <a:gd name="connsiteX138" fmla="*/ 5089038 w 6034700"/>
                <a:gd name="connsiteY138" fmla="*/ 1055077 h 2352431"/>
                <a:gd name="connsiteX139" fmla="*/ 5065592 w 6034700"/>
                <a:gd name="connsiteY139" fmla="*/ 1047262 h 2352431"/>
                <a:gd name="connsiteX140" fmla="*/ 5010884 w 6034700"/>
                <a:gd name="connsiteY140" fmla="*/ 1023816 h 2352431"/>
                <a:gd name="connsiteX141" fmla="*/ 4963992 w 6034700"/>
                <a:gd name="connsiteY141" fmla="*/ 1000369 h 2352431"/>
                <a:gd name="connsiteX142" fmla="*/ 4940546 w 6034700"/>
                <a:gd name="connsiteY142" fmla="*/ 984739 h 2352431"/>
                <a:gd name="connsiteX143" fmla="*/ 4917100 w 6034700"/>
                <a:gd name="connsiteY143" fmla="*/ 976923 h 2352431"/>
                <a:gd name="connsiteX144" fmla="*/ 4862392 w 6034700"/>
                <a:gd name="connsiteY144" fmla="*/ 945662 h 2352431"/>
                <a:gd name="connsiteX145" fmla="*/ 4807684 w 6034700"/>
                <a:gd name="connsiteY145" fmla="*/ 922216 h 2352431"/>
                <a:gd name="connsiteX146" fmla="*/ 4760792 w 6034700"/>
                <a:gd name="connsiteY146" fmla="*/ 890954 h 2352431"/>
                <a:gd name="connsiteX147" fmla="*/ 4737346 w 6034700"/>
                <a:gd name="connsiteY147" fmla="*/ 875323 h 2352431"/>
                <a:gd name="connsiteX148" fmla="*/ 4690454 w 6034700"/>
                <a:gd name="connsiteY148" fmla="*/ 836246 h 2352431"/>
                <a:gd name="connsiteX149" fmla="*/ 4651377 w 6034700"/>
                <a:gd name="connsiteY149" fmla="*/ 789354 h 2352431"/>
                <a:gd name="connsiteX150" fmla="*/ 4620115 w 6034700"/>
                <a:gd name="connsiteY150" fmla="*/ 742462 h 2352431"/>
                <a:gd name="connsiteX151" fmla="*/ 4588854 w 6034700"/>
                <a:gd name="connsiteY151" fmla="*/ 695569 h 2352431"/>
                <a:gd name="connsiteX152" fmla="*/ 4573223 w 6034700"/>
                <a:gd name="connsiteY152" fmla="*/ 672123 h 2352431"/>
                <a:gd name="connsiteX153" fmla="*/ 4565407 w 6034700"/>
                <a:gd name="connsiteY153" fmla="*/ 648677 h 2352431"/>
                <a:gd name="connsiteX154" fmla="*/ 4534146 w 6034700"/>
                <a:gd name="connsiteY154" fmla="*/ 601785 h 2352431"/>
                <a:gd name="connsiteX155" fmla="*/ 4526331 w 6034700"/>
                <a:gd name="connsiteY155" fmla="*/ 578339 h 2352431"/>
                <a:gd name="connsiteX156" fmla="*/ 4495069 w 6034700"/>
                <a:gd name="connsiteY156" fmla="*/ 531446 h 2352431"/>
                <a:gd name="connsiteX157" fmla="*/ 4455992 w 6034700"/>
                <a:gd name="connsiteY157" fmla="*/ 461108 h 2352431"/>
                <a:gd name="connsiteX158" fmla="*/ 4448177 w 6034700"/>
                <a:gd name="connsiteY158" fmla="*/ 437662 h 2352431"/>
                <a:gd name="connsiteX159" fmla="*/ 4440361 w 6034700"/>
                <a:gd name="connsiteY159" fmla="*/ 406400 h 2352431"/>
                <a:gd name="connsiteX160" fmla="*/ 4424731 w 6034700"/>
                <a:gd name="connsiteY160" fmla="*/ 382954 h 2352431"/>
                <a:gd name="connsiteX161" fmla="*/ 4409100 w 6034700"/>
                <a:gd name="connsiteY161" fmla="*/ 328246 h 2352431"/>
                <a:gd name="connsiteX162" fmla="*/ 4393469 w 6034700"/>
                <a:gd name="connsiteY162" fmla="*/ 304800 h 2352431"/>
                <a:gd name="connsiteX163" fmla="*/ 4370023 w 6034700"/>
                <a:gd name="connsiteY163" fmla="*/ 257908 h 2352431"/>
                <a:gd name="connsiteX164" fmla="*/ 4346577 w 6034700"/>
                <a:gd name="connsiteY164" fmla="*/ 234462 h 2352431"/>
                <a:gd name="connsiteX165" fmla="*/ 4315315 w 6034700"/>
                <a:gd name="connsiteY165" fmla="*/ 187569 h 2352431"/>
                <a:gd name="connsiteX166" fmla="*/ 4291869 w 6034700"/>
                <a:gd name="connsiteY166" fmla="*/ 164123 h 2352431"/>
                <a:gd name="connsiteX167" fmla="*/ 4276238 w 6034700"/>
                <a:gd name="connsiteY167" fmla="*/ 140677 h 2352431"/>
                <a:gd name="connsiteX168" fmla="*/ 4198084 w 6034700"/>
                <a:gd name="connsiteY168" fmla="*/ 85969 h 2352431"/>
                <a:gd name="connsiteX169" fmla="*/ 4174638 w 6034700"/>
                <a:gd name="connsiteY169" fmla="*/ 70339 h 2352431"/>
                <a:gd name="connsiteX170" fmla="*/ 4151192 w 6034700"/>
                <a:gd name="connsiteY170" fmla="*/ 62523 h 2352431"/>
                <a:gd name="connsiteX171" fmla="*/ 4088669 w 6034700"/>
                <a:gd name="connsiteY171" fmla="*/ 31262 h 2352431"/>
                <a:gd name="connsiteX172" fmla="*/ 4033961 w 6034700"/>
                <a:gd name="connsiteY172" fmla="*/ 15631 h 2352431"/>
                <a:gd name="connsiteX173" fmla="*/ 3979254 w 6034700"/>
                <a:gd name="connsiteY173" fmla="*/ 0 h 2352431"/>
                <a:gd name="connsiteX174" fmla="*/ 3510331 w 6034700"/>
                <a:gd name="connsiteY174" fmla="*/ 7816 h 2352431"/>
                <a:gd name="connsiteX175" fmla="*/ 3463438 w 6034700"/>
                <a:gd name="connsiteY175" fmla="*/ 15631 h 2352431"/>
                <a:gd name="connsiteX176" fmla="*/ 3377469 w 6034700"/>
                <a:gd name="connsiteY176" fmla="*/ 23446 h 2352431"/>
                <a:gd name="connsiteX177" fmla="*/ 3322761 w 6034700"/>
                <a:gd name="connsiteY177" fmla="*/ 39077 h 2352431"/>
                <a:gd name="connsiteX178" fmla="*/ 3275869 w 6034700"/>
                <a:gd name="connsiteY178" fmla="*/ 54708 h 2352431"/>
                <a:gd name="connsiteX179" fmla="*/ 3252423 w 6034700"/>
                <a:gd name="connsiteY179" fmla="*/ 62523 h 2352431"/>
                <a:gd name="connsiteX180" fmla="*/ 3197715 w 6034700"/>
                <a:gd name="connsiteY180" fmla="*/ 85969 h 2352431"/>
                <a:gd name="connsiteX181" fmla="*/ 3127377 w 6034700"/>
                <a:gd name="connsiteY181" fmla="*/ 109416 h 2352431"/>
                <a:gd name="connsiteX182" fmla="*/ 3103931 w 6034700"/>
                <a:gd name="connsiteY182" fmla="*/ 117231 h 2352431"/>
                <a:gd name="connsiteX183" fmla="*/ 3072669 w 6034700"/>
                <a:gd name="connsiteY183" fmla="*/ 125046 h 2352431"/>
                <a:gd name="connsiteX184" fmla="*/ 3025777 w 6034700"/>
                <a:gd name="connsiteY184" fmla="*/ 140677 h 2352431"/>
                <a:gd name="connsiteX185" fmla="*/ 2947623 w 6034700"/>
                <a:gd name="connsiteY185" fmla="*/ 164123 h 2352431"/>
                <a:gd name="connsiteX186" fmla="*/ 2924177 w 6034700"/>
                <a:gd name="connsiteY186" fmla="*/ 171939 h 2352431"/>
                <a:gd name="connsiteX187" fmla="*/ 2900731 w 6034700"/>
                <a:gd name="connsiteY187" fmla="*/ 187569 h 2352431"/>
                <a:gd name="connsiteX188" fmla="*/ 2846023 w 6034700"/>
                <a:gd name="connsiteY188" fmla="*/ 203200 h 2352431"/>
                <a:gd name="connsiteX189" fmla="*/ 2822577 w 6034700"/>
                <a:gd name="connsiteY189" fmla="*/ 218831 h 2352431"/>
                <a:gd name="connsiteX190" fmla="*/ 2791315 w 6034700"/>
                <a:gd name="connsiteY190" fmla="*/ 226646 h 2352431"/>
                <a:gd name="connsiteX191" fmla="*/ 2767869 w 6034700"/>
                <a:gd name="connsiteY191" fmla="*/ 234462 h 2352431"/>
                <a:gd name="connsiteX192" fmla="*/ 2736607 w 6034700"/>
                <a:gd name="connsiteY192" fmla="*/ 242277 h 2352431"/>
                <a:gd name="connsiteX193" fmla="*/ 2681900 w 6034700"/>
                <a:gd name="connsiteY193" fmla="*/ 257908 h 2352431"/>
                <a:gd name="connsiteX194" fmla="*/ 2642823 w 6034700"/>
                <a:gd name="connsiteY194" fmla="*/ 265723 h 2352431"/>
                <a:gd name="connsiteX195" fmla="*/ 2619377 w 6034700"/>
                <a:gd name="connsiteY195" fmla="*/ 273539 h 2352431"/>
                <a:gd name="connsiteX196" fmla="*/ 2572484 w 6034700"/>
                <a:gd name="connsiteY196" fmla="*/ 281354 h 2352431"/>
                <a:gd name="connsiteX197" fmla="*/ 2549038 w 6034700"/>
                <a:gd name="connsiteY197" fmla="*/ 289169 h 2352431"/>
                <a:gd name="connsiteX198" fmla="*/ 2478700 w 6034700"/>
                <a:gd name="connsiteY198" fmla="*/ 304800 h 2352431"/>
                <a:gd name="connsiteX199" fmla="*/ 2416177 w 6034700"/>
                <a:gd name="connsiteY199" fmla="*/ 328246 h 2352431"/>
                <a:gd name="connsiteX200" fmla="*/ 2392731 w 6034700"/>
                <a:gd name="connsiteY200" fmla="*/ 343877 h 2352431"/>
                <a:gd name="connsiteX201" fmla="*/ 2338023 w 6034700"/>
                <a:gd name="connsiteY201" fmla="*/ 351692 h 2352431"/>
                <a:gd name="connsiteX202" fmla="*/ 2275500 w 6034700"/>
                <a:gd name="connsiteY202" fmla="*/ 367323 h 2352431"/>
                <a:gd name="connsiteX203" fmla="*/ 2166084 w 6034700"/>
                <a:gd name="connsiteY203" fmla="*/ 382954 h 2352431"/>
                <a:gd name="connsiteX204" fmla="*/ 2111377 w 6034700"/>
                <a:gd name="connsiteY204" fmla="*/ 398585 h 2352431"/>
                <a:gd name="connsiteX205" fmla="*/ 2001961 w 6034700"/>
                <a:gd name="connsiteY205" fmla="*/ 429846 h 2352431"/>
                <a:gd name="connsiteX206" fmla="*/ 1955069 w 6034700"/>
                <a:gd name="connsiteY206" fmla="*/ 445477 h 2352431"/>
                <a:gd name="connsiteX207" fmla="*/ 1923807 w 6034700"/>
                <a:gd name="connsiteY207" fmla="*/ 453292 h 2352431"/>
                <a:gd name="connsiteX208" fmla="*/ 1900361 w 6034700"/>
                <a:gd name="connsiteY208" fmla="*/ 461108 h 2352431"/>
                <a:gd name="connsiteX209" fmla="*/ 1830023 w 6034700"/>
                <a:gd name="connsiteY209" fmla="*/ 468923 h 2352431"/>
                <a:gd name="connsiteX210" fmla="*/ 1736238 w 6034700"/>
                <a:gd name="connsiteY210" fmla="*/ 484554 h 2352431"/>
                <a:gd name="connsiteX211" fmla="*/ 1478331 w 6034700"/>
                <a:gd name="connsiteY211" fmla="*/ 508000 h 2352431"/>
                <a:gd name="connsiteX212" fmla="*/ 1400177 w 6034700"/>
                <a:gd name="connsiteY212" fmla="*/ 523631 h 2352431"/>
                <a:gd name="connsiteX213" fmla="*/ 1368915 w 6034700"/>
                <a:gd name="connsiteY213" fmla="*/ 531446 h 2352431"/>
                <a:gd name="connsiteX214" fmla="*/ 1126638 w 6034700"/>
                <a:gd name="connsiteY214" fmla="*/ 547077 h 2352431"/>
                <a:gd name="connsiteX215" fmla="*/ 657715 w 6034700"/>
                <a:gd name="connsiteY215" fmla="*/ 562708 h 2352431"/>
                <a:gd name="connsiteX216" fmla="*/ 618638 w 6034700"/>
                <a:gd name="connsiteY216"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282577 w 6034700"/>
                <a:gd name="connsiteY3" fmla="*/ 648677 h 2352431"/>
                <a:gd name="connsiteX4" fmla="*/ 173161 w 6034700"/>
                <a:gd name="connsiteY4" fmla="*/ 750277 h 2352431"/>
                <a:gd name="connsiteX5" fmla="*/ 102823 w 6034700"/>
                <a:gd name="connsiteY5" fmla="*/ 859692 h 2352431"/>
                <a:gd name="connsiteX6" fmla="*/ 48115 w 6034700"/>
                <a:gd name="connsiteY6" fmla="*/ 976923 h 2352431"/>
                <a:gd name="connsiteX7" fmla="*/ 16854 w 6034700"/>
                <a:gd name="connsiteY7" fmla="*/ 1125416 h 2352431"/>
                <a:gd name="connsiteX8" fmla="*/ 9038 w 6034700"/>
                <a:gd name="connsiteY8" fmla="*/ 1156677 h 2352431"/>
                <a:gd name="connsiteX9" fmla="*/ 9038 w 6034700"/>
                <a:gd name="connsiteY9" fmla="*/ 1484923 h 2352431"/>
                <a:gd name="connsiteX10" fmla="*/ 16854 w 6034700"/>
                <a:gd name="connsiteY10" fmla="*/ 1508369 h 2352431"/>
                <a:gd name="connsiteX11" fmla="*/ 40300 w 6034700"/>
                <a:gd name="connsiteY11" fmla="*/ 1586523 h 2352431"/>
                <a:gd name="connsiteX12" fmla="*/ 48115 w 6034700"/>
                <a:gd name="connsiteY12" fmla="*/ 1609969 h 2352431"/>
                <a:gd name="connsiteX13" fmla="*/ 71561 w 6034700"/>
                <a:gd name="connsiteY13" fmla="*/ 1625600 h 2352431"/>
                <a:gd name="connsiteX14" fmla="*/ 102823 w 6034700"/>
                <a:gd name="connsiteY14" fmla="*/ 1695939 h 2352431"/>
                <a:gd name="connsiteX15" fmla="*/ 126269 w 6034700"/>
                <a:gd name="connsiteY15" fmla="*/ 1719385 h 2352431"/>
                <a:gd name="connsiteX16" fmla="*/ 173161 w 6034700"/>
                <a:gd name="connsiteY16" fmla="*/ 1750646 h 2352431"/>
                <a:gd name="connsiteX17" fmla="*/ 235684 w 6034700"/>
                <a:gd name="connsiteY17" fmla="*/ 1781908 h 2352431"/>
                <a:gd name="connsiteX18" fmla="*/ 298207 w 6034700"/>
                <a:gd name="connsiteY18" fmla="*/ 1813169 h 2352431"/>
                <a:gd name="connsiteX19" fmla="*/ 352915 w 6034700"/>
                <a:gd name="connsiteY19" fmla="*/ 1828800 h 2352431"/>
                <a:gd name="connsiteX20" fmla="*/ 399807 w 6034700"/>
                <a:gd name="connsiteY20" fmla="*/ 1844431 h 2352431"/>
                <a:gd name="connsiteX21" fmla="*/ 423254 w 6034700"/>
                <a:gd name="connsiteY21" fmla="*/ 1860062 h 2352431"/>
                <a:gd name="connsiteX22" fmla="*/ 501407 w 6034700"/>
                <a:gd name="connsiteY22" fmla="*/ 1883508 h 2352431"/>
                <a:gd name="connsiteX23" fmla="*/ 524854 w 6034700"/>
                <a:gd name="connsiteY23" fmla="*/ 1899139 h 2352431"/>
                <a:gd name="connsiteX24" fmla="*/ 587377 w 6034700"/>
                <a:gd name="connsiteY24" fmla="*/ 1914769 h 2352431"/>
                <a:gd name="connsiteX25" fmla="*/ 634269 w 6034700"/>
                <a:gd name="connsiteY25" fmla="*/ 1930400 h 2352431"/>
                <a:gd name="connsiteX26" fmla="*/ 657715 w 6034700"/>
                <a:gd name="connsiteY26" fmla="*/ 1938216 h 2352431"/>
                <a:gd name="connsiteX27" fmla="*/ 681161 w 6034700"/>
                <a:gd name="connsiteY27" fmla="*/ 1946031 h 2352431"/>
                <a:gd name="connsiteX28" fmla="*/ 704607 w 6034700"/>
                <a:gd name="connsiteY28" fmla="*/ 1961662 h 2352431"/>
                <a:gd name="connsiteX29" fmla="*/ 759315 w 6034700"/>
                <a:gd name="connsiteY29" fmla="*/ 1977292 h 2352431"/>
                <a:gd name="connsiteX30" fmla="*/ 806207 w 6034700"/>
                <a:gd name="connsiteY30" fmla="*/ 1992923 h 2352431"/>
                <a:gd name="connsiteX31" fmla="*/ 860915 w 6034700"/>
                <a:gd name="connsiteY31" fmla="*/ 2016369 h 2352431"/>
                <a:gd name="connsiteX32" fmla="*/ 931254 w 6034700"/>
                <a:gd name="connsiteY32" fmla="*/ 2024185 h 2352431"/>
                <a:gd name="connsiteX33" fmla="*/ 1001592 w 6034700"/>
                <a:gd name="connsiteY33" fmla="*/ 2047631 h 2352431"/>
                <a:gd name="connsiteX34" fmla="*/ 1025038 w 6034700"/>
                <a:gd name="connsiteY34" fmla="*/ 2055446 h 2352431"/>
                <a:gd name="connsiteX35" fmla="*/ 1095377 w 6034700"/>
                <a:gd name="connsiteY35" fmla="*/ 2063262 h 2352431"/>
                <a:gd name="connsiteX36" fmla="*/ 1189161 w 6034700"/>
                <a:gd name="connsiteY36" fmla="*/ 2086708 h 2352431"/>
                <a:gd name="connsiteX37" fmla="*/ 1251684 w 6034700"/>
                <a:gd name="connsiteY37" fmla="*/ 2102339 h 2352431"/>
                <a:gd name="connsiteX38" fmla="*/ 1345469 w 6034700"/>
                <a:gd name="connsiteY38" fmla="*/ 2110154 h 2352431"/>
                <a:gd name="connsiteX39" fmla="*/ 1423623 w 6034700"/>
                <a:gd name="connsiteY39" fmla="*/ 2125785 h 2352431"/>
                <a:gd name="connsiteX40" fmla="*/ 1462700 w 6034700"/>
                <a:gd name="connsiteY40" fmla="*/ 2133600 h 2352431"/>
                <a:gd name="connsiteX41" fmla="*/ 1493961 w 6034700"/>
                <a:gd name="connsiteY41" fmla="*/ 2141416 h 2352431"/>
                <a:gd name="connsiteX42" fmla="*/ 1704977 w 6034700"/>
                <a:gd name="connsiteY42" fmla="*/ 2157046 h 2352431"/>
                <a:gd name="connsiteX43" fmla="*/ 1783131 w 6034700"/>
                <a:gd name="connsiteY43" fmla="*/ 2164862 h 2352431"/>
                <a:gd name="connsiteX44" fmla="*/ 1837838 w 6034700"/>
                <a:gd name="connsiteY44" fmla="*/ 2180492 h 2352431"/>
                <a:gd name="connsiteX45" fmla="*/ 1861284 w 6034700"/>
                <a:gd name="connsiteY45" fmla="*/ 2188308 h 2352431"/>
                <a:gd name="connsiteX46" fmla="*/ 1931623 w 6034700"/>
                <a:gd name="connsiteY46" fmla="*/ 2196123 h 2352431"/>
                <a:gd name="connsiteX47" fmla="*/ 2072300 w 6034700"/>
                <a:gd name="connsiteY47" fmla="*/ 2211754 h 2352431"/>
                <a:gd name="connsiteX48" fmla="*/ 2236423 w 6034700"/>
                <a:gd name="connsiteY48" fmla="*/ 2219569 h 2352431"/>
                <a:gd name="connsiteX49" fmla="*/ 2392731 w 6034700"/>
                <a:gd name="connsiteY49" fmla="*/ 2211754 h 2352431"/>
                <a:gd name="connsiteX50" fmla="*/ 2431807 w 6034700"/>
                <a:gd name="connsiteY50" fmla="*/ 2203939 h 2352431"/>
                <a:gd name="connsiteX51" fmla="*/ 2486515 w 6034700"/>
                <a:gd name="connsiteY51" fmla="*/ 2188308 h 2352431"/>
                <a:gd name="connsiteX52" fmla="*/ 2556854 w 6034700"/>
                <a:gd name="connsiteY52" fmla="*/ 2180492 h 2352431"/>
                <a:gd name="connsiteX53" fmla="*/ 2580300 w 6034700"/>
                <a:gd name="connsiteY53" fmla="*/ 2172677 h 2352431"/>
                <a:gd name="connsiteX54" fmla="*/ 2603746 w 6034700"/>
                <a:gd name="connsiteY54" fmla="*/ 2157046 h 2352431"/>
                <a:gd name="connsiteX55" fmla="*/ 2689715 w 6034700"/>
                <a:gd name="connsiteY55" fmla="*/ 2149231 h 2352431"/>
                <a:gd name="connsiteX56" fmla="*/ 2744423 w 6034700"/>
                <a:gd name="connsiteY56" fmla="*/ 2133600 h 2352431"/>
                <a:gd name="connsiteX57" fmla="*/ 2830392 w 6034700"/>
                <a:gd name="connsiteY57" fmla="*/ 2125785 h 2352431"/>
                <a:gd name="connsiteX58" fmla="*/ 2877284 w 6034700"/>
                <a:gd name="connsiteY58" fmla="*/ 2110154 h 2352431"/>
                <a:gd name="connsiteX59" fmla="*/ 2908546 w 6034700"/>
                <a:gd name="connsiteY59" fmla="*/ 2102339 h 2352431"/>
                <a:gd name="connsiteX60" fmla="*/ 2955438 w 6034700"/>
                <a:gd name="connsiteY60" fmla="*/ 2086708 h 2352431"/>
                <a:gd name="connsiteX61" fmla="*/ 3119561 w 6034700"/>
                <a:gd name="connsiteY61" fmla="*/ 2071077 h 2352431"/>
                <a:gd name="connsiteX62" fmla="*/ 3174269 w 6034700"/>
                <a:gd name="connsiteY62" fmla="*/ 2055446 h 2352431"/>
                <a:gd name="connsiteX63" fmla="*/ 3221161 w 6034700"/>
                <a:gd name="connsiteY63" fmla="*/ 2039816 h 2352431"/>
                <a:gd name="connsiteX64" fmla="*/ 3244607 w 6034700"/>
                <a:gd name="connsiteY64" fmla="*/ 2032000 h 2352431"/>
                <a:gd name="connsiteX65" fmla="*/ 3651007 w 6034700"/>
                <a:gd name="connsiteY65" fmla="*/ 2039816 h 2352431"/>
                <a:gd name="connsiteX66" fmla="*/ 3690084 w 6034700"/>
                <a:gd name="connsiteY66" fmla="*/ 2047631 h 2352431"/>
                <a:gd name="connsiteX67" fmla="*/ 3752607 w 6034700"/>
                <a:gd name="connsiteY67" fmla="*/ 2063262 h 2352431"/>
                <a:gd name="connsiteX68" fmla="*/ 3799500 w 6034700"/>
                <a:gd name="connsiteY68" fmla="*/ 2078892 h 2352431"/>
                <a:gd name="connsiteX69" fmla="*/ 3822946 w 6034700"/>
                <a:gd name="connsiteY69" fmla="*/ 2086708 h 2352431"/>
                <a:gd name="connsiteX70" fmla="*/ 3862023 w 6034700"/>
                <a:gd name="connsiteY70" fmla="*/ 2094523 h 2352431"/>
                <a:gd name="connsiteX71" fmla="*/ 3893284 w 6034700"/>
                <a:gd name="connsiteY71" fmla="*/ 2110154 h 2352431"/>
                <a:gd name="connsiteX72" fmla="*/ 3947992 w 6034700"/>
                <a:gd name="connsiteY72" fmla="*/ 2125785 h 2352431"/>
                <a:gd name="connsiteX73" fmla="*/ 3971438 w 6034700"/>
                <a:gd name="connsiteY73" fmla="*/ 2133600 h 2352431"/>
                <a:gd name="connsiteX74" fmla="*/ 4026146 w 6034700"/>
                <a:gd name="connsiteY74" fmla="*/ 2149231 h 2352431"/>
                <a:gd name="connsiteX75" fmla="*/ 4049592 w 6034700"/>
                <a:gd name="connsiteY75" fmla="*/ 2164862 h 2352431"/>
                <a:gd name="connsiteX76" fmla="*/ 4119931 w 6034700"/>
                <a:gd name="connsiteY76" fmla="*/ 2180492 h 2352431"/>
                <a:gd name="connsiteX77" fmla="*/ 4143377 w 6034700"/>
                <a:gd name="connsiteY77" fmla="*/ 2188308 h 2352431"/>
                <a:gd name="connsiteX78" fmla="*/ 4237161 w 6034700"/>
                <a:gd name="connsiteY78" fmla="*/ 2203939 h 2352431"/>
                <a:gd name="connsiteX79" fmla="*/ 4284054 w 6034700"/>
                <a:gd name="connsiteY79" fmla="*/ 2219569 h 2352431"/>
                <a:gd name="connsiteX80" fmla="*/ 4307500 w 6034700"/>
                <a:gd name="connsiteY80" fmla="*/ 2227385 h 2352431"/>
                <a:gd name="connsiteX81" fmla="*/ 4346577 w 6034700"/>
                <a:gd name="connsiteY81" fmla="*/ 2235200 h 2352431"/>
                <a:gd name="connsiteX82" fmla="*/ 4370023 w 6034700"/>
                <a:gd name="connsiteY82" fmla="*/ 2243016 h 2352431"/>
                <a:gd name="connsiteX83" fmla="*/ 4424731 w 6034700"/>
                <a:gd name="connsiteY83" fmla="*/ 2250831 h 2352431"/>
                <a:gd name="connsiteX84" fmla="*/ 4534146 w 6034700"/>
                <a:gd name="connsiteY84" fmla="*/ 2282092 h 2352431"/>
                <a:gd name="connsiteX85" fmla="*/ 4737346 w 6034700"/>
                <a:gd name="connsiteY85" fmla="*/ 2297723 h 2352431"/>
                <a:gd name="connsiteX86" fmla="*/ 4807684 w 6034700"/>
                <a:gd name="connsiteY86" fmla="*/ 2305539 h 2352431"/>
                <a:gd name="connsiteX87" fmla="*/ 4838946 w 6034700"/>
                <a:gd name="connsiteY87" fmla="*/ 2313354 h 2352431"/>
                <a:gd name="connsiteX88" fmla="*/ 5049961 w 6034700"/>
                <a:gd name="connsiteY88" fmla="*/ 2321169 h 2352431"/>
                <a:gd name="connsiteX89" fmla="*/ 5104669 w 6034700"/>
                <a:gd name="connsiteY89" fmla="*/ 2328985 h 2352431"/>
                <a:gd name="connsiteX90" fmla="*/ 5151561 w 6034700"/>
                <a:gd name="connsiteY90" fmla="*/ 2336800 h 2352431"/>
                <a:gd name="connsiteX91" fmla="*/ 5229715 w 6034700"/>
                <a:gd name="connsiteY91" fmla="*/ 2344616 h 2352431"/>
                <a:gd name="connsiteX92" fmla="*/ 5284423 w 6034700"/>
                <a:gd name="connsiteY92" fmla="*/ 2352431 h 2352431"/>
                <a:gd name="connsiteX93" fmla="*/ 5550146 w 6034700"/>
                <a:gd name="connsiteY93" fmla="*/ 2336800 h 2352431"/>
                <a:gd name="connsiteX94" fmla="*/ 5573592 w 6034700"/>
                <a:gd name="connsiteY94" fmla="*/ 2328985 h 2352431"/>
                <a:gd name="connsiteX95" fmla="*/ 5636115 w 6034700"/>
                <a:gd name="connsiteY95" fmla="*/ 2321169 h 2352431"/>
                <a:gd name="connsiteX96" fmla="*/ 5698638 w 6034700"/>
                <a:gd name="connsiteY96" fmla="*/ 2305539 h 2352431"/>
                <a:gd name="connsiteX97" fmla="*/ 5753346 w 6034700"/>
                <a:gd name="connsiteY97" fmla="*/ 2266462 h 2352431"/>
                <a:gd name="connsiteX98" fmla="*/ 5800238 w 6034700"/>
                <a:gd name="connsiteY98" fmla="*/ 2235200 h 2352431"/>
                <a:gd name="connsiteX99" fmla="*/ 5823684 w 6034700"/>
                <a:gd name="connsiteY99" fmla="*/ 2219569 h 2352431"/>
                <a:gd name="connsiteX100" fmla="*/ 5847131 w 6034700"/>
                <a:gd name="connsiteY100" fmla="*/ 2203939 h 2352431"/>
                <a:gd name="connsiteX101" fmla="*/ 5862761 w 6034700"/>
                <a:gd name="connsiteY101" fmla="*/ 2180492 h 2352431"/>
                <a:gd name="connsiteX102" fmla="*/ 5886207 w 6034700"/>
                <a:gd name="connsiteY102" fmla="*/ 2164862 h 2352431"/>
                <a:gd name="connsiteX103" fmla="*/ 5917469 w 6034700"/>
                <a:gd name="connsiteY103" fmla="*/ 2117969 h 2352431"/>
                <a:gd name="connsiteX104" fmla="*/ 5933100 w 6034700"/>
                <a:gd name="connsiteY104" fmla="*/ 2094523 h 2352431"/>
                <a:gd name="connsiteX105" fmla="*/ 5948731 w 6034700"/>
                <a:gd name="connsiteY105" fmla="*/ 2071077 h 2352431"/>
                <a:gd name="connsiteX106" fmla="*/ 5979992 w 6034700"/>
                <a:gd name="connsiteY106" fmla="*/ 2000739 h 2352431"/>
                <a:gd name="connsiteX107" fmla="*/ 5995623 w 6034700"/>
                <a:gd name="connsiteY107" fmla="*/ 1953846 h 2352431"/>
                <a:gd name="connsiteX108" fmla="*/ 6003438 w 6034700"/>
                <a:gd name="connsiteY108" fmla="*/ 1930400 h 2352431"/>
                <a:gd name="connsiteX109" fmla="*/ 6011254 w 6034700"/>
                <a:gd name="connsiteY109" fmla="*/ 1899139 h 2352431"/>
                <a:gd name="connsiteX110" fmla="*/ 6026884 w 6034700"/>
                <a:gd name="connsiteY110" fmla="*/ 1852246 h 2352431"/>
                <a:gd name="connsiteX111" fmla="*/ 6034700 w 6034700"/>
                <a:gd name="connsiteY111" fmla="*/ 1828800 h 2352431"/>
                <a:gd name="connsiteX112" fmla="*/ 6019069 w 6034700"/>
                <a:gd name="connsiteY112" fmla="*/ 1602154 h 2352431"/>
                <a:gd name="connsiteX113" fmla="*/ 6003438 w 6034700"/>
                <a:gd name="connsiteY113" fmla="*/ 1555262 h 2352431"/>
                <a:gd name="connsiteX114" fmla="*/ 5964361 w 6034700"/>
                <a:gd name="connsiteY114" fmla="*/ 1508369 h 2352431"/>
                <a:gd name="connsiteX115" fmla="*/ 5940915 w 6034700"/>
                <a:gd name="connsiteY115" fmla="*/ 1492739 h 2352431"/>
                <a:gd name="connsiteX116" fmla="*/ 5847131 w 6034700"/>
                <a:gd name="connsiteY116" fmla="*/ 1414585 h 2352431"/>
                <a:gd name="connsiteX117" fmla="*/ 5800238 w 6034700"/>
                <a:gd name="connsiteY117" fmla="*/ 1383323 h 2352431"/>
                <a:gd name="connsiteX118" fmla="*/ 5761161 w 6034700"/>
                <a:gd name="connsiteY118" fmla="*/ 1367692 h 2352431"/>
                <a:gd name="connsiteX119" fmla="*/ 5737715 w 6034700"/>
                <a:gd name="connsiteY119" fmla="*/ 1359877 h 2352431"/>
                <a:gd name="connsiteX120" fmla="*/ 5706454 w 6034700"/>
                <a:gd name="connsiteY120" fmla="*/ 1344246 h 2352431"/>
                <a:gd name="connsiteX121" fmla="*/ 5675192 w 6034700"/>
                <a:gd name="connsiteY121" fmla="*/ 1320800 h 2352431"/>
                <a:gd name="connsiteX122" fmla="*/ 5628300 w 6034700"/>
                <a:gd name="connsiteY122" fmla="*/ 1312985 h 2352431"/>
                <a:gd name="connsiteX123" fmla="*/ 5597038 w 6034700"/>
                <a:gd name="connsiteY123" fmla="*/ 1305169 h 2352431"/>
                <a:gd name="connsiteX124" fmla="*/ 5565777 w 6034700"/>
                <a:gd name="connsiteY124" fmla="*/ 1289539 h 2352431"/>
                <a:gd name="connsiteX125" fmla="*/ 5495438 w 6034700"/>
                <a:gd name="connsiteY125" fmla="*/ 1250462 h 2352431"/>
                <a:gd name="connsiteX126" fmla="*/ 5471992 w 6034700"/>
                <a:gd name="connsiteY126" fmla="*/ 1242646 h 2352431"/>
                <a:gd name="connsiteX127" fmla="*/ 5448546 w 6034700"/>
                <a:gd name="connsiteY127" fmla="*/ 1227016 h 2352431"/>
                <a:gd name="connsiteX128" fmla="*/ 5425100 w 6034700"/>
                <a:gd name="connsiteY128" fmla="*/ 1219200 h 2352431"/>
                <a:gd name="connsiteX129" fmla="*/ 5378207 w 6034700"/>
                <a:gd name="connsiteY129" fmla="*/ 1187939 h 2352431"/>
                <a:gd name="connsiteX130" fmla="*/ 5323500 w 6034700"/>
                <a:gd name="connsiteY130" fmla="*/ 1164492 h 2352431"/>
                <a:gd name="connsiteX131" fmla="*/ 5276607 w 6034700"/>
                <a:gd name="connsiteY131" fmla="*/ 1133231 h 2352431"/>
                <a:gd name="connsiteX132" fmla="*/ 5221900 w 6034700"/>
                <a:gd name="connsiteY132" fmla="*/ 1117600 h 2352431"/>
                <a:gd name="connsiteX133" fmla="*/ 5198454 w 6034700"/>
                <a:gd name="connsiteY133" fmla="*/ 1101969 h 2352431"/>
                <a:gd name="connsiteX134" fmla="*/ 5175007 w 6034700"/>
                <a:gd name="connsiteY134" fmla="*/ 1094154 h 2352431"/>
                <a:gd name="connsiteX135" fmla="*/ 5143746 w 6034700"/>
                <a:gd name="connsiteY135" fmla="*/ 1078523 h 2352431"/>
                <a:gd name="connsiteX136" fmla="*/ 5120300 w 6034700"/>
                <a:gd name="connsiteY136" fmla="*/ 1070708 h 2352431"/>
                <a:gd name="connsiteX137" fmla="*/ 5089038 w 6034700"/>
                <a:gd name="connsiteY137" fmla="*/ 1055077 h 2352431"/>
                <a:gd name="connsiteX138" fmla="*/ 5065592 w 6034700"/>
                <a:gd name="connsiteY138" fmla="*/ 1047262 h 2352431"/>
                <a:gd name="connsiteX139" fmla="*/ 5010884 w 6034700"/>
                <a:gd name="connsiteY139" fmla="*/ 1023816 h 2352431"/>
                <a:gd name="connsiteX140" fmla="*/ 4963992 w 6034700"/>
                <a:gd name="connsiteY140" fmla="*/ 1000369 h 2352431"/>
                <a:gd name="connsiteX141" fmla="*/ 4940546 w 6034700"/>
                <a:gd name="connsiteY141" fmla="*/ 984739 h 2352431"/>
                <a:gd name="connsiteX142" fmla="*/ 4917100 w 6034700"/>
                <a:gd name="connsiteY142" fmla="*/ 976923 h 2352431"/>
                <a:gd name="connsiteX143" fmla="*/ 4862392 w 6034700"/>
                <a:gd name="connsiteY143" fmla="*/ 945662 h 2352431"/>
                <a:gd name="connsiteX144" fmla="*/ 4807684 w 6034700"/>
                <a:gd name="connsiteY144" fmla="*/ 922216 h 2352431"/>
                <a:gd name="connsiteX145" fmla="*/ 4760792 w 6034700"/>
                <a:gd name="connsiteY145" fmla="*/ 890954 h 2352431"/>
                <a:gd name="connsiteX146" fmla="*/ 4737346 w 6034700"/>
                <a:gd name="connsiteY146" fmla="*/ 875323 h 2352431"/>
                <a:gd name="connsiteX147" fmla="*/ 4690454 w 6034700"/>
                <a:gd name="connsiteY147" fmla="*/ 836246 h 2352431"/>
                <a:gd name="connsiteX148" fmla="*/ 4651377 w 6034700"/>
                <a:gd name="connsiteY148" fmla="*/ 789354 h 2352431"/>
                <a:gd name="connsiteX149" fmla="*/ 4620115 w 6034700"/>
                <a:gd name="connsiteY149" fmla="*/ 742462 h 2352431"/>
                <a:gd name="connsiteX150" fmla="*/ 4588854 w 6034700"/>
                <a:gd name="connsiteY150" fmla="*/ 695569 h 2352431"/>
                <a:gd name="connsiteX151" fmla="*/ 4573223 w 6034700"/>
                <a:gd name="connsiteY151" fmla="*/ 672123 h 2352431"/>
                <a:gd name="connsiteX152" fmla="*/ 4565407 w 6034700"/>
                <a:gd name="connsiteY152" fmla="*/ 648677 h 2352431"/>
                <a:gd name="connsiteX153" fmla="*/ 4534146 w 6034700"/>
                <a:gd name="connsiteY153" fmla="*/ 601785 h 2352431"/>
                <a:gd name="connsiteX154" fmla="*/ 4526331 w 6034700"/>
                <a:gd name="connsiteY154" fmla="*/ 578339 h 2352431"/>
                <a:gd name="connsiteX155" fmla="*/ 4495069 w 6034700"/>
                <a:gd name="connsiteY155" fmla="*/ 531446 h 2352431"/>
                <a:gd name="connsiteX156" fmla="*/ 4455992 w 6034700"/>
                <a:gd name="connsiteY156" fmla="*/ 461108 h 2352431"/>
                <a:gd name="connsiteX157" fmla="*/ 4448177 w 6034700"/>
                <a:gd name="connsiteY157" fmla="*/ 437662 h 2352431"/>
                <a:gd name="connsiteX158" fmla="*/ 4440361 w 6034700"/>
                <a:gd name="connsiteY158" fmla="*/ 406400 h 2352431"/>
                <a:gd name="connsiteX159" fmla="*/ 4424731 w 6034700"/>
                <a:gd name="connsiteY159" fmla="*/ 382954 h 2352431"/>
                <a:gd name="connsiteX160" fmla="*/ 4409100 w 6034700"/>
                <a:gd name="connsiteY160" fmla="*/ 328246 h 2352431"/>
                <a:gd name="connsiteX161" fmla="*/ 4393469 w 6034700"/>
                <a:gd name="connsiteY161" fmla="*/ 304800 h 2352431"/>
                <a:gd name="connsiteX162" fmla="*/ 4370023 w 6034700"/>
                <a:gd name="connsiteY162" fmla="*/ 257908 h 2352431"/>
                <a:gd name="connsiteX163" fmla="*/ 4346577 w 6034700"/>
                <a:gd name="connsiteY163" fmla="*/ 234462 h 2352431"/>
                <a:gd name="connsiteX164" fmla="*/ 4315315 w 6034700"/>
                <a:gd name="connsiteY164" fmla="*/ 187569 h 2352431"/>
                <a:gd name="connsiteX165" fmla="*/ 4291869 w 6034700"/>
                <a:gd name="connsiteY165" fmla="*/ 164123 h 2352431"/>
                <a:gd name="connsiteX166" fmla="*/ 4276238 w 6034700"/>
                <a:gd name="connsiteY166" fmla="*/ 140677 h 2352431"/>
                <a:gd name="connsiteX167" fmla="*/ 4198084 w 6034700"/>
                <a:gd name="connsiteY167" fmla="*/ 85969 h 2352431"/>
                <a:gd name="connsiteX168" fmla="*/ 4174638 w 6034700"/>
                <a:gd name="connsiteY168" fmla="*/ 70339 h 2352431"/>
                <a:gd name="connsiteX169" fmla="*/ 4151192 w 6034700"/>
                <a:gd name="connsiteY169" fmla="*/ 62523 h 2352431"/>
                <a:gd name="connsiteX170" fmla="*/ 4088669 w 6034700"/>
                <a:gd name="connsiteY170" fmla="*/ 31262 h 2352431"/>
                <a:gd name="connsiteX171" fmla="*/ 4033961 w 6034700"/>
                <a:gd name="connsiteY171" fmla="*/ 15631 h 2352431"/>
                <a:gd name="connsiteX172" fmla="*/ 3979254 w 6034700"/>
                <a:gd name="connsiteY172" fmla="*/ 0 h 2352431"/>
                <a:gd name="connsiteX173" fmla="*/ 3510331 w 6034700"/>
                <a:gd name="connsiteY173" fmla="*/ 7816 h 2352431"/>
                <a:gd name="connsiteX174" fmla="*/ 3463438 w 6034700"/>
                <a:gd name="connsiteY174" fmla="*/ 15631 h 2352431"/>
                <a:gd name="connsiteX175" fmla="*/ 3377469 w 6034700"/>
                <a:gd name="connsiteY175" fmla="*/ 23446 h 2352431"/>
                <a:gd name="connsiteX176" fmla="*/ 3322761 w 6034700"/>
                <a:gd name="connsiteY176" fmla="*/ 39077 h 2352431"/>
                <a:gd name="connsiteX177" fmla="*/ 3275869 w 6034700"/>
                <a:gd name="connsiteY177" fmla="*/ 54708 h 2352431"/>
                <a:gd name="connsiteX178" fmla="*/ 3252423 w 6034700"/>
                <a:gd name="connsiteY178" fmla="*/ 62523 h 2352431"/>
                <a:gd name="connsiteX179" fmla="*/ 3197715 w 6034700"/>
                <a:gd name="connsiteY179" fmla="*/ 85969 h 2352431"/>
                <a:gd name="connsiteX180" fmla="*/ 3127377 w 6034700"/>
                <a:gd name="connsiteY180" fmla="*/ 109416 h 2352431"/>
                <a:gd name="connsiteX181" fmla="*/ 3103931 w 6034700"/>
                <a:gd name="connsiteY181" fmla="*/ 117231 h 2352431"/>
                <a:gd name="connsiteX182" fmla="*/ 3072669 w 6034700"/>
                <a:gd name="connsiteY182" fmla="*/ 125046 h 2352431"/>
                <a:gd name="connsiteX183" fmla="*/ 3025777 w 6034700"/>
                <a:gd name="connsiteY183" fmla="*/ 140677 h 2352431"/>
                <a:gd name="connsiteX184" fmla="*/ 2947623 w 6034700"/>
                <a:gd name="connsiteY184" fmla="*/ 164123 h 2352431"/>
                <a:gd name="connsiteX185" fmla="*/ 2924177 w 6034700"/>
                <a:gd name="connsiteY185" fmla="*/ 171939 h 2352431"/>
                <a:gd name="connsiteX186" fmla="*/ 2900731 w 6034700"/>
                <a:gd name="connsiteY186" fmla="*/ 187569 h 2352431"/>
                <a:gd name="connsiteX187" fmla="*/ 2846023 w 6034700"/>
                <a:gd name="connsiteY187" fmla="*/ 203200 h 2352431"/>
                <a:gd name="connsiteX188" fmla="*/ 2822577 w 6034700"/>
                <a:gd name="connsiteY188" fmla="*/ 218831 h 2352431"/>
                <a:gd name="connsiteX189" fmla="*/ 2791315 w 6034700"/>
                <a:gd name="connsiteY189" fmla="*/ 226646 h 2352431"/>
                <a:gd name="connsiteX190" fmla="*/ 2767869 w 6034700"/>
                <a:gd name="connsiteY190" fmla="*/ 234462 h 2352431"/>
                <a:gd name="connsiteX191" fmla="*/ 2736607 w 6034700"/>
                <a:gd name="connsiteY191" fmla="*/ 242277 h 2352431"/>
                <a:gd name="connsiteX192" fmla="*/ 2681900 w 6034700"/>
                <a:gd name="connsiteY192" fmla="*/ 257908 h 2352431"/>
                <a:gd name="connsiteX193" fmla="*/ 2642823 w 6034700"/>
                <a:gd name="connsiteY193" fmla="*/ 265723 h 2352431"/>
                <a:gd name="connsiteX194" fmla="*/ 2619377 w 6034700"/>
                <a:gd name="connsiteY194" fmla="*/ 273539 h 2352431"/>
                <a:gd name="connsiteX195" fmla="*/ 2572484 w 6034700"/>
                <a:gd name="connsiteY195" fmla="*/ 281354 h 2352431"/>
                <a:gd name="connsiteX196" fmla="*/ 2549038 w 6034700"/>
                <a:gd name="connsiteY196" fmla="*/ 289169 h 2352431"/>
                <a:gd name="connsiteX197" fmla="*/ 2478700 w 6034700"/>
                <a:gd name="connsiteY197" fmla="*/ 304800 h 2352431"/>
                <a:gd name="connsiteX198" fmla="*/ 2416177 w 6034700"/>
                <a:gd name="connsiteY198" fmla="*/ 328246 h 2352431"/>
                <a:gd name="connsiteX199" fmla="*/ 2392731 w 6034700"/>
                <a:gd name="connsiteY199" fmla="*/ 343877 h 2352431"/>
                <a:gd name="connsiteX200" fmla="*/ 2338023 w 6034700"/>
                <a:gd name="connsiteY200" fmla="*/ 351692 h 2352431"/>
                <a:gd name="connsiteX201" fmla="*/ 2275500 w 6034700"/>
                <a:gd name="connsiteY201" fmla="*/ 367323 h 2352431"/>
                <a:gd name="connsiteX202" fmla="*/ 2166084 w 6034700"/>
                <a:gd name="connsiteY202" fmla="*/ 382954 h 2352431"/>
                <a:gd name="connsiteX203" fmla="*/ 2111377 w 6034700"/>
                <a:gd name="connsiteY203" fmla="*/ 398585 h 2352431"/>
                <a:gd name="connsiteX204" fmla="*/ 2001961 w 6034700"/>
                <a:gd name="connsiteY204" fmla="*/ 429846 h 2352431"/>
                <a:gd name="connsiteX205" fmla="*/ 1955069 w 6034700"/>
                <a:gd name="connsiteY205" fmla="*/ 445477 h 2352431"/>
                <a:gd name="connsiteX206" fmla="*/ 1923807 w 6034700"/>
                <a:gd name="connsiteY206" fmla="*/ 453292 h 2352431"/>
                <a:gd name="connsiteX207" fmla="*/ 1900361 w 6034700"/>
                <a:gd name="connsiteY207" fmla="*/ 461108 h 2352431"/>
                <a:gd name="connsiteX208" fmla="*/ 1830023 w 6034700"/>
                <a:gd name="connsiteY208" fmla="*/ 468923 h 2352431"/>
                <a:gd name="connsiteX209" fmla="*/ 1736238 w 6034700"/>
                <a:gd name="connsiteY209" fmla="*/ 484554 h 2352431"/>
                <a:gd name="connsiteX210" fmla="*/ 1478331 w 6034700"/>
                <a:gd name="connsiteY210" fmla="*/ 508000 h 2352431"/>
                <a:gd name="connsiteX211" fmla="*/ 1400177 w 6034700"/>
                <a:gd name="connsiteY211" fmla="*/ 523631 h 2352431"/>
                <a:gd name="connsiteX212" fmla="*/ 1368915 w 6034700"/>
                <a:gd name="connsiteY212" fmla="*/ 531446 h 2352431"/>
                <a:gd name="connsiteX213" fmla="*/ 1126638 w 6034700"/>
                <a:gd name="connsiteY213" fmla="*/ 547077 h 2352431"/>
                <a:gd name="connsiteX214" fmla="*/ 657715 w 6034700"/>
                <a:gd name="connsiteY214" fmla="*/ 562708 h 2352431"/>
                <a:gd name="connsiteX215" fmla="*/ 618638 w 6034700"/>
                <a:gd name="connsiteY215" fmla="*/ 570523 h 2352431"/>
                <a:gd name="connsiteX0" fmla="*/ 532669 w 6034700"/>
                <a:gd name="connsiteY0" fmla="*/ 586154 h 2352431"/>
                <a:gd name="connsiteX1" fmla="*/ 423254 w 6034700"/>
                <a:gd name="connsiteY1" fmla="*/ 609600 h 2352431"/>
                <a:gd name="connsiteX2" fmla="*/ 282577 w 6034700"/>
                <a:gd name="connsiteY2" fmla="*/ 648677 h 2352431"/>
                <a:gd name="connsiteX3" fmla="*/ 173161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23254 w 6034700"/>
                <a:gd name="connsiteY1" fmla="*/ 609600 h 2352431"/>
                <a:gd name="connsiteX2" fmla="*/ 282577 w 6034700"/>
                <a:gd name="connsiteY2" fmla="*/ 648677 h 2352431"/>
                <a:gd name="connsiteX3" fmla="*/ 235684 w 6034700"/>
                <a:gd name="connsiteY3" fmla="*/ 781539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23254 w 6034700"/>
                <a:gd name="connsiteY1" fmla="*/ 609600 h 2352431"/>
                <a:gd name="connsiteX2" fmla="*/ 282577 w 6034700"/>
                <a:gd name="connsiteY2" fmla="*/ 648677 h 2352431"/>
                <a:gd name="connsiteX3" fmla="*/ 212238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23254 w 6034700"/>
                <a:gd name="connsiteY1" fmla="*/ 609600 h 2352431"/>
                <a:gd name="connsiteX2" fmla="*/ 329470 w 6034700"/>
                <a:gd name="connsiteY2" fmla="*/ 679939 h 2352431"/>
                <a:gd name="connsiteX3" fmla="*/ 212238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70147 w 6034700"/>
                <a:gd name="connsiteY1" fmla="*/ 648677 h 2352431"/>
                <a:gd name="connsiteX2" fmla="*/ 329470 w 6034700"/>
                <a:gd name="connsiteY2" fmla="*/ 679939 h 2352431"/>
                <a:gd name="connsiteX3" fmla="*/ 212238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470147 w 6034700"/>
                <a:gd name="connsiteY0" fmla="*/ 648677 h 2352431"/>
                <a:gd name="connsiteX1" fmla="*/ 329470 w 6034700"/>
                <a:gd name="connsiteY1" fmla="*/ 679939 h 2352431"/>
                <a:gd name="connsiteX2" fmla="*/ 212238 w 6034700"/>
                <a:gd name="connsiteY2" fmla="*/ 750277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329470 w 6034700"/>
                <a:gd name="connsiteY1" fmla="*/ 679939 h 2352431"/>
                <a:gd name="connsiteX2" fmla="*/ 212238 w 6034700"/>
                <a:gd name="connsiteY2" fmla="*/ 750277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329470 w 6034700"/>
                <a:gd name="connsiteY1" fmla="*/ 679939 h 2352431"/>
                <a:gd name="connsiteX2" fmla="*/ 212238 w 6034700"/>
                <a:gd name="connsiteY2" fmla="*/ 750277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329470 w 6034700"/>
                <a:gd name="connsiteY1" fmla="*/ 679939 h 2352431"/>
                <a:gd name="connsiteX2" fmla="*/ 212238 w 6034700"/>
                <a:gd name="connsiteY2" fmla="*/ 750277 h 2352431"/>
                <a:gd name="connsiteX3" fmla="*/ 259131 w 6034700"/>
                <a:gd name="connsiteY3" fmla="*/ 781539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610824 w 6034700"/>
                <a:gd name="connsiteY0" fmla="*/ 554892 h 2352431"/>
                <a:gd name="connsiteX1" fmla="*/ 329470 w 6034700"/>
                <a:gd name="connsiteY1" fmla="*/ 679939 h 2352431"/>
                <a:gd name="connsiteX2" fmla="*/ 470146 w 6034700"/>
                <a:gd name="connsiteY2" fmla="*/ 734647 h 2352431"/>
                <a:gd name="connsiteX3" fmla="*/ 259131 w 6034700"/>
                <a:gd name="connsiteY3" fmla="*/ 781539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610824 w 6034700"/>
                <a:gd name="connsiteY0" fmla="*/ 554892 h 2352431"/>
                <a:gd name="connsiteX1" fmla="*/ 329470 w 6034700"/>
                <a:gd name="connsiteY1" fmla="*/ 679939 h 2352431"/>
                <a:gd name="connsiteX2" fmla="*/ 259131 w 6034700"/>
                <a:gd name="connsiteY2" fmla="*/ 781539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462332 w 6034700"/>
                <a:gd name="connsiteY1" fmla="*/ 672123 h 2352431"/>
                <a:gd name="connsiteX2" fmla="*/ 259131 w 6034700"/>
                <a:gd name="connsiteY2" fmla="*/ 781539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462332 w 6034700"/>
                <a:gd name="connsiteY1" fmla="*/ 672123 h 2352431"/>
                <a:gd name="connsiteX2" fmla="*/ 259131 w 6034700"/>
                <a:gd name="connsiteY2" fmla="*/ 781539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42084 w 6034700"/>
                <a:gd name="connsiteY213" fmla="*/ 617415 h 2352431"/>
                <a:gd name="connsiteX0" fmla="*/ 462332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657715 w 6034700"/>
                <a:gd name="connsiteY211" fmla="*/ 562708 h 2352431"/>
                <a:gd name="connsiteX212" fmla="*/ 642084 w 6034700"/>
                <a:gd name="connsiteY212" fmla="*/ 617415 h 2352431"/>
                <a:gd name="connsiteX0" fmla="*/ 462332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657715 w 6034700"/>
                <a:gd name="connsiteY211" fmla="*/ 562708 h 2352431"/>
                <a:gd name="connsiteX0" fmla="*/ 462332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26269 w 6034700"/>
                <a:gd name="connsiteY2" fmla="*/ 875323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26269 w 6034700"/>
                <a:gd name="connsiteY2" fmla="*/ 875323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431068 w 6034700"/>
                <a:gd name="connsiteY211" fmla="*/ 812801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1561 w 6034700"/>
                <a:gd name="connsiteY3" fmla="*/ 1031631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556116 w 6034700"/>
                <a:gd name="connsiteY0" fmla="*/ 687754 h 2352431"/>
                <a:gd name="connsiteX1" fmla="*/ 337285 w 6034700"/>
                <a:gd name="connsiteY1" fmla="*/ 773723 h 2352431"/>
                <a:gd name="connsiteX2" fmla="*/ 157531 w 6034700"/>
                <a:gd name="connsiteY2" fmla="*/ 969108 h 2352431"/>
                <a:gd name="connsiteX3" fmla="*/ 180977 w 6034700"/>
                <a:gd name="connsiteY3" fmla="*/ 883139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282577 w 6034700"/>
                <a:gd name="connsiteY1" fmla="*/ 851877 h 2352431"/>
                <a:gd name="connsiteX2" fmla="*/ 157531 w 6034700"/>
                <a:gd name="connsiteY2" fmla="*/ 969108 h 2352431"/>
                <a:gd name="connsiteX3" fmla="*/ 180977 w 6034700"/>
                <a:gd name="connsiteY3" fmla="*/ 883139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282577 w 6034700"/>
                <a:gd name="connsiteY1" fmla="*/ 851877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556116 w 6034700"/>
                <a:gd name="connsiteY0" fmla="*/ 687754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51192 w 6034700"/>
                <a:gd name="connsiteY164" fmla="*/ 62523 h 2352431"/>
                <a:gd name="connsiteX165" fmla="*/ 4088669 w 6034700"/>
                <a:gd name="connsiteY165" fmla="*/ 31262 h 2352431"/>
                <a:gd name="connsiteX166" fmla="*/ 4033961 w 6034700"/>
                <a:gd name="connsiteY166" fmla="*/ 15631 h 2352431"/>
                <a:gd name="connsiteX167" fmla="*/ 3979254 w 6034700"/>
                <a:gd name="connsiteY167" fmla="*/ 0 h 2352431"/>
                <a:gd name="connsiteX168" fmla="*/ 3510331 w 6034700"/>
                <a:gd name="connsiteY168" fmla="*/ 7816 h 2352431"/>
                <a:gd name="connsiteX169" fmla="*/ 3463438 w 6034700"/>
                <a:gd name="connsiteY169" fmla="*/ 15631 h 2352431"/>
                <a:gd name="connsiteX170" fmla="*/ 3377469 w 6034700"/>
                <a:gd name="connsiteY170" fmla="*/ 23446 h 2352431"/>
                <a:gd name="connsiteX171" fmla="*/ 3322761 w 6034700"/>
                <a:gd name="connsiteY171" fmla="*/ 39077 h 2352431"/>
                <a:gd name="connsiteX172" fmla="*/ 3275869 w 6034700"/>
                <a:gd name="connsiteY172" fmla="*/ 54708 h 2352431"/>
                <a:gd name="connsiteX173" fmla="*/ 3252423 w 6034700"/>
                <a:gd name="connsiteY173" fmla="*/ 62523 h 2352431"/>
                <a:gd name="connsiteX174" fmla="*/ 3197715 w 6034700"/>
                <a:gd name="connsiteY174" fmla="*/ 85969 h 2352431"/>
                <a:gd name="connsiteX175" fmla="*/ 3127377 w 6034700"/>
                <a:gd name="connsiteY175" fmla="*/ 109416 h 2352431"/>
                <a:gd name="connsiteX176" fmla="*/ 3103931 w 6034700"/>
                <a:gd name="connsiteY176" fmla="*/ 117231 h 2352431"/>
                <a:gd name="connsiteX177" fmla="*/ 3072669 w 6034700"/>
                <a:gd name="connsiteY177" fmla="*/ 125046 h 2352431"/>
                <a:gd name="connsiteX178" fmla="*/ 3025777 w 6034700"/>
                <a:gd name="connsiteY178" fmla="*/ 140677 h 2352431"/>
                <a:gd name="connsiteX179" fmla="*/ 2947623 w 6034700"/>
                <a:gd name="connsiteY179" fmla="*/ 164123 h 2352431"/>
                <a:gd name="connsiteX180" fmla="*/ 2924177 w 6034700"/>
                <a:gd name="connsiteY180" fmla="*/ 171939 h 2352431"/>
                <a:gd name="connsiteX181" fmla="*/ 2900731 w 6034700"/>
                <a:gd name="connsiteY181" fmla="*/ 187569 h 2352431"/>
                <a:gd name="connsiteX182" fmla="*/ 2846023 w 6034700"/>
                <a:gd name="connsiteY182" fmla="*/ 203200 h 2352431"/>
                <a:gd name="connsiteX183" fmla="*/ 2822577 w 6034700"/>
                <a:gd name="connsiteY183" fmla="*/ 218831 h 2352431"/>
                <a:gd name="connsiteX184" fmla="*/ 2791315 w 6034700"/>
                <a:gd name="connsiteY184" fmla="*/ 226646 h 2352431"/>
                <a:gd name="connsiteX185" fmla="*/ 2767869 w 6034700"/>
                <a:gd name="connsiteY185" fmla="*/ 234462 h 2352431"/>
                <a:gd name="connsiteX186" fmla="*/ 2736607 w 6034700"/>
                <a:gd name="connsiteY186" fmla="*/ 242277 h 2352431"/>
                <a:gd name="connsiteX187" fmla="*/ 2681900 w 6034700"/>
                <a:gd name="connsiteY187" fmla="*/ 257908 h 2352431"/>
                <a:gd name="connsiteX188" fmla="*/ 2642823 w 6034700"/>
                <a:gd name="connsiteY188" fmla="*/ 265723 h 2352431"/>
                <a:gd name="connsiteX189" fmla="*/ 2619377 w 6034700"/>
                <a:gd name="connsiteY189" fmla="*/ 273539 h 2352431"/>
                <a:gd name="connsiteX190" fmla="*/ 2572484 w 6034700"/>
                <a:gd name="connsiteY190" fmla="*/ 281354 h 2352431"/>
                <a:gd name="connsiteX191" fmla="*/ 2549038 w 6034700"/>
                <a:gd name="connsiteY191" fmla="*/ 289169 h 2352431"/>
                <a:gd name="connsiteX192" fmla="*/ 2478700 w 6034700"/>
                <a:gd name="connsiteY192" fmla="*/ 304800 h 2352431"/>
                <a:gd name="connsiteX193" fmla="*/ 2416177 w 6034700"/>
                <a:gd name="connsiteY193" fmla="*/ 328246 h 2352431"/>
                <a:gd name="connsiteX194" fmla="*/ 2392731 w 6034700"/>
                <a:gd name="connsiteY194" fmla="*/ 343877 h 2352431"/>
                <a:gd name="connsiteX195" fmla="*/ 2338023 w 6034700"/>
                <a:gd name="connsiteY195" fmla="*/ 351692 h 2352431"/>
                <a:gd name="connsiteX196" fmla="*/ 2275500 w 6034700"/>
                <a:gd name="connsiteY196" fmla="*/ 367323 h 2352431"/>
                <a:gd name="connsiteX197" fmla="*/ 2166084 w 6034700"/>
                <a:gd name="connsiteY197" fmla="*/ 382954 h 2352431"/>
                <a:gd name="connsiteX198" fmla="*/ 2111377 w 6034700"/>
                <a:gd name="connsiteY198" fmla="*/ 398585 h 2352431"/>
                <a:gd name="connsiteX199" fmla="*/ 2001961 w 6034700"/>
                <a:gd name="connsiteY199" fmla="*/ 429846 h 2352431"/>
                <a:gd name="connsiteX200" fmla="*/ 1955069 w 6034700"/>
                <a:gd name="connsiteY200" fmla="*/ 445477 h 2352431"/>
                <a:gd name="connsiteX201" fmla="*/ 1923807 w 6034700"/>
                <a:gd name="connsiteY201" fmla="*/ 453292 h 2352431"/>
                <a:gd name="connsiteX202" fmla="*/ 1900361 w 6034700"/>
                <a:gd name="connsiteY202" fmla="*/ 461108 h 2352431"/>
                <a:gd name="connsiteX203" fmla="*/ 1830023 w 6034700"/>
                <a:gd name="connsiteY203" fmla="*/ 468923 h 2352431"/>
                <a:gd name="connsiteX204" fmla="*/ 1736238 w 6034700"/>
                <a:gd name="connsiteY204" fmla="*/ 484554 h 2352431"/>
                <a:gd name="connsiteX205" fmla="*/ 1478331 w 6034700"/>
                <a:gd name="connsiteY205" fmla="*/ 508000 h 2352431"/>
                <a:gd name="connsiteX206" fmla="*/ 1400177 w 6034700"/>
                <a:gd name="connsiteY206" fmla="*/ 523631 h 2352431"/>
                <a:gd name="connsiteX207" fmla="*/ 1368915 w 6034700"/>
                <a:gd name="connsiteY207" fmla="*/ 531446 h 2352431"/>
                <a:gd name="connsiteX208" fmla="*/ 1142268 w 6034700"/>
                <a:gd name="connsiteY208" fmla="*/ 586154 h 2352431"/>
                <a:gd name="connsiteX209" fmla="*/ 431068 w 6034700"/>
                <a:gd name="connsiteY209"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51192 w 6034700"/>
                <a:gd name="connsiteY164" fmla="*/ 62523 h 2352431"/>
                <a:gd name="connsiteX165" fmla="*/ 4088669 w 6034700"/>
                <a:gd name="connsiteY165" fmla="*/ 31262 h 2352431"/>
                <a:gd name="connsiteX166" fmla="*/ 3979254 w 6034700"/>
                <a:gd name="connsiteY166" fmla="*/ 0 h 2352431"/>
                <a:gd name="connsiteX167" fmla="*/ 3510331 w 6034700"/>
                <a:gd name="connsiteY167" fmla="*/ 7816 h 2352431"/>
                <a:gd name="connsiteX168" fmla="*/ 3463438 w 6034700"/>
                <a:gd name="connsiteY168" fmla="*/ 15631 h 2352431"/>
                <a:gd name="connsiteX169" fmla="*/ 3377469 w 6034700"/>
                <a:gd name="connsiteY169" fmla="*/ 23446 h 2352431"/>
                <a:gd name="connsiteX170" fmla="*/ 3322761 w 6034700"/>
                <a:gd name="connsiteY170" fmla="*/ 39077 h 2352431"/>
                <a:gd name="connsiteX171" fmla="*/ 3275869 w 6034700"/>
                <a:gd name="connsiteY171" fmla="*/ 54708 h 2352431"/>
                <a:gd name="connsiteX172" fmla="*/ 3252423 w 6034700"/>
                <a:gd name="connsiteY172" fmla="*/ 62523 h 2352431"/>
                <a:gd name="connsiteX173" fmla="*/ 3197715 w 6034700"/>
                <a:gd name="connsiteY173" fmla="*/ 85969 h 2352431"/>
                <a:gd name="connsiteX174" fmla="*/ 3127377 w 6034700"/>
                <a:gd name="connsiteY174" fmla="*/ 109416 h 2352431"/>
                <a:gd name="connsiteX175" fmla="*/ 3103931 w 6034700"/>
                <a:gd name="connsiteY175" fmla="*/ 117231 h 2352431"/>
                <a:gd name="connsiteX176" fmla="*/ 3072669 w 6034700"/>
                <a:gd name="connsiteY176" fmla="*/ 125046 h 2352431"/>
                <a:gd name="connsiteX177" fmla="*/ 3025777 w 6034700"/>
                <a:gd name="connsiteY177" fmla="*/ 140677 h 2352431"/>
                <a:gd name="connsiteX178" fmla="*/ 2947623 w 6034700"/>
                <a:gd name="connsiteY178" fmla="*/ 164123 h 2352431"/>
                <a:gd name="connsiteX179" fmla="*/ 2924177 w 6034700"/>
                <a:gd name="connsiteY179" fmla="*/ 171939 h 2352431"/>
                <a:gd name="connsiteX180" fmla="*/ 2900731 w 6034700"/>
                <a:gd name="connsiteY180" fmla="*/ 187569 h 2352431"/>
                <a:gd name="connsiteX181" fmla="*/ 2846023 w 6034700"/>
                <a:gd name="connsiteY181" fmla="*/ 203200 h 2352431"/>
                <a:gd name="connsiteX182" fmla="*/ 2822577 w 6034700"/>
                <a:gd name="connsiteY182" fmla="*/ 218831 h 2352431"/>
                <a:gd name="connsiteX183" fmla="*/ 2791315 w 6034700"/>
                <a:gd name="connsiteY183" fmla="*/ 226646 h 2352431"/>
                <a:gd name="connsiteX184" fmla="*/ 2767869 w 6034700"/>
                <a:gd name="connsiteY184" fmla="*/ 234462 h 2352431"/>
                <a:gd name="connsiteX185" fmla="*/ 2736607 w 6034700"/>
                <a:gd name="connsiteY185" fmla="*/ 242277 h 2352431"/>
                <a:gd name="connsiteX186" fmla="*/ 2681900 w 6034700"/>
                <a:gd name="connsiteY186" fmla="*/ 257908 h 2352431"/>
                <a:gd name="connsiteX187" fmla="*/ 2642823 w 6034700"/>
                <a:gd name="connsiteY187" fmla="*/ 265723 h 2352431"/>
                <a:gd name="connsiteX188" fmla="*/ 2619377 w 6034700"/>
                <a:gd name="connsiteY188" fmla="*/ 273539 h 2352431"/>
                <a:gd name="connsiteX189" fmla="*/ 2572484 w 6034700"/>
                <a:gd name="connsiteY189" fmla="*/ 281354 h 2352431"/>
                <a:gd name="connsiteX190" fmla="*/ 2549038 w 6034700"/>
                <a:gd name="connsiteY190" fmla="*/ 289169 h 2352431"/>
                <a:gd name="connsiteX191" fmla="*/ 2478700 w 6034700"/>
                <a:gd name="connsiteY191" fmla="*/ 304800 h 2352431"/>
                <a:gd name="connsiteX192" fmla="*/ 2416177 w 6034700"/>
                <a:gd name="connsiteY192" fmla="*/ 328246 h 2352431"/>
                <a:gd name="connsiteX193" fmla="*/ 2392731 w 6034700"/>
                <a:gd name="connsiteY193" fmla="*/ 343877 h 2352431"/>
                <a:gd name="connsiteX194" fmla="*/ 2338023 w 6034700"/>
                <a:gd name="connsiteY194" fmla="*/ 351692 h 2352431"/>
                <a:gd name="connsiteX195" fmla="*/ 2275500 w 6034700"/>
                <a:gd name="connsiteY195" fmla="*/ 367323 h 2352431"/>
                <a:gd name="connsiteX196" fmla="*/ 2166084 w 6034700"/>
                <a:gd name="connsiteY196" fmla="*/ 382954 h 2352431"/>
                <a:gd name="connsiteX197" fmla="*/ 2111377 w 6034700"/>
                <a:gd name="connsiteY197" fmla="*/ 398585 h 2352431"/>
                <a:gd name="connsiteX198" fmla="*/ 2001961 w 6034700"/>
                <a:gd name="connsiteY198" fmla="*/ 429846 h 2352431"/>
                <a:gd name="connsiteX199" fmla="*/ 1955069 w 6034700"/>
                <a:gd name="connsiteY199" fmla="*/ 445477 h 2352431"/>
                <a:gd name="connsiteX200" fmla="*/ 1923807 w 6034700"/>
                <a:gd name="connsiteY200" fmla="*/ 453292 h 2352431"/>
                <a:gd name="connsiteX201" fmla="*/ 1900361 w 6034700"/>
                <a:gd name="connsiteY201" fmla="*/ 461108 h 2352431"/>
                <a:gd name="connsiteX202" fmla="*/ 1830023 w 6034700"/>
                <a:gd name="connsiteY202" fmla="*/ 468923 h 2352431"/>
                <a:gd name="connsiteX203" fmla="*/ 1736238 w 6034700"/>
                <a:gd name="connsiteY203" fmla="*/ 484554 h 2352431"/>
                <a:gd name="connsiteX204" fmla="*/ 1478331 w 6034700"/>
                <a:gd name="connsiteY204" fmla="*/ 508000 h 2352431"/>
                <a:gd name="connsiteX205" fmla="*/ 1400177 w 6034700"/>
                <a:gd name="connsiteY205" fmla="*/ 523631 h 2352431"/>
                <a:gd name="connsiteX206" fmla="*/ 1368915 w 6034700"/>
                <a:gd name="connsiteY206" fmla="*/ 531446 h 2352431"/>
                <a:gd name="connsiteX207" fmla="*/ 1142268 w 6034700"/>
                <a:gd name="connsiteY207" fmla="*/ 586154 h 2352431"/>
                <a:gd name="connsiteX208" fmla="*/ 431068 w 6034700"/>
                <a:gd name="connsiteY208"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76238 w 6034700"/>
                <a:gd name="connsiteY161" fmla="*/ 140677 h 2352431"/>
                <a:gd name="connsiteX162" fmla="*/ 4198084 w 6034700"/>
                <a:gd name="connsiteY162" fmla="*/ 85969 h 2352431"/>
                <a:gd name="connsiteX163" fmla="*/ 4151192 w 6034700"/>
                <a:gd name="connsiteY163" fmla="*/ 62523 h 2352431"/>
                <a:gd name="connsiteX164" fmla="*/ 4088669 w 6034700"/>
                <a:gd name="connsiteY164" fmla="*/ 31262 h 2352431"/>
                <a:gd name="connsiteX165" fmla="*/ 3979254 w 6034700"/>
                <a:gd name="connsiteY165" fmla="*/ 0 h 2352431"/>
                <a:gd name="connsiteX166" fmla="*/ 3510331 w 6034700"/>
                <a:gd name="connsiteY166" fmla="*/ 7816 h 2352431"/>
                <a:gd name="connsiteX167" fmla="*/ 3463438 w 6034700"/>
                <a:gd name="connsiteY167" fmla="*/ 15631 h 2352431"/>
                <a:gd name="connsiteX168" fmla="*/ 3377469 w 6034700"/>
                <a:gd name="connsiteY168" fmla="*/ 23446 h 2352431"/>
                <a:gd name="connsiteX169" fmla="*/ 3322761 w 6034700"/>
                <a:gd name="connsiteY169" fmla="*/ 39077 h 2352431"/>
                <a:gd name="connsiteX170" fmla="*/ 3275869 w 6034700"/>
                <a:gd name="connsiteY170" fmla="*/ 54708 h 2352431"/>
                <a:gd name="connsiteX171" fmla="*/ 3252423 w 6034700"/>
                <a:gd name="connsiteY171" fmla="*/ 62523 h 2352431"/>
                <a:gd name="connsiteX172" fmla="*/ 3197715 w 6034700"/>
                <a:gd name="connsiteY172" fmla="*/ 85969 h 2352431"/>
                <a:gd name="connsiteX173" fmla="*/ 3127377 w 6034700"/>
                <a:gd name="connsiteY173" fmla="*/ 109416 h 2352431"/>
                <a:gd name="connsiteX174" fmla="*/ 3103931 w 6034700"/>
                <a:gd name="connsiteY174" fmla="*/ 117231 h 2352431"/>
                <a:gd name="connsiteX175" fmla="*/ 3072669 w 6034700"/>
                <a:gd name="connsiteY175" fmla="*/ 125046 h 2352431"/>
                <a:gd name="connsiteX176" fmla="*/ 3025777 w 6034700"/>
                <a:gd name="connsiteY176" fmla="*/ 140677 h 2352431"/>
                <a:gd name="connsiteX177" fmla="*/ 2947623 w 6034700"/>
                <a:gd name="connsiteY177" fmla="*/ 164123 h 2352431"/>
                <a:gd name="connsiteX178" fmla="*/ 2924177 w 6034700"/>
                <a:gd name="connsiteY178" fmla="*/ 171939 h 2352431"/>
                <a:gd name="connsiteX179" fmla="*/ 2900731 w 6034700"/>
                <a:gd name="connsiteY179" fmla="*/ 187569 h 2352431"/>
                <a:gd name="connsiteX180" fmla="*/ 2846023 w 6034700"/>
                <a:gd name="connsiteY180" fmla="*/ 203200 h 2352431"/>
                <a:gd name="connsiteX181" fmla="*/ 2822577 w 6034700"/>
                <a:gd name="connsiteY181" fmla="*/ 218831 h 2352431"/>
                <a:gd name="connsiteX182" fmla="*/ 2791315 w 6034700"/>
                <a:gd name="connsiteY182" fmla="*/ 226646 h 2352431"/>
                <a:gd name="connsiteX183" fmla="*/ 2767869 w 6034700"/>
                <a:gd name="connsiteY183" fmla="*/ 234462 h 2352431"/>
                <a:gd name="connsiteX184" fmla="*/ 2736607 w 6034700"/>
                <a:gd name="connsiteY184" fmla="*/ 242277 h 2352431"/>
                <a:gd name="connsiteX185" fmla="*/ 2681900 w 6034700"/>
                <a:gd name="connsiteY185" fmla="*/ 257908 h 2352431"/>
                <a:gd name="connsiteX186" fmla="*/ 2642823 w 6034700"/>
                <a:gd name="connsiteY186" fmla="*/ 265723 h 2352431"/>
                <a:gd name="connsiteX187" fmla="*/ 2619377 w 6034700"/>
                <a:gd name="connsiteY187" fmla="*/ 273539 h 2352431"/>
                <a:gd name="connsiteX188" fmla="*/ 2572484 w 6034700"/>
                <a:gd name="connsiteY188" fmla="*/ 281354 h 2352431"/>
                <a:gd name="connsiteX189" fmla="*/ 2549038 w 6034700"/>
                <a:gd name="connsiteY189" fmla="*/ 289169 h 2352431"/>
                <a:gd name="connsiteX190" fmla="*/ 2478700 w 6034700"/>
                <a:gd name="connsiteY190" fmla="*/ 304800 h 2352431"/>
                <a:gd name="connsiteX191" fmla="*/ 2416177 w 6034700"/>
                <a:gd name="connsiteY191" fmla="*/ 328246 h 2352431"/>
                <a:gd name="connsiteX192" fmla="*/ 2392731 w 6034700"/>
                <a:gd name="connsiteY192" fmla="*/ 343877 h 2352431"/>
                <a:gd name="connsiteX193" fmla="*/ 2338023 w 6034700"/>
                <a:gd name="connsiteY193" fmla="*/ 351692 h 2352431"/>
                <a:gd name="connsiteX194" fmla="*/ 2275500 w 6034700"/>
                <a:gd name="connsiteY194" fmla="*/ 367323 h 2352431"/>
                <a:gd name="connsiteX195" fmla="*/ 2166084 w 6034700"/>
                <a:gd name="connsiteY195" fmla="*/ 382954 h 2352431"/>
                <a:gd name="connsiteX196" fmla="*/ 2111377 w 6034700"/>
                <a:gd name="connsiteY196" fmla="*/ 398585 h 2352431"/>
                <a:gd name="connsiteX197" fmla="*/ 2001961 w 6034700"/>
                <a:gd name="connsiteY197" fmla="*/ 429846 h 2352431"/>
                <a:gd name="connsiteX198" fmla="*/ 1955069 w 6034700"/>
                <a:gd name="connsiteY198" fmla="*/ 445477 h 2352431"/>
                <a:gd name="connsiteX199" fmla="*/ 1923807 w 6034700"/>
                <a:gd name="connsiteY199" fmla="*/ 453292 h 2352431"/>
                <a:gd name="connsiteX200" fmla="*/ 1900361 w 6034700"/>
                <a:gd name="connsiteY200" fmla="*/ 461108 h 2352431"/>
                <a:gd name="connsiteX201" fmla="*/ 1830023 w 6034700"/>
                <a:gd name="connsiteY201" fmla="*/ 468923 h 2352431"/>
                <a:gd name="connsiteX202" fmla="*/ 1736238 w 6034700"/>
                <a:gd name="connsiteY202" fmla="*/ 484554 h 2352431"/>
                <a:gd name="connsiteX203" fmla="*/ 1478331 w 6034700"/>
                <a:gd name="connsiteY203" fmla="*/ 508000 h 2352431"/>
                <a:gd name="connsiteX204" fmla="*/ 1400177 w 6034700"/>
                <a:gd name="connsiteY204" fmla="*/ 523631 h 2352431"/>
                <a:gd name="connsiteX205" fmla="*/ 1368915 w 6034700"/>
                <a:gd name="connsiteY205" fmla="*/ 531446 h 2352431"/>
                <a:gd name="connsiteX206" fmla="*/ 1142268 w 6034700"/>
                <a:gd name="connsiteY206" fmla="*/ 586154 h 2352431"/>
                <a:gd name="connsiteX207" fmla="*/ 431068 w 6034700"/>
                <a:gd name="connsiteY207"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46577 w 6034700"/>
                <a:gd name="connsiteY158" fmla="*/ 234462 h 2352431"/>
                <a:gd name="connsiteX159" fmla="*/ 4315315 w 6034700"/>
                <a:gd name="connsiteY159" fmla="*/ 187569 h 2352431"/>
                <a:gd name="connsiteX160" fmla="*/ 4276238 w 6034700"/>
                <a:gd name="connsiteY160" fmla="*/ 140677 h 2352431"/>
                <a:gd name="connsiteX161" fmla="*/ 4198084 w 6034700"/>
                <a:gd name="connsiteY161" fmla="*/ 85969 h 2352431"/>
                <a:gd name="connsiteX162" fmla="*/ 4151192 w 6034700"/>
                <a:gd name="connsiteY162" fmla="*/ 62523 h 2352431"/>
                <a:gd name="connsiteX163" fmla="*/ 4088669 w 6034700"/>
                <a:gd name="connsiteY163" fmla="*/ 31262 h 2352431"/>
                <a:gd name="connsiteX164" fmla="*/ 3979254 w 6034700"/>
                <a:gd name="connsiteY164" fmla="*/ 0 h 2352431"/>
                <a:gd name="connsiteX165" fmla="*/ 3510331 w 6034700"/>
                <a:gd name="connsiteY165" fmla="*/ 7816 h 2352431"/>
                <a:gd name="connsiteX166" fmla="*/ 3463438 w 6034700"/>
                <a:gd name="connsiteY166" fmla="*/ 15631 h 2352431"/>
                <a:gd name="connsiteX167" fmla="*/ 3377469 w 6034700"/>
                <a:gd name="connsiteY167" fmla="*/ 23446 h 2352431"/>
                <a:gd name="connsiteX168" fmla="*/ 3322761 w 6034700"/>
                <a:gd name="connsiteY168" fmla="*/ 39077 h 2352431"/>
                <a:gd name="connsiteX169" fmla="*/ 3275869 w 6034700"/>
                <a:gd name="connsiteY169" fmla="*/ 54708 h 2352431"/>
                <a:gd name="connsiteX170" fmla="*/ 3252423 w 6034700"/>
                <a:gd name="connsiteY170" fmla="*/ 62523 h 2352431"/>
                <a:gd name="connsiteX171" fmla="*/ 3197715 w 6034700"/>
                <a:gd name="connsiteY171" fmla="*/ 85969 h 2352431"/>
                <a:gd name="connsiteX172" fmla="*/ 3127377 w 6034700"/>
                <a:gd name="connsiteY172" fmla="*/ 109416 h 2352431"/>
                <a:gd name="connsiteX173" fmla="*/ 3103931 w 6034700"/>
                <a:gd name="connsiteY173" fmla="*/ 117231 h 2352431"/>
                <a:gd name="connsiteX174" fmla="*/ 3072669 w 6034700"/>
                <a:gd name="connsiteY174" fmla="*/ 125046 h 2352431"/>
                <a:gd name="connsiteX175" fmla="*/ 3025777 w 6034700"/>
                <a:gd name="connsiteY175" fmla="*/ 140677 h 2352431"/>
                <a:gd name="connsiteX176" fmla="*/ 2947623 w 6034700"/>
                <a:gd name="connsiteY176" fmla="*/ 164123 h 2352431"/>
                <a:gd name="connsiteX177" fmla="*/ 2924177 w 6034700"/>
                <a:gd name="connsiteY177" fmla="*/ 171939 h 2352431"/>
                <a:gd name="connsiteX178" fmla="*/ 2900731 w 6034700"/>
                <a:gd name="connsiteY178" fmla="*/ 187569 h 2352431"/>
                <a:gd name="connsiteX179" fmla="*/ 2846023 w 6034700"/>
                <a:gd name="connsiteY179" fmla="*/ 203200 h 2352431"/>
                <a:gd name="connsiteX180" fmla="*/ 2822577 w 6034700"/>
                <a:gd name="connsiteY180" fmla="*/ 218831 h 2352431"/>
                <a:gd name="connsiteX181" fmla="*/ 2791315 w 6034700"/>
                <a:gd name="connsiteY181" fmla="*/ 226646 h 2352431"/>
                <a:gd name="connsiteX182" fmla="*/ 2767869 w 6034700"/>
                <a:gd name="connsiteY182" fmla="*/ 234462 h 2352431"/>
                <a:gd name="connsiteX183" fmla="*/ 2736607 w 6034700"/>
                <a:gd name="connsiteY183" fmla="*/ 242277 h 2352431"/>
                <a:gd name="connsiteX184" fmla="*/ 2681900 w 6034700"/>
                <a:gd name="connsiteY184" fmla="*/ 257908 h 2352431"/>
                <a:gd name="connsiteX185" fmla="*/ 2642823 w 6034700"/>
                <a:gd name="connsiteY185" fmla="*/ 265723 h 2352431"/>
                <a:gd name="connsiteX186" fmla="*/ 2619377 w 6034700"/>
                <a:gd name="connsiteY186" fmla="*/ 273539 h 2352431"/>
                <a:gd name="connsiteX187" fmla="*/ 2572484 w 6034700"/>
                <a:gd name="connsiteY187" fmla="*/ 281354 h 2352431"/>
                <a:gd name="connsiteX188" fmla="*/ 2549038 w 6034700"/>
                <a:gd name="connsiteY188" fmla="*/ 289169 h 2352431"/>
                <a:gd name="connsiteX189" fmla="*/ 2478700 w 6034700"/>
                <a:gd name="connsiteY189" fmla="*/ 304800 h 2352431"/>
                <a:gd name="connsiteX190" fmla="*/ 2416177 w 6034700"/>
                <a:gd name="connsiteY190" fmla="*/ 328246 h 2352431"/>
                <a:gd name="connsiteX191" fmla="*/ 2392731 w 6034700"/>
                <a:gd name="connsiteY191" fmla="*/ 343877 h 2352431"/>
                <a:gd name="connsiteX192" fmla="*/ 2338023 w 6034700"/>
                <a:gd name="connsiteY192" fmla="*/ 351692 h 2352431"/>
                <a:gd name="connsiteX193" fmla="*/ 2275500 w 6034700"/>
                <a:gd name="connsiteY193" fmla="*/ 367323 h 2352431"/>
                <a:gd name="connsiteX194" fmla="*/ 2166084 w 6034700"/>
                <a:gd name="connsiteY194" fmla="*/ 382954 h 2352431"/>
                <a:gd name="connsiteX195" fmla="*/ 2111377 w 6034700"/>
                <a:gd name="connsiteY195" fmla="*/ 398585 h 2352431"/>
                <a:gd name="connsiteX196" fmla="*/ 2001961 w 6034700"/>
                <a:gd name="connsiteY196" fmla="*/ 429846 h 2352431"/>
                <a:gd name="connsiteX197" fmla="*/ 1955069 w 6034700"/>
                <a:gd name="connsiteY197" fmla="*/ 445477 h 2352431"/>
                <a:gd name="connsiteX198" fmla="*/ 1923807 w 6034700"/>
                <a:gd name="connsiteY198" fmla="*/ 453292 h 2352431"/>
                <a:gd name="connsiteX199" fmla="*/ 1900361 w 6034700"/>
                <a:gd name="connsiteY199" fmla="*/ 461108 h 2352431"/>
                <a:gd name="connsiteX200" fmla="*/ 1830023 w 6034700"/>
                <a:gd name="connsiteY200" fmla="*/ 468923 h 2352431"/>
                <a:gd name="connsiteX201" fmla="*/ 1736238 w 6034700"/>
                <a:gd name="connsiteY201" fmla="*/ 484554 h 2352431"/>
                <a:gd name="connsiteX202" fmla="*/ 1478331 w 6034700"/>
                <a:gd name="connsiteY202" fmla="*/ 508000 h 2352431"/>
                <a:gd name="connsiteX203" fmla="*/ 1400177 w 6034700"/>
                <a:gd name="connsiteY203" fmla="*/ 523631 h 2352431"/>
                <a:gd name="connsiteX204" fmla="*/ 1368915 w 6034700"/>
                <a:gd name="connsiteY204" fmla="*/ 531446 h 2352431"/>
                <a:gd name="connsiteX205" fmla="*/ 1142268 w 6034700"/>
                <a:gd name="connsiteY205" fmla="*/ 586154 h 2352431"/>
                <a:gd name="connsiteX206" fmla="*/ 431068 w 6034700"/>
                <a:gd name="connsiteY206"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24731 w 6034700"/>
                <a:gd name="connsiteY154" fmla="*/ 382954 h 2352431"/>
                <a:gd name="connsiteX155" fmla="*/ 4409100 w 6034700"/>
                <a:gd name="connsiteY155" fmla="*/ 328246 h 2352431"/>
                <a:gd name="connsiteX156" fmla="*/ 4393469 w 6034700"/>
                <a:gd name="connsiteY156" fmla="*/ 304800 h 2352431"/>
                <a:gd name="connsiteX157" fmla="*/ 4346577 w 6034700"/>
                <a:gd name="connsiteY157" fmla="*/ 234462 h 2352431"/>
                <a:gd name="connsiteX158" fmla="*/ 4315315 w 6034700"/>
                <a:gd name="connsiteY158" fmla="*/ 187569 h 2352431"/>
                <a:gd name="connsiteX159" fmla="*/ 4276238 w 6034700"/>
                <a:gd name="connsiteY159" fmla="*/ 140677 h 2352431"/>
                <a:gd name="connsiteX160" fmla="*/ 4198084 w 6034700"/>
                <a:gd name="connsiteY160" fmla="*/ 85969 h 2352431"/>
                <a:gd name="connsiteX161" fmla="*/ 4151192 w 6034700"/>
                <a:gd name="connsiteY161" fmla="*/ 62523 h 2352431"/>
                <a:gd name="connsiteX162" fmla="*/ 4088669 w 6034700"/>
                <a:gd name="connsiteY162" fmla="*/ 31262 h 2352431"/>
                <a:gd name="connsiteX163" fmla="*/ 3979254 w 6034700"/>
                <a:gd name="connsiteY163" fmla="*/ 0 h 2352431"/>
                <a:gd name="connsiteX164" fmla="*/ 3510331 w 6034700"/>
                <a:gd name="connsiteY164" fmla="*/ 7816 h 2352431"/>
                <a:gd name="connsiteX165" fmla="*/ 3463438 w 6034700"/>
                <a:gd name="connsiteY165" fmla="*/ 15631 h 2352431"/>
                <a:gd name="connsiteX166" fmla="*/ 3377469 w 6034700"/>
                <a:gd name="connsiteY166" fmla="*/ 23446 h 2352431"/>
                <a:gd name="connsiteX167" fmla="*/ 3322761 w 6034700"/>
                <a:gd name="connsiteY167" fmla="*/ 39077 h 2352431"/>
                <a:gd name="connsiteX168" fmla="*/ 3275869 w 6034700"/>
                <a:gd name="connsiteY168" fmla="*/ 54708 h 2352431"/>
                <a:gd name="connsiteX169" fmla="*/ 3252423 w 6034700"/>
                <a:gd name="connsiteY169" fmla="*/ 62523 h 2352431"/>
                <a:gd name="connsiteX170" fmla="*/ 3197715 w 6034700"/>
                <a:gd name="connsiteY170" fmla="*/ 85969 h 2352431"/>
                <a:gd name="connsiteX171" fmla="*/ 3127377 w 6034700"/>
                <a:gd name="connsiteY171" fmla="*/ 109416 h 2352431"/>
                <a:gd name="connsiteX172" fmla="*/ 3103931 w 6034700"/>
                <a:gd name="connsiteY172" fmla="*/ 117231 h 2352431"/>
                <a:gd name="connsiteX173" fmla="*/ 3072669 w 6034700"/>
                <a:gd name="connsiteY173" fmla="*/ 125046 h 2352431"/>
                <a:gd name="connsiteX174" fmla="*/ 3025777 w 6034700"/>
                <a:gd name="connsiteY174" fmla="*/ 140677 h 2352431"/>
                <a:gd name="connsiteX175" fmla="*/ 2947623 w 6034700"/>
                <a:gd name="connsiteY175" fmla="*/ 164123 h 2352431"/>
                <a:gd name="connsiteX176" fmla="*/ 2924177 w 6034700"/>
                <a:gd name="connsiteY176" fmla="*/ 171939 h 2352431"/>
                <a:gd name="connsiteX177" fmla="*/ 2900731 w 6034700"/>
                <a:gd name="connsiteY177" fmla="*/ 187569 h 2352431"/>
                <a:gd name="connsiteX178" fmla="*/ 2846023 w 6034700"/>
                <a:gd name="connsiteY178" fmla="*/ 203200 h 2352431"/>
                <a:gd name="connsiteX179" fmla="*/ 2822577 w 6034700"/>
                <a:gd name="connsiteY179" fmla="*/ 218831 h 2352431"/>
                <a:gd name="connsiteX180" fmla="*/ 2791315 w 6034700"/>
                <a:gd name="connsiteY180" fmla="*/ 226646 h 2352431"/>
                <a:gd name="connsiteX181" fmla="*/ 2767869 w 6034700"/>
                <a:gd name="connsiteY181" fmla="*/ 234462 h 2352431"/>
                <a:gd name="connsiteX182" fmla="*/ 2736607 w 6034700"/>
                <a:gd name="connsiteY182" fmla="*/ 242277 h 2352431"/>
                <a:gd name="connsiteX183" fmla="*/ 2681900 w 6034700"/>
                <a:gd name="connsiteY183" fmla="*/ 257908 h 2352431"/>
                <a:gd name="connsiteX184" fmla="*/ 2642823 w 6034700"/>
                <a:gd name="connsiteY184" fmla="*/ 265723 h 2352431"/>
                <a:gd name="connsiteX185" fmla="*/ 2619377 w 6034700"/>
                <a:gd name="connsiteY185" fmla="*/ 273539 h 2352431"/>
                <a:gd name="connsiteX186" fmla="*/ 2572484 w 6034700"/>
                <a:gd name="connsiteY186" fmla="*/ 281354 h 2352431"/>
                <a:gd name="connsiteX187" fmla="*/ 2549038 w 6034700"/>
                <a:gd name="connsiteY187" fmla="*/ 289169 h 2352431"/>
                <a:gd name="connsiteX188" fmla="*/ 2478700 w 6034700"/>
                <a:gd name="connsiteY188" fmla="*/ 304800 h 2352431"/>
                <a:gd name="connsiteX189" fmla="*/ 2416177 w 6034700"/>
                <a:gd name="connsiteY189" fmla="*/ 328246 h 2352431"/>
                <a:gd name="connsiteX190" fmla="*/ 2392731 w 6034700"/>
                <a:gd name="connsiteY190" fmla="*/ 343877 h 2352431"/>
                <a:gd name="connsiteX191" fmla="*/ 2338023 w 6034700"/>
                <a:gd name="connsiteY191" fmla="*/ 351692 h 2352431"/>
                <a:gd name="connsiteX192" fmla="*/ 2275500 w 6034700"/>
                <a:gd name="connsiteY192" fmla="*/ 367323 h 2352431"/>
                <a:gd name="connsiteX193" fmla="*/ 2166084 w 6034700"/>
                <a:gd name="connsiteY193" fmla="*/ 382954 h 2352431"/>
                <a:gd name="connsiteX194" fmla="*/ 2111377 w 6034700"/>
                <a:gd name="connsiteY194" fmla="*/ 398585 h 2352431"/>
                <a:gd name="connsiteX195" fmla="*/ 2001961 w 6034700"/>
                <a:gd name="connsiteY195" fmla="*/ 429846 h 2352431"/>
                <a:gd name="connsiteX196" fmla="*/ 1955069 w 6034700"/>
                <a:gd name="connsiteY196" fmla="*/ 445477 h 2352431"/>
                <a:gd name="connsiteX197" fmla="*/ 1923807 w 6034700"/>
                <a:gd name="connsiteY197" fmla="*/ 453292 h 2352431"/>
                <a:gd name="connsiteX198" fmla="*/ 1900361 w 6034700"/>
                <a:gd name="connsiteY198" fmla="*/ 461108 h 2352431"/>
                <a:gd name="connsiteX199" fmla="*/ 1830023 w 6034700"/>
                <a:gd name="connsiteY199" fmla="*/ 468923 h 2352431"/>
                <a:gd name="connsiteX200" fmla="*/ 1736238 w 6034700"/>
                <a:gd name="connsiteY200" fmla="*/ 484554 h 2352431"/>
                <a:gd name="connsiteX201" fmla="*/ 1478331 w 6034700"/>
                <a:gd name="connsiteY201" fmla="*/ 508000 h 2352431"/>
                <a:gd name="connsiteX202" fmla="*/ 1400177 w 6034700"/>
                <a:gd name="connsiteY202" fmla="*/ 523631 h 2352431"/>
                <a:gd name="connsiteX203" fmla="*/ 1368915 w 6034700"/>
                <a:gd name="connsiteY203" fmla="*/ 531446 h 2352431"/>
                <a:gd name="connsiteX204" fmla="*/ 1142268 w 6034700"/>
                <a:gd name="connsiteY204" fmla="*/ 586154 h 2352431"/>
                <a:gd name="connsiteX205" fmla="*/ 431068 w 6034700"/>
                <a:gd name="connsiteY205"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24731 w 6034700"/>
                <a:gd name="connsiteY153" fmla="*/ 382954 h 2352431"/>
                <a:gd name="connsiteX154" fmla="*/ 4409100 w 6034700"/>
                <a:gd name="connsiteY154" fmla="*/ 328246 h 2352431"/>
                <a:gd name="connsiteX155" fmla="*/ 4393469 w 6034700"/>
                <a:gd name="connsiteY155" fmla="*/ 304800 h 2352431"/>
                <a:gd name="connsiteX156" fmla="*/ 4346577 w 6034700"/>
                <a:gd name="connsiteY156" fmla="*/ 234462 h 2352431"/>
                <a:gd name="connsiteX157" fmla="*/ 4315315 w 6034700"/>
                <a:gd name="connsiteY157" fmla="*/ 187569 h 2352431"/>
                <a:gd name="connsiteX158" fmla="*/ 4276238 w 6034700"/>
                <a:gd name="connsiteY158" fmla="*/ 140677 h 2352431"/>
                <a:gd name="connsiteX159" fmla="*/ 4198084 w 6034700"/>
                <a:gd name="connsiteY159" fmla="*/ 85969 h 2352431"/>
                <a:gd name="connsiteX160" fmla="*/ 4151192 w 6034700"/>
                <a:gd name="connsiteY160" fmla="*/ 62523 h 2352431"/>
                <a:gd name="connsiteX161" fmla="*/ 4088669 w 6034700"/>
                <a:gd name="connsiteY161" fmla="*/ 31262 h 2352431"/>
                <a:gd name="connsiteX162" fmla="*/ 3979254 w 6034700"/>
                <a:gd name="connsiteY162" fmla="*/ 0 h 2352431"/>
                <a:gd name="connsiteX163" fmla="*/ 3510331 w 6034700"/>
                <a:gd name="connsiteY163" fmla="*/ 7816 h 2352431"/>
                <a:gd name="connsiteX164" fmla="*/ 3463438 w 6034700"/>
                <a:gd name="connsiteY164" fmla="*/ 15631 h 2352431"/>
                <a:gd name="connsiteX165" fmla="*/ 3377469 w 6034700"/>
                <a:gd name="connsiteY165" fmla="*/ 23446 h 2352431"/>
                <a:gd name="connsiteX166" fmla="*/ 3322761 w 6034700"/>
                <a:gd name="connsiteY166" fmla="*/ 39077 h 2352431"/>
                <a:gd name="connsiteX167" fmla="*/ 3275869 w 6034700"/>
                <a:gd name="connsiteY167" fmla="*/ 54708 h 2352431"/>
                <a:gd name="connsiteX168" fmla="*/ 3252423 w 6034700"/>
                <a:gd name="connsiteY168" fmla="*/ 62523 h 2352431"/>
                <a:gd name="connsiteX169" fmla="*/ 3197715 w 6034700"/>
                <a:gd name="connsiteY169" fmla="*/ 85969 h 2352431"/>
                <a:gd name="connsiteX170" fmla="*/ 3127377 w 6034700"/>
                <a:gd name="connsiteY170" fmla="*/ 109416 h 2352431"/>
                <a:gd name="connsiteX171" fmla="*/ 3103931 w 6034700"/>
                <a:gd name="connsiteY171" fmla="*/ 117231 h 2352431"/>
                <a:gd name="connsiteX172" fmla="*/ 3072669 w 6034700"/>
                <a:gd name="connsiteY172" fmla="*/ 125046 h 2352431"/>
                <a:gd name="connsiteX173" fmla="*/ 3025777 w 6034700"/>
                <a:gd name="connsiteY173" fmla="*/ 140677 h 2352431"/>
                <a:gd name="connsiteX174" fmla="*/ 2947623 w 6034700"/>
                <a:gd name="connsiteY174" fmla="*/ 164123 h 2352431"/>
                <a:gd name="connsiteX175" fmla="*/ 2924177 w 6034700"/>
                <a:gd name="connsiteY175" fmla="*/ 171939 h 2352431"/>
                <a:gd name="connsiteX176" fmla="*/ 2900731 w 6034700"/>
                <a:gd name="connsiteY176" fmla="*/ 187569 h 2352431"/>
                <a:gd name="connsiteX177" fmla="*/ 2846023 w 6034700"/>
                <a:gd name="connsiteY177" fmla="*/ 203200 h 2352431"/>
                <a:gd name="connsiteX178" fmla="*/ 2822577 w 6034700"/>
                <a:gd name="connsiteY178" fmla="*/ 218831 h 2352431"/>
                <a:gd name="connsiteX179" fmla="*/ 2791315 w 6034700"/>
                <a:gd name="connsiteY179" fmla="*/ 226646 h 2352431"/>
                <a:gd name="connsiteX180" fmla="*/ 2767869 w 6034700"/>
                <a:gd name="connsiteY180" fmla="*/ 234462 h 2352431"/>
                <a:gd name="connsiteX181" fmla="*/ 2736607 w 6034700"/>
                <a:gd name="connsiteY181" fmla="*/ 242277 h 2352431"/>
                <a:gd name="connsiteX182" fmla="*/ 2681900 w 6034700"/>
                <a:gd name="connsiteY182" fmla="*/ 257908 h 2352431"/>
                <a:gd name="connsiteX183" fmla="*/ 2642823 w 6034700"/>
                <a:gd name="connsiteY183" fmla="*/ 265723 h 2352431"/>
                <a:gd name="connsiteX184" fmla="*/ 2619377 w 6034700"/>
                <a:gd name="connsiteY184" fmla="*/ 273539 h 2352431"/>
                <a:gd name="connsiteX185" fmla="*/ 2572484 w 6034700"/>
                <a:gd name="connsiteY185" fmla="*/ 281354 h 2352431"/>
                <a:gd name="connsiteX186" fmla="*/ 2549038 w 6034700"/>
                <a:gd name="connsiteY186" fmla="*/ 289169 h 2352431"/>
                <a:gd name="connsiteX187" fmla="*/ 2478700 w 6034700"/>
                <a:gd name="connsiteY187" fmla="*/ 304800 h 2352431"/>
                <a:gd name="connsiteX188" fmla="*/ 2416177 w 6034700"/>
                <a:gd name="connsiteY188" fmla="*/ 328246 h 2352431"/>
                <a:gd name="connsiteX189" fmla="*/ 2392731 w 6034700"/>
                <a:gd name="connsiteY189" fmla="*/ 343877 h 2352431"/>
                <a:gd name="connsiteX190" fmla="*/ 2338023 w 6034700"/>
                <a:gd name="connsiteY190" fmla="*/ 351692 h 2352431"/>
                <a:gd name="connsiteX191" fmla="*/ 2275500 w 6034700"/>
                <a:gd name="connsiteY191" fmla="*/ 367323 h 2352431"/>
                <a:gd name="connsiteX192" fmla="*/ 2166084 w 6034700"/>
                <a:gd name="connsiteY192" fmla="*/ 382954 h 2352431"/>
                <a:gd name="connsiteX193" fmla="*/ 2111377 w 6034700"/>
                <a:gd name="connsiteY193" fmla="*/ 398585 h 2352431"/>
                <a:gd name="connsiteX194" fmla="*/ 2001961 w 6034700"/>
                <a:gd name="connsiteY194" fmla="*/ 429846 h 2352431"/>
                <a:gd name="connsiteX195" fmla="*/ 1955069 w 6034700"/>
                <a:gd name="connsiteY195" fmla="*/ 445477 h 2352431"/>
                <a:gd name="connsiteX196" fmla="*/ 1923807 w 6034700"/>
                <a:gd name="connsiteY196" fmla="*/ 453292 h 2352431"/>
                <a:gd name="connsiteX197" fmla="*/ 1900361 w 6034700"/>
                <a:gd name="connsiteY197" fmla="*/ 461108 h 2352431"/>
                <a:gd name="connsiteX198" fmla="*/ 1830023 w 6034700"/>
                <a:gd name="connsiteY198" fmla="*/ 468923 h 2352431"/>
                <a:gd name="connsiteX199" fmla="*/ 1736238 w 6034700"/>
                <a:gd name="connsiteY199" fmla="*/ 484554 h 2352431"/>
                <a:gd name="connsiteX200" fmla="*/ 1478331 w 6034700"/>
                <a:gd name="connsiteY200" fmla="*/ 508000 h 2352431"/>
                <a:gd name="connsiteX201" fmla="*/ 1400177 w 6034700"/>
                <a:gd name="connsiteY201" fmla="*/ 523631 h 2352431"/>
                <a:gd name="connsiteX202" fmla="*/ 1368915 w 6034700"/>
                <a:gd name="connsiteY202" fmla="*/ 531446 h 2352431"/>
                <a:gd name="connsiteX203" fmla="*/ 1142268 w 6034700"/>
                <a:gd name="connsiteY203" fmla="*/ 586154 h 2352431"/>
                <a:gd name="connsiteX204" fmla="*/ 431068 w 6034700"/>
                <a:gd name="connsiteY204"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495069 w 6034700"/>
                <a:gd name="connsiteY150" fmla="*/ 531446 h 2352431"/>
                <a:gd name="connsiteX151" fmla="*/ 4455992 w 6034700"/>
                <a:gd name="connsiteY151" fmla="*/ 461108 h 2352431"/>
                <a:gd name="connsiteX152" fmla="*/ 4424731 w 6034700"/>
                <a:gd name="connsiteY152" fmla="*/ 382954 h 2352431"/>
                <a:gd name="connsiteX153" fmla="*/ 4409100 w 6034700"/>
                <a:gd name="connsiteY153" fmla="*/ 328246 h 2352431"/>
                <a:gd name="connsiteX154" fmla="*/ 4393469 w 6034700"/>
                <a:gd name="connsiteY154" fmla="*/ 304800 h 2352431"/>
                <a:gd name="connsiteX155" fmla="*/ 4346577 w 6034700"/>
                <a:gd name="connsiteY155" fmla="*/ 234462 h 2352431"/>
                <a:gd name="connsiteX156" fmla="*/ 4315315 w 6034700"/>
                <a:gd name="connsiteY156" fmla="*/ 187569 h 2352431"/>
                <a:gd name="connsiteX157" fmla="*/ 4276238 w 6034700"/>
                <a:gd name="connsiteY157" fmla="*/ 140677 h 2352431"/>
                <a:gd name="connsiteX158" fmla="*/ 4198084 w 6034700"/>
                <a:gd name="connsiteY158" fmla="*/ 85969 h 2352431"/>
                <a:gd name="connsiteX159" fmla="*/ 4151192 w 6034700"/>
                <a:gd name="connsiteY159" fmla="*/ 62523 h 2352431"/>
                <a:gd name="connsiteX160" fmla="*/ 4088669 w 6034700"/>
                <a:gd name="connsiteY160" fmla="*/ 31262 h 2352431"/>
                <a:gd name="connsiteX161" fmla="*/ 3979254 w 6034700"/>
                <a:gd name="connsiteY161" fmla="*/ 0 h 2352431"/>
                <a:gd name="connsiteX162" fmla="*/ 3510331 w 6034700"/>
                <a:gd name="connsiteY162" fmla="*/ 7816 h 2352431"/>
                <a:gd name="connsiteX163" fmla="*/ 3463438 w 6034700"/>
                <a:gd name="connsiteY163" fmla="*/ 15631 h 2352431"/>
                <a:gd name="connsiteX164" fmla="*/ 3377469 w 6034700"/>
                <a:gd name="connsiteY164" fmla="*/ 23446 h 2352431"/>
                <a:gd name="connsiteX165" fmla="*/ 3322761 w 6034700"/>
                <a:gd name="connsiteY165" fmla="*/ 39077 h 2352431"/>
                <a:gd name="connsiteX166" fmla="*/ 3275869 w 6034700"/>
                <a:gd name="connsiteY166" fmla="*/ 54708 h 2352431"/>
                <a:gd name="connsiteX167" fmla="*/ 3252423 w 6034700"/>
                <a:gd name="connsiteY167" fmla="*/ 62523 h 2352431"/>
                <a:gd name="connsiteX168" fmla="*/ 3197715 w 6034700"/>
                <a:gd name="connsiteY168" fmla="*/ 85969 h 2352431"/>
                <a:gd name="connsiteX169" fmla="*/ 3127377 w 6034700"/>
                <a:gd name="connsiteY169" fmla="*/ 109416 h 2352431"/>
                <a:gd name="connsiteX170" fmla="*/ 3103931 w 6034700"/>
                <a:gd name="connsiteY170" fmla="*/ 117231 h 2352431"/>
                <a:gd name="connsiteX171" fmla="*/ 3072669 w 6034700"/>
                <a:gd name="connsiteY171" fmla="*/ 125046 h 2352431"/>
                <a:gd name="connsiteX172" fmla="*/ 3025777 w 6034700"/>
                <a:gd name="connsiteY172" fmla="*/ 140677 h 2352431"/>
                <a:gd name="connsiteX173" fmla="*/ 2947623 w 6034700"/>
                <a:gd name="connsiteY173" fmla="*/ 164123 h 2352431"/>
                <a:gd name="connsiteX174" fmla="*/ 2924177 w 6034700"/>
                <a:gd name="connsiteY174" fmla="*/ 171939 h 2352431"/>
                <a:gd name="connsiteX175" fmla="*/ 2900731 w 6034700"/>
                <a:gd name="connsiteY175" fmla="*/ 187569 h 2352431"/>
                <a:gd name="connsiteX176" fmla="*/ 2846023 w 6034700"/>
                <a:gd name="connsiteY176" fmla="*/ 203200 h 2352431"/>
                <a:gd name="connsiteX177" fmla="*/ 2822577 w 6034700"/>
                <a:gd name="connsiteY177" fmla="*/ 218831 h 2352431"/>
                <a:gd name="connsiteX178" fmla="*/ 2791315 w 6034700"/>
                <a:gd name="connsiteY178" fmla="*/ 226646 h 2352431"/>
                <a:gd name="connsiteX179" fmla="*/ 2767869 w 6034700"/>
                <a:gd name="connsiteY179" fmla="*/ 234462 h 2352431"/>
                <a:gd name="connsiteX180" fmla="*/ 2736607 w 6034700"/>
                <a:gd name="connsiteY180" fmla="*/ 242277 h 2352431"/>
                <a:gd name="connsiteX181" fmla="*/ 2681900 w 6034700"/>
                <a:gd name="connsiteY181" fmla="*/ 257908 h 2352431"/>
                <a:gd name="connsiteX182" fmla="*/ 2642823 w 6034700"/>
                <a:gd name="connsiteY182" fmla="*/ 265723 h 2352431"/>
                <a:gd name="connsiteX183" fmla="*/ 2619377 w 6034700"/>
                <a:gd name="connsiteY183" fmla="*/ 273539 h 2352431"/>
                <a:gd name="connsiteX184" fmla="*/ 2572484 w 6034700"/>
                <a:gd name="connsiteY184" fmla="*/ 281354 h 2352431"/>
                <a:gd name="connsiteX185" fmla="*/ 2549038 w 6034700"/>
                <a:gd name="connsiteY185" fmla="*/ 289169 h 2352431"/>
                <a:gd name="connsiteX186" fmla="*/ 2478700 w 6034700"/>
                <a:gd name="connsiteY186" fmla="*/ 304800 h 2352431"/>
                <a:gd name="connsiteX187" fmla="*/ 2416177 w 6034700"/>
                <a:gd name="connsiteY187" fmla="*/ 328246 h 2352431"/>
                <a:gd name="connsiteX188" fmla="*/ 2392731 w 6034700"/>
                <a:gd name="connsiteY188" fmla="*/ 343877 h 2352431"/>
                <a:gd name="connsiteX189" fmla="*/ 2338023 w 6034700"/>
                <a:gd name="connsiteY189" fmla="*/ 351692 h 2352431"/>
                <a:gd name="connsiteX190" fmla="*/ 2275500 w 6034700"/>
                <a:gd name="connsiteY190" fmla="*/ 367323 h 2352431"/>
                <a:gd name="connsiteX191" fmla="*/ 2166084 w 6034700"/>
                <a:gd name="connsiteY191" fmla="*/ 382954 h 2352431"/>
                <a:gd name="connsiteX192" fmla="*/ 2111377 w 6034700"/>
                <a:gd name="connsiteY192" fmla="*/ 398585 h 2352431"/>
                <a:gd name="connsiteX193" fmla="*/ 2001961 w 6034700"/>
                <a:gd name="connsiteY193" fmla="*/ 429846 h 2352431"/>
                <a:gd name="connsiteX194" fmla="*/ 1955069 w 6034700"/>
                <a:gd name="connsiteY194" fmla="*/ 445477 h 2352431"/>
                <a:gd name="connsiteX195" fmla="*/ 1923807 w 6034700"/>
                <a:gd name="connsiteY195" fmla="*/ 453292 h 2352431"/>
                <a:gd name="connsiteX196" fmla="*/ 1900361 w 6034700"/>
                <a:gd name="connsiteY196" fmla="*/ 461108 h 2352431"/>
                <a:gd name="connsiteX197" fmla="*/ 1830023 w 6034700"/>
                <a:gd name="connsiteY197" fmla="*/ 468923 h 2352431"/>
                <a:gd name="connsiteX198" fmla="*/ 1736238 w 6034700"/>
                <a:gd name="connsiteY198" fmla="*/ 484554 h 2352431"/>
                <a:gd name="connsiteX199" fmla="*/ 1478331 w 6034700"/>
                <a:gd name="connsiteY199" fmla="*/ 508000 h 2352431"/>
                <a:gd name="connsiteX200" fmla="*/ 1400177 w 6034700"/>
                <a:gd name="connsiteY200" fmla="*/ 523631 h 2352431"/>
                <a:gd name="connsiteX201" fmla="*/ 1368915 w 6034700"/>
                <a:gd name="connsiteY201" fmla="*/ 531446 h 2352431"/>
                <a:gd name="connsiteX202" fmla="*/ 1142268 w 6034700"/>
                <a:gd name="connsiteY202" fmla="*/ 586154 h 2352431"/>
                <a:gd name="connsiteX203" fmla="*/ 431068 w 6034700"/>
                <a:gd name="connsiteY203"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65407 w 6034700"/>
                <a:gd name="connsiteY147" fmla="*/ 648677 h 2352431"/>
                <a:gd name="connsiteX148" fmla="*/ 4534146 w 6034700"/>
                <a:gd name="connsiteY148" fmla="*/ 601785 h 2352431"/>
                <a:gd name="connsiteX149" fmla="*/ 4495069 w 6034700"/>
                <a:gd name="connsiteY149" fmla="*/ 531446 h 2352431"/>
                <a:gd name="connsiteX150" fmla="*/ 4455992 w 6034700"/>
                <a:gd name="connsiteY150" fmla="*/ 461108 h 2352431"/>
                <a:gd name="connsiteX151" fmla="*/ 4424731 w 6034700"/>
                <a:gd name="connsiteY151" fmla="*/ 382954 h 2352431"/>
                <a:gd name="connsiteX152" fmla="*/ 4409100 w 6034700"/>
                <a:gd name="connsiteY152" fmla="*/ 328246 h 2352431"/>
                <a:gd name="connsiteX153" fmla="*/ 4393469 w 6034700"/>
                <a:gd name="connsiteY153" fmla="*/ 304800 h 2352431"/>
                <a:gd name="connsiteX154" fmla="*/ 4346577 w 6034700"/>
                <a:gd name="connsiteY154" fmla="*/ 234462 h 2352431"/>
                <a:gd name="connsiteX155" fmla="*/ 4315315 w 6034700"/>
                <a:gd name="connsiteY155" fmla="*/ 187569 h 2352431"/>
                <a:gd name="connsiteX156" fmla="*/ 4276238 w 6034700"/>
                <a:gd name="connsiteY156" fmla="*/ 140677 h 2352431"/>
                <a:gd name="connsiteX157" fmla="*/ 4198084 w 6034700"/>
                <a:gd name="connsiteY157" fmla="*/ 85969 h 2352431"/>
                <a:gd name="connsiteX158" fmla="*/ 4151192 w 6034700"/>
                <a:gd name="connsiteY158" fmla="*/ 62523 h 2352431"/>
                <a:gd name="connsiteX159" fmla="*/ 4088669 w 6034700"/>
                <a:gd name="connsiteY159" fmla="*/ 31262 h 2352431"/>
                <a:gd name="connsiteX160" fmla="*/ 3979254 w 6034700"/>
                <a:gd name="connsiteY160" fmla="*/ 0 h 2352431"/>
                <a:gd name="connsiteX161" fmla="*/ 3510331 w 6034700"/>
                <a:gd name="connsiteY161" fmla="*/ 7816 h 2352431"/>
                <a:gd name="connsiteX162" fmla="*/ 3463438 w 6034700"/>
                <a:gd name="connsiteY162" fmla="*/ 15631 h 2352431"/>
                <a:gd name="connsiteX163" fmla="*/ 3377469 w 6034700"/>
                <a:gd name="connsiteY163" fmla="*/ 23446 h 2352431"/>
                <a:gd name="connsiteX164" fmla="*/ 3322761 w 6034700"/>
                <a:gd name="connsiteY164" fmla="*/ 39077 h 2352431"/>
                <a:gd name="connsiteX165" fmla="*/ 3275869 w 6034700"/>
                <a:gd name="connsiteY165" fmla="*/ 54708 h 2352431"/>
                <a:gd name="connsiteX166" fmla="*/ 3252423 w 6034700"/>
                <a:gd name="connsiteY166" fmla="*/ 62523 h 2352431"/>
                <a:gd name="connsiteX167" fmla="*/ 3197715 w 6034700"/>
                <a:gd name="connsiteY167" fmla="*/ 85969 h 2352431"/>
                <a:gd name="connsiteX168" fmla="*/ 3127377 w 6034700"/>
                <a:gd name="connsiteY168" fmla="*/ 109416 h 2352431"/>
                <a:gd name="connsiteX169" fmla="*/ 3103931 w 6034700"/>
                <a:gd name="connsiteY169" fmla="*/ 117231 h 2352431"/>
                <a:gd name="connsiteX170" fmla="*/ 3072669 w 6034700"/>
                <a:gd name="connsiteY170" fmla="*/ 125046 h 2352431"/>
                <a:gd name="connsiteX171" fmla="*/ 3025777 w 6034700"/>
                <a:gd name="connsiteY171" fmla="*/ 140677 h 2352431"/>
                <a:gd name="connsiteX172" fmla="*/ 2947623 w 6034700"/>
                <a:gd name="connsiteY172" fmla="*/ 164123 h 2352431"/>
                <a:gd name="connsiteX173" fmla="*/ 2924177 w 6034700"/>
                <a:gd name="connsiteY173" fmla="*/ 171939 h 2352431"/>
                <a:gd name="connsiteX174" fmla="*/ 2900731 w 6034700"/>
                <a:gd name="connsiteY174" fmla="*/ 187569 h 2352431"/>
                <a:gd name="connsiteX175" fmla="*/ 2846023 w 6034700"/>
                <a:gd name="connsiteY175" fmla="*/ 203200 h 2352431"/>
                <a:gd name="connsiteX176" fmla="*/ 2822577 w 6034700"/>
                <a:gd name="connsiteY176" fmla="*/ 218831 h 2352431"/>
                <a:gd name="connsiteX177" fmla="*/ 2791315 w 6034700"/>
                <a:gd name="connsiteY177" fmla="*/ 226646 h 2352431"/>
                <a:gd name="connsiteX178" fmla="*/ 2767869 w 6034700"/>
                <a:gd name="connsiteY178" fmla="*/ 234462 h 2352431"/>
                <a:gd name="connsiteX179" fmla="*/ 2736607 w 6034700"/>
                <a:gd name="connsiteY179" fmla="*/ 242277 h 2352431"/>
                <a:gd name="connsiteX180" fmla="*/ 2681900 w 6034700"/>
                <a:gd name="connsiteY180" fmla="*/ 257908 h 2352431"/>
                <a:gd name="connsiteX181" fmla="*/ 2642823 w 6034700"/>
                <a:gd name="connsiteY181" fmla="*/ 265723 h 2352431"/>
                <a:gd name="connsiteX182" fmla="*/ 2619377 w 6034700"/>
                <a:gd name="connsiteY182" fmla="*/ 273539 h 2352431"/>
                <a:gd name="connsiteX183" fmla="*/ 2572484 w 6034700"/>
                <a:gd name="connsiteY183" fmla="*/ 281354 h 2352431"/>
                <a:gd name="connsiteX184" fmla="*/ 2549038 w 6034700"/>
                <a:gd name="connsiteY184" fmla="*/ 289169 h 2352431"/>
                <a:gd name="connsiteX185" fmla="*/ 2478700 w 6034700"/>
                <a:gd name="connsiteY185" fmla="*/ 304800 h 2352431"/>
                <a:gd name="connsiteX186" fmla="*/ 2416177 w 6034700"/>
                <a:gd name="connsiteY186" fmla="*/ 328246 h 2352431"/>
                <a:gd name="connsiteX187" fmla="*/ 2392731 w 6034700"/>
                <a:gd name="connsiteY187" fmla="*/ 343877 h 2352431"/>
                <a:gd name="connsiteX188" fmla="*/ 2338023 w 6034700"/>
                <a:gd name="connsiteY188" fmla="*/ 351692 h 2352431"/>
                <a:gd name="connsiteX189" fmla="*/ 2275500 w 6034700"/>
                <a:gd name="connsiteY189" fmla="*/ 367323 h 2352431"/>
                <a:gd name="connsiteX190" fmla="*/ 2166084 w 6034700"/>
                <a:gd name="connsiteY190" fmla="*/ 382954 h 2352431"/>
                <a:gd name="connsiteX191" fmla="*/ 2111377 w 6034700"/>
                <a:gd name="connsiteY191" fmla="*/ 398585 h 2352431"/>
                <a:gd name="connsiteX192" fmla="*/ 2001961 w 6034700"/>
                <a:gd name="connsiteY192" fmla="*/ 429846 h 2352431"/>
                <a:gd name="connsiteX193" fmla="*/ 1955069 w 6034700"/>
                <a:gd name="connsiteY193" fmla="*/ 445477 h 2352431"/>
                <a:gd name="connsiteX194" fmla="*/ 1923807 w 6034700"/>
                <a:gd name="connsiteY194" fmla="*/ 453292 h 2352431"/>
                <a:gd name="connsiteX195" fmla="*/ 1900361 w 6034700"/>
                <a:gd name="connsiteY195" fmla="*/ 461108 h 2352431"/>
                <a:gd name="connsiteX196" fmla="*/ 1830023 w 6034700"/>
                <a:gd name="connsiteY196" fmla="*/ 468923 h 2352431"/>
                <a:gd name="connsiteX197" fmla="*/ 1736238 w 6034700"/>
                <a:gd name="connsiteY197" fmla="*/ 484554 h 2352431"/>
                <a:gd name="connsiteX198" fmla="*/ 1478331 w 6034700"/>
                <a:gd name="connsiteY198" fmla="*/ 508000 h 2352431"/>
                <a:gd name="connsiteX199" fmla="*/ 1400177 w 6034700"/>
                <a:gd name="connsiteY199" fmla="*/ 523631 h 2352431"/>
                <a:gd name="connsiteX200" fmla="*/ 1368915 w 6034700"/>
                <a:gd name="connsiteY200" fmla="*/ 531446 h 2352431"/>
                <a:gd name="connsiteX201" fmla="*/ 1142268 w 6034700"/>
                <a:gd name="connsiteY201" fmla="*/ 586154 h 2352431"/>
                <a:gd name="connsiteX202" fmla="*/ 431068 w 6034700"/>
                <a:gd name="connsiteY202"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37346 w 6034700"/>
                <a:gd name="connsiteY141" fmla="*/ 875323 h 2352431"/>
                <a:gd name="connsiteX142" fmla="*/ 4690454 w 6034700"/>
                <a:gd name="connsiteY142" fmla="*/ 836246 h 2352431"/>
                <a:gd name="connsiteX143" fmla="*/ 4651377 w 6034700"/>
                <a:gd name="connsiteY143" fmla="*/ 789354 h 2352431"/>
                <a:gd name="connsiteX144" fmla="*/ 4620115 w 6034700"/>
                <a:gd name="connsiteY144" fmla="*/ 742462 h 2352431"/>
                <a:gd name="connsiteX145" fmla="*/ 4588854 w 6034700"/>
                <a:gd name="connsiteY145" fmla="*/ 695569 h 2352431"/>
                <a:gd name="connsiteX146" fmla="*/ 4565407 w 6034700"/>
                <a:gd name="connsiteY146" fmla="*/ 648677 h 2352431"/>
                <a:gd name="connsiteX147" fmla="*/ 4534146 w 6034700"/>
                <a:gd name="connsiteY147" fmla="*/ 601785 h 2352431"/>
                <a:gd name="connsiteX148" fmla="*/ 4495069 w 6034700"/>
                <a:gd name="connsiteY148" fmla="*/ 531446 h 2352431"/>
                <a:gd name="connsiteX149" fmla="*/ 4455992 w 6034700"/>
                <a:gd name="connsiteY149" fmla="*/ 461108 h 2352431"/>
                <a:gd name="connsiteX150" fmla="*/ 4424731 w 6034700"/>
                <a:gd name="connsiteY150" fmla="*/ 382954 h 2352431"/>
                <a:gd name="connsiteX151" fmla="*/ 4409100 w 6034700"/>
                <a:gd name="connsiteY151" fmla="*/ 328246 h 2352431"/>
                <a:gd name="connsiteX152" fmla="*/ 4393469 w 6034700"/>
                <a:gd name="connsiteY152" fmla="*/ 304800 h 2352431"/>
                <a:gd name="connsiteX153" fmla="*/ 4346577 w 6034700"/>
                <a:gd name="connsiteY153" fmla="*/ 234462 h 2352431"/>
                <a:gd name="connsiteX154" fmla="*/ 4315315 w 6034700"/>
                <a:gd name="connsiteY154" fmla="*/ 187569 h 2352431"/>
                <a:gd name="connsiteX155" fmla="*/ 4276238 w 6034700"/>
                <a:gd name="connsiteY155" fmla="*/ 140677 h 2352431"/>
                <a:gd name="connsiteX156" fmla="*/ 4198084 w 6034700"/>
                <a:gd name="connsiteY156" fmla="*/ 85969 h 2352431"/>
                <a:gd name="connsiteX157" fmla="*/ 4151192 w 6034700"/>
                <a:gd name="connsiteY157" fmla="*/ 62523 h 2352431"/>
                <a:gd name="connsiteX158" fmla="*/ 4088669 w 6034700"/>
                <a:gd name="connsiteY158" fmla="*/ 31262 h 2352431"/>
                <a:gd name="connsiteX159" fmla="*/ 3979254 w 6034700"/>
                <a:gd name="connsiteY159" fmla="*/ 0 h 2352431"/>
                <a:gd name="connsiteX160" fmla="*/ 3510331 w 6034700"/>
                <a:gd name="connsiteY160" fmla="*/ 7816 h 2352431"/>
                <a:gd name="connsiteX161" fmla="*/ 3463438 w 6034700"/>
                <a:gd name="connsiteY161" fmla="*/ 15631 h 2352431"/>
                <a:gd name="connsiteX162" fmla="*/ 3377469 w 6034700"/>
                <a:gd name="connsiteY162" fmla="*/ 23446 h 2352431"/>
                <a:gd name="connsiteX163" fmla="*/ 3322761 w 6034700"/>
                <a:gd name="connsiteY163" fmla="*/ 39077 h 2352431"/>
                <a:gd name="connsiteX164" fmla="*/ 3275869 w 6034700"/>
                <a:gd name="connsiteY164" fmla="*/ 54708 h 2352431"/>
                <a:gd name="connsiteX165" fmla="*/ 3252423 w 6034700"/>
                <a:gd name="connsiteY165" fmla="*/ 62523 h 2352431"/>
                <a:gd name="connsiteX166" fmla="*/ 3197715 w 6034700"/>
                <a:gd name="connsiteY166" fmla="*/ 85969 h 2352431"/>
                <a:gd name="connsiteX167" fmla="*/ 3127377 w 6034700"/>
                <a:gd name="connsiteY167" fmla="*/ 109416 h 2352431"/>
                <a:gd name="connsiteX168" fmla="*/ 3103931 w 6034700"/>
                <a:gd name="connsiteY168" fmla="*/ 117231 h 2352431"/>
                <a:gd name="connsiteX169" fmla="*/ 3072669 w 6034700"/>
                <a:gd name="connsiteY169" fmla="*/ 125046 h 2352431"/>
                <a:gd name="connsiteX170" fmla="*/ 3025777 w 6034700"/>
                <a:gd name="connsiteY170" fmla="*/ 140677 h 2352431"/>
                <a:gd name="connsiteX171" fmla="*/ 2947623 w 6034700"/>
                <a:gd name="connsiteY171" fmla="*/ 164123 h 2352431"/>
                <a:gd name="connsiteX172" fmla="*/ 2924177 w 6034700"/>
                <a:gd name="connsiteY172" fmla="*/ 171939 h 2352431"/>
                <a:gd name="connsiteX173" fmla="*/ 2900731 w 6034700"/>
                <a:gd name="connsiteY173" fmla="*/ 187569 h 2352431"/>
                <a:gd name="connsiteX174" fmla="*/ 2846023 w 6034700"/>
                <a:gd name="connsiteY174" fmla="*/ 203200 h 2352431"/>
                <a:gd name="connsiteX175" fmla="*/ 2822577 w 6034700"/>
                <a:gd name="connsiteY175" fmla="*/ 218831 h 2352431"/>
                <a:gd name="connsiteX176" fmla="*/ 2791315 w 6034700"/>
                <a:gd name="connsiteY176" fmla="*/ 226646 h 2352431"/>
                <a:gd name="connsiteX177" fmla="*/ 2767869 w 6034700"/>
                <a:gd name="connsiteY177" fmla="*/ 234462 h 2352431"/>
                <a:gd name="connsiteX178" fmla="*/ 2736607 w 6034700"/>
                <a:gd name="connsiteY178" fmla="*/ 242277 h 2352431"/>
                <a:gd name="connsiteX179" fmla="*/ 2681900 w 6034700"/>
                <a:gd name="connsiteY179" fmla="*/ 257908 h 2352431"/>
                <a:gd name="connsiteX180" fmla="*/ 2642823 w 6034700"/>
                <a:gd name="connsiteY180" fmla="*/ 265723 h 2352431"/>
                <a:gd name="connsiteX181" fmla="*/ 2619377 w 6034700"/>
                <a:gd name="connsiteY181" fmla="*/ 273539 h 2352431"/>
                <a:gd name="connsiteX182" fmla="*/ 2572484 w 6034700"/>
                <a:gd name="connsiteY182" fmla="*/ 281354 h 2352431"/>
                <a:gd name="connsiteX183" fmla="*/ 2549038 w 6034700"/>
                <a:gd name="connsiteY183" fmla="*/ 289169 h 2352431"/>
                <a:gd name="connsiteX184" fmla="*/ 2478700 w 6034700"/>
                <a:gd name="connsiteY184" fmla="*/ 304800 h 2352431"/>
                <a:gd name="connsiteX185" fmla="*/ 2416177 w 6034700"/>
                <a:gd name="connsiteY185" fmla="*/ 328246 h 2352431"/>
                <a:gd name="connsiteX186" fmla="*/ 2392731 w 6034700"/>
                <a:gd name="connsiteY186" fmla="*/ 343877 h 2352431"/>
                <a:gd name="connsiteX187" fmla="*/ 2338023 w 6034700"/>
                <a:gd name="connsiteY187" fmla="*/ 351692 h 2352431"/>
                <a:gd name="connsiteX188" fmla="*/ 2275500 w 6034700"/>
                <a:gd name="connsiteY188" fmla="*/ 367323 h 2352431"/>
                <a:gd name="connsiteX189" fmla="*/ 2166084 w 6034700"/>
                <a:gd name="connsiteY189" fmla="*/ 382954 h 2352431"/>
                <a:gd name="connsiteX190" fmla="*/ 2111377 w 6034700"/>
                <a:gd name="connsiteY190" fmla="*/ 398585 h 2352431"/>
                <a:gd name="connsiteX191" fmla="*/ 2001961 w 6034700"/>
                <a:gd name="connsiteY191" fmla="*/ 429846 h 2352431"/>
                <a:gd name="connsiteX192" fmla="*/ 1955069 w 6034700"/>
                <a:gd name="connsiteY192" fmla="*/ 445477 h 2352431"/>
                <a:gd name="connsiteX193" fmla="*/ 1923807 w 6034700"/>
                <a:gd name="connsiteY193" fmla="*/ 453292 h 2352431"/>
                <a:gd name="connsiteX194" fmla="*/ 1900361 w 6034700"/>
                <a:gd name="connsiteY194" fmla="*/ 461108 h 2352431"/>
                <a:gd name="connsiteX195" fmla="*/ 1830023 w 6034700"/>
                <a:gd name="connsiteY195" fmla="*/ 468923 h 2352431"/>
                <a:gd name="connsiteX196" fmla="*/ 1736238 w 6034700"/>
                <a:gd name="connsiteY196" fmla="*/ 484554 h 2352431"/>
                <a:gd name="connsiteX197" fmla="*/ 1478331 w 6034700"/>
                <a:gd name="connsiteY197" fmla="*/ 508000 h 2352431"/>
                <a:gd name="connsiteX198" fmla="*/ 1400177 w 6034700"/>
                <a:gd name="connsiteY198" fmla="*/ 523631 h 2352431"/>
                <a:gd name="connsiteX199" fmla="*/ 1368915 w 6034700"/>
                <a:gd name="connsiteY199" fmla="*/ 531446 h 2352431"/>
                <a:gd name="connsiteX200" fmla="*/ 1142268 w 6034700"/>
                <a:gd name="connsiteY200" fmla="*/ 586154 h 2352431"/>
                <a:gd name="connsiteX201" fmla="*/ 431068 w 6034700"/>
                <a:gd name="connsiteY201"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17100 w 6034700"/>
                <a:gd name="connsiteY137" fmla="*/ 976923 h 2352431"/>
                <a:gd name="connsiteX138" fmla="*/ 4862392 w 6034700"/>
                <a:gd name="connsiteY138" fmla="*/ 945662 h 2352431"/>
                <a:gd name="connsiteX139" fmla="*/ 4807684 w 6034700"/>
                <a:gd name="connsiteY139" fmla="*/ 922216 h 2352431"/>
                <a:gd name="connsiteX140" fmla="*/ 4737346 w 6034700"/>
                <a:gd name="connsiteY140" fmla="*/ 875323 h 2352431"/>
                <a:gd name="connsiteX141" fmla="*/ 4690454 w 6034700"/>
                <a:gd name="connsiteY141" fmla="*/ 836246 h 2352431"/>
                <a:gd name="connsiteX142" fmla="*/ 4651377 w 6034700"/>
                <a:gd name="connsiteY142" fmla="*/ 789354 h 2352431"/>
                <a:gd name="connsiteX143" fmla="*/ 4620115 w 6034700"/>
                <a:gd name="connsiteY143" fmla="*/ 742462 h 2352431"/>
                <a:gd name="connsiteX144" fmla="*/ 4588854 w 6034700"/>
                <a:gd name="connsiteY144" fmla="*/ 695569 h 2352431"/>
                <a:gd name="connsiteX145" fmla="*/ 4565407 w 6034700"/>
                <a:gd name="connsiteY145" fmla="*/ 648677 h 2352431"/>
                <a:gd name="connsiteX146" fmla="*/ 4534146 w 6034700"/>
                <a:gd name="connsiteY146" fmla="*/ 601785 h 2352431"/>
                <a:gd name="connsiteX147" fmla="*/ 4495069 w 6034700"/>
                <a:gd name="connsiteY147" fmla="*/ 531446 h 2352431"/>
                <a:gd name="connsiteX148" fmla="*/ 4455992 w 6034700"/>
                <a:gd name="connsiteY148" fmla="*/ 461108 h 2352431"/>
                <a:gd name="connsiteX149" fmla="*/ 4424731 w 6034700"/>
                <a:gd name="connsiteY149" fmla="*/ 382954 h 2352431"/>
                <a:gd name="connsiteX150" fmla="*/ 4409100 w 6034700"/>
                <a:gd name="connsiteY150" fmla="*/ 328246 h 2352431"/>
                <a:gd name="connsiteX151" fmla="*/ 4393469 w 6034700"/>
                <a:gd name="connsiteY151" fmla="*/ 304800 h 2352431"/>
                <a:gd name="connsiteX152" fmla="*/ 4346577 w 6034700"/>
                <a:gd name="connsiteY152" fmla="*/ 234462 h 2352431"/>
                <a:gd name="connsiteX153" fmla="*/ 4315315 w 6034700"/>
                <a:gd name="connsiteY153" fmla="*/ 187569 h 2352431"/>
                <a:gd name="connsiteX154" fmla="*/ 4276238 w 6034700"/>
                <a:gd name="connsiteY154" fmla="*/ 140677 h 2352431"/>
                <a:gd name="connsiteX155" fmla="*/ 4198084 w 6034700"/>
                <a:gd name="connsiteY155" fmla="*/ 85969 h 2352431"/>
                <a:gd name="connsiteX156" fmla="*/ 4151192 w 6034700"/>
                <a:gd name="connsiteY156" fmla="*/ 62523 h 2352431"/>
                <a:gd name="connsiteX157" fmla="*/ 4088669 w 6034700"/>
                <a:gd name="connsiteY157" fmla="*/ 31262 h 2352431"/>
                <a:gd name="connsiteX158" fmla="*/ 3979254 w 6034700"/>
                <a:gd name="connsiteY158" fmla="*/ 0 h 2352431"/>
                <a:gd name="connsiteX159" fmla="*/ 3510331 w 6034700"/>
                <a:gd name="connsiteY159" fmla="*/ 7816 h 2352431"/>
                <a:gd name="connsiteX160" fmla="*/ 3463438 w 6034700"/>
                <a:gd name="connsiteY160" fmla="*/ 15631 h 2352431"/>
                <a:gd name="connsiteX161" fmla="*/ 3377469 w 6034700"/>
                <a:gd name="connsiteY161" fmla="*/ 23446 h 2352431"/>
                <a:gd name="connsiteX162" fmla="*/ 3322761 w 6034700"/>
                <a:gd name="connsiteY162" fmla="*/ 39077 h 2352431"/>
                <a:gd name="connsiteX163" fmla="*/ 3275869 w 6034700"/>
                <a:gd name="connsiteY163" fmla="*/ 54708 h 2352431"/>
                <a:gd name="connsiteX164" fmla="*/ 3252423 w 6034700"/>
                <a:gd name="connsiteY164" fmla="*/ 62523 h 2352431"/>
                <a:gd name="connsiteX165" fmla="*/ 3197715 w 6034700"/>
                <a:gd name="connsiteY165" fmla="*/ 85969 h 2352431"/>
                <a:gd name="connsiteX166" fmla="*/ 3127377 w 6034700"/>
                <a:gd name="connsiteY166" fmla="*/ 109416 h 2352431"/>
                <a:gd name="connsiteX167" fmla="*/ 3103931 w 6034700"/>
                <a:gd name="connsiteY167" fmla="*/ 117231 h 2352431"/>
                <a:gd name="connsiteX168" fmla="*/ 3072669 w 6034700"/>
                <a:gd name="connsiteY168" fmla="*/ 125046 h 2352431"/>
                <a:gd name="connsiteX169" fmla="*/ 3025777 w 6034700"/>
                <a:gd name="connsiteY169" fmla="*/ 140677 h 2352431"/>
                <a:gd name="connsiteX170" fmla="*/ 2947623 w 6034700"/>
                <a:gd name="connsiteY170" fmla="*/ 164123 h 2352431"/>
                <a:gd name="connsiteX171" fmla="*/ 2924177 w 6034700"/>
                <a:gd name="connsiteY171" fmla="*/ 171939 h 2352431"/>
                <a:gd name="connsiteX172" fmla="*/ 2900731 w 6034700"/>
                <a:gd name="connsiteY172" fmla="*/ 187569 h 2352431"/>
                <a:gd name="connsiteX173" fmla="*/ 2846023 w 6034700"/>
                <a:gd name="connsiteY173" fmla="*/ 203200 h 2352431"/>
                <a:gd name="connsiteX174" fmla="*/ 2822577 w 6034700"/>
                <a:gd name="connsiteY174" fmla="*/ 218831 h 2352431"/>
                <a:gd name="connsiteX175" fmla="*/ 2791315 w 6034700"/>
                <a:gd name="connsiteY175" fmla="*/ 226646 h 2352431"/>
                <a:gd name="connsiteX176" fmla="*/ 2767869 w 6034700"/>
                <a:gd name="connsiteY176" fmla="*/ 234462 h 2352431"/>
                <a:gd name="connsiteX177" fmla="*/ 2736607 w 6034700"/>
                <a:gd name="connsiteY177" fmla="*/ 242277 h 2352431"/>
                <a:gd name="connsiteX178" fmla="*/ 2681900 w 6034700"/>
                <a:gd name="connsiteY178" fmla="*/ 257908 h 2352431"/>
                <a:gd name="connsiteX179" fmla="*/ 2642823 w 6034700"/>
                <a:gd name="connsiteY179" fmla="*/ 265723 h 2352431"/>
                <a:gd name="connsiteX180" fmla="*/ 2619377 w 6034700"/>
                <a:gd name="connsiteY180" fmla="*/ 273539 h 2352431"/>
                <a:gd name="connsiteX181" fmla="*/ 2572484 w 6034700"/>
                <a:gd name="connsiteY181" fmla="*/ 281354 h 2352431"/>
                <a:gd name="connsiteX182" fmla="*/ 2549038 w 6034700"/>
                <a:gd name="connsiteY182" fmla="*/ 289169 h 2352431"/>
                <a:gd name="connsiteX183" fmla="*/ 2478700 w 6034700"/>
                <a:gd name="connsiteY183" fmla="*/ 304800 h 2352431"/>
                <a:gd name="connsiteX184" fmla="*/ 2416177 w 6034700"/>
                <a:gd name="connsiteY184" fmla="*/ 328246 h 2352431"/>
                <a:gd name="connsiteX185" fmla="*/ 2392731 w 6034700"/>
                <a:gd name="connsiteY185" fmla="*/ 343877 h 2352431"/>
                <a:gd name="connsiteX186" fmla="*/ 2338023 w 6034700"/>
                <a:gd name="connsiteY186" fmla="*/ 351692 h 2352431"/>
                <a:gd name="connsiteX187" fmla="*/ 2275500 w 6034700"/>
                <a:gd name="connsiteY187" fmla="*/ 367323 h 2352431"/>
                <a:gd name="connsiteX188" fmla="*/ 2166084 w 6034700"/>
                <a:gd name="connsiteY188" fmla="*/ 382954 h 2352431"/>
                <a:gd name="connsiteX189" fmla="*/ 2111377 w 6034700"/>
                <a:gd name="connsiteY189" fmla="*/ 398585 h 2352431"/>
                <a:gd name="connsiteX190" fmla="*/ 2001961 w 6034700"/>
                <a:gd name="connsiteY190" fmla="*/ 429846 h 2352431"/>
                <a:gd name="connsiteX191" fmla="*/ 1955069 w 6034700"/>
                <a:gd name="connsiteY191" fmla="*/ 445477 h 2352431"/>
                <a:gd name="connsiteX192" fmla="*/ 1923807 w 6034700"/>
                <a:gd name="connsiteY192" fmla="*/ 453292 h 2352431"/>
                <a:gd name="connsiteX193" fmla="*/ 1900361 w 6034700"/>
                <a:gd name="connsiteY193" fmla="*/ 461108 h 2352431"/>
                <a:gd name="connsiteX194" fmla="*/ 1830023 w 6034700"/>
                <a:gd name="connsiteY194" fmla="*/ 468923 h 2352431"/>
                <a:gd name="connsiteX195" fmla="*/ 1736238 w 6034700"/>
                <a:gd name="connsiteY195" fmla="*/ 484554 h 2352431"/>
                <a:gd name="connsiteX196" fmla="*/ 1478331 w 6034700"/>
                <a:gd name="connsiteY196" fmla="*/ 508000 h 2352431"/>
                <a:gd name="connsiteX197" fmla="*/ 1400177 w 6034700"/>
                <a:gd name="connsiteY197" fmla="*/ 523631 h 2352431"/>
                <a:gd name="connsiteX198" fmla="*/ 1368915 w 6034700"/>
                <a:gd name="connsiteY198" fmla="*/ 531446 h 2352431"/>
                <a:gd name="connsiteX199" fmla="*/ 1142268 w 6034700"/>
                <a:gd name="connsiteY199" fmla="*/ 586154 h 2352431"/>
                <a:gd name="connsiteX200" fmla="*/ 431068 w 6034700"/>
                <a:gd name="connsiteY20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65592 w 6034700"/>
                <a:gd name="connsiteY133" fmla="*/ 1047262 h 2352431"/>
                <a:gd name="connsiteX134" fmla="*/ 5010884 w 6034700"/>
                <a:gd name="connsiteY134" fmla="*/ 1023816 h 2352431"/>
                <a:gd name="connsiteX135" fmla="*/ 4963992 w 6034700"/>
                <a:gd name="connsiteY135" fmla="*/ 1000369 h 2352431"/>
                <a:gd name="connsiteX136" fmla="*/ 4917100 w 6034700"/>
                <a:gd name="connsiteY136" fmla="*/ 976923 h 2352431"/>
                <a:gd name="connsiteX137" fmla="*/ 4862392 w 6034700"/>
                <a:gd name="connsiteY137" fmla="*/ 945662 h 2352431"/>
                <a:gd name="connsiteX138" fmla="*/ 4807684 w 6034700"/>
                <a:gd name="connsiteY138" fmla="*/ 922216 h 2352431"/>
                <a:gd name="connsiteX139" fmla="*/ 4737346 w 6034700"/>
                <a:gd name="connsiteY139" fmla="*/ 875323 h 2352431"/>
                <a:gd name="connsiteX140" fmla="*/ 4690454 w 6034700"/>
                <a:gd name="connsiteY140" fmla="*/ 836246 h 2352431"/>
                <a:gd name="connsiteX141" fmla="*/ 4651377 w 6034700"/>
                <a:gd name="connsiteY141" fmla="*/ 789354 h 2352431"/>
                <a:gd name="connsiteX142" fmla="*/ 4620115 w 6034700"/>
                <a:gd name="connsiteY142" fmla="*/ 742462 h 2352431"/>
                <a:gd name="connsiteX143" fmla="*/ 4588854 w 6034700"/>
                <a:gd name="connsiteY143" fmla="*/ 695569 h 2352431"/>
                <a:gd name="connsiteX144" fmla="*/ 4565407 w 6034700"/>
                <a:gd name="connsiteY144" fmla="*/ 648677 h 2352431"/>
                <a:gd name="connsiteX145" fmla="*/ 4534146 w 6034700"/>
                <a:gd name="connsiteY145" fmla="*/ 601785 h 2352431"/>
                <a:gd name="connsiteX146" fmla="*/ 4495069 w 6034700"/>
                <a:gd name="connsiteY146" fmla="*/ 531446 h 2352431"/>
                <a:gd name="connsiteX147" fmla="*/ 4455992 w 6034700"/>
                <a:gd name="connsiteY147" fmla="*/ 461108 h 2352431"/>
                <a:gd name="connsiteX148" fmla="*/ 4424731 w 6034700"/>
                <a:gd name="connsiteY148" fmla="*/ 382954 h 2352431"/>
                <a:gd name="connsiteX149" fmla="*/ 4409100 w 6034700"/>
                <a:gd name="connsiteY149" fmla="*/ 328246 h 2352431"/>
                <a:gd name="connsiteX150" fmla="*/ 4393469 w 6034700"/>
                <a:gd name="connsiteY150" fmla="*/ 304800 h 2352431"/>
                <a:gd name="connsiteX151" fmla="*/ 4346577 w 6034700"/>
                <a:gd name="connsiteY151" fmla="*/ 234462 h 2352431"/>
                <a:gd name="connsiteX152" fmla="*/ 4315315 w 6034700"/>
                <a:gd name="connsiteY152" fmla="*/ 187569 h 2352431"/>
                <a:gd name="connsiteX153" fmla="*/ 4276238 w 6034700"/>
                <a:gd name="connsiteY153" fmla="*/ 140677 h 2352431"/>
                <a:gd name="connsiteX154" fmla="*/ 4198084 w 6034700"/>
                <a:gd name="connsiteY154" fmla="*/ 85969 h 2352431"/>
                <a:gd name="connsiteX155" fmla="*/ 4151192 w 6034700"/>
                <a:gd name="connsiteY155" fmla="*/ 62523 h 2352431"/>
                <a:gd name="connsiteX156" fmla="*/ 4088669 w 6034700"/>
                <a:gd name="connsiteY156" fmla="*/ 31262 h 2352431"/>
                <a:gd name="connsiteX157" fmla="*/ 3979254 w 6034700"/>
                <a:gd name="connsiteY157" fmla="*/ 0 h 2352431"/>
                <a:gd name="connsiteX158" fmla="*/ 3510331 w 6034700"/>
                <a:gd name="connsiteY158" fmla="*/ 7816 h 2352431"/>
                <a:gd name="connsiteX159" fmla="*/ 3463438 w 6034700"/>
                <a:gd name="connsiteY159" fmla="*/ 15631 h 2352431"/>
                <a:gd name="connsiteX160" fmla="*/ 3377469 w 6034700"/>
                <a:gd name="connsiteY160" fmla="*/ 23446 h 2352431"/>
                <a:gd name="connsiteX161" fmla="*/ 3322761 w 6034700"/>
                <a:gd name="connsiteY161" fmla="*/ 39077 h 2352431"/>
                <a:gd name="connsiteX162" fmla="*/ 3275869 w 6034700"/>
                <a:gd name="connsiteY162" fmla="*/ 54708 h 2352431"/>
                <a:gd name="connsiteX163" fmla="*/ 3252423 w 6034700"/>
                <a:gd name="connsiteY163" fmla="*/ 62523 h 2352431"/>
                <a:gd name="connsiteX164" fmla="*/ 3197715 w 6034700"/>
                <a:gd name="connsiteY164" fmla="*/ 85969 h 2352431"/>
                <a:gd name="connsiteX165" fmla="*/ 3127377 w 6034700"/>
                <a:gd name="connsiteY165" fmla="*/ 109416 h 2352431"/>
                <a:gd name="connsiteX166" fmla="*/ 3103931 w 6034700"/>
                <a:gd name="connsiteY166" fmla="*/ 117231 h 2352431"/>
                <a:gd name="connsiteX167" fmla="*/ 3072669 w 6034700"/>
                <a:gd name="connsiteY167" fmla="*/ 125046 h 2352431"/>
                <a:gd name="connsiteX168" fmla="*/ 3025777 w 6034700"/>
                <a:gd name="connsiteY168" fmla="*/ 140677 h 2352431"/>
                <a:gd name="connsiteX169" fmla="*/ 2947623 w 6034700"/>
                <a:gd name="connsiteY169" fmla="*/ 164123 h 2352431"/>
                <a:gd name="connsiteX170" fmla="*/ 2924177 w 6034700"/>
                <a:gd name="connsiteY170" fmla="*/ 171939 h 2352431"/>
                <a:gd name="connsiteX171" fmla="*/ 2900731 w 6034700"/>
                <a:gd name="connsiteY171" fmla="*/ 187569 h 2352431"/>
                <a:gd name="connsiteX172" fmla="*/ 2846023 w 6034700"/>
                <a:gd name="connsiteY172" fmla="*/ 203200 h 2352431"/>
                <a:gd name="connsiteX173" fmla="*/ 2822577 w 6034700"/>
                <a:gd name="connsiteY173" fmla="*/ 218831 h 2352431"/>
                <a:gd name="connsiteX174" fmla="*/ 2791315 w 6034700"/>
                <a:gd name="connsiteY174" fmla="*/ 226646 h 2352431"/>
                <a:gd name="connsiteX175" fmla="*/ 2767869 w 6034700"/>
                <a:gd name="connsiteY175" fmla="*/ 234462 h 2352431"/>
                <a:gd name="connsiteX176" fmla="*/ 2736607 w 6034700"/>
                <a:gd name="connsiteY176" fmla="*/ 242277 h 2352431"/>
                <a:gd name="connsiteX177" fmla="*/ 2681900 w 6034700"/>
                <a:gd name="connsiteY177" fmla="*/ 257908 h 2352431"/>
                <a:gd name="connsiteX178" fmla="*/ 2642823 w 6034700"/>
                <a:gd name="connsiteY178" fmla="*/ 265723 h 2352431"/>
                <a:gd name="connsiteX179" fmla="*/ 2619377 w 6034700"/>
                <a:gd name="connsiteY179" fmla="*/ 273539 h 2352431"/>
                <a:gd name="connsiteX180" fmla="*/ 2572484 w 6034700"/>
                <a:gd name="connsiteY180" fmla="*/ 281354 h 2352431"/>
                <a:gd name="connsiteX181" fmla="*/ 2549038 w 6034700"/>
                <a:gd name="connsiteY181" fmla="*/ 289169 h 2352431"/>
                <a:gd name="connsiteX182" fmla="*/ 2478700 w 6034700"/>
                <a:gd name="connsiteY182" fmla="*/ 304800 h 2352431"/>
                <a:gd name="connsiteX183" fmla="*/ 2416177 w 6034700"/>
                <a:gd name="connsiteY183" fmla="*/ 328246 h 2352431"/>
                <a:gd name="connsiteX184" fmla="*/ 2392731 w 6034700"/>
                <a:gd name="connsiteY184" fmla="*/ 343877 h 2352431"/>
                <a:gd name="connsiteX185" fmla="*/ 2338023 w 6034700"/>
                <a:gd name="connsiteY185" fmla="*/ 351692 h 2352431"/>
                <a:gd name="connsiteX186" fmla="*/ 2275500 w 6034700"/>
                <a:gd name="connsiteY186" fmla="*/ 367323 h 2352431"/>
                <a:gd name="connsiteX187" fmla="*/ 2166084 w 6034700"/>
                <a:gd name="connsiteY187" fmla="*/ 382954 h 2352431"/>
                <a:gd name="connsiteX188" fmla="*/ 2111377 w 6034700"/>
                <a:gd name="connsiteY188" fmla="*/ 398585 h 2352431"/>
                <a:gd name="connsiteX189" fmla="*/ 2001961 w 6034700"/>
                <a:gd name="connsiteY189" fmla="*/ 429846 h 2352431"/>
                <a:gd name="connsiteX190" fmla="*/ 1955069 w 6034700"/>
                <a:gd name="connsiteY190" fmla="*/ 445477 h 2352431"/>
                <a:gd name="connsiteX191" fmla="*/ 1923807 w 6034700"/>
                <a:gd name="connsiteY191" fmla="*/ 453292 h 2352431"/>
                <a:gd name="connsiteX192" fmla="*/ 1900361 w 6034700"/>
                <a:gd name="connsiteY192" fmla="*/ 461108 h 2352431"/>
                <a:gd name="connsiteX193" fmla="*/ 1830023 w 6034700"/>
                <a:gd name="connsiteY193" fmla="*/ 468923 h 2352431"/>
                <a:gd name="connsiteX194" fmla="*/ 1736238 w 6034700"/>
                <a:gd name="connsiteY194" fmla="*/ 484554 h 2352431"/>
                <a:gd name="connsiteX195" fmla="*/ 1478331 w 6034700"/>
                <a:gd name="connsiteY195" fmla="*/ 508000 h 2352431"/>
                <a:gd name="connsiteX196" fmla="*/ 1400177 w 6034700"/>
                <a:gd name="connsiteY196" fmla="*/ 523631 h 2352431"/>
                <a:gd name="connsiteX197" fmla="*/ 1368915 w 6034700"/>
                <a:gd name="connsiteY197" fmla="*/ 531446 h 2352431"/>
                <a:gd name="connsiteX198" fmla="*/ 1142268 w 6034700"/>
                <a:gd name="connsiteY198" fmla="*/ 586154 h 2352431"/>
                <a:gd name="connsiteX199" fmla="*/ 431068 w 6034700"/>
                <a:gd name="connsiteY199"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20300 w 6034700"/>
                <a:gd name="connsiteY131" fmla="*/ 1070708 h 2352431"/>
                <a:gd name="connsiteX132" fmla="*/ 5065592 w 6034700"/>
                <a:gd name="connsiteY132" fmla="*/ 1047262 h 2352431"/>
                <a:gd name="connsiteX133" fmla="*/ 5010884 w 6034700"/>
                <a:gd name="connsiteY133" fmla="*/ 1023816 h 2352431"/>
                <a:gd name="connsiteX134" fmla="*/ 4963992 w 6034700"/>
                <a:gd name="connsiteY134" fmla="*/ 1000369 h 2352431"/>
                <a:gd name="connsiteX135" fmla="*/ 4917100 w 6034700"/>
                <a:gd name="connsiteY135" fmla="*/ 976923 h 2352431"/>
                <a:gd name="connsiteX136" fmla="*/ 4862392 w 6034700"/>
                <a:gd name="connsiteY136" fmla="*/ 945662 h 2352431"/>
                <a:gd name="connsiteX137" fmla="*/ 4807684 w 6034700"/>
                <a:gd name="connsiteY137" fmla="*/ 922216 h 2352431"/>
                <a:gd name="connsiteX138" fmla="*/ 4737346 w 6034700"/>
                <a:gd name="connsiteY138" fmla="*/ 875323 h 2352431"/>
                <a:gd name="connsiteX139" fmla="*/ 4690454 w 6034700"/>
                <a:gd name="connsiteY139" fmla="*/ 836246 h 2352431"/>
                <a:gd name="connsiteX140" fmla="*/ 4651377 w 6034700"/>
                <a:gd name="connsiteY140" fmla="*/ 789354 h 2352431"/>
                <a:gd name="connsiteX141" fmla="*/ 4620115 w 6034700"/>
                <a:gd name="connsiteY141" fmla="*/ 742462 h 2352431"/>
                <a:gd name="connsiteX142" fmla="*/ 4588854 w 6034700"/>
                <a:gd name="connsiteY142" fmla="*/ 695569 h 2352431"/>
                <a:gd name="connsiteX143" fmla="*/ 4565407 w 6034700"/>
                <a:gd name="connsiteY143" fmla="*/ 648677 h 2352431"/>
                <a:gd name="connsiteX144" fmla="*/ 4534146 w 6034700"/>
                <a:gd name="connsiteY144" fmla="*/ 601785 h 2352431"/>
                <a:gd name="connsiteX145" fmla="*/ 4495069 w 6034700"/>
                <a:gd name="connsiteY145" fmla="*/ 531446 h 2352431"/>
                <a:gd name="connsiteX146" fmla="*/ 4455992 w 6034700"/>
                <a:gd name="connsiteY146" fmla="*/ 461108 h 2352431"/>
                <a:gd name="connsiteX147" fmla="*/ 4424731 w 6034700"/>
                <a:gd name="connsiteY147" fmla="*/ 382954 h 2352431"/>
                <a:gd name="connsiteX148" fmla="*/ 4409100 w 6034700"/>
                <a:gd name="connsiteY148" fmla="*/ 328246 h 2352431"/>
                <a:gd name="connsiteX149" fmla="*/ 4393469 w 6034700"/>
                <a:gd name="connsiteY149" fmla="*/ 304800 h 2352431"/>
                <a:gd name="connsiteX150" fmla="*/ 4346577 w 6034700"/>
                <a:gd name="connsiteY150" fmla="*/ 234462 h 2352431"/>
                <a:gd name="connsiteX151" fmla="*/ 4315315 w 6034700"/>
                <a:gd name="connsiteY151" fmla="*/ 187569 h 2352431"/>
                <a:gd name="connsiteX152" fmla="*/ 4276238 w 6034700"/>
                <a:gd name="connsiteY152" fmla="*/ 140677 h 2352431"/>
                <a:gd name="connsiteX153" fmla="*/ 4198084 w 6034700"/>
                <a:gd name="connsiteY153" fmla="*/ 85969 h 2352431"/>
                <a:gd name="connsiteX154" fmla="*/ 4151192 w 6034700"/>
                <a:gd name="connsiteY154" fmla="*/ 62523 h 2352431"/>
                <a:gd name="connsiteX155" fmla="*/ 4088669 w 6034700"/>
                <a:gd name="connsiteY155" fmla="*/ 31262 h 2352431"/>
                <a:gd name="connsiteX156" fmla="*/ 3979254 w 6034700"/>
                <a:gd name="connsiteY156" fmla="*/ 0 h 2352431"/>
                <a:gd name="connsiteX157" fmla="*/ 3510331 w 6034700"/>
                <a:gd name="connsiteY157" fmla="*/ 7816 h 2352431"/>
                <a:gd name="connsiteX158" fmla="*/ 3463438 w 6034700"/>
                <a:gd name="connsiteY158" fmla="*/ 15631 h 2352431"/>
                <a:gd name="connsiteX159" fmla="*/ 3377469 w 6034700"/>
                <a:gd name="connsiteY159" fmla="*/ 23446 h 2352431"/>
                <a:gd name="connsiteX160" fmla="*/ 3322761 w 6034700"/>
                <a:gd name="connsiteY160" fmla="*/ 39077 h 2352431"/>
                <a:gd name="connsiteX161" fmla="*/ 3275869 w 6034700"/>
                <a:gd name="connsiteY161" fmla="*/ 54708 h 2352431"/>
                <a:gd name="connsiteX162" fmla="*/ 3252423 w 6034700"/>
                <a:gd name="connsiteY162" fmla="*/ 62523 h 2352431"/>
                <a:gd name="connsiteX163" fmla="*/ 3197715 w 6034700"/>
                <a:gd name="connsiteY163" fmla="*/ 85969 h 2352431"/>
                <a:gd name="connsiteX164" fmla="*/ 3127377 w 6034700"/>
                <a:gd name="connsiteY164" fmla="*/ 109416 h 2352431"/>
                <a:gd name="connsiteX165" fmla="*/ 3103931 w 6034700"/>
                <a:gd name="connsiteY165" fmla="*/ 117231 h 2352431"/>
                <a:gd name="connsiteX166" fmla="*/ 3072669 w 6034700"/>
                <a:gd name="connsiteY166" fmla="*/ 125046 h 2352431"/>
                <a:gd name="connsiteX167" fmla="*/ 3025777 w 6034700"/>
                <a:gd name="connsiteY167" fmla="*/ 140677 h 2352431"/>
                <a:gd name="connsiteX168" fmla="*/ 2947623 w 6034700"/>
                <a:gd name="connsiteY168" fmla="*/ 164123 h 2352431"/>
                <a:gd name="connsiteX169" fmla="*/ 2924177 w 6034700"/>
                <a:gd name="connsiteY169" fmla="*/ 171939 h 2352431"/>
                <a:gd name="connsiteX170" fmla="*/ 2900731 w 6034700"/>
                <a:gd name="connsiteY170" fmla="*/ 187569 h 2352431"/>
                <a:gd name="connsiteX171" fmla="*/ 2846023 w 6034700"/>
                <a:gd name="connsiteY171" fmla="*/ 203200 h 2352431"/>
                <a:gd name="connsiteX172" fmla="*/ 2822577 w 6034700"/>
                <a:gd name="connsiteY172" fmla="*/ 218831 h 2352431"/>
                <a:gd name="connsiteX173" fmla="*/ 2791315 w 6034700"/>
                <a:gd name="connsiteY173" fmla="*/ 226646 h 2352431"/>
                <a:gd name="connsiteX174" fmla="*/ 2767869 w 6034700"/>
                <a:gd name="connsiteY174" fmla="*/ 234462 h 2352431"/>
                <a:gd name="connsiteX175" fmla="*/ 2736607 w 6034700"/>
                <a:gd name="connsiteY175" fmla="*/ 242277 h 2352431"/>
                <a:gd name="connsiteX176" fmla="*/ 2681900 w 6034700"/>
                <a:gd name="connsiteY176" fmla="*/ 257908 h 2352431"/>
                <a:gd name="connsiteX177" fmla="*/ 2642823 w 6034700"/>
                <a:gd name="connsiteY177" fmla="*/ 265723 h 2352431"/>
                <a:gd name="connsiteX178" fmla="*/ 2619377 w 6034700"/>
                <a:gd name="connsiteY178" fmla="*/ 273539 h 2352431"/>
                <a:gd name="connsiteX179" fmla="*/ 2572484 w 6034700"/>
                <a:gd name="connsiteY179" fmla="*/ 281354 h 2352431"/>
                <a:gd name="connsiteX180" fmla="*/ 2549038 w 6034700"/>
                <a:gd name="connsiteY180" fmla="*/ 289169 h 2352431"/>
                <a:gd name="connsiteX181" fmla="*/ 2478700 w 6034700"/>
                <a:gd name="connsiteY181" fmla="*/ 304800 h 2352431"/>
                <a:gd name="connsiteX182" fmla="*/ 2416177 w 6034700"/>
                <a:gd name="connsiteY182" fmla="*/ 328246 h 2352431"/>
                <a:gd name="connsiteX183" fmla="*/ 2392731 w 6034700"/>
                <a:gd name="connsiteY183" fmla="*/ 343877 h 2352431"/>
                <a:gd name="connsiteX184" fmla="*/ 2338023 w 6034700"/>
                <a:gd name="connsiteY184" fmla="*/ 351692 h 2352431"/>
                <a:gd name="connsiteX185" fmla="*/ 2275500 w 6034700"/>
                <a:gd name="connsiteY185" fmla="*/ 367323 h 2352431"/>
                <a:gd name="connsiteX186" fmla="*/ 2166084 w 6034700"/>
                <a:gd name="connsiteY186" fmla="*/ 382954 h 2352431"/>
                <a:gd name="connsiteX187" fmla="*/ 2111377 w 6034700"/>
                <a:gd name="connsiteY187" fmla="*/ 398585 h 2352431"/>
                <a:gd name="connsiteX188" fmla="*/ 2001961 w 6034700"/>
                <a:gd name="connsiteY188" fmla="*/ 429846 h 2352431"/>
                <a:gd name="connsiteX189" fmla="*/ 1955069 w 6034700"/>
                <a:gd name="connsiteY189" fmla="*/ 445477 h 2352431"/>
                <a:gd name="connsiteX190" fmla="*/ 1923807 w 6034700"/>
                <a:gd name="connsiteY190" fmla="*/ 453292 h 2352431"/>
                <a:gd name="connsiteX191" fmla="*/ 1900361 w 6034700"/>
                <a:gd name="connsiteY191" fmla="*/ 461108 h 2352431"/>
                <a:gd name="connsiteX192" fmla="*/ 1830023 w 6034700"/>
                <a:gd name="connsiteY192" fmla="*/ 468923 h 2352431"/>
                <a:gd name="connsiteX193" fmla="*/ 1736238 w 6034700"/>
                <a:gd name="connsiteY193" fmla="*/ 484554 h 2352431"/>
                <a:gd name="connsiteX194" fmla="*/ 1478331 w 6034700"/>
                <a:gd name="connsiteY194" fmla="*/ 508000 h 2352431"/>
                <a:gd name="connsiteX195" fmla="*/ 1400177 w 6034700"/>
                <a:gd name="connsiteY195" fmla="*/ 523631 h 2352431"/>
                <a:gd name="connsiteX196" fmla="*/ 1368915 w 6034700"/>
                <a:gd name="connsiteY196" fmla="*/ 531446 h 2352431"/>
                <a:gd name="connsiteX197" fmla="*/ 1142268 w 6034700"/>
                <a:gd name="connsiteY197" fmla="*/ 586154 h 2352431"/>
                <a:gd name="connsiteX198" fmla="*/ 431068 w 6034700"/>
                <a:gd name="connsiteY198"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75007 w 6034700"/>
                <a:gd name="connsiteY129" fmla="*/ 1094154 h 2352431"/>
                <a:gd name="connsiteX130" fmla="*/ 5120300 w 6034700"/>
                <a:gd name="connsiteY130" fmla="*/ 1070708 h 2352431"/>
                <a:gd name="connsiteX131" fmla="*/ 5065592 w 6034700"/>
                <a:gd name="connsiteY131" fmla="*/ 1047262 h 2352431"/>
                <a:gd name="connsiteX132" fmla="*/ 5010884 w 6034700"/>
                <a:gd name="connsiteY132" fmla="*/ 1023816 h 2352431"/>
                <a:gd name="connsiteX133" fmla="*/ 4963992 w 6034700"/>
                <a:gd name="connsiteY133" fmla="*/ 1000369 h 2352431"/>
                <a:gd name="connsiteX134" fmla="*/ 4917100 w 6034700"/>
                <a:gd name="connsiteY134" fmla="*/ 976923 h 2352431"/>
                <a:gd name="connsiteX135" fmla="*/ 4862392 w 6034700"/>
                <a:gd name="connsiteY135" fmla="*/ 945662 h 2352431"/>
                <a:gd name="connsiteX136" fmla="*/ 4807684 w 6034700"/>
                <a:gd name="connsiteY136" fmla="*/ 922216 h 2352431"/>
                <a:gd name="connsiteX137" fmla="*/ 4737346 w 6034700"/>
                <a:gd name="connsiteY137" fmla="*/ 875323 h 2352431"/>
                <a:gd name="connsiteX138" fmla="*/ 4690454 w 6034700"/>
                <a:gd name="connsiteY138" fmla="*/ 836246 h 2352431"/>
                <a:gd name="connsiteX139" fmla="*/ 4651377 w 6034700"/>
                <a:gd name="connsiteY139" fmla="*/ 789354 h 2352431"/>
                <a:gd name="connsiteX140" fmla="*/ 4620115 w 6034700"/>
                <a:gd name="connsiteY140" fmla="*/ 742462 h 2352431"/>
                <a:gd name="connsiteX141" fmla="*/ 4588854 w 6034700"/>
                <a:gd name="connsiteY141" fmla="*/ 695569 h 2352431"/>
                <a:gd name="connsiteX142" fmla="*/ 4565407 w 6034700"/>
                <a:gd name="connsiteY142" fmla="*/ 648677 h 2352431"/>
                <a:gd name="connsiteX143" fmla="*/ 4534146 w 6034700"/>
                <a:gd name="connsiteY143" fmla="*/ 601785 h 2352431"/>
                <a:gd name="connsiteX144" fmla="*/ 4495069 w 6034700"/>
                <a:gd name="connsiteY144" fmla="*/ 531446 h 2352431"/>
                <a:gd name="connsiteX145" fmla="*/ 4455992 w 6034700"/>
                <a:gd name="connsiteY145" fmla="*/ 461108 h 2352431"/>
                <a:gd name="connsiteX146" fmla="*/ 4424731 w 6034700"/>
                <a:gd name="connsiteY146" fmla="*/ 382954 h 2352431"/>
                <a:gd name="connsiteX147" fmla="*/ 4409100 w 6034700"/>
                <a:gd name="connsiteY147" fmla="*/ 328246 h 2352431"/>
                <a:gd name="connsiteX148" fmla="*/ 4393469 w 6034700"/>
                <a:gd name="connsiteY148" fmla="*/ 304800 h 2352431"/>
                <a:gd name="connsiteX149" fmla="*/ 4346577 w 6034700"/>
                <a:gd name="connsiteY149" fmla="*/ 234462 h 2352431"/>
                <a:gd name="connsiteX150" fmla="*/ 4315315 w 6034700"/>
                <a:gd name="connsiteY150" fmla="*/ 187569 h 2352431"/>
                <a:gd name="connsiteX151" fmla="*/ 4276238 w 6034700"/>
                <a:gd name="connsiteY151" fmla="*/ 140677 h 2352431"/>
                <a:gd name="connsiteX152" fmla="*/ 4198084 w 6034700"/>
                <a:gd name="connsiteY152" fmla="*/ 85969 h 2352431"/>
                <a:gd name="connsiteX153" fmla="*/ 4151192 w 6034700"/>
                <a:gd name="connsiteY153" fmla="*/ 62523 h 2352431"/>
                <a:gd name="connsiteX154" fmla="*/ 4088669 w 6034700"/>
                <a:gd name="connsiteY154" fmla="*/ 31262 h 2352431"/>
                <a:gd name="connsiteX155" fmla="*/ 3979254 w 6034700"/>
                <a:gd name="connsiteY155" fmla="*/ 0 h 2352431"/>
                <a:gd name="connsiteX156" fmla="*/ 3510331 w 6034700"/>
                <a:gd name="connsiteY156" fmla="*/ 7816 h 2352431"/>
                <a:gd name="connsiteX157" fmla="*/ 3463438 w 6034700"/>
                <a:gd name="connsiteY157" fmla="*/ 15631 h 2352431"/>
                <a:gd name="connsiteX158" fmla="*/ 3377469 w 6034700"/>
                <a:gd name="connsiteY158" fmla="*/ 23446 h 2352431"/>
                <a:gd name="connsiteX159" fmla="*/ 3322761 w 6034700"/>
                <a:gd name="connsiteY159" fmla="*/ 39077 h 2352431"/>
                <a:gd name="connsiteX160" fmla="*/ 3275869 w 6034700"/>
                <a:gd name="connsiteY160" fmla="*/ 54708 h 2352431"/>
                <a:gd name="connsiteX161" fmla="*/ 3252423 w 6034700"/>
                <a:gd name="connsiteY161" fmla="*/ 62523 h 2352431"/>
                <a:gd name="connsiteX162" fmla="*/ 3197715 w 6034700"/>
                <a:gd name="connsiteY162" fmla="*/ 85969 h 2352431"/>
                <a:gd name="connsiteX163" fmla="*/ 3127377 w 6034700"/>
                <a:gd name="connsiteY163" fmla="*/ 109416 h 2352431"/>
                <a:gd name="connsiteX164" fmla="*/ 3103931 w 6034700"/>
                <a:gd name="connsiteY164" fmla="*/ 117231 h 2352431"/>
                <a:gd name="connsiteX165" fmla="*/ 3072669 w 6034700"/>
                <a:gd name="connsiteY165" fmla="*/ 125046 h 2352431"/>
                <a:gd name="connsiteX166" fmla="*/ 3025777 w 6034700"/>
                <a:gd name="connsiteY166" fmla="*/ 140677 h 2352431"/>
                <a:gd name="connsiteX167" fmla="*/ 2947623 w 6034700"/>
                <a:gd name="connsiteY167" fmla="*/ 164123 h 2352431"/>
                <a:gd name="connsiteX168" fmla="*/ 2924177 w 6034700"/>
                <a:gd name="connsiteY168" fmla="*/ 171939 h 2352431"/>
                <a:gd name="connsiteX169" fmla="*/ 2900731 w 6034700"/>
                <a:gd name="connsiteY169" fmla="*/ 187569 h 2352431"/>
                <a:gd name="connsiteX170" fmla="*/ 2846023 w 6034700"/>
                <a:gd name="connsiteY170" fmla="*/ 203200 h 2352431"/>
                <a:gd name="connsiteX171" fmla="*/ 2822577 w 6034700"/>
                <a:gd name="connsiteY171" fmla="*/ 218831 h 2352431"/>
                <a:gd name="connsiteX172" fmla="*/ 2791315 w 6034700"/>
                <a:gd name="connsiteY172" fmla="*/ 226646 h 2352431"/>
                <a:gd name="connsiteX173" fmla="*/ 2767869 w 6034700"/>
                <a:gd name="connsiteY173" fmla="*/ 234462 h 2352431"/>
                <a:gd name="connsiteX174" fmla="*/ 2736607 w 6034700"/>
                <a:gd name="connsiteY174" fmla="*/ 242277 h 2352431"/>
                <a:gd name="connsiteX175" fmla="*/ 2681900 w 6034700"/>
                <a:gd name="connsiteY175" fmla="*/ 257908 h 2352431"/>
                <a:gd name="connsiteX176" fmla="*/ 2642823 w 6034700"/>
                <a:gd name="connsiteY176" fmla="*/ 265723 h 2352431"/>
                <a:gd name="connsiteX177" fmla="*/ 2619377 w 6034700"/>
                <a:gd name="connsiteY177" fmla="*/ 273539 h 2352431"/>
                <a:gd name="connsiteX178" fmla="*/ 2572484 w 6034700"/>
                <a:gd name="connsiteY178" fmla="*/ 281354 h 2352431"/>
                <a:gd name="connsiteX179" fmla="*/ 2549038 w 6034700"/>
                <a:gd name="connsiteY179" fmla="*/ 289169 h 2352431"/>
                <a:gd name="connsiteX180" fmla="*/ 2478700 w 6034700"/>
                <a:gd name="connsiteY180" fmla="*/ 304800 h 2352431"/>
                <a:gd name="connsiteX181" fmla="*/ 2416177 w 6034700"/>
                <a:gd name="connsiteY181" fmla="*/ 328246 h 2352431"/>
                <a:gd name="connsiteX182" fmla="*/ 2392731 w 6034700"/>
                <a:gd name="connsiteY182" fmla="*/ 343877 h 2352431"/>
                <a:gd name="connsiteX183" fmla="*/ 2338023 w 6034700"/>
                <a:gd name="connsiteY183" fmla="*/ 351692 h 2352431"/>
                <a:gd name="connsiteX184" fmla="*/ 2275500 w 6034700"/>
                <a:gd name="connsiteY184" fmla="*/ 367323 h 2352431"/>
                <a:gd name="connsiteX185" fmla="*/ 2166084 w 6034700"/>
                <a:gd name="connsiteY185" fmla="*/ 382954 h 2352431"/>
                <a:gd name="connsiteX186" fmla="*/ 2111377 w 6034700"/>
                <a:gd name="connsiteY186" fmla="*/ 398585 h 2352431"/>
                <a:gd name="connsiteX187" fmla="*/ 2001961 w 6034700"/>
                <a:gd name="connsiteY187" fmla="*/ 429846 h 2352431"/>
                <a:gd name="connsiteX188" fmla="*/ 1955069 w 6034700"/>
                <a:gd name="connsiteY188" fmla="*/ 445477 h 2352431"/>
                <a:gd name="connsiteX189" fmla="*/ 1923807 w 6034700"/>
                <a:gd name="connsiteY189" fmla="*/ 453292 h 2352431"/>
                <a:gd name="connsiteX190" fmla="*/ 1900361 w 6034700"/>
                <a:gd name="connsiteY190" fmla="*/ 461108 h 2352431"/>
                <a:gd name="connsiteX191" fmla="*/ 1830023 w 6034700"/>
                <a:gd name="connsiteY191" fmla="*/ 468923 h 2352431"/>
                <a:gd name="connsiteX192" fmla="*/ 1736238 w 6034700"/>
                <a:gd name="connsiteY192" fmla="*/ 484554 h 2352431"/>
                <a:gd name="connsiteX193" fmla="*/ 1478331 w 6034700"/>
                <a:gd name="connsiteY193" fmla="*/ 508000 h 2352431"/>
                <a:gd name="connsiteX194" fmla="*/ 1400177 w 6034700"/>
                <a:gd name="connsiteY194" fmla="*/ 523631 h 2352431"/>
                <a:gd name="connsiteX195" fmla="*/ 1368915 w 6034700"/>
                <a:gd name="connsiteY195" fmla="*/ 531446 h 2352431"/>
                <a:gd name="connsiteX196" fmla="*/ 1142268 w 6034700"/>
                <a:gd name="connsiteY196" fmla="*/ 586154 h 2352431"/>
                <a:gd name="connsiteX197" fmla="*/ 431068 w 6034700"/>
                <a:gd name="connsiteY197"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21900 w 6034700"/>
                <a:gd name="connsiteY127" fmla="*/ 1117600 h 2352431"/>
                <a:gd name="connsiteX128" fmla="*/ 5175007 w 6034700"/>
                <a:gd name="connsiteY128" fmla="*/ 1094154 h 2352431"/>
                <a:gd name="connsiteX129" fmla="*/ 5120300 w 6034700"/>
                <a:gd name="connsiteY129" fmla="*/ 1070708 h 2352431"/>
                <a:gd name="connsiteX130" fmla="*/ 5065592 w 6034700"/>
                <a:gd name="connsiteY130" fmla="*/ 1047262 h 2352431"/>
                <a:gd name="connsiteX131" fmla="*/ 5010884 w 6034700"/>
                <a:gd name="connsiteY131" fmla="*/ 1023816 h 2352431"/>
                <a:gd name="connsiteX132" fmla="*/ 4963992 w 6034700"/>
                <a:gd name="connsiteY132" fmla="*/ 1000369 h 2352431"/>
                <a:gd name="connsiteX133" fmla="*/ 4917100 w 6034700"/>
                <a:gd name="connsiteY133" fmla="*/ 976923 h 2352431"/>
                <a:gd name="connsiteX134" fmla="*/ 4862392 w 6034700"/>
                <a:gd name="connsiteY134" fmla="*/ 945662 h 2352431"/>
                <a:gd name="connsiteX135" fmla="*/ 4807684 w 6034700"/>
                <a:gd name="connsiteY135" fmla="*/ 922216 h 2352431"/>
                <a:gd name="connsiteX136" fmla="*/ 4737346 w 6034700"/>
                <a:gd name="connsiteY136" fmla="*/ 875323 h 2352431"/>
                <a:gd name="connsiteX137" fmla="*/ 4690454 w 6034700"/>
                <a:gd name="connsiteY137" fmla="*/ 836246 h 2352431"/>
                <a:gd name="connsiteX138" fmla="*/ 4651377 w 6034700"/>
                <a:gd name="connsiteY138" fmla="*/ 789354 h 2352431"/>
                <a:gd name="connsiteX139" fmla="*/ 4620115 w 6034700"/>
                <a:gd name="connsiteY139" fmla="*/ 742462 h 2352431"/>
                <a:gd name="connsiteX140" fmla="*/ 4588854 w 6034700"/>
                <a:gd name="connsiteY140" fmla="*/ 695569 h 2352431"/>
                <a:gd name="connsiteX141" fmla="*/ 4565407 w 6034700"/>
                <a:gd name="connsiteY141" fmla="*/ 648677 h 2352431"/>
                <a:gd name="connsiteX142" fmla="*/ 4534146 w 6034700"/>
                <a:gd name="connsiteY142" fmla="*/ 601785 h 2352431"/>
                <a:gd name="connsiteX143" fmla="*/ 4495069 w 6034700"/>
                <a:gd name="connsiteY143" fmla="*/ 531446 h 2352431"/>
                <a:gd name="connsiteX144" fmla="*/ 4455992 w 6034700"/>
                <a:gd name="connsiteY144" fmla="*/ 461108 h 2352431"/>
                <a:gd name="connsiteX145" fmla="*/ 4424731 w 6034700"/>
                <a:gd name="connsiteY145" fmla="*/ 382954 h 2352431"/>
                <a:gd name="connsiteX146" fmla="*/ 4409100 w 6034700"/>
                <a:gd name="connsiteY146" fmla="*/ 328246 h 2352431"/>
                <a:gd name="connsiteX147" fmla="*/ 4393469 w 6034700"/>
                <a:gd name="connsiteY147" fmla="*/ 304800 h 2352431"/>
                <a:gd name="connsiteX148" fmla="*/ 4346577 w 6034700"/>
                <a:gd name="connsiteY148" fmla="*/ 234462 h 2352431"/>
                <a:gd name="connsiteX149" fmla="*/ 4315315 w 6034700"/>
                <a:gd name="connsiteY149" fmla="*/ 187569 h 2352431"/>
                <a:gd name="connsiteX150" fmla="*/ 4276238 w 6034700"/>
                <a:gd name="connsiteY150" fmla="*/ 140677 h 2352431"/>
                <a:gd name="connsiteX151" fmla="*/ 4198084 w 6034700"/>
                <a:gd name="connsiteY151" fmla="*/ 85969 h 2352431"/>
                <a:gd name="connsiteX152" fmla="*/ 4151192 w 6034700"/>
                <a:gd name="connsiteY152" fmla="*/ 62523 h 2352431"/>
                <a:gd name="connsiteX153" fmla="*/ 4088669 w 6034700"/>
                <a:gd name="connsiteY153" fmla="*/ 31262 h 2352431"/>
                <a:gd name="connsiteX154" fmla="*/ 3979254 w 6034700"/>
                <a:gd name="connsiteY154" fmla="*/ 0 h 2352431"/>
                <a:gd name="connsiteX155" fmla="*/ 3510331 w 6034700"/>
                <a:gd name="connsiteY155" fmla="*/ 7816 h 2352431"/>
                <a:gd name="connsiteX156" fmla="*/ 3463438 w 6034700"/>
                <a:gd name="connsiteY156" fmla="*/ 15631 h 2352431"/>
                <a:gd name="connsiteX157" fmla="*/ 3377469 w 6034700"/>
                <a:gd name="connsiteY157" fmla="*/ 23446 h 2352431"/>
                <a:gd name="connsiteX158" fmla="*/ 3322761 w 6034700"/>
                <a:gd name="connsiteY158" fmla="*/ 39077 h 2352431"/>
                <a:gd name="connsiteX159" fmla="*/ 3275869 w 6034700"/>
                <a:gd name="connsiteY159" fmla="*/ 54708 h 2352431"/>
                <a:gd name="connsiteX160" fmla="*/ 3252423 w 6034700"/>
                <a:gd name="connsiteY160" fmla="*/ 62523 h 2352431"/>
                <a:gd name="connsiteX161" fmla="*/ 3197715 w 6034700"/>
                <a:gd name="connsiteY161" fmla="*/ 85969 h 2352431"/>
                <a:gd name="connsiteX162" fmla="*/ 3127377 w 6034700"/>
                <a:gd name="connsiteY162" fmla="*/ 109416 h 2352431"/>
                <a:gd name="connsiteX163" fmla="*/ 3103931 w 6034700"/>
                <a:gd name="connsiteY163" fmla="*/ 117231 h 2352431"/>
                <a:gd name="connsiteX164" fmla="*/ 3072669 w 6034700"/>
                <a:gd name="connsiteY164" fmla="*/ 125046 h 2352431"/>
                <a:gd name="connsiteX165" fmla="*/ 3025777 w 6034700"/>
                <a:gd name="connsiteY165" fmla="*/ 140677 h 2352431"/>
                <a:gd name="connsiteX166" fmla="*/ 2947623 w 6034700"/>
                <a:gd name="connsiteY166" fmla="*/ 164123 h 2352431"/>
                <a:gd name="connsiteX167" fmla="*/ 2924177 w 6034700"/>
                <a:gd name="connsiteY167" fmla="*/ 171939 h 2352431"/>
                <a:gd name="connsiteX168" fmla="*/ 2900731 w 6034700"/>
                <a:gd name="connsiteY168" fmla="*/ 187569 h 2352431"/>
                <a:gd name="connsiteX169" fmla="*/ 2846023 w 6034700"/>
                <a:gd name="connsiteY169" fmla="*/ 203200 h 2352431"/>
                <a:gd name="connsiteX170" fmla="*/ 2822577 w 6034700"/>
                <a:gd name="connsiteY170" fmla="*/ 218831 h 2352431"/>
                <a:gd name="connsiteX171" fmla="*/ 2791315 w 6034700"/>
                <a:gd name="connsiteY171" fmla="*/ 226646 h 2352431"/>
                <a:gd name="connsiteX172" fmla="*/ 2767869 w 6034700"/>
                <a:gd name="connsiteY172" fmla="*/ 234462 h 2352431"/>
                <a:gd name="connsiteX173" fmla="*/ 2736607 w 6034700"/>
                <a:gd name="connsiteY173" fmla="*/ 242277 h 2352431"/>
                <a:gd name="connsiteX174" fmla="*/ 2681900 w 6034700"/>
                <a:gd name="connsiteY174" fmla="*/ 257908 h 2352431"/>
                <a:gd name="connsiteX175" fmla="*/ 2642823 w 6034700"/>
                <a:gd name="connsiteY175" fmla="*/ 265723 h 2352431"/>
                <a:gd name="connsiteX176" fmla="*/ 2619377 w 6034700"/>
                <a:gd name="connsiteY176" fmla="*/ 273539 h 2352431"/>
                <a:gd name="connsiteX177" fmla="*/ 2572484 w 6034700"/>
                <a:gd name="connsiteY177" fmla="*/ 281354 h 2352431"/>
                <a:gd name="connsiteX178" fmla="*/ 2549038 w 6034700"/>
                <a:gd name="connsiteY178" fmla="*/ 289169 h 2352431"/>
                <a:gd name="connsiteX179" fmla="*/ 2478700 w 6034700"/>
                <a:gd name="connsiteY179" fmla="*/ 304800 h 2352431"/>
                <a:gd name="connsiteX180" fmla="*/ 2416177 w 6034700"/>
                <a:gd name="connsiteY180" fmla="*/ 328246 h 2352431"/>
                <a:gd name="connsiteX181" fmla="*/ 2392731 w 6034700"/>
                <a:gd name="connsiteY181" fmla="*/ 343877 h 2352431"/>
                <a:gd name="connsiteX182" fmla="*/ 2338023 w 6034700"/>
                <a:gd name="connsiteY182" fmla="*/ 351692 h 2352431"/>
                <a:gd name="connsiteX183" fmla="*/ 2275500 w 6034700"/>
                <a:gd name="connsiteY183" fmla="*/ 367323 h 2352431"/>
                <a:gd name="connsiteX184" fmla="*/ 2166084 w 6034700"/>
                <a:gd name="connsiteY184" fmla="*/ 382954 h 2352431"/>
                <a:gd name="connsiteX185" fmla="*/ 2111377 w 6034700"/>
                <a:gd name="connsiteY185" fmla="*/ 398585 h 2352431"/>
                <a:gd name="connsiteX186" fmla="*/ 2001961 w 6034700"/>
                <a:gd name="connsiteY186" fmla="*/ 429846 h 2352431"/>
                <a:gd name="connsiteX187" fmla="*/ 1955069 w 6034700"/>
                <a:gd name="connsiteY187" fmla="*/ 445477 h 2352431"/>
                <a:gd name="connsiteX188" fmla="*/ 1923807 w 6034700"/>
                <a:gd name="connsiteY188" fmla="*/ 453292 h 2352431"/>
                <a:gd name="connsiteX189" fmla="*/ 1900361 w 6034700"/>
                <a:gd name="connsiteY189" fmla="*/ 461108 h 2352431"/>
                <a:gd name="connsiteX190" fmla="*/ 1830023 w 6034700"/>
                <a:gd name="connsiteY190" fmla="*/ 468923 h 2352431"/>
                <a:gd name="connsiteX191" fmla="*/ 1736238 w 6034700"/>
                <a:gd name="connsiteY191" fmla="*/ 484554 h 2352431"/>
                <a:gd name="connsiteX192" fmla="*/ 1478331 w 6034700"/>
                <a:gd name="connsiteY192" fmla="*/ 508000 h 2352431"/>
                <a:gd name="connsiteX193" fmla="*/ 1400177 w 6034700"/>
                <a:gd name="connsiteY193" fmla="*/ 523631 h 2352431"/>
                <a:gd name="connsiteX194" fmla="*/ 1368915 w 6034700"/>
                <a:gd name="connsiteY194" fmla="*/ 531446 h 2352431"/>
                <a:gd name="connsiteX195" fmla="*/ 1142268 w 6034700"/>
                <a:gd name="connsiteY195" fmla="*/ 586154 h 2352431"/>
                <a:gd name="connsiteX196" fmla="*/ 431068 w 6034700"/>
                <a:gd name="connsiteY196"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25100 w 6034700"/>
                <a:gd name="connsiteY123" fmla="*/ 1219200 h 2352431"/>
                <a:gd name="connsiteX124" fmla="*/ 5378207 w 6034700"/>
                <a:gd name="connsiteY124" fmla="*/ 1187939 h 2352431"/>
                <a:gd name="connsiteX125" fmla="*/ 5323500 w 6034700"/>
                <a:gd name="connsiteY125" fmla="*/ 1164492 h 2352431"/>
                <a:gd name="connsiteX126" fmla="*/ 5221900 w 6034700"/>
                <a:gd name="connsiteY126" fmla="*/ 1117600 h 2352431"/>
                <a:gd name="connsiteX127" fmla="*/ 5175007 w 6034700"/>
                <a:gd name="connsiteY127" fmla="*/ 1094154 h 2352431"/>
                <a:gd name="connsiteX128" fmla="*/ 5120300 w 6034700"/>
                <a:gd name="connsiteY128" fmla="*/ 1070708 h 2352431"/>
                <a:gd name="connsiteX129" fmla="*/ 5065592 w 6034700"/>
                <a:gd name="connsiteY129" fmla="*/ 1047262 h 2352431"/>
                <a:gd name="connsiteX130" fmla="*/ 5010884 w 6034700"/>
                <a:gd name="connsiteY130" fmla="*/ 1023816 h 2352431"/>
                <a:gd name="connsiteX131" fmla="*/ 4963992 w 6034700"/>
                <a:gd name="connsiteY131" fmla="*/ 1000369 h 2352431"/>
                <a:gd name="connsiteX132" fmla="*/ 4917100 w 6034700"/>
                <a:gd name="connsiteY132" fmla="*/ 976923 h 2352431"/>
                <a:gd name="connsiteX133" fmla="*/ 4862392 w 6034700"/>
                <a:gd name="connsiteY133" fmla="*/ 945662 h 2352431"/>
                <a:gd name="connsiteX134" fmla="*/ 4807684 w 6034700"/>
                <a:gd name="connsiteY134" fmla="*/ 922216 h 2352431"/>
                <a:gd name="connsiteX135" fmla="*/ 4737346 w 6034700"/>
                <a:gd name="connsiteY135" fmla="*/ 875323 h 2352431"/>
                <a:gd name="connsiteX136" fmla="*/ 4690454 w 6034700"/>
                <a:gd name="connsiteY136" fmla="*/ 836246 h 2352431"/>
                <a:gd name="connsiteX137" fmla="*/ 4651377 w 6034700"/>
                <a:gd name="connsiteY137" fmla="*/ 789354 h 2352431"/>
                <a:gd name="connsiteX138" fmla="*/ 4620115 w 6034700"/>
                <a:gd name="connsiteY138" fmla="*/ 742462 h 2352431"/>
                <a:gd name="connsiteX139" fmla="*/ 4588854 w 6034700"/>
                <a:gd name="connsiteY139" fmla="*/ 695569 h 2352431"/>
                <a:gd name="connsiteX140" fmla="*/ 4565407 w 6034700"/>
                <a:gd name="connsiteY140" fmla="*/ 648677 h 2352431"/>
                <a:gd name="connsiteX141" fmla="*/ 4534146 w 6034700"/>
                <a:gd name="connsiteY141" fmla="*/ 601785 h 2352431"/>
                <a:gd name="connsiteX142" fmla="*/ 4495069 w 6034700"/>
                <a:gd name="connsiteY142" fmla="*/ 531446 h 2352431"/>
                <a:gd name="connsiteX143" fmla="*/ 4455992 w 6034700"/>
                <a:gd name="connsiteY143" fmla="*/ 461108 h 2352431"/>
                <a:gd name="connsiteX144" fmla="*/ 4424731 w 6034700"/>
                <a:gd name="connsiteY144" fmla="*/ 382954 h 2352431"/>
                <a:gd name="connsiteX145" fmla="*/ 4409100 w 6034700"/>
                <a:gd name="connsiteY145" fmla="*/ 328246 h 2352431"/>
                <a:gd name="connsiteX146" fmla="*/ 4393469 w 6034700"/>
                <a:gd name="connsiteY146" fmla="*/ 304800 h 2352431"/>
                <a:gd name="connsiteX147" fmla="*/ 4346577 w 6034700"/>
                <a:gd name="connsiteY147" fmla="*/ 234462 h 2352431"/>
                <a:gd name="connsiteX148" fmla="*/ 4315315 w 6034700"/>
                <a:gd name="connsiteY148" fmla="*/ 187569 h 2352431"/>
                <a:gd name="connsiteX149" fmla="*/ 4276238 w 6034700"/>
                <a:gd name="connsiteY149" fmla="*/ 140677 h 2352431"/>
                <a:gd name="connsiteX150" fmla="*/ 4198084 w 6034700"/>
                <a:gd name="connsiteY150" fmla="*/ 85969 h 2352431"/>
                <a:gd name="connsiteX151" fmla="*/ 4151192 w 6034700"/>
                <a:gd name="connsiteY151" fmla="*/ 62523 h 2352431"/>
                <a:gd name="connsiteX152" fmla="*/ 4088669 w 6034700"/>
                <a:gd name="connsiteY152" fmla="*/ 31262 h 2352431"/>
                <a:gd name="connsiteX153" fmla="*/ 3979254 w 6034700"/>
                <a:gd name="connsiteY153" fmla="*/ 0 h 2352431"/>
                <a:gd name="connsiteX154" fmla="*/ 3510331 w 6034700"/>
                <a:gd name="connsiteY154" fmla="*/ 7816 h 2352431"/>
                <a:gd name="connsiteX155" fmla="*/ 3463438 w 6034700"/>
                <a:gd name="connsiteY155" fmla="*/ 15631 h 2352431"/>
                <a:gd name="connsiteX156" fmla="*/ 3377469 w 6034700"/>
                <a:gd name="connsiteY156" fmla="*/ 23446 h 2352431"/>
                <a:gd name="connsiteX157" fmla="*/ 3322761 w 6034700"/>
                <a:gd name="connsiteY157" fmla="*/ 39077 h 2352431"/>
                <a:gd name="connsiteX158" fmla="*/ 3275869 w 6034700"/>
                <a:gd name="connsiteY158" fmla="*/ 54708 h 2352431"/>
                <a:gd name="connsiteX159" fmla="*/ 3252423 w 6034700"/>
                <a:gd name="connsiteY159" fmla="*/ 62523 h 2352431"/>
                <a:gd name="connsiteX160" fmla="*/ 3197715 w 6034700"/>
                <a:gd name="connsiteY160" fmla="*/ 85969 h 2352431"/>
                <a:gd name="connsiteX161" fmla="*/ 3127377 w 6034700"/>
                <a:gd name="connsiteY161" fmla="*/ 109416 h 2352431"/>
                <a:gd name="connsiteX162" fmla="*/ 3103931 w 6034700"/>
                <a:gd name="connsiteY162" fmla="*/ 117231 h 2352431"/>
                <a:gd name="connsiteX163" fmla="*/ 3072669 w 6034700"/>
                <a:gd name="connsiteY163" fmla="*/ 125046 h 2352431"/>
                <a:gd name="connsiteX164" fmla="*/ 3025777 w 6034700"/>
                <a:gd name="connsiteY164" fmla="*/ 140677 h 2352431"/>
                <a:gd name="connsiteX165" fmla="*/ 2947623 w 6034700"/>
                <a:gd name="connsiteY165" fmla="*/ 164123 h 2352431"/>
                <a:gd name="connsiteX166" fmla="*/ 2924177 w 6034700"/>
                <a:gd name="connsiteY166" fmla="*/ 171939 h 2352431"/>
                <a:gd name="connsiteX167" fmla="*/ 2900731 w 6034700"/>
                <a:gd name="connsiteY167" fmla="*/ 187569 h 2352431"/>
                <a:gd name="connsiteX168" fmla="*/ 2846023 w 6034700"/>
                <a:gd name="connsiteY168" fmla="*/ 203200 h 2352431"/>
                <a:gd name="connsiteX169" fmla="*/ 2822577 w 6034700"/>
                <a:gd name="connsiteY169" fmla="*/ 218831 h 2352431"/>
                <a:gd name="connsiteX170" fmla="*/ 2791315 w 6034700"/>
                <a:gd name="connsiteY170" fmla="*/ 226646 h 2352431"/>
                <a:gd name="connsiteX171" fmla="*/ 2767869 w 6034700"/>
                <a:gd name="connsiteY171" fmla="*/ 234462 h 2352431"/>
                <a:gd name="connsiteX172" fmla="*/ 2736607 w 6034700"/>
                <a:gd name="connsiteY172" fmla="*/ 242277 h 2352431"/>
                <a:gd name="connsiteX173" fmla="*/ 2681900 w 6034700"/>
                <a:gd name="connsiteY173" fmla="*/ 257908 h 2352431"/>
                <a:gd name="connsiteX174" fmla="*/ 2642823 w 6034700"/>
                <a:gd name="connsiteY174" fmla="*/ 265723 h 2352431"/>
                <a:gd name="connsiteX175" fmla="*/ 2619377 w 6034700"/>
                <a:gd name="connsiteY175" fmla="*/ 273539 h 2352431"/>
                <a:gd name="connsiteX176" fmla="*/ 2572484 w 6034700"/>
                <a:gd name="connsiteY176" fmla="*/ 281354 h 2352431"/>
                <a:gd name="connsiteX177" fmla="*/ 2549038 w 6034700"/>
                <a:gd name="connsiteY177" fmla="*/ 289169 h 2352431"/>
                <a:gd name="connsiteX178" fmla="*/ 2478700 w 6034700"/>
                <a:gd name="connsiteY178" fmla="*/ 304800 h 2352431"/>
                <a:gd name="connsiteX179" fmla="*/ 2416177 w 6034700"/>
                <a:gd name="connsiteY179" fmla="*/ 328246 h 2352431"/>
                <a:gd name="connsiteX180" fmla="*/ 2392731 w 6034700"/>
                <a:gd name="connsiteY180" fmla="*/ 343877 h 2352431"/>
                <a:gd name="connsiteX181" fmla="*/ 2338023 w 6034700"/>
                <a:gd name="connsiteY181" fmla="*/ 351692 h 2352431"/>
                <a:gd name="connsiteX182" fmla="*/ 2275500 w 6034700"/>
                <a:gd name="connsiteY182" fmla="*/ 367323 h 2352431"/>
                <a:gd name="connsiteX183" fmla="*/ 2166084 w 6034700"/>
                <a:gd name="connsiteY183" fmla="*/ 382954 h 2352431"/>
                <a:gd name="connsiteX184" fmla="*/ 2111377 w 6034700"/>
                <a:gd name="connsiteY184" fmla="*/ 398585 h 2352431"/>
                <a:gd name="connsiteX185" fmla="*/ 2001961 w 6034700"/>
                <a:gd name="connsiteY185" fmla="*/ 429846 h 2352431"/>
                <a:gd name="connsiteX186" fmla="*/ 1955069 w 6034700"/>
                <a:gd name="connsiteY186" fmla="*/ 445477 h 2352431"/>
                <a:gd name="connsiteX187" fmla="*/ 1923807 w 6034700"/>
                <a:gd name="connsiteY187" fmla="*/ 453292 h 2352431"/>
                <a:gd name="connsiteX188" fmla="*/ 1900361 w 6034700"/>
                <a:gd name="connsiteY188" fmla="*/ 461108 h 2352431"/>
                <a:gd name="connsiteX189" fmla="*/ 1830023 w 6034700"/>
                <a:gd name="connsiteY189" fmla="*/ 468923 h 2352431"/>
                <a:gd name="connsiteX190" fmla="*/ 1736238 w 6034700"/>
                <a:gd name="connsiteY190" fmla="*/ 484554 h 2352431"/>
                <a:gd name="connsiteX191" fmla="*/ 1478331 w 6034700"/>
                <a:gd name="connsiteY191" fmla="*/ 508000 h 2352431"/>
                <a:gd name="connsiteX192" fmla="*/ 1400177 w 6034700"/>
                <a:gd name="connsiteY192" fmla="*/ 523631 h 2352431"/>
                <a:gd name="connsiteX193" fmla="*/ 1368915 w 6034700"/>
                <a:gd name="connsiteY193" fmla="*/ 531446 h 2352431"/>
                <a:gd name="connsiteX194" fmla="*/ 1142268 w 6034700"/>
                <a:gd name="connsiteY194" fmla="*/ 586154 h 2352431"/>
                <a:gd name="connsiteX195" fmla="*/ 431068 w 6034700"/>
                <a:gd name="connsiteY195"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25100 w 6034700"/>
                <a:gd name="connsiteY122" fmla="*/ 1219200 h 2352431"/>
                <a:gd name="connsiteX123" fmla="*/ 5378207 w 6034700"/>
                <a:gd name="connsiteY123" fmla="*/ 1187939 h 2352431"/>
                <a:gd name="connsiteX124" fmla="*/ 5323500 w 6034700"/>
                <a:gd name="connsiteY124" fmla="*/ 1164492 h 2352431"/>
                <a:gd name="connsiteX125" fmla="*/ 5221900 w 6034700"/>
                <a:gd name="connsiteY125" fmla="*/ 1117600 h 2352431"/>
                <a:gd name="connsiteX126" fmla="*/ 5175007 w 6034700"/>
                <a:gd name="connsiteY126" fmla="*/ 1094154 h 2352431"/>
                <a:gd name="connsiteX127" fmla="*/ 5120300 w 6034700"/>
                <a:gd name="connsiteY127" fmla="*/ 1070708 h 2352431"/>
                <a:gd name="connsiteX128" fmla="*/ 5065592 w 6034700"/>
                <a:gd name="connsiteY128" fmla="*/ 1047262 h 2352431"/>
                <a:gd name="connsiteX129" fmla="*/ 5010884 w 6034700"/>
                <a:gd name="connsiteY129" fmla="*/ 1023816 h 2352431"/>
                <a:gd name="connsiteX130" fmla="*/ 4963992 w 6034700"/>
                <a:gd name="connsiteY130" fmla="*/ 1000369 h 2352431"/>
                <a:gd name="connsiteX131" fmla="*/ 4917100 w 6034700"/>
                <a:gd name="connsiteY131" fmla="*/ 976923 h 2352431"/>
                <a:gd name="connsiteX132" fmla="*/ 4862392 w 6034700"/>
                <a:gd name="connsiteY132" fmla="*/ 945662 h 2352431"/>
                <a:gd name="connsiteX133" fmla="*/ 4807684 w 6034700"/>
                <a:gd name="connsiteY133" fmla="*/ 922216 h 2352431"/>
                <a:gd name="connsiteX134" fmla="*/ 4737346 w 6034700"/>
                <a:gd name="connsiteY134" fmla="*/ 875323 h 2352431"/>
                <a:gd name="connsiteX135" fmla="*/ 4690454 w 6034700"/>
                <a:gd name="connsiteY135" fmla="*/ 836246 h 2352431"/>
                <a:gd name="connsiteX136" fmla="*/ 4651377 w 6034700"/>
                <a:gd name="connsiteY136" fmla="*/ 789354 h 2352431"/>
                <a:gd name="connsiteX137" fmla="*/ 4620115 w 6034700"/>
                <a:gd name="connsiteY137" fmla="*/ 742462 h 2352431"/>
                <a:gd name="connsiteX138" fmla="*/ 4588854 w 6034700"/>
                <a:gd name="connsiteY138" fmla="*/ 695569 h 2352431"/>
                <a:gd name="connsiteX139" fmla="*/ 4565407 w 6034700"/>
                <a:gd name="connsiteY139" fmla="*/ 648677 h 2352431"/>
                <a:gd name="connsiteX140" fmla="*/ 4534146 w 6034700"/>
                <a:gd name="connsiteY140" fmla="*/ 601785 h 2352431"/>
                <a:gd name="connsiteX141" fmla="*/ 4495069 w 6034700"/>
                <a:gd name="connsiteY141" fmla="*/ 531446 h 2352431"/>
                <a:gd name="connsiteX142" fmla="*/ 4455992 w 6034700"/>
                <a:gd name="connsiteY142" fmla="*/ 461108 h 2352431"/>
                <a:gd name="connsiteX143" fmla="*/ 4424731 w 6034700"/>
                <a:gd name="connsiteY143" fmla="*/ 382954 h 2352431"/>
                <a:gd name="connsiteX144" fmla="*/ 4409100 w 6034700"/>
                <a:gd name="connsiteY144" fmla="*/ 328246 h 2352431"/>
                <a:gd name="connsiteX145" fmla="*/ 4393469 w 6034700"/>
                <a:gd name="connsiteY145" fmla="*/ 304800 h 2352431"/>
                <a:gd name="connsiteX146" fmla="*/ 4346577 w 6034700"/>
                <a:gd name="connsiteY146" fmla="*/ 234462 h 2352431"/>
                <a:gd name="connsiteX147" fmla="*/ 4315315 w 6034700"/>
                <a:gd name="connsiteY147" fmla="*/ 187569 h 2352431"/>
                <a:gd name="connsiteX148" fmla="*/ 4276238 w 6034700"/>
                <a:gd name="connsiteY148" fmla="*/ 140677 h 2352431"/>
                <a:gd name="connsiteX149" fmla="*/ 4198084 w 6034700"/>
                <a:gd name="connsiteY149" fmla="*/ 85969 h 2352431"/>
                <a:gd name="connsiteX150" fmla="*/ 4151192 w 6034700"/>
                <a:gd name="connsiteY150" fmla="*/ 62523 h 2352431"/>
                <a:gd name="connsiteX151" fmla="*/ 4088669 w 6034700"/>
                <a:gd name="connsiteY151" fmla="*/ 31262 h 2352431"/>
                <a:gd name="connsiteX152" fmla="*/ 3979254 w 6034700"/>
                <a:gd name="connsiteY152" fmla="*/ 0 h 2352431"/>
                <a:gd name="connsiteX153" fmla="*/ 3510331 w 6034700"/>
                <a:gd name="connsiteY153" fmla="*/ 7816 h 2352431"/>
                <a:gd name="connsiteX154" fmla="*/ 3463438 w 6034700"/>
                <a:gd name="connsiteY154" fmla="*/ 15631 h 2352431"/>
                <a:gd name="connsiteX155" fmla="*/ 3377469 w 6034700"/>
                <a:gd name="connsiteY155" fmla="*/ 23446 h 2352431"/>
                <a:gd name="connsiteX156" fmla="*/ 3322761 w 6034700"/>
                <a:gd name="connsiteY156" fmla="*/ 39077 h 2352431"/>
                <a:gd name="connsiteX157" fmla="*/ 3275869 w 6034700"/>
                <a:gd name="connsiteY157" fmla="*/ 54708 h 2352431"/>
                <a:gd name="connsiteX158" fmla="*/ 3252423 w 6034700"/>
                <a:gd name="connsiteY158" fmla="*/ 62523 h 2352431"/>
                <a:gd name="connsiteX159" fmla="*/ 3197715 w 6034700"/>
                <a:gd name="connsiteY159" fmla="*/ 85969 h 2352431"/>
                <a:gd name="connsiteX160" fmla="*/ 3127377 w 6034700"/>
                <a:gd name="connsiteY160" fmla="*/ 109416 h 2352431"/>
                <a:gd name="connsiteX161" fmla="*/ 3103931 w 6034700"/>
                <a:gd name="connsiteY161" fmla="*/ 117231 h 2352431"/>
                <a:gd name="connsiteX162" fmla="*/ 3072669 w 6034700"/>
                <a:gd name="connsiteY162" fmla="*/ 125046 h 2352431"/>
                <a:gd name="connsiteX163" fmla="*/ 3025777 w 6034700"/>
                <a:gd name="connsiteY163" fmla="*/ 140677 h 2352431"/>
                <a:gd name="connsiteX164" fmla="*/ 2947623 w 6034700"/>
                <a:gd name="connsiteY164" fmla="*/ 164123 h 2352431"/>
                <a:gd name="connsiteX165" fmla="*/ 2924177 w 6034700"/>
                <a:gd name="connsiteY165" fmla="*/ 171939 h 2352431"/>
                <a:gd name="connsiteX166" fmla="*/ 2900731 w 6034700"/>
                <a:gd name="connsiteY166" fmla="*/ 187569 h 2352431"/>
                <a:gd name="connsiteX167" fmla="*/ 2846023 w 6034700"/>
                <a:gd name="connsiteY167" fmla="*/ 203200 h 2352431"/>
                <a:gd name="connsiteX168" fmla="*/ 2822577 w 6034700"/>
                <a:gd name="connsiteY168" fmla="*/ 218831 h 2352431"/>
                <a:gd name="connsiteX169" fmla="*/ 2791315 w 6034700"/>
                <a:gd name="connsiteY169" fmla="*/ 226646 h 2352431"/>
                <a:gd name="connsiteX170" fmla="*/ 2767869 w 6034700"/>
                <a:gd name="connsiteY170" fmla="*/ 234462 h 2352431"/>
                <a:gd name="connsiteX171" fmla="*/ 2736607 w 6034700"/>
                <a:gd name="connsiteY171" fmla="*/ 242277 h 2352431"/>
                <a:gd name="connsiteX172" fmla="*/ 2681900 w 6034700"/>
                <a:gd name="connsiteY172" fmla="*/ 257908 h 2352431"/>
                <a:gd name="connsiteX173" fmla="*/ 2642823 w 6034700"/>
                <a:gd name="connsiteY173" fmla="*/ 265723 h 2352431"/>
                <a:gd name="connsiteX174" fmla="*/ 2619377 w 6034700"/>
                <a:gd name="connsiteY174" fmla="*/ 273539 h 2352431"/>
                <a:gd name="connsiteX175" fmla="*/ 2572484 w 6034700"/>
                <a:gd name="connsiteY175" fmla="*/ 281354 h 2352431"/>
                <a:gd name="connsiteX176" fmla="*/ 2549038 w 6034700"/>
                <a:gd name="connsiteY176" fmla="*/ 289169 h 2352431"/>
                <a:gd name="connsiteX177" fmla="*/ 2478700 w 6034700"/>
                <a:gd name="connsiteY177" fmla="*/ 304800 h 2352431"/>
                <a:gd name="connsiteX178" fmla="*/ 2416177 w 6034700"/>
                <a:gd name="connsiteY178" fmla="*/ 328246 h 2352431"/>
                <a:gd name="connsiteX179" fmla="*/ 2392731 w 6034700"/>
                <a:gd name="connsiteY179" fmla="*/ 343877 h 2352431"/>
                <a:gd name="connsiteX180" fmla="*/ 2338023 w 6034700"/>
                <a:gd name="connsiteY180" fmla="*/ 351692 h 2352431"/>
                <a:gd name="connsiteX181" fmla="*/ 2275500 w 6034700"/>
                <a:gd name="connsiteY181" fmla="*/ 367323 h 2352431"/>
                <a:gd name="connsiteX182" fmla="*/ 2166084 w 6034700"/>
                <a:gd name="connsiteY182" fmla="*/ 382954 h 2352431"/>
                <a:gd name="connsiteX183" fmla="*/ 2111377 w 6034700"/>
                <a:gd name="connsiteY183" fmla="*/ 398585 h 2352431"/>
                <a:gd name="connsiteX184" fmla="*/ 2001961 w 6034700"/>
                <a:gd name="connsiteY184" fmla="*/ 429846 h 2352431"/>
                <a:gd name="connsiteX185" fmla="*/ 1955069 w 6034700"/>
                <a:gd name="connsiteY185" fmla="*/ 445477 h 2352431"/>
                <a:gd name="connsiteX186" fmla="*/ 1923807 w 6034700"/>
                <a:gd name="connsiteY186" fmla="*/ 453292 h 2352431"/>
                <a:gd name="connsiteX187" fmla="*/ 1900361 w 6034700"/>
                <a:gd name="connsiteY187" fmla="*/ 461108 h 2352431"/>
                <a:gd name="connsiteX188" fmla="*/ 1830023 w 6034700"/>
                <a:gd name="connsiteY188" fmla="*/ 468923 h 2352431"/>
                <a:gd name="connsiteX189" fmla="*/ 1736238 w 6034700"/>
                <a:gd name="connsiteY189" fmla="*/ 484554 h 2352431"/>
                <a:gd name="connsiteX190" fmla="*/ 1478331 w 6034700"/>
                <a:gd name="connsiteY190" fmla="*/ 508000 h 2352431"/>
                <a:gd name="connsiteX191" fmla="*/ 1400177 w 6034700"/>
                <a:gd name="connsiteY191" fmla="*/ 523631 h 2352431"/>
                <a:gd name="connsiteX192" fmla="*/ 1368915 w 6034700"/>
                <a:gd name="connsiteY192" fmla="*/ 531446 h 2352431"/>
                <a:gd name="connsiteX193" fmla="*/ 1142268 w 6034700"/>
                <a:gd name="connsiteY193" fmla="*/ 586154 h 2352431"/>
                <a:gd name="connsiteX194" fmla="*/ 431068 w 6034700"/>
                <a:gd name="connsiteY194"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65777 w 6034700"/>
                <a:gd name="connsiteY119" fmla="*/ 1289539 h 2352431"/>
                <a:gd name="connsiteX120" fmla="*/ 5495438 w 6034700"/>
                <a:gd name="connsiteY120" fmla="*/ 1250462 h 2352431"/>
                <a:gd name="connsiteX121" fmla="*/ 5425100 w 6034700"/>
                <a:gd name="connsiteY121" fmla="*/ 1219200 h 2352431"/>
                <a:gd name="connsiteX122" fmla="*/ 5378207 w 6034700"/>
                <a:gd name="connsiteY122" fmla="*/ 1187939 h 2352431"/>
                <a:gd name="connsiteX123" fmla="*/ 5323500 w 6034700"/>
                <a:gd name="connsiteY123" fmla="*/ 1164492 h 2352431"/>
                <a:gd name="connsiteX124" fmla="*/ 5221900 w 6034700"/>
                <a:gd name="connsiteY124" fmla="*/ 1117600 h 2352431"/>
                <a:gd name="connsiteX125" fmla="*/ 5175007 w 6034700"/>
                <a:gd name="connsiteY125" fmla="*/ 1094154 h 2352431"/>
                <a:gd name="connsiteX126" fmla="*/ 5120300 w 6034700"/>
                <a:gd name="connsiteY126" fmla="*/ 1070708 h 2352431"/>
                <a:gd name="connsiteX127" fmla="*/ 5065592 w 6034700"/>
                <a:gd name="connsiteY127" fmla="*/ 1047262 h 2352431"/>
                <a:gd name="connsiteX128" fmla="*/ 5010884 w 6034700"/>
                <a:gd name="connsiteY128" fmla="*/ 1023816 h 2352431"/>
                <a:gd name="connsiteX129" fmla="*/ 4963992 w 6034700"/>
                <a:gd name="connsiteY129" fmla="*/ 1000369 h 2352431"/>
                <a:gd name="connsiteX130" fmla="*/ 4917100 w 6034700"/>
                <a:gd name="connsiteY130" fmla="*/ 976923 h 2352431"/>
                <a:gd name="connsiteX131" fmla="*/ 4862392 w 6034700"/>
                <a:gd name="connsiteY131" fmla="*/ 945662 h 2352431"/>
                <a:gd name="connsiteX132" fmla="*/ 4807684 w 6034700"/>
                <a:gd name="connsiteY132" fmla="*/ 922216 h 2352431"/>
                <a:gd name="connsiteX133" fmla="*/ 4737346 w 6034700"/>
                <a:gd name="connsiteY133" fmla="*/ 875323 h 2352431"/>
                <a:gd name="connsiteX134" fmla="*/ 4690454 w 6034700"/>
                <a:gd name="connsiteY134" fmla="*/ 836246 h 2352431"/>
                <a:gd name="connsiteX135" fmla="*/ 4651377 w 6034700"/>
                <a:gd name="connsiteY135" fmla="*/ 789354 h 2352431"/>
                <a:gd name="connsiteX136" fmla="*/ 4620115 w 6034700"/>
                <a:gd name="connsiteY136" fmla="*/ 742462 h 2352431"/>
                <a:gd name="connsiteX137" fmla="*/ 4588854 w 6034700"/>
                <a:gd name="connsiteY137" fmla="*/ 695569 h 2352431"/>
                <a:gd name="connsiteX138" fmla="*/ 4565407 w 6034700"/>
                <a:gd name="connsiteY138" fmla="*/ 648677 h 2352431"/>
                <a:gd name="connsiteX139" fmla="*/ 4534146 w 6034700"/>
                <a:gd name="connsiteY139" fmla="*/ 601785 h 2352431"/>
                <a:gd name="connsiteX140" fmla="*/ 4495069 w 6034700"/>
                <a:gd name="connsiteY140" fmla="*/ 531446 h 2352431"/>
                <a:gd name="connsiteX141" fmla="*/ 4455992 w 6034700"/>
                <a:gd name="connsiteY141" fmla="*/ 461108 h 2352431"/>
                <a:gd name="connsiteX142" fmla="*/ 4424731 w 6034700"/>
                <a:gd name="connsiteY142" fmla="*/ 382954 h 2352431"/>
                <a:gd name="connsiteX143" fmla="*/ 4409100 w 6034700"/>
                <a:gd name="connsiteY143" fmla="*/ 328246 h 2352431"/>
                <a:gd name="connsiteX144" fmla="*/ 4393469 w 6034700"/>
                <a:gd name="connsiteY144" fmla="*/ 304800 h 2352431"/>
                <a:gd name="connsiteX145" fmla="*/ 4346577 w 6034700"/>
                <a:gd name="connsiteY145" fmla="*/ 234462 h 2352431"/>
                <a:gd name="connsiteX146" fmla="*/ 4315315 w 6034700"/>
                <a:gd name="connsiteY146" fmla="*/ 187569 h 2352431"/>
                <a:gd name="connsiteX147" fmla="*/ 4276238 w 6034700"/>
                <a:gd name="connsiteY147" fmla="*/ 140677 h 2352431"/>
                <a:gd name="connsiteX148" fmla="*/ 4198084 w 6034700"/>
                <a:gd name="connsiteY148" fmla="*/ 85969 h 2352431"/>
                <a:gd name="connsiteX149" fmla="*/ 4151192 w 6034700"/>
                <a:gd name="connsiteY149" fmla="*/ 62523 h 2352431"/>
                <a:gd name="connsiteX150" fmla="*/ 4088669 w 6034700"/>
                <a:gd name="connsiteY150" fmla="*/ 31262 h 2352431"/>
                <a:gd name="connsiteX151" fmla="*/ 3979254 w 6034700"/>
                <a:gd name="connsiteY151" fmla="*/ 0 h 2352431"/>
                <a:gd name="connsiteX152" fmla="*/ 3510331 w 6034700"/>
                <a:gd name="connsiteY152" fmla="*/ 7816 h 2352431"/>
                <a:gd name="connsiteX153" fmla="*/ 3463438 w 6034700"/>
                <a:gd name="connsiteY153" fmla="*/ 15631 h 2352431"/>
                <a:gd name="connsiteX154" fmla="*/ 3377469 w 6034700"/>
                <a:gd name="connsiteY154" fmla="*/ 23446 h 2352431"/>
                <a:gd name="connsiteX155" fmla="*/ 3322761 w 6034700"/>
                <a:gd name="connsiteY155" fmla="*/ 39077 h 2352431"/>
                <a:gd name="connsiteX156" fmla="*/ 3275869 w 6034700"/>
                <a:gd name="connsiteY156" fmla="*/ 54708 h 2352431"/>
                <a:gd name="connsiteX157" fmla="*/ 3252423 w 6034700"/>
                <a:gd name="connsiteY157" fmla="*/ 62523 h 2352431"/>
                <a:gd name="connsiteX158" fmla="*/ 3197715 w 6034700"/>
                <a:gd name="connsiteY158" fmla="*/ 85969 h 2352431"/>
                <a:gd name="connsiteX159" fmla="*/ 3127377 w 6034700"/>
                <a:gd name="connsiteY159" fmla="*/ 109416 h 2352431"/>
                <a:gd name="connsiteX160" fmla="*/ 3103931 w 6034700"/>
                <a:gd name="connsiteY160" fmla="*/ 117231 h 2352431"/>
                <a:gd name="connsiteX161" fmla="*/ 3072669 w 6034700"/>
                <a:gd name="connsiteY161" fmla="*/ 125046 h 2352431"/>
                <a:gd name="connsiteX162" fmla="*/ 3025777 w 6034700"/>
                <a:gd name="connsiteY162" fmla="*/ 140677 h 2352431"/>
                <a:gd name="connsiteX163" fmla="*/ 2947623 w 6034700"/>
                <a:gd name="connsiteY163" fmla="*/ 164123 h 2352431"/>
                <a:gd name="connsiteX164" fmla="*/ 2924177 w 6034700"/>
                <a:gd name="connsiteY164" fmla="*/ 171939 h 2352431"/>
                <a:gd name="connsiteX165" fmla="*/ 2900731 w 6034700"/>
                <a:gd name="connsiteY165" fmla="*/ 187569 h 2352431"/>
                <a:gd name="connsiteX166" fmla="*/ 2846023 w 6034700"/>
                <a:gd name="connsiteY166" fmla="*/ 203200 h 2352431"/>
                <a:gd name="connsiteX167" fmla="*/ 2822577 w 6034700"/>
                <a:gd name="connsiteY167" fmla="*/ 218831 h 2352431"/>
                <a:gd name="connsiteX168" fmla="*/ 2791315 w 6034700"/>
                <a:gd name="connsiteY168" fmla="*/ 226646 h 2352431"/>
                <a:gd name="connsiteX169" fmla="*/ 2767869 w 6034700"/>
                <a:gd name="connsiteY169" fmla="*/ 234462 h 2352431"/>
                <a:gd name="connsiteX170" fmla="*/ 2736607 w 6034700"/>
                <a:gd name="connsiteY170" fmla="*/ 242277 h 2352431"/>
                <a:gd name="connsiteX171" fmla="*/ 2681900 w 6034700"/>
                <a:gd name="connsiteY171" fmla="*/ 257908 h 2352431"/>
                <a:gd name="connsiteX172" fmla="*/ 2642823 w 6034700"/>
                <a:gd name="connsiteY172" fmla="*/ 265723 h 2352431"/>
                <a:gd name="connsiteX173" fmla="*/ 2619377 w 6034700"/>
                <a:gd name="connsiteY173" fmla="*/ 273539 h 2352431"/>
                <a:gd name="connsiteX174" fmla="*/ 2572484 w 6034700"/>
                <a:gd name="connsiteY174" fmla="*/ 281354 h 2352431"/>
                <a:gd name="connsiteX175" fmla="*/ 2549038 w 6034700"/>
                <a:gd name="connsiteY175" fmla="*/ 289169 h 2352431"/>
                <a:gd name="connsiteX176" fmla="*/ 2478700 w 6034700"/>
                <a:gd name="connsiteY176" fmla="*/ 304800 h 2352431"/>
                <a:gd name="connsiteX177" fmla="*/ 2416177 w 6034700"/>
                <a:gd name="connsiteY177" fmla="*/ 328246 h 2352431"/>
                <a:gd name="connsiteX178" fmla="*/ 2392731 w 6034700"/>
                <a:gd name="connsiteY178" fmla="*/ 343877 h 2352431"/>
                <a:gd name="connsiteX179" fmla="*/ 2338023 w 6034700"/>
                <a:gd name="connsiteY179" fmla="*/ 351692 h 2352431"/>
                <a:gd name="connsiteX180" fmla="*/ 2275500 w 6034700"/>
                <a:gd name="connsiteY180" fmla="*/ 367323 h 2352431"/>
                <a:gd name="connsiteX181" fmla="*/ 2166084 w 6034700"/>
                <a:gd name="connsiteY181" fmla="*/ 382954 h 2352431"/>
                <a:gd name="connsiteX182" fmla="*/ 2111377 w 6034700"/>
                <a:gd name="connsiteY182" fmla="*/ 398585 h 2352431"/>
                <a:gd name="connsiteX183" fmla="*/ 2001961 w 6034700"/>
                <a:gd name="connsiteY183" fmla="*/ 429846 h 2352431"/>
                <a:gd name="connsiteX184" fmla="*/ 1955069 w 6034700"/>
                <a:gd name="connsiteY184" fmla="*/ 445477 h 2352431"/>
                <a:gd name="connsiteX185" fmla="*/ 1923807 w 6034700"/>
                <a:gd name="connsiteY185" fmla="*/ 453292 h 2352431"/>
                <a:gd name="connsiteX186" fmla="*/ 1900361 w 6034700"/>
                <a:gd name="connsiteY186" fmla="*/ 461108 h 2352431"/>
                <a:gd name="connsiteX187" fmla="*/ 1830023 w 6034700"/>
                <a:gd name="connsiteY187" fmla="*/ 468923 h 2352431"/>
                <a:gd name="connsiteX188" fmla="*/ 1736238 w 6034700"/>
                <a:gd name="connsiteY188" fmla="*/ 484554 h 2352431"/>
                <a:gd name="connsiteX189" fmla="*/ 1478331 w 6034700"/>
                <a:gd name="connsiteY189" fmla="*/ 508000 h 2352431"/>
                <a:gd name="connsiteX190" fmla="*/ 1400177 w 6034700"/>
                <a:gd name="connsiteY190" fmla="*/ 523631 h 2352431"/>
                <a:gd name="connsiteX191" fmla="*/ 1368915 w 6034700"/>
                <a:gd name="connsiteY191" fmla="*/ 531446 h 2352431"/>
                <a:gd name="connsiteX192" fmla="*/ 1142268 w 6034700"/>
                <a:gd name="connsiteY192" fmla="*/ 586154 h 2352431"/>
                <a:gd name="connsiteX193" fmla="*/ 431068 w 6034700"/>
                <a:gd name="connsiteY193"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28300 w 6034700"/>
                <a:gd name="connsiteY117" fmla="*/ 1312985 h 2352431"/>
                <a:gd name="connsiteX118" fmla="*/ 5565777 w 6034700"/>
                <a:gd name="connsiteY118" fmla="*/ 1289539 h 2352431"/>
                <a:gd name="connsiteX119" fmla="*/ 5495438 w 6034700"/>
                <a:gd name="connsiteY119" fmla="*/ 1250462 h 2352431"/>
                <a:gd name="connsiteX120" fmla="*/ 5425100 w 6034700"/>
                <a:gd name="connsiteY120" fmla="*/ 1219200 h 2352431"/>
                <a:gd name="connsiteX121" fmla="*/ 5378207 w 6034700"/>
                <a:gd name="connsiteY121" fmla="*/ 1187939 h 2352431"/>
                <a:gd name="connsiteX122" fmla="*/ 5323500 w 6034700"/>
                <a:gd name="connsiteY122" fmla="*/ 1164492 h 2352431"/>
                <a:gd name="connsiteX123" fmla="*/ 5221900 w 6034700"/>
                <a:gd name="connsiteY123" fmla="*/ 1117600 h 2352431"/>
                <a:gd name="connsiteX124" fmla="*/ 5175007 w 6034700"/>
                <a:gd name="connsiteY124" fmla="*/ 1094154 h 2352431"/>
                <a:gd name="connsiteX125" fmla="*/ 5120300 w 6034700"/>
                <a:gd name="connsiteY125" fmla="*/ 1070708 h 2352431"/>
                <a:gd name="connsiteX126" fmla="*/ 5065592 w 6034700"/>
                <a:gd name="connsiteY126" fmla="*/ 1047262 h 2352431"/>
                <a:gd name="connsiteX127" fmla="*/ 5010884 w 6034700"/>
                <a:gd name="connsiteY127" fmla="*/ 1023816 h 2352431"/>
                <a:gd name="connsiteX128" fmla="*/ 4963992 w 6034700"/>
                <a:gd name="connsiteY128" fmla="*/ 1000369 h 2352431"/>
                <a:gd name="connsiteX129" fmla="*/ 4917100 w 6034700"/>
                <a:gd name="connsiteY129" fmla="*/ 976923 h 2352431"/>
                <a:gd name="connsiteX130" fmla="*/ 4862392 w 6034700"/>
                <a:gd name="connsiteY130" fmla="*/ 945662 h 2352431"/>
                <a:gd name="connsiteX131" fmla="*/ 4807684 w 6034700"/>
                <a:gd name="connsiteY131" fmla="*/ 922216 h 2352431"/>
                <a:gd name="connsiteX132" fmla="*/ 4737346 w 6034700"/>
                <a:gd name="connsiteY132" fmla="*/ 875323 h 2352431"/>
                <a:gd name="connsiteX133" fmla="*/ 4690454 w 6034700"/>
                <a:gd name="connsiteY133" fmla="*/ 836246 h 2352431"/>
                <a:gd name="connsiteX134" fmla="*/ 4651377 w 6034700"/>
                <a:gd name="connsiteY134" fmla="*/ 789354 h 2352431"/>
                <a:gd name="connsiteX135" fmla="*/ 4620115 w 6034700"/>
                <a:gd name="connsiteY135" fmla="*/ 742462 h 2352431"/>
                <a:gd name="connsiteX136" fmla="*/ 4588854 w 6034700"/>
                <a:gd name="connsiteY136" fmla="*/ 695569 h 2352431"/>
                <a:gd name="connsiteX137" fmla="*/ 4565407 w 6034700"/>
                <a:gd name="connsiteY137" fmla="*/ 648677 h 2352431"/>
                <a:gd name="connsiteX138" fmla="*/ 4534146 w 6034700"/>
                <a:gd name="connsiteY138" fmla="*/ 601785 h 2352431"/>
                <a:gd name="connsiteX139" fmla="*/ 4495069 w 6034700"/>
                <a:gd name="connsiteY139" fmla="*/ 531446 h 2352431"/>
                <a:gd name="connsiteX140" fmla="*/ 4455992 w 6034700"/>
                <a:gd name="connsiteY140" fmla="*/ 461108 h 2352431"/>
                <a:gd name="connsiteX141" fmla="*/ 4424731 w 6034700"/>
                <a:gd name="connsiteY141" fmla="*/ 382954 h 2352431"/>
                <a:gd name="connsiteX142" fmla="*/ 4409100 w 6034700"/>
                <a:gd name="connsiteY142" fmla="*/ 328246 h 2352431"/>
                <a:gd name="connsiteX143" fmla="*/ 4393469 w 6034700"/>
                <a:gd name="connsiteY143" fmla="*/ 304800 h 2352431"/>
                <a:gd name="connsiteX144" fmla="*/ 4346577 w 6034700"/>
                <a:gd name="connsiteY144" fmla="*/ 234462 h 2352431"/>
                <a:gd name="connsiteX145" fmla="*/ 4315315 w 6034700"/>
                <a:gd name="connsiteY145" fmla="*/ 187569 h 2352431"/>
                <a:gd name="connsiteX146" fmla="*/ 4276238 w 6034700"/>
                <a:gd name="connsiteY146" fmla="*/ 140677 h 2352431"/>
                <a:gd name="connsiteX147" fmla="*/ 4198084 w 6034700"/>
                <a:gd name="connsiteY147" fmla="*/ 85969 h 2352431"/>
                <a:gd name="connsiteX148" fmla="*/ 4151192 w 6034700"/>
                <a:gd name="connsiteY148" fmla="*/ 62523 h 2352431"/>
                <a:gd name="connsiteX149" fmla="*/ 4088669 w 6034700"/>
                <a:gd name="connsiteY149" fmla="*/ 31262 h 2352431"/>
                <a:gd name="connsiteX150" fmla="*/ 3979254 w 6034700"/>
                <a:gd name="connsiteY150" fmla="*/ 0 h 2352431"/>
                <a:gd name="connsiteX151" fmla="*/ 3510331 w 6034700"/>
                <a:gd name="connsiteY151" fmla="*/ 7816 h 2352431"/>
                <a:gd name="connsiteX152" fmla="*/ 3463438 w 6034700"/>
                <a:gd name="connsiteY152" fmla="*/ 15631 h 2352431"/>
                <a:gd name="connsiteX153" fmla="*/ 3377469 w 6034700"/>
                <a:gd name="connsiteY153" fmla="*/ 23446 h 2352431"/>
                <a:gd name="connsiteX154" fmla="*/ 3322761 w 6034700"/>
                <a:gd name="connsiteY154" fmla="*/ 39077 h 2352431"/>
                <a:gd name="connsiteX155" fmla="*/ 3275869 w 6034700"/>
                <a:gd name="connsiteY155" fmla="*/ 54708 h 2352431"/>
                <a:gd name="connsiteX156" fmla="*/ 3252423 w 6034700"/>
                <a:gd name="connsiteY156" fmla="*/ 62523 h 2352431"/>
                <a:gd name="connsiteX157" fmla="*/ 3197715 w 6034700"/>
                <a:gd name="connsiteY157" fmla="*/ 85969 h 2352431"/>
                <a:gd name="connsiteX158" fmla="*/ 3127377 w 6034700"/>
                <a:gd name="connsiteY158" fmla="*/ 109416 h 2352431"/>
                <a:gd name="connsiteX159" fmla="*/ 3103931 w 6034700"/>
                <a:gd name="connsiteY159" fmla="*/ 117231 h 2352431"/>
                <a:gd name="connsiteX160" fmla="*/ 3072669 w 6034700"/>
                <a:gd name="connsiteY160" fmla="*/ 125046 h 2352431"/>
                <a:gd name="connsiteX161" fmla="*/ 3025777 w 6034700"/>
                <a:gd name="connsiteY161" fmla="*/ 140677 h 2352431"/>
                <a:gd name="connsiteX162" fmla="*/ 2947623 w 6034700"/>
                <a:gd name="connsiteY162" fmla="*/ 164123 h 2352431"/>
                <a:gd name="connsiteX163" fmla="*/ 2924177 w 6034700"/>
                <a:gd name="connsiteY163" fmla="*/ 171939 h 2352431"/>
                <a:gd name="connsiteX164" fmla="*/ 2900731 w 6034700"/>
                <a:gd name="connsiteY164" fmla="*/ 187569 h 2352431"/>
                <a:gd name="connsiteX165" fmla="*/ 2846023 w 6034700"/>
                <a:gd name="connsiteY165" fmla="*/ 203200 h 2352431"/>
                <a:gd name="connsiteX166" fmla="*/ 2822577 w 6034700"/>
                <a:gd name="connsiteY166" fmla="*/ 218831 h 2352431"/>
                <a:gd name="connsiteX167" fmla="*/ 2791315 w 6034700"/>
                <a:gd name="connsiteY167" fmla="*/ 226646 h 2352431"/>
                <a:gd name="connsiteX168" fmla="*/ 2767869 w 6034700"/>
                <a:gd name="connsiteY168" fmla="*/ 234462 h 2352431"/>
                <a:gd name="connsiteX169" fmla="*/ 2736607 w 6034700"/>
                <a:gd name="connsiteY169" fmla="*/ 242277 h 2352431"/>
                <a:gd name="connsiteX170" fmla="*/ 2681900 w 6034700"/>
                <a:gd name="connsiteY170" fmla="*/ 257908 h 2352431"/>
                <a:gd name="connsiteX171" fmla="*/ 2642823 w 6034700"/>
                <a:gd name="connsiteY171" fmla="*/ 265723 h 2352431"/>
                <a:gd name="connsiteX172" fmla="*/ 2619377 w 6034700"/>
                <a:gd name="connsiteY172" fmla="*/ 273539 h 2352431"/>
                <a:gd name="connsiteX173" fmla="*/ 2572484 w 6034700"/>
                <a:gd name="connsiteY173" fmla="*/ 281354 h 2352431"/>
                <a:gd name="connsiteX174" fmla="*/ 2549038 w 6034700"/>
                <a:gd name="connsiteY174" fmla="*/ 289169 h 2352431"/>
                <a:gd name="connsiteX175" fmla="*/ 2478700 w 6034700"/>
                <a:gd name="connsiteY175" fmla="*/ 304800 h 2352431"/>
                <a:gd name="connsiteX176" fmla="*/ 2416177 w 6034700"/>
                <a:gd name="connsiteY176" fmla="*/ 328246 h 2352431"/>
                <a:gd name="connsiteX177" fmla="*/ 2392731 w 6034700"/>
                <a:gd name="connsiteY177" fmla="*/ 343877 h 2352431"/>
                <a:gd name="connsiteX178" fmla="*/ 2338023 w 6034700"/>
                <a:gd name="connsiteY178" fmla="*/ 351692 h 2352431"/>
                <a:gd name="connsiteX179" fmla="*/ 2275500 w 6034700"/>
                <a:gd name="connsiteY179" fmla="*/ 367323 h 2352431"/>
                <a:gd name="connsiteX180" fmla="*/ 2166084 w 6034700"/>
                <a:gd name="connsiteY180" fmla="*/ 382954 h 2352431"/>
                <a:gd name="connsiteX181" fmla="*/ 2111377 w 6034700"/>
                <a:gd name="connsiteY181" fmla="*/ 398585 h 2352431"/>
                <a:gd name="connsiteX182" fmla="*/ 2001961 w 6034700"/>
                <a:gd name="connsiteY182" fmla="*/ 429846 h 2352431"/>
                <a:gd name="connsiteX183" fmla="*/ 1955069 w 6034700"/>
                <a:gd name="connsiteY183" fmla="*/ 445477 h 2352431"/>
                <a:gd name="connsiteX184" fmla="*/ 1923807 w 6034700"/>
                <a:gd name="connsiteY184" fmla="*/ 453292 h 2352431"/>
                <a:gd name="connsiteX185" fmla="*/ 1900361 w 6034700"/>
                <a:gd name="connsiteY185" fmla="*/ 461108 h 2352431"/>
                <a:gd name="connsiteX186" fmla="*/ 1830023 w 6034700"/>
                <a:gd name="connsiteY186" fmla="*/ 468923 h 2352431"/>
                <a:gd name="connsiteX187" fmla="*/ 1736238 w 6034700"/>
                <a:gd name="connsiteY187" fmla="*/ 484554 h 2352431"/>
                <a:gd name="connsiteX188" fmla="*/ 1478331 w 6034700"/>
                <a:gd name="connsiteY188" fmla="*/ 508000 h 2352431"/>
                <a:gd name="connsiteX189" fmla="*/ 1400177 w 6034700"/>
                <a:gd name="connsiteY189" fmla="*/ 523631 h 2352431"/>
                <a:gd name="connsiteX190" fmla="*/ 1368915 w 6034700"/>
                <a:gd name="connsiteY190" fmla="*/ 531446 h 2352431"/>
                <a:gd name="connsiteX191" fmla="*/ 1142268 w 6034700"/>
                <a:gd name="connsiteY191" fmla="*/ 586154 h 2352431"/>
                <a:gd name="connsiteX192" fmla="*/ 431068 w 6034700"/>
                <a:gd name="connsiteY192"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06454 w 6034700"/>
                <a:gd name="connsiteY115" fmla="*/ 1344246 h 2352431"/>
                <a:gd name="connsiteX116" fmla="*/ 5628300 w 6034700"/>
                <a:gd name="connsiteY116" fmla="*/ 1312985 h 2352431"/>
                <a:gd name="connsiteX117" fmla="*/ 5565777 w 6034700"/>
                <a:gd name="connsiteY117" fmla="*/ 1289539 h 2352431"/>
                <a:gd name="connsiteX118" fmla="*/ 5495438 w 6034700"/>
                <a:gd name="connsiteY118" fmla="*/ 1250462 h 2352431"/>
                <a:gd name="connsiteX119" fmla="*/ 5425100 w 6034700"/>
                <a:gd name="connsiteY119" fmla="*/ 1219200 h 2352431"/>
                <a:gd name="connsiteX120" fmla="*/ 5378207 w 6034700"/>
                <a:gd name="connsiteY120" fmla="*/ 1187939 h 2352431"/>
                <a:gd name="connsiteX121" fmla="*/ 5323500 w 6034700"/>
                <a:gd name="connsiteY121" fmla="*/ 1164492 h 2352431"/>
                <a:gd name="connsiteX122" fmla="*/ 5221900 w 6034700"/>
                <a:gd name="connsiteY122" fmla="*/ 1117600 h 2352431"/>
                <a:gd name="connsiteX123" fmla="*/ 5175007 w 6034700"/>
                <a:gd name="connsiteY123" fmla="*/ 1094154 h 2352431"/>
                <a:gd name="connsiteX124" fmla="*/ 5120300 w 6034700"/>
                <a:gd name="connsiteY124" fmla="*/ 1070708 h 2352431"/>
                <a:gd name="connsiteX125" fmla="*/ 5065592 w 6034700"/>
                <a:gd name="connsiteY125" fmla="*/ 1047262 h 2352431"/>
                <a:gd name="connsiteX126" fmla="*/ 5010884 w 6034700"/>
                <a:gd name="connsiteY126" fmla="*/ 1023816 h 2352431"/>
                <a:gd name="connsiteX127" fmla="*/ 4963992 w 6034700"/>
                <a:gd name="connsiteY127" fmla="*/ 1000369 h 2352431"/>
                <a:gd name="connsiteX128" fmla="*/ 4917100 w 6034700"/>
                <a:gd name="connsiteY128" fmla="*/ 976923 h 2352431"/>
                <a:gd name="connsiteX129" fmla="*/ 4862392 w 6034700"/>
                <a:gd name="connsiteY129" fmla="*/ 945662 h 2352431"/>
                <a:gd name="connsiteX130" fmla="*/ 4807684 w 6034700"/>
                <a:gd name="connsiteY130" fmla="*/ 922216 h 2352431"/>
                <a:gd name="connsiteX131" fmla="*/ 4737346 w 6034700"/>
                <a:gd name="connsiteY131" fmla="*/ 875323 h 2352431"/>
                <a:gd name="connsiteX132" fmla="*/ 4690454 w 6034700"/>
                <a:gd name="connsiteY132" fmla="*/ 836246 h 2352431"/>
                <a:gd name="connsiteX133" fmla="*/ 4651377 w 6034700"/>
                <a:gd name="connsiteY133" fmla="*/ 789354 h 2352431"/>
                <a:gd name="connsiteX134" fmla="*/ 4620115 w 6034700"/>
                <a:gd name="connsiteY134" fmla="*/ 742462 h 2352431"/>
                <a:gd name="connsiteX135" fmla="*/ 4588854 w 6034700"/>
                <a:gd name="connsiteY135" fmla="*/ 695569 h 2352431"/>
                <a:gd name="connsiteX136" fmla="*/ 4565407 w 6034700"/>
                <a:gd name="connsiteY136" fmla="*/ 648677 h 2352431"/>
                <a:gd name="connsiteX137" fmla="*/ 4534146 w 6034700"/>
                <a:gd name="connsiteY137" fmla="*/ 601785 h 2352431"/>
                <a:gd name="connsiteX138" fmla="*/ 4495069 w 6034700"/>
                <a:gd name="connsiteY138" fmla="*/ 531446 h 2352431"/>
                <a:gd name="connsiteX139" fmla="*/ 4455992 w 6034700"/>
                <a:gd name="connsiteY139" fmla="*/ 461108 h 2352431"/>
                <a:gd name="connsiteX140" fmla="*/ 4424731 w 6034700"/>
                <a:gd name="connsiteY140" fmla="*/ 382954 h 2352431"/>
                <a:gd name="connsiteX141" fmla="*/ 4409100 w 6034700"/>
                <a:gd name="connsiteY141" fmla="*/ 328246 h 2352431"/>
                <a:gd name="connsiteX142" fmla="*/ 4393469 w 6034700"/>
                <a:gd name="connsiteY142" fmla="*/ 304800 h 2352431"/>
                <a:gd name="connsiteX143" fmla="*/ 4346577 w 6034700"/>
                <a:gd name="connsiteY143" fmla="*/ 234462 h 2352431"/>
                <a:gd name="connsiteX144" fmla="*/ 4315315 w 6034700"/>
                <a:gd name="connsiteY144" fmla="*/ 187569 h 2352431"/>
                <a:gd name="connsiteX145" fmla="*/ 4276238 w 6034700"/>
                <a:gd name="connsiteY145" fmla="*/ 140677 h 2352431"/>
                <a:gd name="connsiteX146" fmla="*/ 4198084 w 6034700"/>
                <a:gd name="connsiteY146" fmla="*/ 85969 h 2352431"/>
                <a:gd name="connsiteX147" fmla="*/ 4151192 w 6034700"/>
                <a:gd name="connsiteY147" fmla="*/ 62523 h 2352431"/>
                <a:gd name="connsiteX148" fmla="*/ 4088669 w 6034700"/>
                <a:gd name="connsiteY148" fmla="*/ 31262 h 2352431"/>
                <a:gd name="connsiteX149" fmla="*/ 3979254 w 6034700"/>
                <a:gd name="connsiteY149" fmla="*/ 0 h 2352431"/>
                <a:gd name="connsiteX150" fmla="*/ 3510331 w 6034700"/>
                <a:gd name="connsiteY150" fmla="*/ 7816 h 2352431"/>
                <a:gd name="connsiteX151" fmla="*/ 3463438 w 6034700"/>
                <a:gd name="connsiteY151" fmla="*/ 15631 h 2352431"/>
                <a:gd name="connsiteX152" fmla="*/ 3377469 w 6034700"/>
                <a:gd name="connsiteY152" fmla="*/ 23446 h 2352431"/>
                <a:gd name="connsiteX153" fmla="*/ 3322761 w 6034700"/>
                <a:gd name="connsiteY153" fmla="*/ 39077 h 2352431"/>
                <a:gd name="connsiteX154" fmla="*/ 3275869 w 6034700"/>
                <a:gd name="connsiteY154" fmla="*/ 54708 h 2352431"/>
                <a:gd name="connsiteX155" fmla="*/ 3252423 w 6034700"/>
                <a:gd name="connsiteY155" fmla="*/ 62523 h 2352431"/>
                <a:gd name="connsiteX156" fmla="*/ 3197715 w 6034700"/>
                <a:gd name="connsiteY156" fmla="*/ 85969 h 2352431"/>
                <a:gd name="connsiteX157" fmla="*/ 3127377 w 6034700"/>
                <a:gd name="connsiteY157" fmla="*/ 109416 h 2352431"/>
                <a:gd name="connsiteX158" fmla="*/ 3103931 w 6034700"/>
                <a:gd name="connsiteY158" fmla="*/ 117231 h 2352431"/>
                <a:gd name="connsiteX159" fmla="*/ 3072669 w 6034700"/>
                <a:gd name="connsiteY159" fmla="*/ 125046 h 2352431"/>
                <a:gd name="connsiteX160" fmla="*/ 3025777 w 6034700"/>
                <a:gd name="connsiteY160" fmla="*/ 140677 h 2352431"/>
                <a:gd name="connsiteX161" fmla="*/ 2947623 w 6034700"/>
                <a:gd name="connsiteY161" fmla="*/ 164123 h 2352431"/>
                <a:gd name="connsiteX162" fmla="*/ 2924177 w 6034700"/>
                <a:gd name="connsiteY162" fmla="*/ 171939 h 2352431"/>
                <a:gd name="connsiteX163" fmla="*/ 2900731 w 6034700"/>
                <a:gd name="connsiteY163" fmla="*/ 187569 h 2352431"/>
                <a:gd name="connsiteX164" fmla="*/ 2846023 w 6034700"/>
                <a:gd name="connsiteY164" fmla="*/ 203200 h 2352431"/>
                <a:gd name="connsiteX165" fmla="*/ 2822577 w 6034700"/>
                <a:gd name="connsiteY165" fmla="*/ 218831 h 2352431"/>
                <a:gd name="connsiteX166" fmla="*/ 2791315 w 6034700"/>
                <a:gd name="connsiteY166" fmla="*/ 226646 h 2352431"/>
                <a:gd name="connsiteX167" fmla="*/ 2767869 w 6034700"/>
                <a:gd name="connsiteY167" fmla="*/ 234462 h 2352431"/>
                <a:gd name="connsiteX168" fmla="*/ 2736607 w 6034700"/>
                <a:gd name="connsiteY168" fmla="*/ 242277 h 2352431"/>
                <a:gd name="connsiteX169" fmla="*/ 2681900 w 6034700"/>
                <a:gd name="connsiteY169" fmla="*/ 257908 h 2352431"/>
                <a:gd name="connsiteX170" fmla="*/ 2642823 w 6034700"/>
                <a:gd name="connsiteY170" fmla="*/ 265723 h 2352431"/>
                <a:gd name="connsiteX171" fmla="*/ 2619377 w 6034700"/>
                <a:gd name="connsiteY171" fmla="*/ 273539 h 2352431"/>
                <a:gd name="connsiteX172" fmla="*/ 2572484 w 6034700"/>
                <a:gd name="connsiteY172" fmla="*/ 281354 h 2352431"/>
                <a:gd name="connsiteX173" fmla="*/ 2549038 w 6034700"/>
                <a:gd name="connsiteY173" fmla="*/ 289169 h 2352431"/>
                <a:gd name="connsiteX174" fmla="*/ 2478700 w 6034700"/>
                <a:gd name="connsiteY174" fmla="*/ 304800 h 2352431"/>
                <a:gd name="connsiteX175" fmla="*/ 2416177 w 6034700"/>
                <a:gd name="connsiteY175" fmla="*/ 328246 h 2352431"/>
                <a:gd name="connsiteX176" fmla="*/ 2392731 w 6034700"/>
                <a:gd name="connsiteY176" fmla="*/ 343877 h 2352431"/>
                <a:gd name="connsiteX177" fmla="*/ 2338023 w 6034700"/>
                <a:gd name="connsiteY177" fmla="*/ 351692 h 2352431"/>
                <a:gd name="connsiteX178" fmla="*/ 2275500 w 6034700"/>
                <a:gd name="connsiteY178" fmla="*/ 367323 h 2352431"/>
                <a:gd name="connsiteX179" fmla="*/ 2166084 w 6034700"/>
                <a:gd name="connsiteY179" fmla="*/ 382954 h 2352431"/>
                <a:gd name="connsiteX180" fmla="*/ 2111377 w 6034700"/>
                <a:gd name="connsiteY180" fmla="*/ 398585 h 2352431"/>
                <a:gd name="connsiteX181" fmla="*/ 2001961 w 6034700"/>
                <a:gd name="connsiteY181" fmla="*/ 429846 h 2352431"/>
                <a:gd name="connsiteX182" fmla="*/ 1955069 w 6034700"/>
                <a:gd name="connsiteY182" fmla="*/ 445477 h 2352431"/>
                <a:gd name="connsiteX183" fmla="*/ 1923807 w 6034700"/>
                <a:gd name="connsiteY183" fmla="*/ 453292 h 2352431"/>
                <a:gd name="connsiteX184" fmla="*/ 1900361 w 6034700"/>
                <a:gd name="connsiteY184" fmla="*/ 461108 h 2352431"/>
                <a:gd name="connsiteX185" fmla="*/ 1830023 w 6034700"/>
                <a:gd name="connsiteY185" fmla="*/ 468923 h 2352431"/>
                <a:gd name="connsiteX186" fmla="*/ 1736238 w 6034700"/>
                <a:gd name="connsiteY186" fmla="*/ 484554 h 2352431"/>
                <a:gd name="connsiteX187" fmla="*/ 1478331 w 6034700"/>
                <a:gd name="connsiteY187" fmla="*/ 508000 h 2352431"/>
                <a:gd name="connsiteX188" fmla="*/ 1400177 w 6034700"/>
                <a:gd name="connsiteY188" fmla="*/ 523631 h 2352431"/>
                <a:gd name="connsiteX189" fmla="*/ 1368915 w 6034700"/>
                <a:gd name="connsiteY189" fmla="*/ 531446 h 2352431"/>
                <a:gd name="connsiteX190" fmla="*/ 1142268 w 6034700"/>
                <a:gd name="connsiteY190" fmla="*/ 586154 h 2352431"/>
                <a:gd name="connsiteX191" fmla="*/ 431068 w 6034700"/>
                <a:gd name="connsiteY191"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761161 w 6034700"/>
                <a:gd name="connsiteY113" fmla="*/ 1367692 h 2352431"/>
                <a:gd name="connsiteX114" fmla="*/ 5706454 w 6034700"/>
                <a:gd name="connsiteY114" fmla="*/ 1344246 h 2352431"/>
                <a:gd name="connsiteX115" fmla="*/ 5628300 w 6034700"/>
                <a:gd name="connsiteY115" fmla="*/ 1312985 h 2352431"/>
                <a:gd name="connsiteX116" fmla="*/ 5565777 w 6034700"/>
                <a:gd name="connsiteY116" fmla="*/ 1289539 h 2352431"/>
                <a:gd name="connsiteX117" fmla="*/ 5495438 w 6034700"/>
                <a:gd name="connsiteY117" fmla="*/ 1250462 h 2352431"/>
                <a:gd name="connsiteX118" fmla="*/ 5425100 w 6034700"/>
                <a:gd name="connsiteY118" fmla="*/ 1219200 h 2352431"/>
                <a:gd name="connsiteX119" fmla="*/ 5378207 w 6034700"/>
                <a:gd name="connsiteY119" fmla="*/ 1187939 h 2352431"/>
                <a:gd name="connsiteX120" fmla="*/ 5323500 w 6034700"/>
                <a:gd name="connsiteY120" fmla="*/ 1164492 h 2352431"/>
                <a:gd name="connsiteX121" fmla="*/ 5221900 w 6034700"/>
                <a:gd name="connsiteY121" fmla="*/ 1117600 h 2352431"/>
                <a:gd name="connsiteX122" fmla="*/ 5175007 w 6034700"/>
                <a:gd name="connsiteY122" fmla="*/ 1094154 h 2352431"/>
                <a:gd name="connsiteX123" fmla="*/ 5120300 w 6034700"/>
                <a:gd name="connsiteY123" fmla="*/ 1070708 h 2352431"/>
                <a:gd name="connsiteX124" fmla="*/ 5065592 w 6034700"/>
                <a:gd name="connsiteY124" fmla="*/ 1047262 h 2352431"/>
                <a:gd name="connsiteX125" fmla="*/ 5010884 w 6034700"/>
                <a:gd name="connsiteY125" fmla="*/ 1023816 h 2352431"/>
                <a:gd name="connsiteX126" fmla="*/ 4963992 w 6034700"/>
                <a:gd name="connsiteY126" fmla="*/ 1000369 h 2352431"/>
                <a:gd name="connsiteX127" fmla="*/ 4917100 w 6034700"/>
                <a:gd name="connsiteY127" fmla="*/ 976923 h 2352431"/>
                <a:gd name="connsiteX128" fmla="*/ 4862392 w 6034700"/>
                <a:gd name="connsiteY128" fmla="*/ 945662 h 2352431"/>
                <a:gd name="connsiteX129" fmla="*/ 4807684 w 6034700"/>
                <a:gd name="connsiteY129" fmla="*/ 922216 h 2352431"/>
                <a:gd name="connsiteX130" fmla="*/ 4737346 w 6034700"/>
                <a:gd name="connsiteY130" fmla="*/ 875323 h 2352431"/>
                <a:gd name="connsiteX131" fmla="*/ 4690454 w 6034700"/>
                <a:gd name="connsiteY131" fmla="*/ 836246 h 2352431"/>
                <a:gd name="connsiteX132" fmla="*/ 4651377 w 6034700"/>
                <a:gd name="connsiteY132" fmla="*/ 789354 h 2352431"/>
                <a:gd name="connsiteX133" fmla="*/ 4620115 w 6034700"/>
                <a:gd name="connsiteY133" fmla="*/ 742462 h 2352431"/>
                <a:gd name="connsiteX134" fmla="*/ 4588854 w 6034700"/>
                <a:gd name="connsiteY134" fmla="*/ 695569 h 2352431"/>
                <a:gd name="connsiteX135" fmla="*/ 4565407 w 6034700"/>
                <a:gd name="connsiteY135" fmla="*/ 648677 h 2352431"/>
                <a:gd name="connsiteX136" fmla="*/ 4534146 w 6034700"/>
                <a:gd name="connsiteY136" fmla="*/ 601785 h 2352431"/>
                <a:gd name="connsiteX137" fmla="*/ 4495069 w 6034700"/>
                <a:gd name="connsiteY137" fmla="*/ 531446 h 2352431"/>
                <a:gd name="connsiteX138" fmla="*/ 4455992 w 6034700"/>
                <a:gd name="connsiteY138" fmla="*/ 461108 h 2352431"/>
                <a:gd name="connsiteX139" fmla="*/ 4424731 w 6034700"/>
                <a:gd name="connsiteY139" fmla="*/ 382954 h 2352431"/>
                <a:gd name="connsiteX140" fmla="*/ 4409100 w 6034700"/>
                <a:gd name="connsiteY140" fmla="*/ 328246 h 2352431"/>
                <a:gd name="connsiteX141" fmla="*/ 4393469 w 6034700"/>
                <a:gd name="connsiteY141" fmla="*/ 304800 h 2352431"/>
                <a:gd name="connsiteX142" fmla="*/ 4346577 w 6034700"/>
                <a:gd name="connsiteY142" fmla="*/ 234462 h 2352431"/>
                <a:gd name="connsiteX143" fmla="*/ 4315315 w 6034700"/>
                <a:gd name="connsiteY143" fmla="*/ 187569 h 2352431"/>
                <a:gd name="connsiteX144" fmla="*/ 4276238 w 6034700"/>
                <a:gd name="connsiteY144" fmla="*/ 140677 h 2352431"/>
                <a:gd name="connsiteX145" fmla="*/ 4198084 w 6034700"/>
                <a:gd name="connsiteY145" fmla="*/ 85969 h 2352431"/>
                <a:gd name="connsiteX146" fmla="*/ 4151192 w 6034700"/>
                <a:gd name="connsiteY146" fmla="*/ 62523 h 2352431"/>
                <a:gd name="connsiteX147" fmla="*/ 4088669 w 6034700"/>
                <a:gd name="connsiteY147" fmla="*/ 31262 h 2352431"/>
                <a:gd name="connsiteX148" fmla="*/ 3979254 w 6034700"/>
                <a:gd name="connsiteY148" fmla="*/ 0 h 2352431"/>
                <a:gd name="connsiteX149" fmla="*/ 3510331 w 6034700"/>
                <a:gd name="connsiteY149" fmla="*/ 7816 h 2352431"/>
                <a:gd name="connsiteX150" fmla="*/ 3463438 w 6034700"/>
                <a:gd name="connsiteY150" fmla="*/ 15631 h 2352431"/>
                <a:gd name="connsiteX151" fmla="*/ 3377469 w 6034700"/>
                <a:gd name="connsiteY151" fmla="*/ 23446 h 2352431"/>
                <a:gd name="connsiteX152" fmla="*/ 3322761 w 6034700"/>
                <a:gd name="connsiteY152" fmla="*/ 39077 h 2352431"/>
                <a:gd name="connsiteX153" fmla="*/ 3275869 w 6034700"/>
                <a:gd name="connsiteY153" fmla="*/ 54708 h 2352431"/>
                <a:gd name="connsiteX154" fmla="*/ 3252423 w 6034700"/>
                <a:gd name="connsiteY154" fmla="*/ 62523 h 2352431"/>
                <a:gd name="connsiteX155" fmla="*/ 3197715 w 6034700"/>
                <a:gd name="connsiteY155" fmla="*/ 85969 h 2352431"/>
                <a:gd name="connsiteX156" fmla="*/ 3127377 w 6034700"/>
                <a:gd name="connsiteY156" fmla="*/ 109416 h 2352431"/>
                <a:gd name="connsiteX157" fmla="*/ 3103931 w 6034700"/>
                <a:gd name="connsiteY157" fmla="*/ 117231 h 2352431"/>
                <a:gd name="connsiteX158" fmla="*/ 3072669 w 6034700"/>
                <a:gd name="connsiteY158" fmla="*/ 125046 h 2352431"/>
                <a:gd name="connsiteX159" fmla="*/ 3025777 w 6034700"/>
                <a:gd name="connsiteY159" fmla="*/ 140677 h 2352431"/>
                <a:gd name="connsiteX160" fmla="*/ 2947623 w 6034700"/>
                <a:gd name="connsiteY160" fmla="*/ 164123 h 2352431"/>
                <a:gd name="connsiteX161" fmla="*/ 2924177 w 6034700"/>
                <a:gd name="connsiteY161" fmla="*/ 171939 h 2352431"/>
                <a:gd name="connsiteX162" fmla="*/ 2900731 w 6034700"/>
                <a:gd name="connsiteY162" fmla="*/ 187569 h 2352431"/>
                <a:gd name="connsiteX163" fmla="*/ 2846023 w 6034700"/>
                <a:gd name="connsiteY163" fmla="*/ 203200 h 2352431"/>
                <a:gd name="connsiteX164" fmla="*/ 2822577 w 6034700"/>
                <a:gd name="connsiteY164" fmla="*/ 218831 h 2352431"/>
                <a:gd name="connsiteX165" fmla="*/ 2791315 w 6034700"/>
                <a:gd name="connsiteY165" fmla="*/ 226646 h 2352431"/>
                <a:gd name="connsiteX166" fmla="*/ 2767869 w 6034700"/>
                <a:gd name="connsiteY166" fmla="*/ 234462 h 2352431"/>
                <a:gd name="connsiteX167" fmla="*/ 2736607 w 6034700"/>
                <a:gd name="connsiteY167" fmla="*/ 242277 h 2352431"/>
                <a:gd name="connsiteX168" fmla="*/ 2681900 w 6034700"/>
                <a:gd name="connsiteY168" fmla="*/ 257908 h 2352431"/>
                <a:gd name="connsiteX169" fmla="*/ 2642823 w 6034700"/>
                <a:gd name="connsiteY169" fmla="*/ 265723 h 2352431"/>
                <a:gd name="connsiteX170" fmla="*/ 2619377 w 6034700"/>
                <a:gd name="connsiteY170" fmla="*/ 273539 h 2352431"/>
                <a:gd name="connsiteX171" fmla="*/ 2572484 w 6034700"/>
                <a:gd name="connsiteY171" fmla="*/ 281354 h 2352431"/>
                <a:gd name="connsiteX172" fmla="*/ 2549038 w 6034700"/>
                <a:gd name="connsiteY172" fmla="*/ 289169 h 2352431"/>
                <a:gd name="connsiteX173" fmla="*/ 2478700 w 6034700"/>
                <a:gd name="connsiteY173" fmla="*/ 304800 h 2352431"/>
                <a:gd name="connsiteX174" fmla="*/ 2416177 w 6034700"/>
                <a:gd name="connsiteY174" fmla="*/ 328246 h 2352431"/>
                <a:gd name="connsiteX175" fmla="*/ 2392731 w 6034700"/>
                <a:gd name="connsiteY175" fmla="*/ 343877 h 2352431"/>
                <a:gd name="connsiteX176" fmla="*/ 2338023 w 6034700"/>
                <a:gd name="connsiteY176" fmla="*/ 351692 h 2352431"/>
                <a:gd name="connsiteX177" fmla="*/ 2275500 w 6034700"/>
                <a:gd name="connsiteY177" fmla="*/ 367323 h 2352431"/>
                <a:gd name="connsiteX178" fmla="*/ 2166084 w 6034700"/>
                <a:gd name="connsiteY178" fmla="*/ 382954 h 2352431"/>
                <a:gd name="connsiteX179" fmla="*/ 2111377 w 6034700"/>
                <a:gd name="connsiteY179" fmla="*/ 398585 h 2352431"/>
                <a:gd name="connsiteX180" fmla="*/ 2001961 w 6034700"/>
                <a:gd name="connsiteY180" fmla="*/ 429846 h 2352431"/>
                <a:gd name="connsiteX181" fmla="*/ 1955069 w 6034700"/>
                <a:gd name="connsiteY181" fmla="*/ 445477 h 2352431"/>
                <a:gd name="connsiteX182" fmla="*/ 1923807 w 6034700"/>
                <a:gd name="connsiteY182" fmla="*/ 453292 h 2352431"/>
                <a:gd name="connsiteX183" fmla="*/ 1900361 w 6034700"/>
                <a:gd name="connsiteY183" fmla="*/ 461108 h 2352431"/>
                <a:gd name="connsiteX184" fmla="*/ 1830023 w 6034700"/>
                <a:gd name="connsiteY184" fmla="*/ 468923 h 2352431"/>
                <a:gd name="connsiteX185" fmla="*/ 1736238 w 6034700"/>
                <a:gd name="connsiteY185" fmla="*/ 484554 h 2352431"/>
                <a:gd name="connsiteX186" fmla="*/ 1478331 w 6034700"/>
                <a:gd name="connsiteY186" fmla="*/ 508000 h 2352431"/>
                <a:gd name="connsiteX187" fmla="*/ 1400177 w 6034700"/>
                <a:gd name="connsiteY187" fmla="*/ 523631 h 2352431"/>
                <a:gd name="connsiteX188" fmla="*/ 1368915 w 6034700"/>
                <a:gd name="connsiteY188" fmla="*/ 531446 h 2352431"/>
                <a:gd name="connsiteX189" fmla="*/ 1142268 w 6034700"/>
                <a:gd name="connsiteY189" fmla="*/ 586154 h 2352431"/>
                <a:gd name="connsiteX190" fmla="*/ 431068 w 6034700"/>
                <a:gd name="connsiteY19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847131 w 6034700"/>
                <a:gd name="connsiteY111" fmla="*/ 1414585 h 2352431"/>
                <a:gd name="connsiteX112" fmla="*/ 5761161 w 6034700"/>
                <a:gd name="connsiteY112" fmla="*/ 1367692 h 2352431"/>
                <a:gd name="connsiteX113" fmla="*/ 5706454 w 6034700"/>
                <a:gd name="connsiteY113" fmla="*/ 1344246 h 2352431"/>
                <a:gd name="connsiteX114" fmla="*/ 5628300 w 6034700"/>
                <a:gd name="connsiteY114" fmla="*/ 1312985 h 2352431"/>
                <a:gd name="connsiteX115" fmla="*/ 5565777 w 6034700"/>
                <a:gd name="connsiteY115" fmla="*/ 1289539 h 2352431"/>
                <a:gd name="connsiteX116" fmla="*/ 5495438 w 6034700"/>
                <a:gd name="connsiteY116" fmla="*/ 1250462 h 2352431"/>
                <a:gd name="connsiteX117" fmla="*/ 5425100 w 6034700"/>
                <a:gd name="connsiteY117" fmla="*/ 1219200 h 2352431"/>
                <a:gd name="connsiteX118" fmla="*/ 5378207 w 6034700"/>
                <a:gd name="connsiteY118" fmla="*/ 1187939 h 2352431"/>
                <a:gd name="connsiteX119" fmla="*/ 5323500 w 6034700"/>
                <a:gd name="connsiteY119" fmla="*/ 1164492 h 2352431"/>
                <a:gd name="connsiteX120" fmla="*/ 5221900 w 6034700"/>
                <a:gd name="connsiteY120" fmla="*/ 1117600 h 2352431"/>
                <a:gd name="connsiteX121" fmla="*/ 5175007 w 6034700"/>
                <a:gd name="connsiteY121" fmla="*/ 1094154 h 2352431"/>
                <a:gd name="connsiteX122" fmla="*/ 5120300 w 6034700"/>
                <a:gd name="connsiteY122" fmla="*/ 1070708 h 2352431"/>
                <a:gd name="connsiteX123" fmla="*/ 5065592 w 6034700"/>
                <a:gd name="connsiteY123" fmla="*/ 1047262 h 2352431"/>
                <a:gd name="connsiteX124" fmla="*/ 5010884 w 6034700"/>
                <a:gd name="connsiteY124" fmla="*/ 1023816 h 2352431"/>
                <a:gd name="connsiteX125" fmla="*/ 4963992 w 6034700"/>
                <a:gd name="connsiteY125" fmla="*/ 1000369 h 2352431"/>
                <a:gd name="connsiteX126" fmla="*/ 4917100 w 6034700"/>
                <a:gd name="connsiteY126" fmla="*/ 976923 h 2352431"/>
                <a:gd name="connsiteX127" fmla="*/ 4862392 w 6034700"/>
                <a:gd name="connsiteY127" fmla="*/ 945662 h 2352431"/>
                <a:gd name="connsiteX128" fmla="*/ 4807684 w 6034700"/>
                <a:gd name="connsiteY128" fmla="*/ 922216 h 2352431"/>
                <a:gd name="connsiteX129" fmla="*/ 4737346 w 6034700"/>
                <a:gd name="connsiteY129" fmla="*/ 875323 h 2352431"/>
                <a:gd name="connsiteX130" fmla="*/ 4690454 w 6034700"/>
                <a:gd name="connsiteY130" fmla="*/ 836246 h 2352431"/>
                <a:gd name="connsiteX131" fmla="*/ 4651377 w 6034700"/>
                <a:gd name="connsiteY131" fmla="*/ 789354 h 2352431"/>
                <a:gd name="connsiteX132" fmla="*/ 4620115 w 6034700"/>
                <a:gd name="connsiteY132" fmla="*/ 742462 h 2352431"/>
                <a:gd name="connsiteX133" fmla="*/ 4588854 w 6034700"/>
                <a:gd name="connsiteY133" fmla="*/ 695569 h 2352431"/>
                <a:gd name="connsiteX134" fmla="*/ 4565407 w 6034700"/>
                <a:gd name="connsiteY134" fmla="*/ 648677 h 2352431"/>
                <a:gd name="connsiteX135" fmla="*/ 4534146 w 6034700"/>
                <a:gd name="connsiteY135" fmla="*/ 601785 h 2352431"/>
                <a:gd name="connsiteX136" fmla="*/ 4495069 w 6034700"/>
                <a:gd name="connsiteY136" fmla="*/ 531446 h 2352431"/>
                <a:gd name="connsiteX137" fmla="*/ 4455992 w 6034700"/>
                <a:gd name="connsiteY137" fmla="*/ 461108 h 2352431"/>
                <a:gd name="connsiteX138" fmla="*/ 4424731 w 6034700"/>
                <a:gd name="connsiteY138" fmla="*/ 382954 h 2352431"/>
                <a:gd name="connsiteX139" fmla="*/ 4409100 w 6034700"/>
                <a:gd name="connsiteY139" fmla="*/ 328246 h 2352431"/>
                <a:gd name="connsiteX140" fmla="*/ 4393469 w 6034700"/>
                <a:gd name="connsiteY140" fmla="*/ 304800 h 2352431"/>
                <a:gd name="connsiteX141" fmla="*/ 4346577 w 6034700"/>
                <a:gd name="connsiteY141" fmla="*/ 234462 h 2352431"/>
                <a:gd name="connsiteX142" fmla="*/ 4315315 w 6034700"/>
                <a:gd name="connsiteY142" fmla="*/ 187569 h 2352431"/>
                <a:gd name="connsiteX143" fmla="*/ 4276238 w 6034700"/>
                <a:gd name="connsiteY143" fmla="*/ 140677 h 2352431"/>
                <a:gd name="connsiteX144" fmla="*/ 4198084 w 6034700"/>
                <a:gd name="connsiteY144" fmla="*/ 85969 h 2352431"/>
                <a:gd name="connsiteX145" fmla="*/ 4151192 w 6034700"/>
                <a:gd name="connsiteY145" fmla="*/ 62523 h 2352431"/>
                <a:gd name="connsiteX146" fmla="*/ 4088669 w 6034700"/>
                <a:gd name="connsiteY146" fmla="*/ 31262 h 2352431"/>
                <a:gd name="connsiteX147" fmla="*/ 3979254 w 6034700"/>
                <a:gd name="connsiteY147" fmla="*/ 0 h 2352431"/>
                <a:gd name="connsiteX148" fmla="*/ 3510331 w 6034700"/>
                <a:gd name="connsiteY148" fmla="*/ 7816 h 2352431"/>
                <a:gd name="connsiteX149" fmla="*/ 3463438 w 6034700"/>
                <a:gd name="connsiteY149" fmla="*/ 15631 h 2352431"/>
                <a:gd name="connsiteX150" fmla="*/ 3377469 w 6034700"/>
                <a:gd name="connsiteY150" fmla="*/ 23446 h 2352431"/>
                <a:gd name="connsiteX151" fmla="*/ 3322761 w 6034700"/>
                <a:gd name="connsiteY151" fmla="*/ 39077 h 2352431"/>
                <a:gd name="connsiteX152" fmla="*/ 3275869 w 6034700"/>
                <a:gd name="connsiteY152" fmla="*/ 54708 h 2352431"/>
                <a:gd name="connsiteX153" fmla="*/ 3252423 w 6034700"/>
                <a:gd name="connsiteY153" fmla="*/ 62523 h 2352431"/>
                <a:gd name="connsiteX154" fmla="*/ 3197715 w 6034700"/>
                <a:gd name="connsiteY154" fmla="*/ 85969 h 2352431"/>
                <a:gd name="connsiteX155" fmla="*/ 3127377 w 6034700"/>
                <a:gd name="connsiteY155" fmla="*/ 109416 h 2352431"/>
                <a:gd name="connsiteX156" fmla="*/ 3103931 w 6034700"/>
                <a:gd name="connsiteY156" fmla="*/ 117231 h 2352431"/>
                <a:gd name="connsiteX157" fmla="*/ 3072669 w 6034700"/>
                <a:gd name="connsiteY157" fmla="*/ 125046 h 2352431"/>
                <a:gd name="connsiteX158" fmla="*/ 3025777 w 6034700"/>
                <a:gd name="connsiteY158" fmla="*/ 140677 h 2352431"/>
                <a:gd name="connsiteX159" fmla="*/ 2947623 w 6034700"/>
                <a:gd name="connsiteY159" fmla="*/ 164123 h 2352431"/>
                <a:gd name="connsiteX160" fmla="*/ 2924177 w 6034700"/>
                <a:gd name="connsiteY160" fmla="*/ 171939 h 2352431"/>
                <a:gd name="connsiteX161" fmla="*/ 2900731 w 6034700"/>
                <a:gd name="connsiteY161" fmla="*/ 187569 h 2352431"/>
                <a:gd name="connsiteX162" fmla="*/ 2846023 w 6034700"/>
                <a:gd name="connsiteY162" fmla="*/ 203200 h 2352431"/>
                <a:gd name="connsiteX163" fmla="*/ 2822577 w 6034700"/>
                <a:gd name="connsiteY163" fmla="*/ 218831 h 2352431"/>
                <a:gd name="connsiteX164" fmla="*/ 2791315 w 6034700"/>
                <a:gd name="connsiteY164" fmla="*/ 226646 h 2352431"/>
                <a:gd name="connsiteX165" fmla="*/ 2767869 w 6034700"/>
                <a:gd name="connsiteY165" fmla="*/ 234462 h 2352431"/>
                <a:gd name="connsiteX166" fmla="*/ 2736607 w 6034700"/>
                <a:gd name="connsiteY166" fmla="*/ 242277 h 2352431"/>
                <a:gd name="connsiteX167" fmla="*/ 2681900 w 6034700"/>
                <a:gd name="connsiteY167" fmla="*/ 257908 h 2352431"/>
                <a:gd name="connsiteX168" fmla="*/ 2642823 w 6034700"/>
                <a:gd name="connsiteY168" fmla="*/ 265723 h 2352431"/>
                <a:gd name="connsiteX169" fmla="*/ 2619377 w 6034700"/>
                <a:gd name="connsiteY169" fmla="*/ 273539 h 2352431"/>
                <a:gd name="connsiteX170" fmla="*/ 2572484 w 6034700"/>
                <a:gd name="connsiteY170" fmla="*/ 281354 h 2352431"/>
                <a:gd name="connsiteX171" fmla="*/ 2549038 w 6034700"/>
                <a:gd name="connsiteY171" fmla="*/ 289169 h 2352431"/>
                <a:gd name="connsiteX172" fmla="*/ 2478700 w 6034700"/>
                <a:gd name="connsiteY172" fmla="*/ 304800 h 2352431"/>
                <a:gd name="connsiteX173" fmla="*/ 2416177 w 6034700"/>
                <a:gd name="connsiteY173" fmla="*/ 328246 h 2352431"/>
                <a:gd name="connsiteX174" fmla="*/ 2392731 w 6034700"/>
                <a:gd name="connsiteY174" fmla="*/ 343877 h 2352431"/>
                <a:gd name="connsiteX175" fmla="*/ 2338023 w 6034700"/>
                <a:gd name="connsiteY175" fmla="*/ 351692 h 2352431"/>
                <a:gd name="connsiteX176" fmla="*/ 2275500 w 6034700"/>
                <a:gd name="connsiteY176" fmla="*/ 367323 h 2352431"/>
                <a:gd name="connsiteX177" fmla="*/ 2166084 w 6034700"/>
                <a:gd name="connsiteY177" fmla="*/ 382954 h 2352431"/>
                <a:gd name="connsiteX178" fmla="*/ 2111377 w 6034700"/>
                <a:gd name="connsiteY178" fmla="*/ 398585 h 2352431"/>
                <a:gd name="connsiteX179" fmla="*/ 2001961 w 6034700"/>
                <a:gd name="connsiteY179" fmla="*/ 429846 h 2352431"/>
                <a:gd name="connsiteX180" fmla="*/ 1955069 w 6034700"/>
                <a:gd name="connsiteY180" fmla="*/ 445477 h 2352431"/>
                <a:gd name="connsiteX181" fmla="*/ 1923807 w 6034700"/>
                <a:gd name="connsiteY181" fmla="*/ 453292 h 2352431"/>
                <a:gd name="connsiteX182" fmla="*/ 1900361 w 6034700"/>
                <a:gd name="connsiteY182" fmla="*/ 461108 h 2352431"/>
                <a:gd name="connsiteX183" fmla="*/ 1830023 w 6034700"/>
                <a:gd name="connsiteY183" fmla="*/ 468923 h 2352431"/>
                <a:gd name="connsiteX184" fmla="*/ 1736238 w 6034700"/>
                <a:gd name="connsiteY184" fmla="*/ 484554 h 2352431"/>
                <a:gd name="connsiteX185" fmla="*/ 1478331 w 6034700"/>
                <a:gd name="connsiteY185" fmla="*/ 508000 h 2352431"/>
                <a:gd name="connsiteX186" fmla="*/ 1400177 w 6034700"/>
                <a:gd name="connsiteY186" fmla="*/ 523631 h 2352431"/>
                <a:gd name="connsiteX187" fmla="*/ 1368915 w 6034700"/>
                <a:gd name="connsiteY187" fmla="*/ 531446 h 2352431"/>
                <a:gd name="connsiteX188" fmla="*/ 1142268 w 6034700"/>
                <a:gd name="connsiteY188" fmla="*/ 586154 h 2352431"/>
                <a:gd name="connsiteX189" fmla="*/ 431068 w 6034700"/>
                <a:gd name="connsiteY189" fmla="*/ 812801 h 2352431"/>
                <a:gd name="connsiteX0" fmla="*/ 431070 w 6035456"/>
                <a:gd name="connsiteY0" fmla="*/ 820616 h 2352431"/>
                <a:gd name="connsiteX1" fmla="*/ 274762 w 6035456"/>
                <a:gd name="connsiteY1" fmla="*/ 898769 h 2352431"/>
                <a:gd name="connsiteX2" fmla="*/ 157531 w 6035456"/>
                <a:gd name="connsiteY2" fmla="*/ 969108 h 2352431"/>
                <a:gd name="connsiteX3" fmla="*/ 16854 w 6035456"/>
                <a:gd name="connsiteY3" fmla="*/ 1125416 h 2352431"/>
                <a:gd name="connsiteX4" fmla="*/ 9038 w 6035456"/>
                <a:gd name="connsiteY4" fmla="*/ 1156677 h 2352431"/>
                <a:gd name="connsiteX5" fmla="*/ 9038 w 6035456"/>
                <a:gd name="connsiteY5" fmla="*/ 1484923 h 2352431"/>
                <a:gd name="connsiteX6" fmla="*/ 16854 w 6035456"/>
                <a:gd name="connsiteY6" fmla="*/ 1508369 h 2352431"/>
                <a:gd name="connsiteX7" fmla="*/ 40300 w 6035456"/>
                <a:gd name="connsiteY7" fmla="*/ 1586523 h 2352431"/>
                <a:gd name="connsiteX8" fmla="*/ 48115 w 6035456"/>
                <a:gd name="connsiteY8" fmla="*/ 1609969 h 2352431"/>
                <a:gd name="connsiteX9" fmla="*/ 71561 w 6035456"/>
                <a:gd name="connsiteY9" fmla="*/ 1625600 h 2352431"/>
                <a:gd name="connsiteX10" fmla="*/ 102823 w 6035456"/>
                <a:gd name="connsiteY10" fmla="*/ 1695939 h 2352431"/>
                <a:gd name="connsiteX11" fmla="*/ 126269 w 6035456"/>
                <a:gd name="connsiteY11" fmla="*/ 1719385 h 2352431"/>
                <a:gd name="connsiteX12" fmla="*/ 173161 w 6035456"/>
                <a:gd name="connsiteY12" fmla="*/ 1750646 h 2352431"/>
                <a:gd name="connsiteX13" fmla="*/ 235684 w 6035456"/>
                <a:gd name="connsiteY13" fmla="*/ 1781908 h 2352431"/>
                <a:gd name="connsiteX14" fmla="*/ 298207 w 6035456"/>
                <a:gd name="connsiteY14" fmla="*/ 1813169 h 2352431"/>
                <a:gd name="connsiteX15" fmla="*/ 352915 w 6035456"/>
                <a:gd name="connsiteY15" fmla="*/ 1828800 h 2352431"/>
                <a:gd name="connsiteX16" fmla="*/ 399807 w 6035456"/>
                <a:gd name="connsiteY16" fmla="*/ 1844431 h 2352431"/>
                <a:gd name="connsiteX17" fmla="*/ 423254 w 6035456"/>
                <a:gd name="connsiteY17" fmla="*/ 1860062 h 2352431"/>
                <a:gd name="connsiteX18" fmla="*/ 501407 w 6035456"/>
                <a:gd name="connsiteY18" fmla="*/ 1883508 h 2352431"/>
                <a:gd name="connsiteX19" fmla="*/ 524854 w 6035456"/>
                <a:gd name="connsiteY19" fmla="*/ 1899139 h 2352431"/>
                <a:gd name="connsiteX20" fmla="*/ 587377 w 6035456"/>
                <a:gd name="connsiteY20" fmla="*/ 1914769 h 2352431"/>
                <a:gd name="connsiteX21" fmla="*/ 634269 w 6035456"/>
                <a:gd name="connsiteY21" fmla="*/ 1930400 h 2352431"/>
                <a:gd name="connsiteX22" fmla="*/ 657715 w 6035456"/>
                <a:gd name="connsiteY22" fmla="*/ 1938216 h 2352431"/>
                <a:gd name="connsiteX23" fmla="*/ 681161 w 6035456"/>
                <a:gd name="connsiteY23" fmla="*/ 1946031 h 2352431"/>
                <a:gd name="connsiteX24" fmla="*/ 704607 w 6035456"/>
                <a:gd name="connsiteY24" fmla="*/ 1961662 h 2352431"/>
                <a:gd name="connsiteX25" fmla="*/ 759315 w 6035456"/>
                <a:gd name="connsiteY25" fmla="*/ 1977292 h 2352431"/>
                <a:gd name="connsiteX26" fmla="*/ 806207 w 6035456"/>
                <a:gd name="connsiteY26" fmla="*/ 1992923 h 2352431"/>
                <a:gd name="connsiteX27" fmla="*/ 860915 w 6035456"/>
                <a:gd name="connsiteY27" fmla="*/ 2016369 h 2352431"/>
                <a:gd name="connsiteX28" fmla="*/ 931254 w 6035456"/>
                <a:gd name="connsiteY28" fmla="*/ 2024185 h 2352431"/>
                <a:gd name="connsiteX29" fmla="*/ 1001592 w 6035456"/>
                <a:gd name="connsiteY29" fmla="*/ 2047631 h 2352431"/>
                <a:gd name="connsiteX30" fmla="*/ 1025038 w 6035456"/>
                <a:gd name="connsiteY30" fmla="*/ 2055446 h 2352431"/>
                <a:gd name="connsiteX31" fmla="*/ 1095377 w 6035456"/>
                <a:gd name="connsiteY31" fmla="*/ 2063262 h 2352431"/>
                <a:gd name="connsiteX32" fmla="*/ 1189161 w 6035456"/>
                <a:gd name="connsiteY32" fmla="*/ 2086708 h 2352431"/>
                <a:gd name="connsiteX33" fmla="*/ 1251684 w 6035456"/>
                <a:gd name="connsiteY33" fmla="*/ 2102339 h 2352431"/>
                <a:gd name="connsiteX34" fmla="*/ 1345469 w 6035456"/>
                <a:gd name="connsiteY34" fmla="*/ 2110154 h 2352431"/>
                <a:gd name="connsiteX35" fmla="*/ 1423623 w 6035456"/>
                <a:gd name="connsiteY35" fmla="*/ 2125785 h 2352431"/>
                <a:gd name="connsiteX36" fmla="*/ 1462700 w 6035456"/>
                <a:gd name="connsiteY36" fmla="*/ 2133600 h 2352431"/>
                <a:gd name="connsiteX37" fmla="*/ 1493961 w 6035456"/>
                <a:gd name="connsiteY37" fmla="*/ 2141416 h 2352431"/>
                <a:gd name="connsiteX38" fmla="*/ 1704977 w 6035456"/>
                <a:gd name="connsiteY38" fmla="*/ 2157046 h 2352431"/>
                <a:gd name="connsiteX39" fmla="*/ 1783131 w 6035456"/>
                <a:gd name="connsiteY39" fmla="*/ 2164862 h 2352431"/>
                <a:gd name="connsiteX40" fmla="*/ 1837838 w 6035456"/>
                <a:gd name="connsiteY40" fmla="*/ 2180492 h 2352431"/>
                <a:gd name="connsiteX41" fmla="*/ 1861284 w 6035456"/>
                <a:gd name="connsiteY41" fmla="*/ 2188308 h 2352431"/>
                <a:gd name="connsiteX42" fmla="*/ 1931623 w 6035456"/>
                <a:gd name="connsiteY42" fmla="*/ 2196123 h 2352431"/>
                <a:gd name="connsiteX43" fmla="*/ 2072300 w 6035456"/>
                <a:gd name="connsiteY43" fmla="*/ 2211754 h 2352431"/>
                <a:gd name="connsiteX44" fmla="*/ 2236423 w 6035456"/>
                <a:gd name="connsiteY44" fmla="*/ 2219569 h 2352431"/>
                <a:gd name="connsiteX45" fmla="*/ 2392731 w 6035456"/>
                <a:gd name="connsiteY45" fmla="*/ 2211754 h 2352431"/>
                <a:gd name="connsiteX46" fmla="*/ 2431807 w 6035456"/>
                <a:gd name="connsiteY46" fmla="*/ 2203939 h 2352431"/>
                <a:gd name="connsiteX47" fmla="*/ 2486515 w 6035456"/>
                <a:gd name="connsiteY47" fmla="*/ 2188308 h 2352431"/>
                <a:gd name="connsiteX48" fmla="*/ 2556854 w 6035456"/>
                <a:gd name="connsiteY48" fmla="*/ 2180492 h 2352431"/>
                <a:gd name="connsiteX49" fmla="*/ 2580300 w 6035456"/>
                <a:gd name="connsiteY49" fmla="*/ 2172677 h 2352431"/>
                <a:gd name="connsiteX50" fmla="*/ 2603746 w 6035456"/>
                <a:gd name="connsiteY50" fmla="*/ 2157046 h 2352431"/>
                <a:gd name="connsiteX51" fmla="*/ 2689715 w 6035456"/>
                <a:gd name="connsiteY51" fmla="*/ 2149231 h 2352431"/>
                <a:gd name="connsiteX52" fmla="*/ 2744423 w 6035456"/>
                <a:gd name="connsiteY52" fmla="*/ 2133600 h 2352431"/>
                <a:gd name="connsiteX53" fmla="*/ 2830392 w 6035456"/>
                <a:gd name="connsiteY53" fmla="*/ 2125785 h 2352431"/>
                <a:gd name="connsiteX54" fmla="*/ 2877284 w 6035456"/>
                <a:gd name="connsiteY54" fmla="*/ 2110154 h 2352431"/>
                <a:gd name="connsiteX55" fmla="*/ 2908546 w 6035456"/>
                <a:gd name="connsiteY55" fmla="*/ 2102339 h 2352431"/>
                <a:gd name="connsiteX56" fmla="*/ 2955438 w 6035456"/>
                <a:gd name="connsiteY56" fmla="*/ 2086708 h 2352431"/>
                <a:gd name="connsiteX57" fmla="*/ 3119561 w 6035456"/>
                <a:gd name="connsiteY57" fmla="*/ 2071077 h 2352431"/>
                <a:gd name="connsiteX58" fmla="*/ 3174269 w 6035456"/>
                <a:gd name="connsiteY58" fmla="*/ 2055446 h 2352431"/>
                <a:gd name="connsiteX59" fmla="*/ 3221161 w 6035456"/>
                <a:gd name="connsiteY59" fmla="*/ 2039816 h 2352431"/>
                <a:gd name="connsiteX60" fmla="*/ 3244607 w 6035456"/>
                <a:gd name="connsiteY60" fmla="*/ 2032000 h 2352431"/>
                <a:gd name="connsiteX61" fmla="*/ 3651007 w 6035456"/>
                <a:gd name="connsiteY61" fmla="*/ 2039816 h 2352431"/>
                <a:gd name="connsiteX62" fmla="*/ 3690084 w 6035456"/>
                <a:gd name="connsiteY62" fmla="*/ 2047631 h 2352431"/>
                <a:gd name="connsiteX63" fmla="*/ 3752607 w 6035456"/>
                <a:gd name="connsiteY63" fmla="*/ 2063262 h 2352431"/>
                <a:gd name="connsiteX64" fmla="*/ 3799500 w 6035456"/>
                <a:gd name="connsiteY64" fmla="*/ 2078892 h 2352431"/>
                <a:gd name="connsiteX65" fmla="*/ 3822946 w 6035456"/>
                <a:gd name="connsiteY65" fmla="*/ 2086708 h 2352431"/>
                <a:gd name="connsiteX66" fmla="*/ 3862023 w 6035456"/>
                <a:gd name="connsiteY66" fmla="*/ 2094523 h 2352431"/>
                <a:gd name="connsiteX67" fmla="*/ 3893284 w 6035456"/>
                <a:gd name="connsiteY67" fmla="*/ 2110154 h 2352431"/>
                <a:gd name="connsiteX68" fmla="*/ 3947992 w 6035456"/>
                <a:gd name="connsiteY68" fmla="*/ 2125785 h 2352431"/>
                <a:gd name="connsiteX69" fmla="*/ 3971438 w 6035456"/>
                <a:gd name="connsiteY69" fmla="*/ 2133600 h 2352431"/>
                <a:gd name="connsiteX70" fmla="*/ 4026146 w 6035456"/>
                <a:gd name="connsiteY70" fmla="*/ 2149231 h 2352431"/>
                <a:gd name="connsiteX71" fmla="*/ 4049592 w 6035456"/>
                <a:gd name="connsiteY71" fmla="*/ 2164862 h 2352431"/>
                <a:gd name="connsiteX72" fmla="*/ 4119931 w 6035456"/>
                <a:gd name="connsiteY72" fmla="*/ 2180492 h 2352431"/>
                <a:gd name="connsiteX73" fmla="*/ 4143377 w 6035456"/>
                <a:gd name="connsiteY73" fmla="*/ 2188308 h 2352431"/>
                <a:gd name="connsiteX74" fmla="*/ 4237161 w 6035456"/>
                <a:gd name="connsiteY74" fmla="*/ 2203939 h 2352431"/>
                <a:gd name="connsiteX75" fmla="*/ 4284054 w 6035456"/>
                <a:gd name="connsiteY75" fmla="*/ 2219569 h 2352431"/>
                <a:gd name="connsiteX76" fmla="*/ 4307500 w 6035456"/>
                <a:gd name="connsiteY76" fmla="*/ 2227385 h 2352431"/>
                <a:gd name="connsiteX77" fmla="*/ 4346577 w 6035456"/>
                <a:gd name="connsiteY77" fmla="*/ 2235200 h 2352431"/>
                <a:gd name="connsiteX78" fmla="*/ 4370023 w 6035456"/>
                <a:gd name="connsiteY78" fmla="*/ 2243016 h 2352431"/>
                <a:gd name="connsiteX79" fmla="*/ 4424731 w 6035456"/>
                <a:gd name="connsiteY79" fmla="*/ 2250831 h 2352431"/>
                <a:gd name="connsiteX80" fmla="*/ 4534146 w 6035456"/>
                <a:gd name="connsiteY80" fmla="*/ 2282092 h 2352431"/>
                <a:gd name="connsiteX81" fmla="*/ 4737346 w 6035456"/>
                <a:gd name="connsiteY81" fmla="*/ 2297723 h 2352431"/>
                <a:gd name="connsiteX82" fmla="*/ 4807684 w 6035456"/>
                <a:gd name="connsiteY82" fmla="*/ 2305539 h 2352431"/>
                <a:gd name="connsiteX83" fmla="*/ 4838946 w 6035456"/>
                <a:gd name="connsiteY83" fmla="*/ 2313354 h 2352431"/>
                <a:gd name="connsiteX84" fmla="*/ 5049961 w 6035456"/>
                <a:gd name="connsiteY84" fmla="*/ 2321169 h 2352431"/>
                <a:gd name="connsiteX85" fmla="*/ 5104669 w 6035456"/>
                <a:gd name="connsiteY85" fmla="*/ 2328985 h 2352431"/>
                <a:gd name="connsiteX86" fmla="*/ 5151561 w 6035456"/>
                <a:gd name="connsiteY86" fmla="*/ 2336800 h 2352431"/>
                <a:gd name="connsiteX87" fmla="*/ 5229715 w 6035456"/>
                <a:gd name="connsiteY87" fmla="*/ 2344616 h 2352431"/>
                <a:gd name="connsiteX88" fmla="*/ 5284423 w 6035456"/>
                <a:gd name="connsiteY88" fmla="*/ 2352431 h 2352431"/>
                <a:gd name="connsiteX89" fmla="*/ 5550146 w 6035456"/>
                <a:gd name="connsiteY89" fmla="*/ 2336800 h 2352431"/>
                <a:gd name="connsiteX90" fmla="*/ 5573592 w 6035456"/>
                <a:gd name="connsiteY90" fmla="*/ 2328985 h 2352431"/>
                <a:gd name="connsiteX91" fmla="*/ 5636115 w 6035456"/>
                <a:gd name="connsiteY91" fmla="*/ 2321169 h 2352431"/>
                <a:gd name="connsiteX92" fmla="*/ 5698638 w 6035456"/>
                <a:gd name="connsiteY92" fmla="*/ 2305539 h 2352431"/>
                <a:gd name="connsiteX93" fmla="*/ 5753346 w 6035456"/>
                <a:gd name="connsiteY93" fmla="*/ 2266462 h 2352431"/>
                <a:gd name="connsiteX94" fmla="*/ 5800238 w 6035456"/>
                <a:gd name="connsiteY94" fmla="*/ 2235200 h 2352431"/>
                <a:gd name="connsiteX95" fmla="*/ 5823684 w 6035456"/>
                <a:gd name="connsiteY95" fmla="*/ 2219569 h 2352431"/>
                <a:gd name="connsiteX96" fmla="*/ 5847131 w 6035456"/>
                <a:gd name="connsiteY96" fmla="*/ 2203939 h 2352431"/>
                <a:gd name="connsiteX97" fmla="*/ 5862761 w 6035456"/>
                <a:gd name="connsiteY97" fmla="*/ 2180492 h 2352431"/>
                <a:gd name="connsiteX98" fmla="*/ 5886207 w 6035456"/>
                <a:gd name="connsiteY98" fmla="*/ 2164862 h 2352431"/>
                <a:gd name="connsiteX99" fmla="*/ 5917469 w 6035456"/>
                <a:gd name="connsiteY99" fmla="*/ 2117969 h 2352431"/>
                <a:gd name="connsiteX100" fmla="*/ 5933100 w 6035456"/>
                <a:gd name="connsiteY100" fmla="*/ 2094523 h 2352431"/>
                <a:gd name="connsiteX101" fmla="*/ 5948731 w 6035456"/>
                <a:gd name="connsiteY101" fmla="*/ 2071077 h 2352431"/>
                <a:gd name="connsiteX102" fmla="*/ 5979992 w 6035456"/>
                <a:gd name="connsiteY102" fmla="*/ 2000739 h 2352431"/>
                <a:gd name="connsiteX103" fmla="*/ 5995623 w 6035456"/>
                <a:gd name="connsiteY103" fmla="*/ 1953846 h 2352431"/>
                <a:gd name="connsiteX104" fmla="*/ 6003438 w 6035456"/>
                <a:gd name="connsiteY104" fmla="*/ 1930400 h 2352431"/>
                <a:gd name="connsiteX105" fmla="*/ 6011254 w 6035456"/>
                <a:gd name="connsiteY105" fmla="*/ 1899139 h 2352431"/>
                <a:gd name="connsiteX106" fmla="*/ 6034700 w 6035456"/>
                <a:gd name="connsiteY106" fmla="*/ 1828800 h 2352431"/>
                <a:gd name="connsiteX107" fmla="*/ 6019069 w 6035456"/>
                <a:gd name="connsiteY107" fmla="*/ 1602154 h 2352431"/>
                <a:gd name="connsiteX108" fmla="*/ 6003438 w 6035456"/>
                <a:gd name="connsiteY108" fmla="*/ 1555262 h 2352431"/>
                <a:gd name="connsiteX109" fmla="*/ 5964361 w 6035456"/>
                <a:gd name="connsiteY109" fmla="*/ 1508369 h 2352431"/>
                <a:gd name="connsiteX110" fmla="*/ 5847131 w 6035456"/>
                <a:gd name="connsiteY110" fmla="*/ 1414585 h 2352431"/>
                <a:gd name="connsiteX111" fmla="*/ 5761161 w 6035456"/>
                <a:gd name="connsiteY111" fmla="*/ 1367692 h 2352431"/>
                <a:gd name="connsiteX112" fmla="*/ 5706454 w 6035456"/>
                <a:gd name="connsiteY112" fmla="*/ 1344246 h 2352431"/>
                <a:gd name="connsiteX113" fmla="*/ 5628300 w 6035456"/>
                <a:gd name="connsiteY113" fmla="*/ 1312985 h 2352431"/>
                <a:gd name="connsiteX114" fmla="*/ 5565777 w 6035456"/>
                <a:gd name="connsiteY114" fmla="*/ 1289539 h 2352431"/>
                <a:gd name="connsiteX115" fmla="*/ 5495438 w 6035456"/>
                <a:gd name="connsiteY115" fmla="*/ 1250462 h 2352431"/>
                <a:gd name="connsiteX116" fmla="*/ 5425100 w 6035456"/>
                <a:gd name="connsiteY116" fmla="*/ 1219200 h 2352431"/>
                <a:gd name="connsiteX117" fmla="*/ 5378207 w 6035456"/>
                <a:gd name="connsiteY117" fmla="*/ 1187939 h 2352431"/>
                <a:gd name="connsiteX118" fmla="*/ 5323500 w 6035456"/>
                <a:gd name="connsiteY118" fmla="*/ 1164492 h 2352431"/>
                <a:gd name="connsiteX119" fmla="*/ 5221900 w 6035456"/>
                <a:gd name="connsiteY119" fmla="*/ 1117600 h 2352431"/>
                <a:gd name="connsiteX120" fmla="*/ 5175007 w 6035456"/>
                <a:gd name="connsiteY120" fmla="*/ 1094154 h 2352431"/>
                <a:gd name="connsiteX121" fmla="*/ 5120300 w 6035456"/>
                <a:gd name="connsiteY121" fmla="*/ 1070708 h 2352431"/>
                <a:gd name="connsiteX122" fmla="*/ 5065592 w 6035456"/>
                <a:gd name="connsiteY122" fmla="*/ 1047262 h 2352431"/>
                <a:gd name="connsiteX123" fmla="*/ 5010884 w 6035456"/>
                <a:gd name="connsiteY123" fmla="*/ 1023816 h 2352431"/>
                <a:gd name="connsiteX124" fmla="*/ 4963992 w 6035456"/>
                <a:gd name="connsiteY124" fmla="*/ 1000369 h 2352431"/>
                <a:gd name="connsiteX125" fmla="*/ 4917100 w 6035456"/>
                <a:gd name="connsiteY125" fmla="*/ 976923 h 2352431"/>
                <a:gd name="connsiteX126" fmla="*/ 4862392 w 6035456"/>
                <a:gd name="connsiteY126" fmla="*/ 945662 h 2352431"/>
                <a:gd name="connsiteX127" fmla="*/ 4807684 w 6035456"/>
                <a:gd name="connsiteY127" fmla="*/ 922216 h 2352431"/>
                <a:gd name="connsiteX128" fmla="*/ 4737346 w 6035456"/>
                <a:gd name="connsiteY128" fmla="*/ 875323 h 2352431"/>
                <a:gd name="connsiteX129" fmla="*/ 4690454 w 6035456"/>
                <a:gd name="connsiteY129" fmla="*/ 836246 h 2352431"/>
                <a:gd name="connsiteX130" fmla="*/ 4651377 w 6035456"/>
                <a:gd name="connsiteY130" fmla="*/ 789354 h 2352431"/>
                <a:gd name="connsiteX131" fmla="*/ 4620115 w 6035456"/>
                <a:gd name="connsiteY131" fmla="*/ 742462 h 2352431"/>
                <a:gd name="connsiteX132" fmla="*/ 4588854 w 6035456"/>
                <a:gd name="connsiteY132" fmla="*/ 695569 h 2352431"/>
                <a:gd name="connsiteX133" fmla="*/ 4565407 w 6035456"/>
                <a:gd name="connsiteY133" fmla="*/ 648677 h 2352431"/>
                <a:gd name="connsiteX134" fmla="*/ 4534146 w 6035456"/>
                <a:gd name="connsiteY134" fmla="*/ 601785 h 2352431"/>
                <a:gd name="connsiteX135" fmla="*/ 4495069 w 6035456"/>
                <a:gd name="connsiteY135" fmla="*/ 531446 h 2352431"/>
                <a:gd name="connsiteX136" fmla="*/ 4455992 w 6035456"/>
                <a:gd name="connsiteY136" fmla="*/ 461108 h 2352431"/>
                <a:gd name="connsiteX137" fmla="*/ 4424731 w 6035456"/>
                <a:gd name="connsiteY137" fmla="*/ 382954 h 2352431"/>
                <a:gd name="connsiteX138" fmla="*/ 4409100 w 6035456"/>
                <a:gd name="connsiteY138" fmla="*/ 328246 h 2352431"/>
                <a:gd name="connsiteX139" fmla="*/ 4393469 w 6035456"/>
                <a:gd name="connsiteY139" fmla="*/ 304800 h 2352431"/>
                <a:gd name="connsiteX140" fmla="*/ 4346577 w 6035456"/>
                <a:gd name="connsiteY140" fmla="*/ 234462 h 2352431"/>
                <a:gd name="connsiteX141" fmla="*/ 4315315 w 6035456"/>
                <a:gd name="connsiteY141" fmla="*/ 187569 h 2352431"/>
                <a:gd name="connsiteX142" fmla="*/ 4276238 w 6035456"/>
                <a:gd name="connsiteY142" fmla="*/ 140677 h 2352431"/>
                <a:gd name="connsiteX143" fmla="*/ 4198084 w 6035456"/>
                <a:gd name="connsiteY143" fmla="*/ 85969 h 2352431"/>
                <a:gd name="connsiteX144" fmla="*/ 4151192 w 6035456"/>
                <a:gd name="connsiteY144" fmla="*/ 62523 h 2352431"/>
                <a:gd name="connsiteX145" fmla="*/ 4088669 w 6035456"/>
                <a:gd name="connsiteY145" fmla="*/ 31262 h 2352431"/>
                <a:gd name="connsiteX146" fmla="*/ 3979254 w 6035456"/>
                <a:gd name="connsiteY146" fmla="*/ 0 h 2352431"/>
                <a:gd name="connsiteX147" fmla="*/ 3510331 w 6035456"/>
                <a:gd name="connsiteY147" fmla="*/ 7816 h 2352431"/>
                <a:gd name="connsiteX148" fmla="*/ 3463438 w 6035456"/>
                <a:gd name="connsiteY148" fmla="*/ 15631 h 2352431"/>
                <a:gd name="connsiteX149" fmla="*/ 3377469 w 6035456"/>
                <a:gd name="connsiteY149" fmla="*/ 23446 h 2352431"/>
                <a:gd name="connsiteX150" fmla="*/ 3322761 w 6035456"/>
                <a:gd name="connsiteY150" fmla="*/ 39077 h 2352431"/>
                <a:gd name="connsiteX151" fmla="*/ 3275869 w 6035456"/>
                <a:gd name="connsiteY151" fmla="*/ 54708 h 2352431"/>
                <a:gd name="connsiteX152" fmla="*/ 3252423 w 6035456"/>
                <a:gd name="connsiteY152" fmla="*/ 62523 h 2352431"/>
                <a:gd name="connsiteX153" fmla="*/ 3197715 w 6035456"/>
                <a:gd name="connsiteY153" fmla="*/ 85969 h 2352431"/>
                <a:gd name="connsiteX154" fmla="*/ 3127377 w 6035456"/>
                <a:gd name="connsiteY154" fmla="*/ 109416 h 2352431"/>
                <a:gd name="connsiteX155" fmla="*/ 3103931 w 6035456"/>
                <a:gd name="connsiteY155" fmla="*/ 117231 h 2352431"/>
                <a:gd name="connsiteX156" fmla="*/ 3072669 w 6035456"/>
                <a:gd name="connsiteY156" fmla="*/ 125046 h 2352431"/>
                <a:gd name="connsiteX157" fmla="*/ 3025777 w 6035456"/>
                <a:gd name="connsiteY157" fmla="*/ 140677 h 2352431"/>
                <a:gd name="connsiteX158" fmla="*/ 2947623 w 6035456"/>
                <a:gd name="connsiteY158" fmla="*/ 164123 h 2352431"/>
                <a:gd name="connsiteX159" fmla="*/ 2924177 w 6035456"/>
                <a:gd name="connsiteY159" fmla="*/ 171939 h 2352431"/>
                <a:gd name="connsiteX160" fmla="*/ 2900731 w 6035456"/>
                <a:gd name="connsiteY160" fmla="*/ 187569 h 2352431"/>
                <a:gd name="connsiteX161" fmla="*/ 2846023 w 6035456"/>
                <a:gd name="connsiteY161" fmla="*/ 203200 h 2352431"/>
                <a:gd name="connsiteX162" fmla="*/ 2822577 w 6035456"/>
                <a:gd name="connsiteY162" fmla="*/ 218831 h 2352431"/>
                <a:gd name="connsiteX163" fmla="*/ 2791315 w 6035456"/>
                <a:gd name="connsiteY163" fmla="*/ 226646 h 2352431"/>
                <a:gd name="connsiteX164" fmla="*/ 2767869 w 6035456"/>
                <a:gd name="connsiteY164" fmla="*/ 234462 h 2352431"/>
                <a:gd name="connsiteX165" fmla="*/ 2736607 w 6035456"/>
                <a:gd name="connsiteY165" fmla="*/ 242277 h 2352431"/>
                <a:gd name="connsiteX166" fmla="*/ 2681900 w 6035456"/>
                <a:gd name="connsiteY166" fmla="*/ 257908 h 2352431"/>
                <a:gd name="connsiteX167" fmla="*/ 2642823 w 6035456"/>
                <a:gd name="connsiteY167" fmla="*/ 265723 h 2352431"/>
                <a:gd name="connsiteX168" fmla="*/ 2619377 w 6035456"/>
                <a:gd name="connsiteY168" fmla="*/ 273539 h 2352431"/>
                <a:gd name="connsiteX169" fmla="*/ 2572484 w 6035456"/>
                <a:gd name="connsiteY169" fmla="*/ 281354 h 2352431"/>
                <a:gd name="connsiteX170" fmla="*/ 2549038 w 6035456"/>
                <a:gd name="connsiteY170" fmla="*/ 289169 h 2352431"/>
                <a:gd name="connsiteX171" fmla="*/ 2478700 w 6035456"/>
                <a:gd name="connsiteY171" fmla="*/ 304800 h 2352431"/>
                <a:gd name="connsiteX172" fmla="*/ 2416177 w 6035456"/>
                <a:gd name="connsiteY172" fmla="*/ 328246 h 2352431"/>
                <a:gd name="connsiteX173" fmla="*/ 2392731 w 6035456"/>
                <a:gd name="connsiteY173" fmla="*/ 343877 h 2352431"/>
                <a:gd name="connsiteX174" fmla="*/ 2338023 w 6035456"/>
                <a:gd name="connsiteY174" fmla="*/ 351692 h 2352431"/>
                <a:gd name="connsiteX175" fmla="*/ 2275500 w 6035456"/>
                <a:gd name="connsiteY175" fmla="*/ 367323 h 2352431"/>
                <a:gd name="connsiteX176" fmla="*/ 2166084 w 6035456"/>
                <a:gd name="connsiteY176" fmla="*/ 382954 h 2352431"/>
                <a:gd name="connsiteX177" fmla="*/ 2111377 w 6035456"/>
                <a:gd name="connsiteY177" fmla="*/ 398585 h 2352431"/>
                <a:gd name="connsiteX178" fmla="*/ 2001961 w 6035456"/>
                <a:gd name="connsiteY178" fmla="*/ 429846 h 2352431"/>
                <a:gd name="connsiteX179" fmla="*/ 1955069 w 6035456"/>
                <a:gd name="connsiteY179" fmla="*/ 445477 h 2352431"/>
                <a:gd name="connsiteX180" fmla="*/ 1923807 w 6035456"/>
                <a:gd name="connsiteY180" fmla="*/ 453292 h 2352431"/>
                <a:gd name="connsiteX181" fmla="*/ 1900361 w 6035456"/>
                <a:gd name="connsiteY181" fmla="*/ 461108 h 2352431"/>
                <a:gd name="connsiteX182" fmla="*/ 1830023 w 6035456"/>
                <a:gd name="connsiteY182" fmla="*/ 468923 h 2352431"/>
                <a:gd name="connsiteX183" fmla="*/ 1736238 w 6035456"/>
                <a:gd name="connsiteY183" fmla="*/ 484554 h 2352431"/>
                <a:gd name="connsiteX184" fmla="*/ 1478331 w 6035456"/>
                <a:gd name="connsiteY184" fmla="*/ 508000 h 2352431"/>
                <a:gd name="connsiteX185" fmla="*/ 1400177 w 6035456"/>
                <a:gd name="connsiteY185" fmla="*/ 523631 h 2352431"/>
                <a:gd name="connsiteX186" fmla="*/ 1368915 w 6035456"/>
                <a:gd name="connsiteY186" fmla="*/ 531446 h 2352431"/>
                <a:gd name="connsiteX187" fmla="*/ 1142268 w 6035456"/>
                <a:gd name="connsiteY187" fmla="*/ 586154 h 2352431"/>
                <a:gd name="connsiteX188" fmla="*/ 431068 w 6035456"/>
                <a:gd name="connsiteY188"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47131 w 6036023"/>
                <a:gd name="connsiteY96" fmla="*/ 2203939 h 2352431"/>
                <a:gd name="connsiteX97" fmla="*/ 5862761 w 6036023"/>
                <a:gd name="connsiteY97" fmla="*/ 2180492 h 2352431"/>
                <a:gd name="connsiteX98" fmla="*/ 5886207 w 6036023"/>
                <a:gd name="connsiteY98" fmla="*/ 2164862 h 2352431"/>
                <a:gd name="connsiteX99" fmla="*/ 5917469 w 6036023"/>
                <a:gd name="connsiteY99" fmla="*/ 2117969 h 2352431"/>
                <a:gd name="connsiteX100" fmla="*/ 5933100 w 6036023"/>
                <a:gd name="connsiteY100" fmla="*/ 2094523 h 2352431"/>
                <a:gd name="connsiteX101" fmla="*/ 5948731 w 6036023"/>
                <a:gd name="connsiteY101" fmla="*/ 2071077 h 2352431"/>
                <a:gd name="connsiteX102" fmla="*/ 5979992 w 6036023"/>
                <a:gd name="connsiteY102" fmla="*/ 2000739 h 2352431"/>
                <a:gd name="connsiteX103" fmla="*/ 5995623 w 6036023"/>
                <a:gd name="connsiteY103" fmla="*/ 1953846 h 2352431"/>
                <a:gd name="connsiteX104" fmla="*/ 6003438 w 6036023"/>
                <a:gd name="connsiteY104" fmla="*/ 1930400 h 2352431"/>
                <a:gd name="connsiteX105" fmla="*/ 6034700 w 6036023"/>
                <a:gd name="connsiteY105" fmla="*/ 1828800 h 2352431"/>
                <a:gd name="connsiteX106" fmla="*/ 6019069 w 6036023"/>
                <a:gd name="connsiteY106" fmla="*/ 1602154 h 2352431"/>
                <a:gd name="connsiteX107" fmla="*/ 6003438 w 6036023"/>
                <a:gd name="connsiteY107" fmla="*/ 1555262 h 2352431"/>
                <a:gd name="connsiteX108" fmla="*/ 5964361 w 6036023"/>
                <a:gd name="connsiteY108" fmla="*/ 1508369 h 2352431"/>
                <a:gd name="connsiteX109" fmla="*/ 5847131 w 6036023"/>
                <a:gd name="connsiteY109" fmla="*/ 1414585 h 2352431"/>
                <a:gd name="connsiteX110" fmla="*/ 5761161 w 6036023"/>
                <a:gd name="connsiteY110" fmla="*/ 1367692 h 2352431"/>
                <a:gd name="connsiteX111" fmla="*/ 5706454 w 6036023"/>
                <a:gd name="connsiteY111" fmla="*/ 1344246 h 2352431"/>
                <a:gd name="connsiteX112" fmla="*/ 5628300 w 6036023"/>
                <a:gd name="connsiteY112" fmla="*/ 1312985 h 2352431"/>
                <a:gd name="connsiteX113" fmla="*/ 5565777 w 6036023"/>
                <a:gd name="connsiteY113" fmla="*/ 1289539 h 2352431"/>
                <a:gd name="connsiteX114" fmla="*/ 5495438 w 6036023"/>
                <a:gd name="connsiteY114" fmla="*/ 1250462 h 2352431"/>
                <a:gd name="connsiteX115" fmla="*/ 5425100 w 6036023"/>
                <a:gd name="connsiteY115" fmla="*/ 1219200 h 2352431"/>
                <a:gd name="connsiteX116" fmla="*/ 5378207 w 6036023"/>
                <a:gd name="connsiteY116" fmla="*/ 1187939 h 2352431"/>
                <a:gd name="connsiteX117" fmla="*/ 5323500 w 6036023"/>
                <a:gd name="connsiteY117" fmla="*/ 1164492 h 2352431"/>
                <a:gd name="connsiteX118" fmla="*/ 5221900 w 6036023"/>
                <a:gd name="connsiteY118" fmla="*/ 1117600 h 2352431"/>
                <a:gd name="connsiteX119" fmla="*/ 5175007 w 6036023"/>
                <a:gd name="connsiteY119" fmla="*/ 1094154 h 2352431"/>
                <a:gd name="connsiteX120" fmla="*/ 5120300 w 6036023"/>
                <a:gd name="connsiteY120" fmla="*/ 1070708 h 2352431"/>
                <a:gd name="connsiteX121" fmla="*/ 5065592 w 6036023"/>
                <a:gd name="connsiteY121" fmla="*/ 1047262 h 2352431"/>
                <a:gd name="connsiteX122" fmla="*/ 5010884 w 6036023"/>
                <a:gd name="connsiteY122" fmla="*/ 1023816 h 2352431"/>
                <a:gd name="connsiteX123" fmla="*/ 4963992 w 6036023"/>
                <a:gd name="connsiteY123" fmla="*/ 1000369 h 2352431"/>
                <a:gd name="connsiteX124" fmla="*/ 4917100 w 6036023"/>
                <a:gd name="connsiteY124" fmla="*/ 976923 h 2352431"/>
                <a:gd name="connsiteX125" fmla="*/ 4862392 w 6036023"/>
                <a:gd name="connsiteY125" fmla="*/ 945662 h 2352431"/>
                <a:gd name="connsiteX126" fmla="*/ 4807684 w 6036023"/>
                <a:gd name="connsiteY126" fmla="*/ 922216 h 2352431"/>
                <a:gd name="connsiteX127" fmla="*/ 4737346 w 6036023"/>
                <a:gd name="connsiteY127" fmla="*/ 875323 h 2352431"/>
                <a:gd name="connsiteX128" fmla="*/ 4690454 w 6036023"/>
                <a:gd name="connsiteY128" fmla="*/ 836246 h 2352431"/>
                <a:gd name="connsiteX129" fmla="*/ 4651377 w 6036023"/>
                <a:gd name="connsiteY129" fmla="*/ 789354 h 2352431"/>
                <a:gd name="connsiteX130" fmla="*/ 4620115 w 6036023"/>
                <a:gd name="connsiteY130" fmla="*/ 742462 h 2352431"/>
                <a:gd name="connsiteX131" fmla="*/ 4588854 w 6036023"/>
                <a:gd name="connsiteY131" fmla="*/ 695569 h 2352431"/>
                <a:gd name="connsiteX132" fmla="*/ 4565407 w 6036023"/>
                <a:gd name="connsiteY132" fmla="*/ 648677 h 2352431"/>
                <a:gd name="connsiteX133" fmla="*/ 4534146 w 6036023"/>
                <a:gd name="connsiteY133" fmla="*/ 601785 h 2352431"/>
                <a:gd name="connsiteX134" fmla="*/ 4495069 w 6036023"/>
                <a:gd name="connsiteY134" fmla="*/ 531446 h 2352431"/>
                <a:gd name="connsiteX135" fmla="*/ 4455992 w 6036023"/>
                <a:gd name="connsiteY135" fmla="*/ 461108 h 2352431"/>
                <a:gd name="connsiteX136" fmla="*/ 4424731 w 6036023"/>
                <a:gd name="connsiteY136" fmla="*/ 382954 h 2352431"/>
                <a:gd name="connsiteX137" fmla="*/ 4409100 w 6036023"/>
                <a:gd name="connsiteY137" fmla="*/ 328246 h 2352431"/>
                <a:gd name="connsiteX138" fmla="*/ 4393469 w 6036023"/>
                <a:gd name="connsiteY138" fmla="*/ 304800 h 2352431"/>
                <a:gd name="connsiteX139" fmla="*/ 4346577 w 6036023"/>
                <a:gd name="connsiteY139" fmla="*/ 234462 h 2352431"/>
                <a:gd name="connsiteX140" fmla="*/ 4315315 w 6036023"/>
                <a:gd name="connsiteY140" fmla="*/ 187569 h 2352431"/>
                <a:gd name="connsiteX141" fmla="*/ 4276238 w 6036023"/>
                <a:gd name="connsiteY141" fmla="*/ 140677 h 2352431"/>
                <a:gd name="connsiteX142" fmla="*/ 4198084 w 6036023"/>
                <a:gd name="connsiteY142" fmla="*/ 85969 h 2352431"/>
                <a:gd name="connsiteX143" fmla="*/ 4151192 w 6036023"/>
                <a:gd name="connsiteY143" fmla="*/ 62523 h 2352431"/>
                <a:gd name="connsiteX144" fmla="*/ 4088669 w 6036023"/>
                <a:gd name="connsiteY144" fmla="*/ 31262 h 2352431"/>
                <a:gd name="connsiteX145" fmla="*/ 3979254 w 6036023"/>
                <a:gd name="connsiteY145" fmla="*/ 0 h 2352431"/>
                <a:gd name="connsiteX146" fmla="*/ 3510331 w 6036023"/>
                <a:gd name="connsiteY146" fmla="*/ 7816 h 2352431"/>
                <a:gd name="connsiteX147" fmla="*/ 3463438 w 6036023"/>
                <a:gd name="connsiteY147" fmla="*/ 15631 h 2352431"/>
                <a:gd name="connsiteX148" fmla="*/ 3377469 w 6036023"/>
                <a:gd name="connsiteY148" fmla="*/ 23446 h 2352431"/>
                <a:gd name="connsiteX149" fmla="*/ 3322761 w 6036023"/>
                <a:gd name="connsiteY149" fmla="*/ 39077 h 2352431"/>
                <a:gd name="connsiteX150" fmla="*/ 3275869 w 6036023"/>
                <a:gd name="connsiteY150" fmla="*/ 54708 h 2352431"/>
                <a:gd name="connsiteX151" fmla="*/ 3252423 w 6036023"/>
                <a:gd name="connsiteY151" fmla="*/ 62523 h 2352431"/>
                <a:gd name="connsiteX152" fmla="*/ 3197715 w 6036023"/>
                <a:gd name="connsiteY152" fmla="*/ 85969 h 2352431"/>
                <a:gd name="connsiteX153" fmla="*/ 3127377 w 6036023"/>
                <a:gd name="connsiteY153" fmla="*/ 109416 h 2352431"/>
                <a:gd name="connsiteX154" fmla="*/ 3103931 w 6036023"/>
                <a:gd name="connsiteY154" fmla="*/ 117231 h 2352431"/>
                <a:gd name="connsiteX155" fmla="*/ 3072669 w 6036023"/>
                <a:gd name="connsiteY155" fmla="*/ 125046 h 2352431"/>
                <a:gd name="connsiteX156" fmla="*/ 3025777 w 6036023"/>
                <a:gd name="connsiteY156" fmla="*/ 140677 h 2352431"/>
                <a:gd name="connsiteX157" fmla="*/ 2947623 w 6036023"/>
                <a:gd name="connsiteY157" fmla="*/ 164123 h 2352431"/>
                <a:gd name="connsiteX158" fmla="*/ 2924177 w 6036023"/>
                <a:gd name="connsiteY158" fmla="*/ 171939 h 2352431"/>
                <a:gd name="connsiteX159" fmla="*/ 2900731 w 6036023"/>
                <a:gd name="connsiteY159" fmla="*/ 187569 h 2352431"/>
                <a:gd name="connsiteX160" fmla="*/ 2846023 w 6036023"/>
                <a:gd name="connsiteY160" fmla="*/ 203200 h 2352431"/>
                <a:gd name="connsiteX161" fmla="*/ 2822577 w 6036023"/>
                <a:gd name="connsiteY161" fmla="*/ 218831 h 2352431"/>
                <a:gd name="connsiteX162" fmla="*/ 2791315 w 6036023"/>
                <a:gd name="connsiteY162" fmla="*/ 226646 h 2352431"/>
                <a:gd name="connsiteX163" fmla="*/ 2767869 w 6036023"/>
                <a:gd name="connsiteY163" fmla="*/ 234462 h 2352431"/>
                <a:gd name="connsiteX164" fmla="*/ 2736607 w 6036023"/>
                <a:gd name="connsiteY164" fmla="*/ 242277 h 2352431"/>
                <a:gd name="connsiteX165" fmla="*/ 2681900 w 6036023"/>
                <a:gd name="connsiteY165" fmla="*/ 257908 h 2352431"/>
                <a:gd name="connsiteX166" fmla="*/ 2642823 w 6036023"/>
                <a:gd name="connsiteY166" fmla="*/ 265723 h 2352431"/>
                <a:gd name="connsiteX167" fmla="*/ 2619377 w 6036023"/>
                <a:gd name="connsiteY167" fmla="*/ 273539 h 2352431"/>
                <a:gd name="connsiteX168" fmla="*/ 2572484 w 6036023"/>
                <a:gd name="connsiteY168" fmla="*/ 281354 h 2352431"/>
                <a:gd name="connsiteX169" fmla="*/ 2549038 w 6036023"/>
                <a:gd name="connsiteY169" fmla="*/ 289169 h 2352431"/>
                <a:gd name="connsiteX170" fmla="*/ 2478700 w 6036023"/>
                <a:gd name="connsiteY170" fmla="*/ 304800 h 2352431"/>
                <a:gd name="connsiteX171" fmla="*/ 2416177 w 6036023"/>
                <a:gd name="connsiteY171" fmla="*/ 328246 h 2352431"/>
                <a:gd name="connsiteX172" fmla="*/ 2392731 w 6036023"/>
                <a:gd name="connsiteY172" fmla="*/ 343877 h 2352431"/>
                <a:gd name="connsiteX173" fmla="*/ 2338023 w 6036023"/>
                <a:gd name="connsiteY173" fmla="*/ 351692 h 2352431"/>
                <a:gd name="connsiteX174" fmla="*/ 2275500 w 6036023"/>
                <a:gd name="connsiteY174" fmla="*/ 367323 h 2352431"/>
                <a:gd name="connsiteX175" fmla="*/ 2166084 w 6036023"/>
                <a:gd name="connsiteY175" fmla="*/ 382954 h 2352431"/>
                <a:gd name="connsiteX176" fmla="*/ 2111377 w 6036023"/>
                <a:gd name="connsiteY176" fmla="*/ 398585 h 2352431"/>
                <a:gd name="connsiteX177" fmla="*/ 2001961 w 6036023"/>
                <a:gd name="connsiteY177" fmla="*/ 429846 h 2352431"/>
                <a:gd name="connsiteX178" fmla="*/ 1955069 w 6036023"/>
                <a:gd name="connsiteY178" fmla="*/ 445477 h 2352431"/>
                <a:gd name="connsiteX179" fmla="*/ 1923807 w 6036023"/>
                <a:gd name="connsiteY179" fmla="*/ 453292 h 2352431"/>
                <a:gd name="connsiteX180" fmla="*/ 1900361 w 6036023"/>
                <a:gd name="connsiteY180" fmla="*/ 461108 h 2352431"/>
                <a:gd name="connsiteX181" fmla="*/ 1830023 w 6036023"/>
                <a:gd name="connsiteY181" fmla="*/ 468923 h 2352431"/>
                <a:gd name="connsiteX182" fmla="*/ 1736238 w 6036023"/>
                <a:gd name="connsiteY182" fmla="*/ 484554 h 2352431"/>
                <a:gd name="connsiteX183" fmla="*/ 1478331 w 6036023"/>
                <a:gd name="connsiteY183" fmla="*/ 508000 h 2352431"/>
                <a:gd name="connsiteX184" fmla="*/ 1400177 w 6036023"/>
                <a:gd name="connsiteY184" fmla="*/ 523631 h 2352431"/>
                <a:gd name="connsiteX185" fmla="*/ 1368915 w 6036023"/>
                <a:gd name="connsiteY185" fmla="*/ 531446 h 2352431"/>
                <a:gd name="connsiteX186" fmla="*/ 1142268 w 6036023"/>
                <a:gd name="connsiteY186" fmla="*/ 586154 h 2352431"/>
                <a:gd name="connsiteX187" fmla="*/ 431068 w 6036023"/>
                <a:gd name="connsiteY187"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47131 w 6036023"/>
                <a:gd name="connsiteY96" fmla="*/ 2203939 h 2352431"/>
                <a:gd name="connsiteX97" fmla="*/ 5862761 w 6036023"/>
                <a:gd name="connsiteY97" fmla="*/ 2180492 h 2352431"/>
                <a:gd name="connsiteX98" fmla="*/ 5886207 w 6036023"/>
                <a:gd name="connsiteY98" fmla="*/ 2164862 h 2352431"/>
                <a:gd name="connsiteX99" fmla="*/ 5917469 w 6036023"/>
                <a:gd name="connsiteY99" fmla="*/ 2117969 h 2352431"/>
                <a:gd name="connsiteX100" fmla="*/ 5933100 w 6036023"/>
                <a:gd name="connsiteY100" fmla="*/ 2094523 h 2352431"/>
                <a:gd name="connsiteX101" fmla="*/ 5948731 w 6036023"/>
                <a:gd name="connsiteY101" fmla="*/ 2071077 h 2352431"/>
                <a:gd name="connsiteX102" fmla="*/ 5979992 w 6036023"/>
                <a:gd name="connsiteY102" fmla="*/ 2000739 h 2352431"/>
                <a:gd name="connsiteX103" fmla="*/ 6003438 w 6036023"/>
                <a:gd name="connsiteY103" fmla="*/ 1930400 h 2352431"/>
                <a:gd name="connsiteX104" fmla="*/ 6034700 w 6036023"/>
                <a:gd name="connsiteY104" fmla="*/ 1828800 h 2352431"/>
                <a:gd name="connsiteX105" fmla="*/ 6019069 w 6036023"/>
                <a:gd name="connsiteY105" fmla="*/ 1602154 h 2352431"/>
                <a:gd name="connsiteX106" fmla="*/ 6003438 w 6036023"/>
                <a:gd name="connsiteY106" fmla="*/ 1555262 h 2352431"/>
                <a:gd name="connsiteX107" fmla="*/ 5964361 w 6036023"/>
                <a:gd name="connsiteY107" fmla="*/ 1508369 h 2352431"/>
                <a:gd name="connsiteX108" fmla="*/ 5847131 w 6036023"/>
                <a:gd name="connsiteY108" fmla="*/ 1414585 h 2352431"/>
                <a:gd name="connsiteX109" fmla="*/ 5761161 w 6036023"/>
                <a:gd name="connsiteY109" fmla="*/ 1367692 h 2352431"/>
                <a:gd name="connsiteX110" fmla="*/ 5706454 w 6036023"/>
                <a:gd name="connsiteY110" fmla="*/ 1344246 h 2352431"/>
                <a:gd name="connsiteX111" fmla="*/ 5628300 w 6036023"/>
                <a:gd name="connsiteY111" fmla="*/ 1312985 h 2352431"/>
                <a:gd name="connsiteX112" fmla="*/ 5565777 w 6036023"/>
                <a:gd name="connsiteY112" fmla="*/ 1289539 h 2352431"/>
                <a:gd name="connsiteX113" fmla="*/ 5495438 w 6036023"/>
                <a:gd name="connsiteY113" fmla="*/ 1250462 h 2352431"/>
                <a:gd name="connsiteX114" fmla="*/ 5425100 w 6036023"/>
                <a:gd name="connsiteY114" fmla="*/ 1219200 h 2352431"/>
                <a:gd name="connsiteX115" fmla="*/ 5378207 w 6036023"/>
                <a:gd name="connsiteY115" fmla="*/ 1187939 h 2352431"/>
                <a:gd name="connsiteX116" fmla="*/ 5323500 w 6036023"/>
                <a:gd name="connsiteY116" fmla="*/ 1164492 h 2352431"/>
                <a:gd name="connsiteX117" fmla="*/ 5221900 w 6036023"/>
                <a:gd name="connsiteY117" fmla="*/ 1117600 h 2352431"/>
                <a:gd name="connsiteX118" fmla="*/ 5175007 w 6036023"/>
                <a:gd name="connsiteY118" fmla="*/ 1094154 h 2352431"/>
                <a:gd name="connsiteX119" fmla="*/ 5120300 w 6036023"/>
                <a:gd name="connsiteY119" fmla="*/ 1070708 h 2352431"/>
                <a:gd name="connsiteX120" fmla="*/ 5065592 w 6036023"/>
                <a:gd name="connsiteY120" fmla="*/ 1047262 h 2352431"/>
                <a:gd name="connsiteX121" fmla="*/ 5010884 w 6036023"/>
                <a:gd name="connsiteY121" fmla="*/ 1023816 h 2352431"/>
                <a:gd name="connsiteX122" fmla="*/ 4963992 w 6036023"/>
                <a:gd name="connsiteY122" fmla="*/ 1000369 h 2352431"/>
                <a:gd name="connsiteX123" fmla="*/ 4917100 w 6036023"/>
                <a:gd name="connsiteY123" fmla="*/ 976923 h 2352431"/>
                <a:gd name="connsiteX124" fmla="*/ 4862392 w 6036023"/>
                <a:gd name="connsiteY124" fmla="*/ 945662 h 2352431"/>
                <a:gd name="connsiteX125" fmla="*/ 4807684 w 6036023"/>
                <a:gd name="connsiteY125" fmla="*/ 922216 h 2352431"/>
                <a:gd name="connsiteX126" fmla="*/ 4737346 w 6036023"/>
                <a:gd name="connsiteY126" fmla="*/ 875323 h 2352431"/>
                <a:gd name="connsiteX127" fmla="*/ 4690454 w 6036023"/>
                <a:gd name="connsiteY127" fmla="*/ 836246 h 2352431"/>
                <a:gd name="connsiteX128" fmla="*/ 4651377 w 6036023"/>
                <a:gd name="connsiteY128" fmla="*/ 789354 h 2352431"/>
                <a:gd name="connsiteX129" fmla="*/ 4620115 w 6036023"/>
                <a:gd name="connsiteY129" fmla="*/ 742462 h 2352431"/>
                <a:gd name="connsiteX130" fmla="*/ 4588854 w 6036023"/>
                <a:gd name="connsiteY130" fmla="*/ 695569 h 2352431"/>
                <a:gd name="connsiteX131" fmla="*/ 4565407 w 6036023"/>
                <a:gd name="connsiteY131" fmla="*/ 648677 h 2352431"/>
                <a:gd name="connsiteX132" fmla="*/ 4534146 w 6036023"/>
                <a:gd name="connsiteY132" fmla="*/ 601785 h 2352431"/>
                <a:gd name="connsiteX133" fmla="*/ 4495069 w 6036023"/>
                <a:gd name="connsiteY133" fmla="*/ 531446 h 2352431"/>
                <a:gd name="connsiteX134" fmla="*/ 4455992 w 6036023"/>
                <a:gd name="connsiteY134" fmla="*/ 461108 h 2352431"/>
                <a:gd name="connsiteX135" fmla="*/ 4424731 w 6036023"/>
                <a:gd name="connsiteY135" fmla="*/ 382954 h 2352431"/>
                <a:gd name="connsiteX136" fmla="*/ 4409100 w 6036023"/>
                <a:gd name="connsiteY136" fmla="*/ 328246 h 2352431"/>
                <a:gd name="connsiteX137" fmla="*/ 4393469 w 6036023"/>
                <a:gd name="connsiteY137" fmla="*/ 304800 h 2352431"/>
                <a:gd name="connsiteX138" fmla="*/ 4346577 w 6036023"/>
                <a:gd name="connsiteY138" fmla="*/ 234462 h 2352431"/>
                <a:gd name="connsiteX139" fmla="*/ 4315315 w 6036023"/>
                <a:gd name="connsiteY139" fmla="*/ 187569 h 2352431"/>
                <a:gd name="connsiteX140" fmla="*/ 4276238 w 6036023"/>
                <a:gd name="connsiteY140" fmla="*/ 140677 h 2352431"/>
                <a:gd name="connsiteX141" fmla="*/ 4198084 w 6036023"/>
                <a:gd name="connsiteY141" fmla="*/ 85969 h 2352431"/>
                <a:gd name="connsiteX142" fmla="*/ 4151192 w 6036023"/>
                <a:gd name="connsiteY142" fmla="*/ 62523 h 2352431"/>
                <a:gd name="connsiteX143" fmla="*/ 4088669 w 6036023"/>
                <a:gd name="connsiteY143" fmla="*/ 31262 h 2352431"/>
                <a:gd name="connsiteX144" fmla="*/ 3979254 w 6036023"/>
                <a:gd name="connsiteY144" fmla="*/ 0 h 2352431"/>
                <a:gd name="connsiteX145" fmla="*/ 3510331 w 6036023"/>
                <a:gd name="connsiteY145" fmla="*/ 7816 h 2352431"/>
                <a:gd name="connsiteX146" fmla="*/ 3463438 w 6036023"/>
                <a:gd name="connsiteY146" fmla="*/ 15631 h 2352431"/>
                <a:gd name="connsiteX147" fmla="*/ 3377469 w 6036023"/>
                <a:gd name="connsiteY147" fmla="*/ 23446 h 2352431"/>
                <a:gd name="connsiteX148" fmla="*/ 3322761 w 6036023"/>
                <a:gd name="connsiteY148" fmla="*/ 39077 h 2352431"/>
                <a:gd name="connsiteX149" fmla="*/ 3275869 w 6036023"/>
                <a:gd name="connsiteY149" fmla="*/ 54708 h 2352431"/>
                <a:gd name="connsiteX150" fmla="*/ 3252423 w 6036023"/>
                <a:gd name="connsiteY150" fmla="*/ 62523 h 2352431"/>
                <a:gd name="connsiteX151" fmla="*/ 3197715 w 6036023"/>
                <a:gd name="connsiteY151" fmla="*/ 85969 h 2352431"/>
                <a:gd name="connsiteX152" fmla="*/ 3127377 w 6036023"/>
                <a:gd name="connsiteY152" fmla="*/ 109416 h 2352431"/>
                <a:gd name="connsiteX153" fmla="*/ 3103931 w 6036023"/>
                <a:gd name="connsiteY153" fmla="*/ 117231 h 2352431"/>
                <a:gd name="connsiteX154" fmla="*/ 3072669 w 6036023"/>
                <a:gd name="connsiteY154" fmla="*/ 125046 h 2352431"/>
                <a:gd name="connsiteX155" fmla="*/ 3025777 w 6036023"/>
                <a:gd name="connsiteY155" fmla="*/ 140677 h 2352431"/>
                <a:gd name="connsiteX156" fmla="*/ 2947623 w 6036023"/>
                <a:gd name="connsiteY156" fmla="*/ 164123 h 2352431"/>
                <a:gd name="connsiteX157" fmla="*/ 2924177 w 6036023"/>
                <a:gd name="connsiteY157" fmla="*/ 171939 h 2352431"/>
                <a:gd name="connsiteX158" fmla="*/ 2900731 w 6036023"/>
                <a:gd name="connsiteY158" fmla="*/ 187569 h 2352431"/>
                <a:gd name="connsiteX159" fmla="*/ 2846023 w 6036023"/>
                <a:gd name="connsiteY159" fmla="*/ 203200 h 2352431"/>
                <a:gd name="connsiteX160" fmla="*/ 2822577 w 6036023"/>
                <a:gd name="connsiteY160" fmla="*/ 218831 h 2352431"/>
                <a:gd name="connsiteX161" fmla="*/ 2791315 w 6036023"/>
                <a:gd name="connsiteY161" fmla="*/ 226646 h 2352431"/>
                <a:gd name="connsiteX162" fmla="*/ 2767869 w 6036023"/>
                <a:gd name="connsiteY162" fmla="*/ 234462 h 2352431"/>
                <a:gd name="connsiteX163" fmla="*/ 2736607 w 6036023"/>
                <a:gd name="connsiteY163" fmla="*/ 242277 h 2352431"/>
                <a:gd name="connsiteX164" fmla="*/ 2681900 w 6036023"/>
                <a:gd name="connsiteY164" fmla="*/ 257908 h 2352431"/>
                <a:gd name="connsiteX165" fmla="*/ 2642823 w 6036023"/>
                <a:gd name="connsiteY165" fmla="*/ 265723 h 2352431"/>
                <a:gd name="connsiteX166" fmla="*/ 2619377 w 6036023"/>
                <a:gd name="connsiteY166" fmla="*/ 273539 h 2352431"/>
                <a:gd name="connsiteX167" fmla="*/ 2572484 w 6036023"/>
                <a:gd name="connsiteY167" fmla="*/ 281354 h 2352431"/>
                <a:gd name="connsiteX168" fmla="*/ 2549038 w 6036023"/>
                <a:gd name="connsiteY168" fmla="*/ 289169 h 2352431"/>
                <a:gd name="connsiteX169" fmla="*/ 2478700 w 6036023"/>
                <a:gd name="connsiteY169" fmla="*/ 304800 h 2352431"/>
                <a:gd name="connsiteX170" fmla="*/ 2416177 w 6036023"/>
                <a:gd name="connsiteY170" fmla="*/ 328246 h 2352431"/>
                <a:gd name="connsiteX171" fmla="*/ 2392731 w 6036023"/>
                <a:gd name="connsiteY171" fmla="*/ 343877 h 2352431"/>
                <a:gd name="connsiteX172" fmla="*/ 2338023 w 6036023"/>
                <a:gd name="connsiteY172" fmla="*/ 351692 h 2352431"/>
                <a:gd name="connsiteX173" fmla="*/ 2275500 w 6036023"/>
                <a:gd name="connsiteY173" fmla="*/ 367323 h 2352431"/>
                <a:gd name="connsiteX174" fmla="*/ 2166084 w 6036023"/>
                <a:gd name="connsiteY174" fmla="*/ 382954 h 2352431"/>
                <a:gd name="connsiteX175" fmla="*/ 2111377 w 6036023"/>
                <a:gd name="connsiteY175" fmla="*/ 398585 h 2352431"/>
                <a:gd name="connsiteX176" fmla="*/ 2001961 w 6036023"/>
                <a:gd name="connsiteY176" fmla="*/ 429846 h 2352431"/>
                <a:gd name="connsiteX177" fmla="*/ 1955069 w 6036023"/>
                <a:gd name="connsiteY177" fmla="*/ 445477 h 2352431"/>
                <a:gd name="connsiteX178" fmla="*/ 1923807 w 6036023"/>
                <a:gd name="connsiteY178" fmla="*/ 453292 h 2352431"/>
                <a:gd name="connsiteX179" fmla="*/ 1900361 w 6036023"/>
                <a:gd name="connsiteY179" fmla="*/ 461108 h 2352431"/>
                <a:gd name="connsiteX180" fmla="*/ 1830023 w 6036023"/>
                <a:gd name="connsiteY180" fmla="*/ 468923 h 2352431"/>
                <a:gd name="connsiteX181" fmla="*/ 1736238 w 6036023"/>
                <a:gd name="connsiteY181" fmla="*/ 484554 h 2352431"/>
                <a:gd name="connsiteX182" fmla="*/ 1478331 w 6036023"/>
                <a:gd name="connsiteY182" fmla="*/ 508000 h 2352431"/>
                <a:gd name="connsiteX183" fmla="*/ 1400177 w 6036023"/>
                <a:gd name="connsiteY183" fmla="*/ 523631 h 2352431"/>
                <a:gd name="connsiteX184" fmla="*/ 1368915 w 6036023"/>
                <a:gd name="connsiteY184" fmla="*/ 531446 h 2352431"/>
                <a:gd name="connsiteX185" fmla="*/ 1142268 w 6036023"/>
                <a:gd name="connsiteY185" fmla="*/ 586154 h 2352431"/>
                <a:gd name="connsiteX186" fmla="*/ 431068 w 6036023"/>
                <a:gd name="connsiteY186"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47131 w 6036023"/>
                <a:gd name="connsiteY96" fmla="*/ 2203939 h 2352431"/>
                <a:gd name="connsiteX97" fmla="*/ 5862761 w 6036023"/>
                <a:gd name="connsiteY97" fmla="*/ 2180492 h 2352431"/>
                <a:gd name="connsiteX98" fmla="*/ 5886207 w 6036023"/>
                <a:gd name="connsiteY98" fmla="*/ 2164862 h 2352431"/>
                <a:gd name="connsiteX99" fmla="*/ 5917469 w 6036023"/>
                <a:gd name="connsiteY99" fmla="*/ 2117969 h 2352431"/>
                <a:gd name="connsiteX100" fmla="*/ 5948731 w 6036023"/>
                <a:gd name="connsiteY100" fmla="*/ 2071077 h 2352431"/>
                <a:gd name="connsiteX101" fmla="*/ 5979992 w 6036023"/>
                <a:gd name="connsiteY101" fmla="*/ 2000739 h 2352431"/>
                <a:gd name="connsiteX102" fmla="*/ 6003438 w 6036023"/>
                <a:gd name="connsiteY102" fmla="*/ 1930400 h 2352431"/>
                <a:gd name="connsiteX103" fmla="*/ 6034700 w 6036023"/>
                <a:gd name="connsiteY103" fmla="*/ 1828800 h 2352431"/>
                <a:gd name="connsiteX104" fmla="*/ 6019069 w 6036023"/>
                <a:gd name="connsiteY104" fmla="*/ 1602154 h 2352431"/>
                <a:gd name="connsiteX105" fmla="*/ 6003438 w 6036023"/>
                <a:gd name="connsiteY105" fmla="*/ 1555262 h 2352431"/>
                <a:gd name="connsiteX106" fmla="*/ 5964361 w 6036023"/>
                <a:gd name="connsiteY106" fmla="*/ 1508369 h 2352431"/>
                <a:gd name="connsiteX107" fmla="*/ 5847131 w 6036023"/>
                <a:gd name="connsiteY107" fmla="*/ 1414585 h 2352431"/>
                <a:gd name="connsiteX108" fmla="*/ 5761161 w 6036023"/>
                <a:gd name="connsiteY108" fmla="*/ 1367692 h 2352431"/>
                <a:gd name="connsiteX109" fmla="*/ 5706454 w 6036023"/>
                <a:gd name="connsiteY109" fmla="*/ 1344246 h 2352431"/>
                <a:gd name="connsiteX110" fmla="*/ 5628300 w 6036023"/>
                <a:gd name="connsiteY110" fmla="*/ 1312985 h 2352431"/>
                <a:gd name="connsiteX111" fmla="*/ 5565777 w 6036023"/>
                <a:gd name="connsiteY111" fmla="*/ 1289539 h 2352431"/>
                <a:gd name="connsiteX112" fmla="*/ 5495438 w 6036023"/>
                <a:gd name="connsiteY112" fmla="*/ 1250462 h 2352431"/>
                <a:gd name="connsiteX113" fmla="*/ 5425100 w 6036023"/>
                <a:gd name="connsiteY113" fmla="*/ 1219200 h 2352431"/>
                <a:gd name="connsiteX114" fmla="*/ 5378207 w 6036023"/>
                <a:gd name="connsiteY114" fmla="*/ 1187939 h 2352431"/>
                <a:gd name="connsiteX115" fmla="*/ 5323500 w 6036023"/>
                <a:gd name="connsiteY115" fmla="*/ 1164492 h 2352431"/>
                <a:gd name="connsiteX116" fmla="*/ 5221900 w 6036023"/>
                <a:gd name="connsiteY116" fmla="*/ 1117600 h 2352431"/>
                <a:gd name="connsiteX117" fmla="*/ 5175007 w 6036023"/>
                <a:gd name="connsiteY117" fmla="*/ 1094154 h 2352431"/>
                <a:gd name="connsiteX118" fmla="*/ 5120300 w 6036023"/>
                <a:gd name="connsiteY118" fmla="*/ 1070708 h 2352431"/>
                <a:gd name="connsiteX119" fmla="*/ 5065592 w 6036023"/>
                <a:gd name="connsiteY119" fmla="*/ 1047262 h 2352431"/>
                <a:gd name="connsiteX120" fmla="*/ 5010884 w 6036023"/>
                <a:gd name="connsiteY120" fmla="*/ 1023816 h 2352431"/>
                <a:gd name="connsiteX121" fmla="*/ 4963992 w 6036023"/>
                <a:gd name="connsiteY121" fmla="*/ 1000369 h 2352431"/>
                <a:gd name="connsiteX122" fmla="*/ 4917100 w 6036023"/>
                <a:gd name="connsiteY122" fmla="*/ 976923 h 2352431"/>
                <a:gd name="connsiteX123" fmla="*/ 4862392 w 6036023"/>
                <a:gd name="connsiteY123" fmla="*/ 945662 h 2352431"/>
                <a:gd name="connsiteX124" fmla="*/ 4807684 w 6036023"/>
                <a:gd name="connsiteY124" fmla="*/ 922216 h 2352431"/>
                <a:gd name="connsiteX125" fmla="*/ 4737346 w 6036023"/>
                <a:gd name="connsiteY125" fmla="*/ 875323 h 2352431"/>
                <a:gd name="connsiteX126" fmla="*/ 4690454 w 6036023"/>
                <a:gd name="connsiteY126" fmla="*/ 836246 h 2352431"/>
                <a:gd name="connsiteX127" fmla="*/ 4651377 w 6036023"/>
                <a:gd name="connsiteY127" fmla="*/ 789354 h 2352431"/>
                <a:gd name="connsiteX128" fmla="*/ 4620115 w 6036023"/>
                <a:gd name="connsiteY128" fmla="*/ 742462 h 2352431"/>
                <a:gd name="connsiteX129" fmla="*/ 4588854 w 6036023"/>
                <a:gd name="connsiteY129" fmla="*/ 695569 h 2352431"/>
                <a:gd name="connsiteX130" fmla="*/ 4565407 w 6036023"/>
                <a:gd name="connsiteY130" fmla="*/ 648677 h 2352431"/>
                <a:gd name="connsiteX131" fmla="*/ 4534146 w 6036023"/>
                <a:gd name="connsiteY131" fmla="*/ 601785 h 2352431"/>
                <a:gd name="connsiteX132" fmla="*/ 4495069 w 6036023"/>
                <a:gd name="connsiteY132" fmla="*/ 531446 h 2352431"/>
                <a:gd name="connsiteX133" fmla="*/ 4455992 w 6036023"/>
                <a:gd name="connsiteY133" fmla="*/ 461108 h 2352431"/>
                <a:gd name="connsiteX134" fmla="*/ 4424731 w 6036023"/>
                <a:gd name="connsiteY134" fmla="*/ 382954 h 2352431"/>
                <a:gd name="connsiteX135" fmla="*/ 4409100 w 6036023"/>
                <a:gd name="connsiteY135" fmla="*/ 328246 h 2352431"/>
                <a:gd name="connsiteX136" fmla="*/ 4393469 w 6036023"/>
                <a:gd name="connsiteY136" fmla="*/ 304800 h 2352431"/>
                <a:gd name="connsiteX137" fmla="*/ 4346577 w 6036023"/>
                <a:gd name="connsiteY137" fmla="*/ 234462 h 2352431"/>
                <a:gd name="connsiteX138" fmla="*/ 4315315 w 6036023"/>
                <a:gd name="connsiteY138" fmla="*/ 187569 h 2352431"/>
                <a:gd name="connsiteX139" fmla="*/ 4276238 w 6036023"/>
                <a:gd name="connsiteY139" fmla="*/ 140677 h 2352431"/>
                <a:gd name="connsiteX140" fmla="*/ 4198084 w 6036023"/>
                <a:gd name="connsiteY140" fmla="*/ 85969 h 2352431"/>
                <a:gd name="connsiteX141" fmla="*/ 4151192 w 6036023"/>
                <a:gd name="connsiteY141" fmla="*/ 62523 h 2352431"/>
                <a:gd name="connsiteX142" fmla="*/ 4088669 w 6036023"/>
                <a:gd name="connsiteY142" fmla="*/ 31262 h 2352431"/>
                <a:gd name="connsiteX143" fmla="*/ 3979254 w 6036023"/>
                <a:gd name="connsiteY143" fmla="*/ 0 h 2352431"/>
                <a:gd name="connsiteX144" fmla="*/ 3510331 w 6036023"/>
                <a:gd name="connsiteY144" fmla="*/ 7816 h 2352431"/>
                <a:gd name="connsiteX145" fmla="*/ 3463438 w 6036023"/>
                <a:gd name="connsiteY145" fmla="*/ 15631 h 2352431"/>
                <a:gd name="connsiteX146" fmla="*/ 3377469 w 6036023"/>
                <a:gd name="connsiteY146" fmla="*/ 23446 h 2352431"/>
                <a:gd name="connsiteX147" fmla="*/ 3322761 w 6036023"/>
                <a:gd name="connsiteY147" fmla="*/ 39077 h 2352431"/>
                <a:gd name="connsiteX148" fmla="*/ 3275869 w 6036023"/>
                <a:gd name="connsiteY148" fmla="*/ 54708 h 2352431"/>
                <a:gd name="connsiteX149" fmla="*/ 3252423 w 6036023"/>
                <a:gd name="connsiteY149" fmla="*/ 62523 h 2352431"/>
                <a:gd name="connsiteX150" fmla="*/ 3197715 w 6036023"/>
                <a:gd name="connsiteY150" fmla="*/ 85969 h 2352431"/>
                <a:gd name="connsiteX151" fmla="*/ 3127377 w 6036023"/>
                <a:gd name="connsiteY151" fmla="*/ 109416 h 2352431"/>
                <a:gd name="connsiteX152" fmla="*/ 3103931 w 6036023"/>
                <a:gd name="connsiteY152" fmla="*/ 117231 h 2352431"/>
                <a:gd name="connsiteX153" fmla="*/ 3072669 w 6036023"/>
                <a:gd name="connsiteY153" fmla="*/ 125046 h 2352431"/>
                <a:gd name="connsiteX154" fmla="*/ 3025777 w 6036023"/>
                <a:gd name="connsiteY154" fmla="*/ 140677 h 2352431"/>
                <a:gd name="connsiteX155" fmla="*/ 2947623 w 6036023"/>
                <a:gd name="connsiteY155" fmla="*/ 164123 h 2352431"/>
                <a:gd name="connsiteX156" fmla="*/ 2924177 w 6036023"/>
                <a:gd name="connsiteY156" fmla="*/ 171939 h 2352431"/>
                <a:gd name="connsiteX157" fmla="*/ 2900731 w 6036023"/>
                <a:gd name="connsiteY157" fmla="*/ 187569 h 2352431"/>
                <a:gd name="connsiteX158" fmla="*/ 2846023 w 6036023"/>
                <a:gd name="connsiteY158" fmla="*/ 203200 h 2352431"/>
                <a:gd name="connsiteX159" fmla="*/ 2822577 w 6036023"/>
                <a:gd name="connsiteY159" fmla="*/ 218831 h 2352431"/>
                <a:gd name="connsiteX160" fmla="*/ 2791315 w 6036023"/>
                <a:gd name="connsiteY160" fmla="*/ 226646 h 2352431"/>
                <a:gd name="connsiteX161" fmla="*/ 2767869 w 6036023"/>
                <a:gd name="connsiteY161" fmla="*/ 234462 h 2352431"/>
                <a:gd name="connsiteX162" fmla="*/ 2736607 w 6036023"/>
                <a:gd name="connsiteY162" fmla="*/ 242277 h 2352431"/>
                <a:gd name="connsiteX163" fmla="*/ 2681900 w 6036023"/>
                <a:gd name="connsiteY163" fmla="*/ 257908 h 2352431"/>
                <a:gd name="connsiteX164" fmla="*/ 2642823 w 6036023"/>
                <a:gd name="connsiteY164" fmla="*/ 265723 h 2352431"/>
                <a:gd name="connsiteX165" fmla="*/ 2619377 w 6036023"/>
                <a:gd name="connsiteY165" fmla="*/ 273539 h 2352431"/>
                <a:gd name="connsiteX166" fmla="*/ 2572484 w 6036023"/>
                <a:gd name="connsiteY166" fmla="*/ 281354 h 2352431"/>
                <a:gd name="connsiteX167" fmla="*/ 2549038 w 6036023"/>
                <a:gd name="connsiteY167" fmla="*/ 289169 h 2352431"/>
                <a:gd name="connsiteX168" fmla="*/ 2478700 w 6036023"/>
                <a:gd name="connsiteY168" fmla="*/ 304800 h 2352431"/>
                <a:gd name="connsiteX169" fmla="*/ 2416177 w 6036023"/>
                <a:gd name="connsiteY169" fmla="*/ 328246 h 2352431"/>
                <a:gd name="connsiteX170" fmla="*/ 2392731 w 6036023"/>
                <a:gd name="connsiteY170" fmla="*/ 343877 h 2352431"/>
                <a:gd name="connsiteX171" fmla="*/ 2338023 w 6036023"/>
                <a:gd name="connsiteY171" fmla="*/ 351692 h 2352431"/>
                <a:gd name="connsiteX172" fmla="*/ 2275500 w 6036023"/>
                <a:gd name="connsiteY172" fmla="*/ 367323 h 2352431"/>
                <a:gd name="connsiteX173" fmla="*/ 2166084 w 6036023"/>
                <a:gd name="connsiteY173" fmla="*/ 382954 h 2352431"/>
                <a:gd name="connsiteX174" fmla="*/ 2111377 w 6036023"/>
                <a:gd name="connsiteY174" fmla="*/ 398585 h 2352431"/>
                <a:gd name="connsiteX175" fmla="*/ 2001961 w 6036023"/>
                <a:gd name="connsiteY175" fmla="*/ 429846 h 2352431"/>
                <a:gd name="connsiteX176" fmla="*/ 1955069 w 6036023"/>
                <a:gd name="connsiteY176" fmla="*/ 445477 h 2352431"/>
                <a:gd name="connsiteX177" fmla="*/ 1923807 w 6036023"/>
                <a:gd name="connsiteY177" fmla="*/ 453292 h 2352431"/>
                <a:gd name="connsiteX178" fmla="*/ 1900361 w 6036023"/>
                <a:gd name="connsiteY178" fmla="*/ 461108 h 2352431"/>
                <a:gd name="connsiteX179" fmla="*/ 1830023 w 6036023"/>
                <a:gd name="connsiteY179" fmla="*/ 468923 h 2352431"/>
                <a:gd name="connsiteX180" fmla="*/ 1736238 w 6036023"/>
                <a:gd name="connsiteY180" fmla="*/ 484554 h 2352431"/>
                <a:gd name="connsiteX181" fmla="*/ 1478331 w 6036023"/>
                <a:gd name="connsiteY181" fmla="*/ 508000 h 2352431"/>
                <a:gd name="connsiteX182" fmla="*/ 1400177 w 6036023"/>
                <a:gd name="connsiteY182" fmla="*/ 523631 h 2352431"/>
                <a:gd name="connsiteX183" fmla="*/ 1368915 w 6036023"/>
                <a:gd name="connsiteY183" fmla="*/ 531446 h 2352431"/>
                <a:gd name="connsiteX184" fmla="*/ 1142268 w 6036023"/>
                <a:gd name="connsiteY184" fmla="*/ 586154 h 2352431"/>
                <a:gd name="connsiteX185" fmla="*/ 431068 w 6036023"/>
                <a:gd name="connsiteY185"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62761 w 6036023"/>
                <a:gd name="connsiteY96" fmla="*/ 2180492 h 2352431"/>
                <a:gd name="connsiteX97" fmla="*/ 5886207 w 6036023"/>
                <a:gd name="connsiteY97" fmla="*/ 2164862 h 2352431"/>
                <a:gd name="connsiteX98" fmla="*/ 5917469 w 6036023"/>
                <a:gd name="connsiteY98" fmla="*/ 2117969 h 2352431"/>
                <a:gd name="connsiteX99" fmla="*/ 5948731 w 6036023"/>
                <a:gd name="connsiteY99" fmla="*/ 2071077 h 2352431"/>
                <a:gd name="connsiteX100" fmla="*/ 5979992 w 6036023"/>
                <a:gd name="connsiteY100" fmla="*/ 2000739 h 2352431"/>
                <a:gd name="connsiteX101" fmla="*/ 6003438 w 6036023"/>
                <a:gd name="connsiteY101" fmla="*/ 1930400 h 2352431"/>
                <a:gd name="connsiteX102" fmla="*/ 6034700 w 6036023"/>
                <a:gd name="connsiteY102" fmla="*/ 1828800 h 2352431"/>
                <a:gd name="connsiteX103" fmla="*/ 6019069 w 6036023"/>
                <a:gd name="connsiteY103" fmla="*/ 1602154 h 2352431"/>
                <a:gd name="connsiteX104" fmla="*/ 6003438 w 6036023"/>
                <a:gd name="connsiteY104" fmla="*/ 1555262 h 2352431"/>
                <a:gd name="connsiteX105" fmla="*/ 5964361 w 6036023"/>
                <a:gd name="connsiteY105" fmla="*/ 1508369 h 2352431"/>
                <a:gd name="connsiteX106" fmla="*/ 5847131 w 6036023"/>
                <a:gd name="connsiteY106" fmla="*/ 1414585 h 2352431"/>
                <a:gd name="connsiteX107" fmla="*/ 5761161 w 6036023"/>
                <a:gd name="connsiteY107" fmla="*/ 1367692 h 2352431"/>
                <a:gd name="connsiteX108" fmla="*/ 5706454 w 6036023"/>
                <a:gd name="connsiteY108" fmla="*/ 1344246 h 2352431"/>
                <a:gd name="connsiteX109" fmla="*/ 5628300 w 6036023"/>
                <a:gd name="connsiteY109" fmla="*/ 1312985 h 2352431"/>
                <a:gd name="connsiteX110" fmla="*/ 5565777 w 6036023"/>
                <a:gd name="connsiteY110" fmla="*/ 1289539 h 2352431"/>
                <a:gd name="connsiteX111" fmla="*/ 5495438 w 6036023"/>
                <a:gd name="connsiteY111" fmla="*/ 1250462 h 2352431"/>
                <a:gd name="connsiteX112" fmla="*/ 5425100 w 6036023"/>
                <a:gd name="connsiteY112" fmla="*/ 1219200 h 2352431"/>
                <a:gd name="connsiteX113" fmla="*/ 5378207 w 6036023"/>
                <a:gd name="connsiteY113" fmla="*/ 1187939 h 2352431"/>
                <a:gd name="connsiteX114" fmla="*/ 5323500 w 6036023"/>
                <a:gd name="connsiteY114" fmla="*/ 1164492 h 2352431"/>
                <a:gd name="connsiteX115" fmla="*/ 5221900 w 6036023"/>
                <a:gd name="connsiteY115" fmla="*/ 1117600 h 2352431"/>
                <a:gd name="connsiteX116" fmla="*/ 5175007 w 6036023"/>
                <a:gd name="connsiteY116" fmla="*/ 1094154 h 2352431"/>
                <a:gd name="connsiteX117" fmla="*/ 5120300 w 6036023"/>
                <a:gd name="connsiteY117" fmla="*/ 1070708 h 2352431"/>
                <a:gd name="connsiteX118" fmla="*/ 5065592 w 6036023"/>
                <a:gd name="connsiteY118" fmla="*/ 1047262 h 2352431"/>
                <a:gd name="connsiteX119" fmla="*/ 5010884 w 6036023"/>
                <a:gd name="connsiteY119" fmla="*/ 1023816 h 2352431"/>
                <a:gd name="connsiteX120" fmla="*/ 4963992 w 6036023"/>
                <a:gd name="connsiteY120" fmla="*/ 1000369 h 2352431"/>
                <a:gd name="connsiteX121" fmla="*/ 4917100 w 6036023"/>
                <a:gd name="connsiteY121" fmla="*/ 976923 h 2352431"/>
                <a:gd name="connsiteX122" fmla="*/ 4862392 w 6036023"/>
                <a:gd name="connsiteY122" fmla="*/ 945662 h 2352431"/>
                <a:gd name="connsiteX123" fmla="*/ 4807684 w 6036023"/>
                <a:gd name="connsiteY123" fmla="*/ 922216 h 2352431"/>
                <a:gd name="connsiteX124" fmla="*/ 4737346 w 6036023"/>
                <a:gd name="connsiteY124" fmla="*/ 875323 h 2352431"/>
                <a:gd name="connsiteX125" fmla="*/ 4690454 w 6036023"/>
                <a:gd name="connsiteY125" fmla="*/ 836246 h 2352431"/>
                <a:gd name="connsiteX126" fmla="*/ 4651377 w 6036023"/>
                <a:gd name="connsiteY126" fmla="*/ 789354 h 2352431"/>
                <a:gd name="connsiteX127" fmla="*/ 4620115 w 6036023"/>
                <a:gd name="connsiteY127" fmla="*/ 742462 h 2352431"/>
                <a:gd name="connsiteX128" fmla="*/ 4588854 w 6036023"/>
                <a:gd name="connsiteY128" fmla="*/ 695569 h 2352431"/>
                <a:gd name="connsiteX129" fmla="*/ 4565407 w 6036023"/>
                <a:gd name="connsiteY129" fmla="*/ 648677 h 2352431"/>
                <a:gd name="connsiteX130" fmla="*/ 4534146 w 6036023"/>
                <a:gd name="connsiteY130" fmla="*/ 601785 h 2352431"/>
                <a:gd name="connsiteX131" fmla="*/ 4495069 w 6036023"/>
                <a:gd name="connsiteY131" fmla="*/ 531446 h 2352431"/>
                <a:gd name="connsiteX132" fmla="*/ 4455992 w 6036023"/>
                <a:gd name="connsiteY132" fmla="*/ 461108 h 2352431"/>
                <a:gd name="connsiteX133" fmla="*/ 4424731 w 6036023"/>
                <a:gd name="connsiteY133" fmla="*/ 382954 h 2352431"/>
                <a:gd name="connsiteX134" fmla="*/ 4409100 w 6036023"/>
                <a:gd name="connsiteY134" fmla="*/ 328246 h 2352431"/>
                <a:gd name="connsiteX135" fmla="*/ 4393469 w 6036023"/>
                <a:gd name="connsiteY135" fmla="*/ 304800 h 2352431"/>
                <a:gd name="connsiteX136" fmla="*/ 4346577 w 6036023"/>
                <a:gd name="connsiteY136" fmla="*/ 234462 h 2352431"/>
                <a:gd name="connsiteX137" fmla="*/ 4315315 w 6036023"/>
                <a:gd name="connsiteY137" fmla="*/ 187569 h 2352431"/>
                <a:gd name="connsiteX138" fmla="*/ 4276238 w 6036023"/>
                <a:gd name="connsiteY138" fmla="*/ 140677 h 2352431"/>
                <a:gd name="connsiteX139" fmla="*/ 4198084 w 6036023"/>
                <a:gd name="connsiteY139" fmla="*/ 85969 h 2352431"/>
                <a:gd name="connsiteX140" fmla="*/ 4151192 w 6036023"/>
                <a:gd name="connsiteY140" fmla="*/ 62523 h 2352431"/>
                <a:gd name="connsiteX141" fmla="*/ 4088669 w 6036023"/>
                <a:gd name="connsiteY141" fmla="*/ 31262 h 2352431"/>
                <a:gd name="connsiteX142" fmla="*/ 3979254 w 6036023"/>
                <a:gd name="connsiteY142" fmla="*/ 0 h 2352431"/>
                <a:gd name="connsiteX143" fmla="*/ 3510331 w 6036023"/>
                <a:gd name="connsiteY143" fmla="*/ 7816 h 2352431"/>
                <a:gd name="connsiteX144" fmla="*/ 3463438 w 6036023"/>
                <a:gd name="connsiteY144" fmla="*/ 15631 h 2352431"/>
                <a:gd name="connsiteX145" fmla="*/ 3377469 w 6036023"/>
                <a:gd name="connsiteY145" fmla="*/ 23446 h 2352431"/>
                <a:gd name="connsiteX146" fmla="*/ 3322761 w 6036023"/>
                <a:gd name="connsiteY146" fmla="*/ 39077 h 2352431"/>
                <a:gd name="connsiteX147" fmla="*/ 3275869 w 6036023"/>
                <a:gd name="connsiteY147" fmla="*/ 54708 h 2352431"/>
                <a:gd name="connsiteX148" fmla="*/ 3252423 w 6036023"/>
                <a:gd name="connsiteY148" fmla="*/ 62523 h 2352431"/>
                <a:gd name="connsiteX149" fmla="*/ 3197715 w 6036023"/>
                <a:gd name="connsiteY149" fmla="*/ 85969 h 2352431"/>
                <a:gd name="connsiteX150" fmla="*/ 3127377 w 6036023"/>
                <a:gd name="connsiteY150" fmla="*/ 109416 h 2352431"/>
                <a:gd name="connsiteX151" fmla="*/ 3103931 w 6036023"/>
                <a:gd name="connsiteY151" fmla="*/ 117231 h 2352431"/>
                <a:gd name="connsiteX152" fmla="*/ 3072669 w 6036023"/>
                <a:gd name="connsiteY152" fmla="*/ 125046 h 2352431"/>
                <a:gd name="connsiteX153" fmla="*/ 3025777 w 6036023"/>
                <a:gd name="connsiteY153" fmla="*/ 140677 h 2352431"/>
                <a:gd name="connsiteX154" fmla="*/ 2947623 w 6036023"/>
                <a:gd name="connsiteY154" fmla="*/ 164123 h 2352431"/>
                <a:gd name="connsiteX155" fmla="*/ 2924177 w 6036023"/>
                <a:gd name="connsiteY155" fmla="*/ 171939 h 2352431"/>
                <a:gd name="connsiteX156" fmla="*/ 2900731 w 6036023"/>
                <a:gd name="connsiteY156" fmla="*/ 187569 h 2352431"/>
                <a:gd name="connsiteX157" fmla="*/ 2846023 w 6036023"/>
                <a:gd name="connsiteY157" fmla="*/ 203200 h 2352431"/>
                <a:gd name="connsiteX158" fmla="*/ 2822577 w 6036023"/>
                <a:gd name="connsiteY158" fmla="*/ 218831 h 2352431"/>
                <a:gd name="connsiteX159" fmla="*/ 2791315 w 6036023"/>
                <a:gd name="connsiteY159" fmla="*/ 226646 h 2352431"/>
                <a:gd name="connsiteX160" fmla="*/ 2767869 w 6036023"/>
                <a:gd name="connsiteY160" fmla="*/ 234462 h 2352431"/>
                <a:gd name="connsiteX161" fmla="*/ 2736607 w 6036023"/>
                <a:gd name="connsiteY161" fmla="*/ 242277 h 2352431"/>
                <a:gd name="connsiteX162" fmla="*/ 2681900 w 6036023"/>
                <a:gd name="connsiteY162" fmla="*/ 257908 h 2352431"/>
                <a:gd name="connsiteX163" fmla="*/ 2642823 w 6036023"/>
                <a:gd name="connsiteY163" fmla="*/ 265723 h 2352431"/>
                <a:gd name="connsiteX164" fmla="*/ 2619377 w 6036023"/>
                <a:gd name="connsiteY164" fmla="*/ 273539 h 2352431"/>
                <a:gd name="connsiteX165" fmla="*/ 2572484 w 6036023"/>
                <a:gd name="connsiteY165" fmla="*/ 281354 h 2352431"/>
                <a:gd name="connsiteX166" fmla="*/ 2549038 w 6036023"/>
                <a:gd name="connsiteY166" fmla="*/ 289169 h 2352431"/>
                <a:gd name="connsiteX167" fmla="*/ 2478700 w 6036023"/>
                <a:gd name="connsiteY167" fmla="*/ 304800 h 2352431"/>
                <a:gd name="connsiteX168" fmla="*/ 2416177 w 6036023"/>
                <a:gd name="connsiteY168" fmla="*/ 328246 h 2352431"/>
                <a:gd name="connsiteX169" fmla="*/ 2392731 w 6036023"/>
                <a:gd name="connsiteY169" fmla="*/ 343877 h 2352431"/>
                <a:gd name="connsiteX170" fmla="*/ 2338023 w 6036023"/>
                <a:gd name="connsiteY170" fmla="*/ 351692 h 2352431"/>
                <a:gd name="connsiteX171" fmla="*/ 2275500 w 6036023"/>
                <a:gd name="connsiteY171" fmla="*/ 367323 h 2352431"/>
                <a:gd name="connsiteX172" fmla="*/ 2166084 w 6036023"/>
                <a:gd name="connsiteY172" fmla="*/ 382954 h 2352431"/>
                <a:gd name="connsiteX173" fmla="*/ 2111377 w 6036023"/>
                <a:gd name="connsiteY173" fmla="*/ 398585 h 2352431"/>
                <a:gd name="connsiteX174" fmla="*/ 2001961 w 6036023"/>
                <a:gd name="connsiteY174" fmla="*/ 429846 h 2352431"/>
                <a:gd name="connsiteX175" fmla="*/ 1955069 w 6036023"/>
                <a:gd name="connsiteY175" fmla="*/ 445477 h 2352431"/>
                <a:gd name="connsiteX176" fmla="*/ 1923807 w 6036023"/>
                <a:gd name="connsiteY176" fmla="*/ 453292 h 2352431"/>
                <a:gd name="connsiteX177" fmla="*/ 1900361 w 6036023"/>
                <a:gd name="connsiteY177" fmla="*/ 461108 h 2352431"/>
                <a:gd name="connsiteX178" fmla="*/ 1830023 w 6036023"/>
                <a:gd name="connsiteY178" fmla="*/ 468923 h 2352431"/>
                <a:gd name="connsiteX179" fmla="*/ 1736238 w 6036023"/>
                <a:gd name="connsiteY179" fmla="*/ 484554 h 2352431"/>
                <a:gd name="connsiteX180" fmla="*/ 1478331 w 6036023"/>
                <a:gd name="connsiteY180" fmla="*/ 508000 h 2352431"/>
                <a:gd name="connsiteX181" fmla="*/ 1400177 w 6036023"/>
                <a:gd name="connsiteY181" fmla="*/ 523631 h 2352431"/>
                <a:gd name="connsiteX182" fmla="*/ 1368915 w 6036023"/>
                <a:gd name="connsiteY182" fmla="*/ 531446 h 2352431"/>
                <a:gd name="connsiteX183" fmla="*/ 1142268 w 6036023"/>
                <a:gd name="connsiteY183" fmla="*/ 586154 h 2352431"/>
                <a:gd name="connsiteX184" fmla="*/ 431068 w 6036023"/>
                <a:gd name="connsiteY184"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86207 w 6036023"/>
                <a:gd name="connsiteY96" fmla="*/ 2164862 h 2352431"/>
                <a:gd name="connsiteX97" fmla="*/ 5917469 w 6036023"/>
                <a:gd name="connsiteY97" fmla="*/ 2117969 h 2352431"/>
                <a:gd name="connsiteX98" fmla="*/ 5948731 w 6036023"/>
                <a:gd name="connsiteY98" fmla="*/ 2071077 h 2352431"/>
                <a:gd name="connsiteX99" fmla="*/ 5979992 w 6036023"/>
                <a:gd name="connsiteY99" fmla="*/ 2000739 h 2352431"/>
                <a:gd name="connsiteX100" fmla="*/ 6003438 w 6036023"/>
                <a:gd name="connsiteY100" fmla="*/ 1930400 h 2352431"/>
                <a:gd name="connsiteX101" fmla="*/ 6034700 w 6036023"/>
                <a:gd name="connsiteY101" fmla="*/ 1828800 h 2352431"/>
                <a:gd name="connsiteX102" fmla="*/ 6019069 w 6036023"/>
                <a:gd name="connsiteY102" fmla="*/ 1602154 h 2352431"/>
                <a:gd name="connsiteX103" fmla="*/ 6003438 w 6036023"/>
                <a:gd name="connsiteY103" fmla="*/ 1555262 h 2352431"/>
                <a:gd name="connsiteX104" fmla="*/ 5964361 w 6036023"/>
                <a:gd name="connsiteY104" fmla="*/ 1508369 h 2352431"/>
                <a:gd name="connsiteX105" fmla="*/ 5847131 w 6036023"/>
                <a:gd name="connsiteY105" fmla="*/ 1414585 h 2352431"/>
                <a:gd name="connsiteX106" fmla="*/ 5761161 w 6036023"/>
                <a:gd name="connsiteY106" fmla="*/ 1367692 h 2352431"/>
                <a:gd name="connsiteX107" fmla="*/ 5706454 w 6036023"/>
                <a:gd name="connsiteY107" fmla="*/ 1344246 h 2352431"/>
                <a:gd name="connsiteX108" fmla="*/ 5628300 w 6036023"/>
                <a:gd name="connsiteY108" fmla="*/ 1312985 h 2352431"/>
                <a:gd name="connsiteX109" fmla="*/ 5565777 w 6036023"/>
                <a:gd name="connsiteY109" fmla="*/ 1289539 h 2352431"/>
                <a:gd name="connsiteX110" fmla="*/ 5495438 w 6036023"/>
                <a:gd name="connsiteY110" fmla="*/ 1250462 h 2352431"/>
                <a:gd name="connsiteX111" fmla="*/ 5425100 w 6036023"/>
                <a:gd name="connsiteY111" fmla="*/ 1219200 h 2352431"/>
                <a:gd name="connsiteX112" fmla="*/ 5378207 w 6036023"/>
                <a:gd name="connsiteY112" fmla="*/ 1187939 h 2352431"/>
                <a:gd name="connsiteX113" fmla="*/ 5323500 w 6036023"/>
                <a:gd name="connsiteY113" fmla="*/ 1164492 h 2352431"/>
                <a:gd name="connsiteX114" fmla="*/ 5221900 w 6036023"/>
                <a:gd name="connsiteY114" fmla="*/ 1117600 h 2352431"/>
                <a:gd name="connsiteX115" fmla="*/ 5175007 w 6036023"/>
                <a:gd name="connsiteY115" fmla="*/ 1094154 h 2352431"/>
                <a:gd name="connsiteX116" fmla="*/ 5120300 w 6036023"/>
                <a:gd name="connsiteY116" fmla="*/ 1070708 h 2352431"/>
                <a:gd name="connsiteX117" fmla="*/ 5065592 w 6036023"/>
                <a:gd name="connsiteY117" fmla="*/ 1047262 h 2352431"/>
                <a:gd name="connsiteX118" fmla="*/ 5010884 w 6036023"/>
                <a:gd name="connsiteY118" fmla="*/ 1023816 h 2352431"/>
                <a:gd name="connsiteX119" fmla="*/ 4963992 w 6036023"/>
                <a:gd name="connsiteY119" fmla="*/ 1000369 h 2352431"/>
                <a:gd name="connsiteX120" fmla="*/ 4917100 w 6036023"/>
                <a:gd name="connsiteY120" fmla="*/ 976923 h 2352431"/>
                <a:gd name="connsiteX121" fmla="*/ 4862392 w 6036023"/>
                <a:gd name="connsiteY121" fmla="*/ 945662 h 2352431"/>
                <a:gd name="connsiteX122" fmla="*/ 4807684 w 6036023"/>
                <a:gd name="connsiteY122" fmla="*/ 922216 h 2352431"/>
                <a:gd name="connsiteX123" fmla="*/ 4737346 w 6036023"/>
                <a:gd name="connsiteY123" fmla="*/ 875323 h 2352431"/>
                <a:gd name="connsiteX124" fmla="*/ 4690454 w 6036023"/>
                <a:gd name="connsiteY124" fmla="*/ 836246 h 2352431"/>
                <a:gd name="connsiteX125" fmla="*/ 4651377 w 6036023"/>
                <a:gd name="connsiteY125" fmla="*/ 789354 h 2352431"/>
                <a:gd name="connsiteX126" fmla="*/ 4620115 w 6036023"/>
                <a:gd name="connsiteY126" fmla="*/ 742462 h 2352431"/>
                <a:gd name="connsiteX127" fmla="*/ 4588854 w 6036023"/>
                <a:gd name="connsiteY127" fmla="*/ 695569 h 2352431"/>
                <a:gd name="connsiteX128" fmla="*/ 4565407 w 6036023"/>
                <a:gd name="connsiteY128" fmla="*/ 648677 h 2352431"/>
                <a:gd name="connsiteX129" fmla="*/ 4534146 w 6036023"/>
                <a:gd name="connsiteY129" fmla="*/ 601785 h 2352431"/>
                <a:gd name="connsiteX130" fmla="*/ 4495069 w 6036023"/>
                <a:gd name="connsiteY130" fmla="*/ 531446 h 2352431"/>
                <a:gd name="connsiteX131" fmla="*/ 4455992 w 6036023"/>
                <a:gd name="connsiteY131" fmla="*/ 461108 h 2352431"/>
                <a:gd name="connsiteX132" fmla="*/ 4424731 w 6036023"/>
                <a:gd name="connsiteY132" fmla="*/ 382954 h 2352431"/>
                <a:gd name="connsiteX133" fmla="*/ 4409100 w 6036023"/>
                <a:gd name="connsiteY133" fmla="*/ 328246 h 2352431"/>
                <a:gd name="connsiteX134" fmla="*/ 4393469 w 6036023"/>
                <a:gd name="connsiteY134" fmla="*/ 304800 h 2352431"/>
                <a:gd name="connsiteX135" fmla="*/ 4346577 w 6036023"/>
                <a:gd name="connsiteY135" fmla="*/ 234462 h 2352431"/>
                <a:gd name="connsiteX136" fmla="*/ 4315315 w 6036023"/>
                <a:gd name="connsiteY136" fmla="*/ 187569 h 2352431"/>
                <a:gd name="connsiteX137" fmla="*/ 4276238 w 6036023"/>
                <a:gd name="connsiteY137" fmla="*/ 140677 h 2352431"/>
                <a:gd name="connsiteX138" fmla="*/ 4198084 w 6036023"/>
                <a:gd name="connsiteY138" fmla="*/ 85969 h 2352431"/>
                <a:gd name="connsiteX139" fmla="*/ 4151192 w 6036023"/>
                <a:gd name="connsiteY139" fmla="*/ 62523 h 2352431"/>
                <a:gd name="connsiteX140" fmla="*/ 4088669 w 6036023"/>
                <a:gd name="connsiteY140" fmla="*/ 31262 h 2352431"/>
                <a:gd name="connsiteX141" fmla="*/ 3979254 w 6036023"/>
                <a:gd name="connsiteY141" fmla="*/ 0 h 2352431"/>
                <a:gd name="connsiteX142" fmla="*/ 3510331 w 6036023"/>
                <a:gd name="connsiteY142" fmla="*/ 7816 h 2352431"/>
                <a:gd name="connsiteX143" fmla="*/ 3463438 w 6036023"/>
                <a:gd name="connsiteY143" fmla="*/ 15631 h 2352431"/>
                <a:gd name="connsiteX144" fmla="*/ 3377469 w 6036023"/>
                <a:gd name="connsiteY144" fmla="*/ 23446 h 2352431"/>
                <a:gd name="connsiteX145" fmla="*/ 3322761 w 6036023"/>
                <a:gd name="connsiteY145" fmla="*/ 39077 h 2352431"/>
                <a:gd name="connsiteX146" fmla="*/ 3275869 w 6036023"/>
                <a:gd name="connsiteY146" fmla="*/ 54708 h 2352431"/>
                <a:gd name="connsiteX147" fmla="*/ 3252423 w 6036023"/>
                <a:gd name="connsiteY147" fmla="*/ 62523 h 2352431"/>
                <a:gd name="connsiteX148" fmla="*/ 3197715 w 6036023"/>
                <a:gd name="connsiteY148" fmla="*/ 85969 h 2352431"/>
                <a:gd name="connsiteX149" fmla="*/ 3127377 w 6036023"/>
                <a:gd name="connsiteY149" fmla="*/ 109416 h 2352431"/>
                <a:gd name="connsiteX150" fmla="*/ 3103931 w 6036023"/>
                <a:gd name="connsiteY150" fmla="*/ 117231 h 2352431"/>
                <a:gd name="connsiteX151" fmla="*/ 3072669 w 6036023"/>
                <a:gd name="connsiteY151" fmla="*/ 125046 h 2352431"/>
                <a:gd name="connsiteX152" fmla="*/ 3025777 w 6036023"/>
                <a:gd name="connsiteY152" fmla="*/ 140677 h 2352431"/>
                <a:gd name="connsiteX153" fmla="*/ 2947623 w 6036023"/>
                <a:gd name="connsiteY153" fmla="*/ 164123 h 2352431"/>
                <a:gd name="connsiteX154" fmla="*/ 2924177 w 6036023"/>
                <a:gd name="connsiteY154" fmla="*/ 171939 h 2352431"/>
                <a:gd name="connsiteX155" fmla="*/ 2900731 w 6036023"/>
                <a:gd name="connsiteY155" fmla="*/ 187569 h 2352431"/>
                <a:gd name="connsiteX156" fmla="*/ 2846023 w 6036023"/>
                <a:gd name="connsiteY156" fmla="*/ 203200 h 2352431"/>
                <a:gd name="connsiteX157" fmla="*/ 2822577 w 6036023"/>
                <a:gd name="connsiteY157" fmla="*/ 218831 h 2352431"/>
                <a:gd name="connsiteX158" fmla="*/ 2791315 w 6036023"/>
                <a:gd name="connsiteY158" fmla="*/ 226646 h 2352431"/>
                <a:gd name="connsiteX159" fmla="*/ 2767869 w 6036023"/>
                <a:gd name="connsiteY159" fmla="*/ 234462 h 2352431"/>
                <a:gd name="connsiteX160" fmla="*/ 2736607 w 6036023"/>
                <a:gd name="connsiteY160" fmla="*/ 242277 h 2352431"/>
                <a:gd name="connsiteX161" fmla="*/ 2681900 w 6036023"/>
                <a:gd name="connsiteY161" fmla="*/ 257908 h 2352431"/>
                <a:gd name="connsiteX162" fmla="*/ 2642823 w 6036023"/>
                <a:gd name="connsiteY162" fmla="*/ 265723 h 2352431"/>
                <a:gd name="connsiteX163" fmla="*/ 2619377 w 6036023"/>
                <a:gd name="connsiteY163" fmla="*/ 273539 h 2352431"/>
                <a:gd name="connsiteX164" fmla="*/ 2572484 w 6036023"/>
                <a:gd name="connsiteY164" fmla="*/ 281354 h 2352431"/>
                <a:gd name="connsiteX165" fmla="*/ 2549038 w 6036023"/>
                <a:gd name="connsiteY165" fmla="*/ 289169 h 2352431"/>
                <a:gd name="connsiteX166" fmla="*/ 2478700 w 6036023"/>
                <a:gd name="connsiteY166" fmla="*/ 304800 h 2352431"/>
                <a:gd name="connsiteX167" fmla="*/ 2416177 w 6036023"/>
                <a:gd name="connsiteY167" fmla="*/ 328246 h 2352431"/>
                <a:gd name="connsiteX168" fmla="*/ 2392731 w 6036023"/>
                <a:gd name="connsiteY168" fmla="*/ 343877 h 2352431"/>
                <a:gd name="connsiteX169" fmla="*/ 2338023 w 6036023"/>
                <a:gd name="connsiteY169" fmla="*/ 351692 h 2352431"/>
                <a:gd name="connsiteX170" fmla="*/ 2275500 w 6036023"/>
                <a:gd name="connsiteY170" fmla="*/ 367323 h 2352431"/>
                <a:gd name="connsiteX171" fmla="*/ 2166084 w 6036023"/>
                <a:gd name="connsiteY171" fmla="*/ 382954 h 2352431"/>
                <a:gd name="connsiteX172" fmla="*/ 2111377 w 6036023"/>
                <a:gd name="connsiteY172" fmla="*/ 398585 h 2352431"/>
                <a:gd name="connsiteX173" fmla="*/ 2001961 w 6036023"/>
                <a:gd name="connsiteY173" fmla="*/ 429846 h 2352431"/>
                <a:gd name="connsiteX174" fmla="*/ 1955069 w 6036023"/>
                <a:gd name="connsiteY174" fmla="*/ 445477 h 2352431"/>
                <a:gd name="connsiteX175" fmla="*/ 1923807 w 6036023"/>
                <a:gd name="connsiteY175" fmla="*/ 453292 h 2352431"/>
                <a:gd name="connsiteX176" fmla="*/ 1900361 w 6036023"/>
                <a:gd name="connsiteY176" fmla="*/ 461108 h 2352431"/>
                <a:gd name="connsiteX177" fmla="*/ 1830023 w 6036023"/>
                <a:gd name="connsiteY177" fmla="*/ 468923 h 2352431"/>
                <a:gd name="connsiteX178" fmla="*/ 1736238 w 6036023"/>
                <a:gd name="connsiteY178" fmla="*/ 484554 h 2352431"/>
                <a:gd name="connsiteX179" fmla="*/ 1478331 w 6036023"/>
                <a:gd name="connsiteY179" fmla="*/ 508000 h 2352431"/>
                <a:gd name="connsiteX180" fmla="*/ 1400177 w 6036023"/>
                <a:gd name="connsiteY180" fmla="*/ 523631 h 2352431"/>
                <a:gd name="connsiteX181" fmla="*/ 1368915 w 6036023"/>
                <a:gd name="connsiteY181" fmla="*/ 531446 h 2352431"/>
                <a:gd name="connsiteX182" fmla="*/ 1142268 w 6036023"/>
                <a:gd name="connsiteY182" fmla="*/ 586154 h 2352431"/>
                <a:gd name="connsiteX183" fmla="*/ 431068 w 6036023"/>
                <a:gd name="connsiteY183"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23684 w 6036023"/>
                <a:gd name="connsiteY94" fmla="*/ 2219569 h 2352431"/>
                <a:gd name="connsiteX95" fmla="*/ 5886207 w 6036023"/>
                <a:gd name="connsiteY95" fmla="*/ 2164862 h 2352431"/>
                <a:gd name="connsiteX96" fmla="*/ 5917469 w 6036023"/>
                <a:gd name="connsiteY96" fmla="*/ 2117969 h 2352431"/>
                <a:gd name="connsiteX97" fmla="*/ 5948731 w 6036023"/>
                <a:gd name="connsiteY97" fmla="*/ 2071077 h 2352431"/>
                <a:gd name="connsiteX98" fmla="*/ 5979992 w 6036023"/>
                <a:gd name="connsiteY98" fmla="*/ 2000739 h 2352431"/>
                <a:gd name="connsiteX99" fmla="*/ 6003438 w 6036023"/>
                <a:gd name="connsiteY99" fmla="*/ 1930400 h 2352431"/>
                <a:gd name="connsiteX100" fmla="*/ 6034700 w 6036023"/>
                <a:gd name="connsiteY100" fmla="*/ 1828800 h 2352431"/>
                <a:gd name="connsiteX101" fmla="*/ 6019069 w 6036023"/>
                <a:gd name="connsiteY101" fmla="*/ 1602154 h 2352431"/>
                <a:gd name="connsiteX102" fmla="*/ 6003438 w 6036023"/>
                <a:gd name="connsiteY102" fmla="*/ 1555262 h 2352431"/>
                <a:gd name="connsiteX103" fmla="*/ 5964361 w 6036023"/>
                <a:gd name="connsiteY103" fmla="*/ 1508369 h 2352431"/>
                <a:gd name="connsiteX104" fmla="*/ 5847131 w 6036023"/>
                <a:gd name="connsiteY104" fmla="*/ 1414585 h 2352431"/>
                <a:gd name="connsiteX105" fmla="*/ 5761161 w 6036023"/>
                <a:gd name="connsiteY105" fmla="*/ 1367692 h 2352431"/>
                <a:gd name="connsiteX106" fmla="*/ 5706454 w 6036023"/>
                <a:gd name="connsiteY106" fmla="*/ 1344246 h 2352431"/>
                <a:gd name="connsiteX107" fmla="*/ 5628300 w 6036023"/>
                <a:gd name="connsiteY107" fmla="*/ 1312985 h 2352431"/>
                <a:gd name="connsiteX108" fmla="*/ 5565777 w 6036023"/>
                <a:gd name="connsiteY108" fmla="*/ 1289539 h 2352431"/>
                <a:gd name="connsiteX109" fmla="*/ 5495438 w 6036023"/>
                <a:gd name="connsiteY109" fmla="*/ 1250462 h 2352431"/>
                <a:gd name="connsiteX110" fmla="*/ 5425100 w 6036023"/>
                <a:gd name="connsiteY110" fmla="*/ 1219200 h 2352431"/>
                <a:gd name="connsiteX111" fmla="*/ 5378207 w 6036023"/>
                <a:gd name="connsiteY111" fmla="*/ 1187939 h 2352431"/>
                <a:gd name="connsiteX112" fmla="*/ 5323500 w 6036023"/>
                <a:gd name="connsiteY112" fmla="*/ 1164492 h 2352431"/>
                <a:gd name="connsiteX113" fmla="*/ 5221900 w 6036023"/>
                <a:gd name="connsiteY113" fmla="*/ 1117600 h 2352431"/>
                <a:gd name="connsiteX114" fmla="*/ 5175007 w 6036023"/>
                <a:gd name="connsiteY114" fmla="*/ 1094154 h 2352431"/>
                <a:gd name="connsiteX115" fmla="*/ 5120300 w 6036023"/>
                <a:gd name="connsiteY115" fmla="*/ 1070708 h 2352431"/>
                <a:gd name="connsiteX116" fmla="*/ 5065592 w 6036023"/>
                <a:gd name="connsiteY116" fmla="*/ 1047262 h 2352431"/>
                <a:gd name="connsiteX117" fmla="*/ 5010884 w 6036023"/>
                <a:gd name="connsiteY117" fmla="*/ 1023816 h 2352431"/>
                <a:gd name="connsiteX118" fmla="*/ 4963992 w 6036023"/>
                <a:gd name="connsiteY118" fmla="*/ 1000369 h 2352431"/>
                <a:gd name="connsiteX119" fmla="*/ 4917100 w 6036023"/>
                <a:gd name="connsiteY119" fmla="*/ 976923 h 2352431"/>
                <a:gd name="connsiteX120" fmla="*/ 4862392 w 6036023"/>
                <a:gd name="connsiteY120" fmla="*/ 945662 h 2352431"/>
                <a:gd name="connsiteX121" fmla="*/ 4807684 w 6036023"/>
                <a:gd name="connsiteY121" fmla="*/ 922216 h 2352431"/>
                <a:gd name="connsiteX122" fmla="*/ 4737346 w 6036023"/>
                <a:gd name="connsiteY122" fmla="*/ 875323 h 2352431"/>
                <a:gd name="connsiteX123" fmla="*/ 4690454 w 6036023"/>
                <a:gd name="connsiteY123" fmla="*/ 836246 h 2352431"/>
                <a:gd name="connsiteX124" fmla="*/ 4651377 w 6036023"/>
                <a:gd name="connsiteY124" fmla="*/ 789354 h 2352431"/>
                <a:gd name="connsiteX125" fmla="*/ 4620115 w 6036023"/>
                <a:gd name="connsiteY125" fmla="*/ 742462 h 2352431"/>
                <a:gd name="connsiteX126" fmla="*/ 4588854 w 6036023"/>
                <a:gd name="connsiteY126" fmla="*/ 695569 h 2352431"/>
                <a:gd name="connsiteX127" fmla="*/ 4565407 w 6036023"/>
                <a:gd name="connsiteY127" fmla="*/ 648677 h 2352431"/>
                <a:gd name="connsiteX128" fmla="*/ 4534146 w 6036023"/>
                <a:gd name="connsiteY128" fmla="*/ 601785 h 2352431"/>
                <a:gd name="connsiteX129" fmla="*/ 4495069 w 6036023"/>
                <a:gd name="connsiteY129" fmla="*/ 531446 h 2352431"/>
                <a:gd name="connsiteX130" fmla="*/ 4455992 w 6036023"/>
                <a:gd name="connsiteY130" fmla="*/ 461108 h 2352431"/>
                <a:gd name="connsiteX131" fmla="*/ 4424731 w 6036023"/>
                <a:gd name="connsiteY131" fmla="*/ 382954 h 2352431"/>
                <a:gd name="connsiteX132" fmla="*/ 4409100 w 6036023"/>
                <a:gd name="connsiteY132" fmla="*/ 328246 h 2352431"/>
                <a:gd name="connsiteX133" fmla="*/ 4393469 w 6036023"/>
                <a:gd name="connsiteY133" fmla="*/ 304800 h 2352431"/>
                <a:gd name="connsiteX134" fmla="*/ 4346577 w 6036023"/>
                <a:gd name="connsiteY134" fmla="*/ 234462 h 2352431"/>
                <a:gd name="connsiteX135" fmla="*/ 4315315 w 6036023"/>
                <a:gd name="connsiteY135" fmla="*/ 187569 h 2352431"/>
                <a:gd name="connsiteX136" fmla="*/ 4276238 w 6036023"/>
                <a:gd name="connsiteY136" fmla="*/ 140677 h 2352431"/>
                <a:gd name="connsiteX137" fmla="*/ 4198084 w 6036023"/>
                <a:gd name="connsiteY137" fmla="*/ 85969 h 2352431"/>
                <a:gd name="connsiteX138" fmla="*/ 4151192 w 6036023"/>
                <a:gd name="connsiteY138" fmla="*/ 62523 h 2352431"/>
                <a:gd name="connsiteX139" fmla="*/ 4088669 w 6036023"/>
                <a:gd name="connsiteY139" fmla="*/ 31262 h 2352431"/>
                <a:gd name="connsiteX140" fmla="*/ 3979254 w 6036023"/>
                <a:gd name="connsiteY140" fmla="*/ 0 h 2352431"/>
                <a:gd name="connsiteX141" fmla="*/ 3510331 w 6036023"/>
                <a:gd name="connsiteY141" fmla="*/ 7816 h 2352431"/>
                <a:gd name="connsiteX142" fmla="*/ 3463438 w 6036023"/>
                <a:gd name="connsiteY142" fmla="*/ 15631 h 2352431"/>
                <a:gd name="connsiteX143" fmla="*/ 3377469 w 6036023"/>
                <a:gd name="connsiteY143" fmla="*/ 23446 h 2352431"/>
                <a:gd name="connsiteX144" fmla="*/ 3322761 w 6036023"/>
                <a:gd name="connsiteY144" fmla="*/ 39077 h 2352431"/>
                <a:gd name="connsiteX145" fmla="*/ 3275869 w 6036023"/>
                <a:gd name="connsiteY145" fmla="*/ 54708 h 2352431"/>
                <a:gd name="connsiteX146" fmla="*/ 3252423 w 6036023"/>
                <a:gd name="connsiteY146" fmla="*/ 62523 h 2352431"/>
                <a:gd name="connsiteX147" fmla="*/ 3197715 w 6036023"/>
                <a:gd name="connsiteY147" fmla="*/ 85969 h 2352431"/>
                <a:gd name="connsiteX148" fmla="*/ 3127377 w 6036023"/>
                <a:gd name="connsiteY148" fmla="*/ 109416 h 2352431"/>
                <a:gd name="connsiteX149" fmla="*/ 3103931 w 6036023"/>
                <a:gd name="connsiteY149" fmla="*/ 117231 h 2352431"/>
                <a:gd name="connsiteX150" fmla="*/ 3072669 w 6036023"/>
                <a:gd name="connsiteY150" fmla="*/ 125046 h 2352431"/>
                <a:gd name="connsiteX151" fmla="*/ 3025777 w 6036023"/>
                <a:gd name="connsiteY151" fmla="*/ 140677 h 2352431"/>
                <a:gd name="connsiteX152" fmla="*/ 2947623 w 6036023"/>
                <a:gd name="connsiteY152" fmla="*/ 164123 h 2352431"/>
                <a:gd name="connsiteX153" fmla="*/ 2924177 w 6036023"/>
                <a:gd name="connsiteY153" fmla="*/ 171939 h 2352431"/>
                <a:gd name="connsiteX154" fmla="*/ 2900731 w 6036023"/>
                <a:gd name="connsiteY154" fmla="*/ 187569 h 2352431"/>
                <a:gd name="connsiteX155" fmla="*/ 2846023 w 6036023"/>
                <a:gd name="connsiteY155" fmla="*/ 203200 h 2352431"/>
                <a:gd name="connsiteX156" fmla="*/ 2822577 w 6036023"/>
                <a:gd name="connsiteY156" fmla="*/ 218831 h 2352431"/>
                <a:gd name="connsiteX157" fmla="*/ 2791315 w 6036023"/>
                <a:gd name="connsiteY157" fmla="*/ 226646 h 2352431"/>
                <a:gd name="connsiteX158" fmla="*/ 2767869 w 6036023"/>
                <a:gd name="connsiteY158" fmla="*/ 234462 h 2352431"/>
                <a:gd name="connsiteX159" fmla="*/ 2736607 w 6036023"/>
                <a:gd name="connsiteY159" fmla="*/ 242277 h 2352431"/>
                <a:gd name="connsiteX160" fmla="*/ 2681900 w 6036023"/>
                <a:gd name="connsiteY160" fmla="*/ 257908 h 2352431"/>
                <a:gd name="connsiteX161" fmla="*/ 2642823 w 6036023"/>
                <a:gd name="connsiteY161" fmla="*/ 265723 h 2352431"/>
                <a:gd name="connsiteX162" fmla="*/ 2619377 w 6036023"/>
                <a:gd name="connsiteY162" fmla="*/ 273539 h 2352431"/>
                <a:gd name="connsiteX163" fmla="*/ 2572484 w 6036023"/>
                <a:gd name="connsiteY163" fmla="*/ 281354 h 2352431"/>
                <a:gd name="connsiteX164" fmla="*/ 2549038 w 6036023"/>
                <a:gd name="connsiteY164" fmla="*/ 289169 h 2352431"/>
                <a:gd name="connsiteX165" fmla="*/ 2478700 w 6036023"/>
                <a:gd name="connsiteY165" fmla="*/ 304800 h 2352431"/>
                <a:gd name="connsiteX166" fmla="*/ 2416177 w 6036023"/>
                <a:gd name="connsiteY166" fmla="*/ 328246 h 2352431"/>
                <a:gd name="connsiteX167" fmla="*/ 2392731 w 6036023"/>
                <a:gd name="connsiteY167" fmla="*/ 343877 h 2352431"/>
                <a:gd name="connsiteX168" fmla="*/ 2338023 w 6036023"/>
                <a:gd name="connsiteY168" fmla="*/ 351692 h 2352431"/>
                <a:gd name="connsiteX169" fmla="*/ 2275500 w 6036023"/>
                <a:gd name="connsiteY169" fmla="*/ 367323 h 2352431"/>
                <a:gd name="connsiteX170" fmla="*/ 2166084 w 6036023"/>
                <a:gd name="connsiteY170" fmla="*/ 382954 h 2352431"/>
                <a:gd name="connsiteX171" fmla="*/ 2111377 w 6036023"/>
                <a:gd name="connsiteY171" fmla="*/ 398585 h 2352431"/>
                <a:gd name="connsiteX172" fmla="*/ 2001961 w 6036023"/>
                <a:gd name="connsiteY172" fmla="*/ 429846 h 2352431"/>
                <a:gd name="connsiteX173" fmla="*/ 1955069 w 6036023"/>
                <a:gd name="connsiteY173" fmla="*/ 445477 h 2352431"/>
                <a:gd name="connsiteX174" fmla="*/ 1923807 w 6036023"/>
                <a:gd name="connsiteY174" fmla="*/ 453292 h 2352431"/>
                <a:gd name="connsiteX175" fmla="*/ 1900361 w 6036023"/>
                <a:gd name="connsiteY175" fmla="*/ 461108 h 2352431"/>
                <a:gd name="connsiteX176" fmla="*/ 1830023 w 6036023"/>
                <a:gd name="connsiteY176" fmla="*/ 468923 h 2352431"/>
                <a:gd name="connsiteX177" fmla="*/ 1736238 w 6036023"/>
                <a:gd name="connsiteY177" fmla="*/ 484554 h 2352431"/>
                <a:gd name="connsiteX178" fmla="*/ 1478331 w 6036023"/>
                <a:gd name="connsiteY178" fmla="*/ 508000 h 2352431"/>
                <a:gd name="connsiteX179" fmla="*/ 1400177 w 6036023"/>
                <a:gd name="connsiteY179" fmla="*/ 523631 h 2352431"/>
                <a:gd name="connsiteX180" fmla="*/ 1368915 w 6036023"/>
                <a:gd name="connsiteY180" fmla="*/ 531446 h 2352431"/>
                <a:gd name="connsiteX181" fmla="*/ 1142268 w 6036023"/>
                <a:gd name="connsiteY181" fmla="*/ 586154 h 2352431"/>
                <a:gd name="connsiteX182" fmla="*/ 431068 w 6036023"/>
                <a:gd name="connsiteY182"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636115 w 6036023"/>
                <a:gd name="connsiteY90" fmla="*/ 2321169 h 2352431"/>
                <a:gd name="connsiteX91" fmla="*/ 5698638 w 6036023"/>
                <a:gd name="connsiteY91" fmla="*/ 2305539 h 2352431"/>
                <a:gd name="connsiteX92" fmla="*/ 5753346 w 6036023"/>
                <a:gd name="connsiteY92" fmla="*/ 2266462 h 2352431"/>
                <a:gd name="connsiteX93" fmla="*/ 5823684 w 6036023"/>
                <a:gd name="connsiteY93" fmla="*/ 2219569 h 2352431"/>
                <a:gd name="connsiteX94" fmla="*/ 5886207 w 6036023"/>
                <a:gd name="connsiteY94" fmla="*/ 2164862 h 2352431"/>
                <a:gd name="connsiteX95" fmla="*/ 5917469 w 6036023"/>
                <a:gd name="connsiteY95" fmla="*/ 2117969 h 2352431"/>
                <a:gd name="connsiteX96" fmla="*/ 5948731 w 6036023"/>
                <a:gd name="connsiteY96" fmla="*/ 2071077 h 2352431"/>
                <a:gd name="connsiteX97" fmla="*/ 5979992 w 6036023"/>
                <a:gd name="connsiteY97" fmla="*/ 2000739 h 2352431"/>
                <a:gd name="connsiteX98" fmla="*/ 6003438 w 6036023"/>
                <a:gd name="connsiteY98" fmla="*/ 1930400 h 2352431"/>
                <a:gd name="connsiteX99" fmla="*/ 6034700 w 6036023"/>
                <a:gd name="connsiteY99" fmla="*/ 1828800 h 2352431"/>
                <a:gd name="connsiteX100" fmla="*/ 6019069 w 6036023"/>
                <a:gd name="connsiteY100" fmla="*/ 1602154 h 2352431"/>
                <a:gd name="connsiteX101" fmla="*/ 6003438 w 6036023"/>
                <a:gd name="connsiteY101" fmla="*/ 1555262 h 2352431"/>
                <a:gd name="connsiteX102" fmla="*/ 5964361 w 6036023"/>
                <a:gd name="connsiteY102" fmla="*/ 1508369 h 2352431"/>
                <a:gd name="connsiteX103" fmla="*/ 5847131 w 6036023"/>
                <a:gd name="connsiteY103" fmla="*/ 1414585 h 2352431"/>
                <a:gd name="connsiteX104" fmla="*/ 5761161 w 6036023"/>
                <a:gd name="connsiteY104" fmla="*/ 1367692 h 2352431"/>
                <a:gd name="connsiteX105" fmla="*/ 5706454 w 6036023"/>
                <a:gd name="connsiteY105" fmla="*/ 1344246 h 2352431"/>
                <a:gd name="connsiteX106" fmla="*/ 5628300 w 6036023"/>
                <a:gd name="connsiteY106" fmla="*/ 1312985 h 2352431"/>
                <a:gd name="connsiteX107" fmla="*/ 5565777 w 6036023"/>
                <a:gd name="connsiteY107" fmla="*/ 1289539 h 2352431"/>
                <a:gd name="connsiteX108" fmla="*/ 5495438 w 6036023"/>
                <a:gd name="connsiteY108" fmla="*/ 1250462 h 2352431"/>
                <a:gd name="connsiteX109" fmla="*/ 5425100 w 6036023"/>
                <a:gd name="connsiteY109" fmla="*/ 1219200 h 2352431"/>
                <a:gd name="connsiteX110" fmla="*/ 5378207 w 6036023"/>
                <a:gd name="connsiteY110" fmla="*/ 1187939 h 2352431"/>
                <a:gd name="connsiteX111" fmla="*/ 5323500 w 6036023"/>
                <a:gd name="connsiteY111" fmla="*/ 1164492 h 2352431"/>
                <a:gd name="connsiteX112" fmla="*/ 5221900 w 6036023"/>
                <a:gd name="connsiteY112" fmla="*/ 1117600 h 2352431"/>
                <a:gd name="connsiteX113" fmla="*/ 5175007 w 6036023"/>
                <a:gd name="connsiteY113" fmla="*/ 1094154 h 2352431"/>
                <a:gd name="connsiteX114" fmla="*/ 5120300 w 6036023"/>
                <a:gd name="connsiteY114" fmla="*/ 1070708 h 2352431"/>
                <a:gd name="connsiteX115" fmla="*/ 5065592 w 6036023"/>
                <a:gd name="connsiteY115" fmla="*/ 1047262 h 2352431"/>
                <a:gd name="connsiteX116" fmla="*/ 5010884 w 6036023"/>
                <a:gd name="connsiteY116" fmla="*/ 1023816 h 2352431"/>
                <a:gd name="connsiteX117" fmla="*/ 4963992 w 6036023"/>
                <a:gd name="connsiteY117" fmla="*/ 1000369 h 2352431"/>
                <a:gd name="connsiteX118" fmla="*/ 4917100 w 6036023"/>
                <a:gd name="connsiteY118" fmla="*/ 976923 h 2352431"/>
                <a:gd name="connsiteX119" fmla="*/ 4862392 w 6036023"/>
                <a:gd name="connsiteY119" fmla="*/ 945662 h 2352431"/>
                <a:gd name="connsiteX120" fmla="*/ 4807684 w 6036023"/>
                <a:gd name="connsiteY120" fmla="*/ 922216 h 2352431"/>
                <a:gd name="connsiteX121" fmla="*/ 4737346 w 6036023"/>
                <a:gd name="connsiteY121" fmla="*/ 875323 h 2352431"/>
                <a:gd name="connsiteX122" fmla="*/ 4690454 w 6036023"/>
                <a:gd name="connsiteY122" fmla="*/ 836246 h 2352431"/>
                <a:gd name="connsiteX123" fmla="*/ 4651377 w 6036023"/>
                <a:gd name="connsiteY123" fmla="*/ 789354 h 2352431"/>
                <a:gd name="connsiteX124" fmla="*/ 4620115 w 6036023"/>
                <a:gd name="connsiteY124" fmla="*/ 742462 h 2352431"/>
                <a:gd name="connsiteX125" fmla="*/ 4588854 w 6036023"/>
                <a:gd name="connsiteY125" fmla="*/ 695569 h 2352431"/>
                <a:gd name="connsiteX126" fmla="*/ 4565407 w 6036023"/>
                <a:gd name="connsiteY126" fmla="*/ 648677 h 2352431"/>
                <a:gd name="connsiteX127" fmla="*/ 4534146 w 6036023"/>
                <a:gd name="connsiteY127" fmla="*/ 601785 h 2352431"/>
                <a:gd name="connsiteX128" fmla="*/ 4495069 w 6036023"/>
                <a:gd name="connsiteY128" fmla="*/ 531446 h 2352431"/>
                <a:gd name="connsiteX129" fmla="*/ 4455992 w 6036023"/>
                <a:gd name="connsiteY129" fmla="*/ 461108 h 2352431"/>
                <a:gd name="connsiteX130" fmla="*/ 4424731 w 6036023"/>
                <a:gd name="connsiteY130" fmla="*/ 382954 h 2352431"/>
                <a:gd name="connsiteX131" fmla="*/ 4409100 w 6036023"/>
                <a:gd name="connsiteY131" fmla="*/ 328246 h 2352431"/>
                <a:gd name="connsiteX132" fmla="*/ 4393469 w 6036023"/>
                <a:gd name="connsiteY132" fmla="*/ 304800 h 2352431"/>
                <a:gd name="connsiteX133" fmla="*/ 4346577 w 6036023"/>
                <a:gd name="connsiteY133" fmla="*/ 234462 h 2352431"/>
                <a:gd name="connsiteX134" fmla="*/ 4315315 w 6036023"/>
                <a:gd name="connsiteY134" fmla="*/ 187569 h 2352431"/>
                <a:gd name="connsiteX135" fmla="*/ 4276238 w 6036023"/>
                <a:gd name="connsiteY135" fmla="*/ 140677 h 2352431"/>
                <a:gd name="connsiteX136" fmla="*/ 4198084 w 6036023"/>
                <a:gd name="connsiteY136" fmla="*/ 85969 h 2352431"/>
                <a:gd name="connsiteX137" fmla="*/ 4151192 w 6036023"/>
                <a:gd name="connsiteY137" fmla="*/ 62523 h 2352431"/>
                <a:gd name="connsiteX138" fmla="*/ 4088669 w 6036023"/>
                <a:gd name="connsiteY138" fmla="*/ 31262 h 2352431"/>
                <a:gd name="connsiteX139" fmla="*/ 3979254 w 6036023"/>
                <a:gd name="connsiteY139" fmla="*/ 0 h 2352431"/>
                <a:gd name="connsiteX140" fmla="*/ 3510331 w 6036023"/>
                <a:gd name="connsiteY140" fmla="*/ 7816 h 2352431"/>
                <a:gd name="connsiteX141" fmla="*/ 3463438 w 6036023"/>
                <a:gd name="connsiteY141" fmla="*/ 15631 h 2352431"/>
                <a:gd name="connsiteX142" fmla="*/ 3377469 w 6036023"/>
                <a:gd name="connsiteY142" fmla="*/ 23446 h 2352431"/>
                <a:gd name="connsiteX143" fmla="*/ 3322761 w 6036023"/>
                <a:gd name="connsiteY143" fmla="*/ 39077 h 2352431"/>
                <a:gd name="connsiteX144" fmla="*/ 3275869 w 6036023"/>
                <a:gd name="connsiteY144" fmla="*/ 54708 h 2352431"/>
                <a:gd name="connsiteX145" fmla="*/ 3252423 w 6036023"/>
                <a:gd name="connsiteY145" fmla="*/ 62523 h 2352431"/>
                <a:gd name="connsiteX146" fmla="*/ 3197715 w 6036023"/>
                <a:gd name="connsiteY146" fmla="*/ 85969 h 2352431"/>
                <a:gd name="connsiteX147" fmla="*/ 3127377 w 6036023"/>
                <a:gd name="connsiteY147" fmla="*/ 109416 h 2352431"/>
                <a:gd name="connsiteX148" fmla="*/ 3103931 w 6036023"/>
                <a:gd name="connsiteY148" fmla="*/ 117231 h 2352431"/>
                <a:gd name="connsiteX149" fmla="*/ 3072669 w 6036023"/>
                <a:gd name="connsiteY149" fmla="*/ 125046 h 2352431"/>
                <a:gd name="connsiteX150" fmla="*/ 3025777 w 6036023"/>
                <a:gd name="connsiteY150" fmla="*/ 140677 h 2352431"/>
                <a:gd name="connsiteX151" fmla="*/ 2947623 w 6036023"/>
                <a:gd name="connsiteY151" fmla="*/ 164123 h 2352431"/>
                <a:gd name="connsiteX152" fmla="*/ 2924177 w 6036023"/>
                <a:gd name="connsiteY152" fmla="*/ 171939 h 2352431"/>
                <a:gd name="connsiteX153" fmla="*/ 2900731 w 6036023"/>
                <a:gd name="connsiteY153" fmla="*/ 187569 h 2352431"/>
                <a:gd name="connsiteX154" fmla="*/ 2846023 w 6036023"/>
                <a:gd name="connsiteY154" fmla="*/ 203200 h 2352431"/>
                <a:gd name="connsiteX155" fmla="*/ 2822577 w 6036023"/>
                <a:gd name="connsiteY155" fmla="*/ 218831 h 2352431"/>
                <a:gd name="connsiteX156" fmla="*/ 2791315 w 6036023"/>
                <a:gd name="connsiteY156" fmla="*/ 226646 h 2352431"/>
                <a:gd name="connsiteX157" fmla="*/ 2767869 w 6036023"/>
                <a:gd name="connsiteY157" fmla="*/ 234462 h 2352431"/>
                <a:gd name="connsiteX158" fmla="*/ 2736607 w 6036023"/>
                <a:gd name="connsiteY158" fmla="*/ 242277 h 2352431"/>
                <a:gd name="connsiteX159" fmla="*/ 2681900 w 6036023"/>
                <a:gd name="connsiteY159" fmla="*/ 257908 h 2352431"/>
                <a:gd name="connsiteX160" fmla="*/ 2642823 w 6036023"/>
                <a:gd name="connsiteY160" fmla="*/ 265723 h 2352431"/>
                <a:gd name="connsiteX161" fmla="*/ 2619377 w 6036023"/>
                <a:gd name="connsiteY161" fmla="*/ 273539 h 2352431"/>
                <a:gd name="connsiteX162" fmla="*/ 2572484 w 6036023"/>
                <a:gd name="connsiteY162" fmla="*/ 281354 h 2352431"/>
                <a:gd name="connsiteX163" fmla="*/ 2549038 w 6036023"/>
                <a:gd name="connsiteY163" fmla="*/ 289169 h 2352431"/>
                <a:gd name="connsiteX164" fmla="*/ 2478700 w 6036023"/>
                <a:gd name="connsiteY164" fmla="*/ 304800 h 2352431"/>
                <a:gd name="connsiteX165" fmla="*/ 2416177 w 6036023"/>
                <a:gd name="connsiteY165" fmla="*/ 328246 h 2352431"/>
                <a:gd name="connsiteX166" fmla="*/ 2392731 w 6036023"/>
                <a:gd name="connsiteY166" fmla="*/ 343877 h 2352431"/>
                <a:gd name="connsiteX167" fmla="*/ 2338023 w 6036023"/>
                <a:gd name="connsiteY167" fmla="*/ 351692 h 2352431"/>
                <a:gd name="connsiteX168" fmla="*/ 2275500 w 6036023"/>
                <a:gd name="connsiteY168" fmla="*/ 367323 h 2352431"/>
                <a:gd name="connsiteX169" fmla="*/ 2166084 w 6036023"/>
                <a:gd name="connsiteY169" fmla="*/ 382954 h 2352431"/>
                <a:gd name="connsiteX170" fmla="*/ 2111377 w 6036023"/>
                <a:gd name="connsiteY170" fmla="*/ 398585 h 2352431"/>
                <a:gd name="connsiteX171" fmla="*/ 2001961 w 6036023"/>
                <a:gd name="connsiteY171" fmla="*/ 429846 h 2352431"/>
                <a:gd name="connsiteX172" fmla="*/ 1955069 w 6036023"/>
                <a:gd name="connsiteY172" fmla="*/ 445477 h 2352431"/>
                <a:gd name="connsiteX173" fmla="*/ 1923807 w 6036023"/>
                <a:gd name="connsiteY173" fmla="*/ 453292 h 2352431"/>
                <a:gd name="connsiteX174" fmla="*/ 1900361 w 6036023"/>
                <a:gd name="connsiteY174" fmla="*/ 461108 h 2352431"/>
                <a:gd name="connsiteX175" fmla="*/ 1830023 w 6036023"/>
                <a:gd name="connsiteY175" fmla="*/ 468923 h 2352431"/>
                <a:gd name="connsiteX176" fmla="*/ 1736238 w 6036023"/>
                <a:gd name="connsiteY176" fmla="*/ 484554 h 2352431"/>
                <a:gd name="connsiteX177" fmla="*/ 1478331 w 6036023"/>
                <a:gd name="connsiteY177" fmla="*/ 508000 h 2352431"/>
                <a:gd name="connsiteX178" fmla="*/ 1400177 w 6036023"/>
                <a:gd name="connsiteY178" fmla="*/ 523631 h 2352431"/>
                <a:gd name="connsiteX179" fmla="*/ 1368915 w 6036023"/>
                <a:gd name="connsiteY179" fmla="*/ 531446 h 2352431"/>
                <a:gd name="connsiteX180" fmla="*/ 1142268 w 6036023"/>
                <a:gd name="connsiteY180" fmla="*/ 586154 h 2352431"/>
                <a:gd name="connsiteX181" fmla="*/ 431068 w 6036023"/>
                <a:gd name="connsiteY181"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636115 w 6036023"/>
                <a:gd name="connsiteY90" fmla="*/ 2321169 h 2352431"/>
                <a:gd name="connsiteX91" fmla="*/ 5698638 w 6036023"/>
                <a:gd name="connsiteY91" fmla="*/ 2305539 h 2352431"/>
                <a:gd name="connsiteX92" fmla="*/ 5753346 w 6036023"/>
                <a:gd name="connsiteY92" fmla="*/ 2266462 h 2352431"/>
                <a:gd name="connsiteX93" fmla="*/ 5823684 w 6036023"/>
                <a:gd name="connsiteY93" fmla="*/ 2219569 h 2352431"/>
                <a:gd name="connsiteX94" fmla="*/ 5886207 w 6036023"/>
                <a:gd name="connsiteY94" fmla="*/ 2164862 h 2352431"/>
                <a:gd name="connsiteX95" fmla="*/ 5948731 w 6036023"/>
                <a:gd name="connsiteY95" fmla="*/ 2071077 h 2352431"/>
                <a:gd name="connsiteX96" fmla="*/ 5979992 w 6036023"/>
                <a:gd name="connsiteY96" fmla="*/ 2000739 h 2352431"/>
                <a:gd name="connsiteX97" fmla="*/ 6003438 w 6036023"/>
                <a:gd name="connsiteY97" fmla="*/ 1930400 h 2352431"/>
                <a:gd name="connsiteX98" fmla="*/ 6034700 w 6036023"/>
                <a:gd name="connsiteY98" fmla="*/ 1828800 h 2352431"/>
                <a:gd name="connsiteX99" fmla="*/ 6019069 w 6036023"/>
                <a:gd name="connsiteY99" fmla="*/ 1602154 h 2352431"/>
                <a:gd name="connsiteX100" fmla="*/ 6003438 w 6036023"/>
                <a:gd name="connsiteY100" fmla="*/ 1555262 h 2352431"/>
                <a:gd name="connsiteX101" fmla="*/ 5964361 w 6036023"/>
                <a:gd name="connsiteY101" fmla="*/ 1508369 h 2352431"/>
                <a:gd name="connsiteX102" fmla="*/ 5847131 w 6036023"/>
                <a:gd name="connsiteY102" fmla="*/ 1414585 h 2352431"/>
                <a:gd name="connsiteX103" fmla="*/ 5761161 w 6036023"/>
                <a:gd name="connsiteY103" fmla="*/ 1367692 h 2352431"/>
                <a:gd name="connsiteX104" fmla="*/ 5706454 w 6036023"/>
                <a:gd name="connsiteY104" fmla="*/ 1344246 h 2352431"/>
                <a:gd name="connsiteX105" fmla="*/ 5628300 w 6036023"/>
                <a:gd name="connsiteY105" fmla="*/ 1312985 h 2352431"/>
                <a:gd name="connsiteX106" fmla="*/ 5565777 w 6036023"/>
                <a:gd name="connsiteY106" fmla="*/ 1289539 h 2352431"/>
                <a:gd name="connsiteX107" fmla="*/ 5495438 w 6036023"/>
                <a:gd name="connsiteY107" fmla="*/ 1250462 h 2352431"/>
                <a:gd name="connsiteX108" fmla="*/ 5425100 w 6036023"/>
                <a:gd name="connsiteY108" fmla="*/ 1219200 h 2352431"/>
                <a:gd name="connsiteX109" fmla="*/ 5378207 w 6036023"/>
                <a:gd name="connsiteY109" fmla="*/ 1187939 h 2352431"/>
                <a:gd name="connsiteX110" fmla="*/ 5323500 w 6036023"/>
                <a:gd name="connsiteY110" fmla="*/ 1164492 h 2352431"/>
                <a:gd name="connsiteX111" fmla="*/ 5221900 w 6036023"/>
                <a:gd name="connsiteY111" fmla="*/ 1117600 h 2352431"/>
                <a:gd name="connsiteX112" fmla="*/ 5175007 w 6036023"/>
                <a:gd name="connsiteY112" fmla="*/ 1094154 h 2352431"/>
                <a:gd name="connsiteX113" fmla="*/ 5120300 w 6036023"/>
                <a:gd name="connsiteY113" fmla="*/ 1070708 h 2352431"/>
                <a:gd name="connsiteX114" fmla="*/ 5065592 w 6036023"/>
                <a:gd name="connsiteY114" fmla="*/ 1047262 h 2352431"/>
                <a:gd name="connsiteX115" fmla="*/ 5010884 w 6036023"/>
                <a:gd name="connsiteY115" fmla="*/ 1023816 h 2352431"/>
                <a:gd name="connsiteX116" fmla="*/ 4963992 w 6036023"/>
                <a:gd name="connsiteY116" fmla="*/ 1000369 h 2352431"/>
                <a:gd name="connsiteX117" fmla="*/ 4917100 w 6036023"/>
                <a:gd name="connsiteY117" fmla="*/ 976923 h 2352431"/>
                <a:gd name="connsiteX118" fmla="*/ 4862392 w 6036023"/>
                <a:gd name="connsiteY118" fmla="*/ 945662 h 2352431"/>
                <a:gd name="connsiteX119" fmla="*/ 4807684 w 6036023"/>
                <a:gd name="connsiteY119" fmla="*/ 922216 h 2352431"/>
                <a:gd name="connsiteX120" fmla="*/ 4737346 w 6036023"/>
                <a:gd name="connsiteY120" fmla="*/ 875323 h 2352431"/>
                <a:gd name="connsiteX121" fmla="*/ 4690454 w 6036023"/>
                <a:gd name="connsiteY121" fmla="*/ 836246 h 2352431"/>
                <a:gd name="connsiteX122" fmla="*/ 4651377 w 6036023"/>
                <a:gd name="connsiteY122" fmla="*/ 789354 h 2352431"/>
                <a:gd name="connsiteX123" fmla="*/ 4620115 w 6036023"/>
                <a:gd name="connsiteY123" fmla="*/ 742462 h 2352431"/>
                <a:gd name="connsiteX124" fmla="*/ 4588854 w 6036023"/>
                <a:gd name="connsiteY124" fmla="*/ 695569 h 2352431"/>
                <a:gd name="connsiteX125" fmla="*/ 4565407 w 6036023"/>
                <a:gd name="connsiteY125" fmla="*/ 648677 h 2352431"/>
                <a:gd name="connsiteX126" fmla="*/ 4534146 w 6036023"/>
                <a:gd name="connsiteY126" fmla="*/ 601785 h 2352431"/>
                <a:gd name="connsiteX127" fmla="*/ 4495069 w 6036023"/>
                <a:gd name="connsiteY127" fmla="*/ 531446 h 2352431"/>
                <a:gd name="connsiteX128" fmla="*/ 4455992 w 6036023"/>
                <a:gd name="connsiteY128" fmla="*/ 461108 h 2352431"/>
                <a:gd name="connsiteX129" fmla="*/ 4424731 w 6036023"/>
                <a:gd name="connsiteY129" fmla="*/ 382954 h 2352431"/>
                <a:gd name="connsiteX130" fmla="*/ 4409100 w 6036023"/>
                <a:gd name="connsiteY130" fmla="*/ 328246 h 2352431"/>
                <a:gd name="connsiteX131" fmla="*/ 4393469 w 6036023"/>
                <a:gd name="connsiteY131" fmla="*/ 304800 h 2352431"/>
                <a:gd name="connsiteX132" fmla="*/ 4346577 w 6036023"/>
                <a:gd name="connsiteY132" fmla="*/ 234462 h 2352431"/>
                <a:gd name="connsiteX133" fmla="*/ 4315315 w 6036023"/>
                <a:gd name="connsiteY133" fmla="*/ 187569 h 2352431"/>
                <a:gd name="connsiteX134" fmla="*/ 4276238 w 6036023"/>
                <a:gd name="connsiteY134" fmla="*/ 140677 h 2352431"/>
                <a:gd name="connsiteX135" fmla="*/ 4198084 w 6036023"/>
                <a:gd name="connsiteY135" fmla="*/ 85969 h 2352431"/>
                <a:gd name="connsiteX136" fmla="*/ 4151192 w 6036023"/>
                <a:gd name="connsiteY136" fmla="*/ 62523 h 2352431"/>
                <a:gd name="connsiteX137" fmla="*/ 4088669 w 6036023"/>
                <a:gd name="connsiteY137" fmla="*/ 31262 h 2352431"/>
                <a:gd name="connsiteX138" fmla="*/ 3979254 w 6036023"/>
                <a:gd name="connsiteY138" fmla="*/ 0 h 2352431"/>
                <a:gd name="connsiteX139" fmla="*/ 3510331 w 6036023"/>
                <a:gd name="connsiteY139" fmla="*/ 7816 h 2352431"/>
                <a:gd name="connsiteX140" fmla="*/ 3463438 w 6036023"/>
                <a:gd name="connsiteY140" fmla="*/ 15631 h 2352431"/>
                <a:gd name="connsiteX141" fmla="*/ 3377469 w 6036023"/>
                <a:gd name="connsiteY141" fmla="*/ 23446 h 2352431"/>
                <a:gd name="connsiteX142" fmla="*/ 3322761 w 6036023"/>
                <a:gd name="connsiteY142" fmla="*/ 39077 h 2352431"/>
                <a:gd name="connsiteX143" fmla="*/ 3275869 w 6036023"/>
                <a:gd name="connsiteY143" fmla="*/ 54708 h 2352431"/>
                <a:gd name="connsiteX144" fmla="*/ 3252423 w 6036023"/>
                <a:gd name="connsiteY144" fmla="*/ 62523 h 2352431"/>
                <a:gd name="connsiteX145" fmla="*/ 3197715 w 6036023"/>
                <a:gd name="connsiteY145" fmla="*/ 85969 h 2352431"/>
                <a:gd name="connsiteX146" fmla="*/ 3127377 w 6036023"/>
                <a:gd name="connsiteY146" fmla="*/ 109416 h 2352431"/>
                <a:gd name="connsiteX147" fmla="*/ 3103931 w 6036023"/>
                <a:gd name="connsiteY147" fmla="*/ 117231 h 2352431"/>
                <a:gd name="connsiteX148" fmla="*/ 3072669 w 6036023"/>
                <a:gd name="connsiteY148" fmla="*/ 125046 h 2352431"/>
                <a:gd name="connsiteX149" fmla="*/ 3025777 w 6036023"/>
                <a:gd name="connsiteY149" fmla="*/ 140677 h 2352431"/>
                <a:gd name="connsiteX150" fmla="*/ 2947623 w 6036023"/>
                <a:gd name="connsiteY150" fmla="*/ 164123 h 2352431"/>
                <a:gd name="connsiteX151" fmla="*/ 2924177 w 6036023"/>
                <a:gd name="connsiteY151" fmla="*/ 171939 h 2352431"/>
                <a:gd name="connsiteX152" fmla="*/ 2900731 w 6036023"/>
                <a:gd name="connsiteY152" fmla="*/ 187569 h 2352431"/>
                <a:gd name="connsiteX153" fmla="*/ 2846023 w 6036023"/>
                <a:gd name="connsiteY153" fmla="*/ 203200 h 2352431"/>
                <a:gd name="connsiteX154" fmla="*/ 2822577 w 6036023"/>
                <a:gd name="connsiteY154" fmla="*/ 218831 h 2352431"/>
                <a:gd name="connsiteX155" fmla="*/ 2791315 w 6036023"/>
                <a:gd name="connsiteY155" fmla="*/ 226646 h 2352431"/>
                <a:gd name="connsiteX156" fmla="*/ 2767869 w 6036023"/>
                <a:gd name="connsiteY156" fmla="*/ 234462 h 2352431"/>
                <a:gd name="connsiteX157" fmla="*/ 2736607 w 6036023"/>
                <a:gd name="connsiteY157" fmla="*/ 242277 h 2352431"/>
                <a:gd name="connsiteX158" fmla="*/ 2681900 w 6036023"/>
                <a:gd name="connsiteY158" fmla="*/ 257908 h 2352431"/>
                <a:gd name="connsiteX159" fmla="*/ 2642823 w 6036023"/>
                <a:gd name="connsiteY159" fmla="*/ 265723 h 2352431"/>
                <a:gd name="connsiteX160" fmla="*/ 2619377 w 6036023"/>
                <a:gd name="connsiteY160" fmla="*/ 273539 h 2352431"/>
                <a:gd name="connsiteX161" fmla="*/ 2572484 w 6036023"/>
                <a:gd name="connsiteY161" fmla="*/ 281354 h 2352431"/>
                <a:gd name="connsiteX162" fmla="*/ 2549038 w 6036023"/>
                <a:gd name="connsiteY162" fmla="*/ 289169 h 2352431"/>
                <a:gd name="connsiteX163" fmla="*/ 2478700 w 6036023"/>
                <a:gd name="connsiteY163" fmla="*/ 304800 h 2352431"/>
                <a:gd name="connsiteX164" fmla="*/ 2416177 w 6036023"/>
                <a:gd name="connsiteY164" fmla="*/ 328246 h 2352431"/>
                <a:gd name="connsiteX165" fmla="*/ 2392731 w 6036023"/>
                <a:gd name="connsiteY165" fmla="*/ 343877 h 2352431"/>
                <a:gd name="connsiteX166" fmla="*/ 2338023 w 6036023"/>
                <a:gd name="connsiteY166" fmla="*/ 351692 h 2352431"/>
                <a:gd name="connsiteX167" fmla="*/ 2275500 w 6036023"/>
                <a:gd name="connsiteY167" fmla="*/ 367323 h 2352431"/>
                <a:gd name="connsiteX168" fmla="*/ 2166084 w 6036023"/>
                <a:gd name="connsiteY168" fmla="*/ 382954 h 2352431"/>
                <a:gd name="connsiteX169" fmla="*/ 2111377 w 6036023"/>
                <a:gd name="connsiteY169" fmla="*/ 398585 h 2352431"/>
                <a:gd name="connsiteX170" fmla="*/ 2001961 w 6036023"/>
                <a:gd name="connsiteY170" fmla="*/ 429846 h 2352431"/>
                <a:gd name="connsiteX171" fmla="*/ 1955069 w 6036023"/>
                <a:gd name="connsiteY171" fmla="*/ 445477 h 2352431"/>
                <a:gd name="connsiteX172" fmla="*/ 1923807 w 6036023"/>
                <a:gd name="connsiteY172" fmla="*/ 453292 h 2352431"/>
                <a:gd name="connsiteX173" fmla="*/ 1900361 w 6036023"/>
                <a:gd name="connsiteY173" fmla="*/ 461108 h 2352431"/>
                <a:gd name="connsiteX174" fmla="*/ 1830023 w 6036023"/>
                <a:gd name="connsiteY174" fmla="*/ 468923 h 2352431"/>
                <a:gd name="connsiteX175" fmla="*/ 1736238 w 6036023"/>
                <a:gd name="connsiteY175" fmla="*/ 484554 h 2352431"/>
                <a:gd name="connsiteX176" fmla="*/ 1478331 w 6036023"/>
                <a:gd name="connsiteY176" fmla="*/ 508000 h 2352431"/>
                <a:gd name="connsiteX177" fmla="*/ 1400177 w 6036023"/>
                <a:gd name="connsiteY177" fmla="*/ 523631 h 2352431"/>
                <a:gd name="connsiteX178" fmla="*/ 1368915 w 6036023"/>
                <a:gd name="connsiteY178" fmla="*/ 531446 h 2352431"/>
                <a:gd name="connsiteX179" fmla="*/ 1142268 w 6036023"/>
                <a:gd name="connsiteY179" fmla="*/ 586154 h 2352431"/>
                <a:gd name="connsiteX180" fmla="*/ 431068 w 6036023"/>
                <a:gd name="connsiteY180"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636115 w 6036023"/>
                <a:gd name="connsiteY90" fmla="*/ 2321169 h 2352431"/>
                <a:gd name="connsiteX91" fmla="*/ 5698638 w 6036023"/>
                <a:gd name="connsiteY91" fmla="*/ 2305539 h 2352431"/>
                <a:gd name="connsiteX92" fmla="*/ 5753346 w 6036023"/>
                <a:gd name="connsiteY92" fmla="*/ 2266462 h 2352431"/>
                <a:gd name="connsiteX93" fmla="*/ 5823684 w 6036023"/>
                <a:gd name="connsiteY93" fmla="*/ 2219569 h 2352431"/>
                <a:gd name="connsiteX94" fmla="*/ 5886207 w 6036023"/>
                <a:gd name="connsiteY94" fmla="*/ 2164862 h 2352431"/>
                <a:gd name="connsiteX95" fmla="*/ 5948731 w 6036023"/>
                <a:gd name="connsiteY95" fmla="*/ 2071077 h 2352431"/>
                <a:gd name="connsiteX96" fmla="*/ 6003438 w 6036023"/>
                <a:gd name="connsiteY96" fmla="*/ 1930400 h 2352431"/>
                <a:gd name="connsiteX97" fmla="*/ 6034700 w 6036023"/>
                <a:gd name="connsiteY97" fmla="*/ 1828800 h 2352431"/>
                <a:gd name="connsiteX98" fmla="*/ 6019069 w 6036023"/>
                <a:gd name="connsiteY98" fmla="*/ 1602154 h 2352431"/>
                <a:gd name="connsiteX99" fmla="*/ 6003438 w 6036023"/>
                <a:gd name="connsiteY99" fmla="*/ 1555262 h 2352431"/>
                <a:gd name="connsiteX100" fmla="*/ 5964361 w 6036023"/>
                <a:gd name="connsiteY100" fmla="*/ 1508369 h 2352431"/>
                <a:gd name="connsiteX101" fmla="*/ 5847131 w 6036023"/>
                <a:gd name="connsiteY101" fmla="*/ 1414585 h 2352431"/>
                <a:gd name="connsiteX102" fmla="*/ 5761161 w 6036023"/>
                <a:gd name="connsiteY102" fmla="*/ 1367692 h 2352431"/>
                <a:gd name="connsiteX103" fmla="*/ 5706454 w 6036023"/>
                <a:gd name="connsiteY103" fmla="*/ 1344246 h 2352431"/>
                <a:gd name="connsiteX104" fmla="*/ 5628300 w 6036023"/>
                <a:gd name="connsiteY104" fmla="*/ 1312985 h 2352431"/>
                <a:gd name="connsiteX105" fmla="*/ 5565777 w 6036023"/>
                <a:gd name="connsiteY105" fmla="*/ 1289539 h 2352431"/>
                <a:gd name="connsiteX106" fmla="*/ 5495438 w 6036023"/>
                <a:gd name="connsiteY106" fmla="*/ 1250462 h 2352431"/>
                <a:gd name="connsiteX107" fmla="*/ 5425100 w 6036023"/>
                <a:gd name="connsiteY107" fmla="*/ 1219200 h 2352431"/>
                <a:gd name="connsiteX108" fmla="*/ 5378207 w 6036023"/>
                <a:gd name="connsiteY108" fmla="*/ 1187939 h 2352431"/>
                <a:gd name="connsiteX109" fmla="*/ 5323500 w 6036023"/>
                <a:gd name="connsiteY109" fmla="*/ 1164492 h 2352431"/>
                <a:gd name="connsiteX110" fmla="*/ 5221900 w 6036023"/>
                <a:gd name="connsiteY110" fmla="*/ 1117600 h 2352431"/>
                <a:gd name="connsiteX111" fmla="*/ 5175007 w 6036023"/>
                <a:gd name="connsiteY111" fmla="*/ 1094154 h 2352431"/>
                <a:gd name="connsiteX112" fmla="*/ 5120300 w 6036023"/>
                <a:gd name="connsiteY112" fmla="*/ 1070708 h 2352431"/>
                <a:gd name="connsiteX113" fmla="*/ 5065592 w 6036023"/>
                <a:gd name="connsiteY113" fmla="*/ 1047262 h 2352431"/>
                <a:gd name="connsiteX114" fmla="*/ 5010884 w 6036023"/>
                <a:gd name="connsiteY114" fmla="*/ 1023816 h 2352431"/>
                <a:gd name="connsiteX115" fmla="*/ 4963992 w 6036023"/>
                <a:gd name="connsiteY115" fmla="*/ 1000369 h 2352431"/>
                <a:gd name="connsiteX116" fmla="*/ 4917100 w 6036023"/>
                <a:gd name="connsiteY116" fmla="*/ 976923 h 2352431"/>
                <a:gd name="connsiteX117" fmla="*/ 4862392 w 6036023"/>
                <a:gd name="connsiteY117" fmla="*/ 945662 h 2352431"/>
                <a:gd name="connsiteX118" fmla="*/ 4807684 w 6036023"/>
                <a:gd name="connsiteY118" fmla="*/ 922216 h 2352431"/>
                <a:gd name="connsiteX119" fmla="*/ 4737346 w 6036023"/>
                <a:gd name="connsiteY119" fmla="*/ 875323 h 2352431"/>
                <a:gd name="connsiteX120" fmla="*/ 4690454 w 6036023"/>
                <a:gd name="connsiteY120" fmla="*/ 836246 h 2352431"/>
                <a:gd name="connsiteX121" fmla="*/ 4651377 w 6036023"/>
                <a:gd name="connsiteY121" fmla="*/ 789354 h 2352431"/>
                <a:gd name="connsiteX122" fmla="*/ 4620115 w 6036023"/>
                <a:gd name="connsiteY122" fmla="*/ 742462 h 2352431"/>
                <a:gd name="connsiteX123" fmla="*/ 4588854 w 6036023"/>
                <a:gd name="connsiteY123" fmla="*/ 695569 h 2352431"/>
                <a:gd name="connsiteX124" fmla="*/ 4565407 w 6036023"/>
                <a:gd name="connsiteY124" fmla="*/ 648677 h 2352431"/>
                <a:gd name="connsiteX125" fmla="*/ 4534146 w 6036023"/>
                <a:gd name="connsiteY125" fmla="*/ 601785 h 2352431"/>
                <a:gd name="connsiteX126" fmla="*/ 4495069 w 6036023"/>
                <a:gd name="connsiteY126" fmla="*/ 531446 h 2352431"/>
                <a:gd name="connsiteX127" fmla="*/ 4455992 w 6036023"/>
                <a:gd name="connsiteY127" fmla="*/ 461108 h 2352431"/>
                <a:gd name="connsiteX128" fmla="*/ 4424731 w 6036023"/>
                <a:gd name="connsiteY128" fmla="*/ 382954 h 2352431"/>
                <a:gd name="connsiteX129" fmla="*/ 4409100 w 6036023"/>
                <a:gd name="connsiteY129" fmla="*/ 328246 h 2352431"/>
                <a:gd name="connsiteX130" fmla="*/ 4393469 w 6036023"/>
                <a:gd name="connsiteY130" fmla="*/ 304800 h 2352431"/>
                <a:gd name="connsiteX131" fmla="*/ 4346577 w 6036023"/>
                <a:gd name="connsiteY131" fmla="*/ 234462 h 2352431"/>
                <a:gd name="connsiteX132" fmla="*/ 4315315 w 6036023"/>
                <a:gd name="connsiteY132" fmla="*/ 187569 h 2352431"/>
                <a:gd name="connsiteX133" fmla="*/ 4276238 w 6036023"/>
                <a:gd name="connsiteY133" fmla="*/ 140677 h 2352431"/>
                <a:gd name="connsiteX134" fmla="*/ 4198084 w 6036023"/>
                <a:gd name="connsiteY134" fmla="*/ 85969 h 2352431"/>
                <a:gd name="connsiteX135" fmla="*/ 4151192 w 6036023"/>
                <a:gd name="connsiteY135" fmla="*/ 62523 h 2352431"/>
                <a:gd name="connsiteX136" fmla="*/ 4088669 w 6036023"/>
                <a:gd name="connsiteY136" fmla="*/ 31262 h 2352431"/>
                <a:gd name="connsiteX137" fmla="*/ 3979254 w 6036023"/>
                <a:gd name="connsiteY137" fmla="*/ 0 h 2352431"/>
                <a:gd name="connsiteX138" fmla="*/ 3510331 w 6036023"/>
                <a:gd name="connsiteY138" fmla="*/ 7816 h 2352431"/>
                <a:gd name="connsiteX139" fmla="*/ 3463438 w 6036023"/>
                <a:gd name="connsiteY139" fmla="*/ 15631 h 2352431"/>
                <a:gd name="connsiteX140" fmla="*/ 3377469 w 6036023"/>
                <a:gd name="connsiteY140" fmla="*/ 23446 h 2352431"/>
                <a:gd name="connsiteX141" fmla="*/ 3322761 w 6036023"/>
                <a:gd name="connsiteY141" fmla="*/ 39077 h 2352431"/>
                <a:gd name="connsiteX142" fmla="*/ 3275869 w 6036023"/>
                <a:gd name="connsiteY142" fmla="*/ 54708 h 2352431"/>
                <a:gd name="connsiteX143" fmla="*/ 3252423 w 6036023"/>
                <a:gd name="connsiteY143" fmla="*/ 62523 h 2352431"/>
                <a:gd name="connsiteX144" fmla="*/ 3197715 w 6036023"/>
                <a:gd name="connsiteY144" fmla="*/ 85969 h 2352431"/>
                <a:gd name="connsiteX145" fmla="*/ 3127377 w 6036023"/>
                <a:gd name="connsiteY145" fmla="*/ 109416 h 2352431"/>
                <a:gd name="connsiteX146" fmla="*/ 3103931 w 6036023"/>
                <a:gd name="connsiteY146" fmla="*/ 117231 h 2352431"/>
                <a:gd name="connsiteX147" fmla="*/ 3072669 w 6036023"/>
                <a:gd name="connsiteY147" fmla="*/ 125046 h 2352431"/>
                <a:gd name="connsiteX148" fmla="*/ 3025777 w 6036023"/>
                <a:gd name="connsiteY148" fmla="*/ 140677 h 2352431"/>
                <a:gd name="connsiteX149" fmla="*/ 2947623 w 6036023"/>
                <a:gd name="connsiteY149" fmla="*/ 164123 h 2352431"/>
                <a:gd name="connsiteX150" fmla="*/ 2924177 w 6036023"/>
                <a:gd name="connsiteY150" fmla="*/ 171939 h 2352431"/>
                <a:gd name="connsiteX151" fmla="*/ 2900731 w 6036023"/>
                <a:gd name="connsiteY151" fmla="*/ 187569 h 2352431"/>
                <a:gd name="connsiteX152" fmla="*/ 2846023 w 6036023"/>
                <a:gd name="connsiteY152" fmla="*/ 203200 h 2352431"/>
                <a:gd name="connsiteX153" fmla="*/ 2822577 w 6036023"/>
                <a:gd name="connsiteY153" fmla="*/ 218831 h 2352431"/>
                <a:gd name="connsiteX154" fmla="*/ 2791315 w 6036023"/>
                <a:gd name="connsiteY154" fmla="*/ 226646 h 2352431"/>
                <a:gd name="connsiteX155" fmla="*/ 2767869 w 6036023"/>
                <a:gd name="connsiteY155" fmla="*/ 234462 h 2352431"/>
                <a:gd name="connsiteX156" fmla="*/ 2736607 w 6036023"/>
                <a:gd name="connsiteY156" fmla="*/ 242277 h 2352431"/>
                <a:gd name="connsiteX157" fmla="*/ 2681900 w 6036023"/>
                <a:gd name="connsiteY157" fmla="*/ 257908 h 2352431"/>
                <a:gd name="connsiteX158" fmla="*/ 2642823 w 6036023"/>
                <a:gd name="connsiteY158" fmla="*/ 265723 h 2352431"/>
                <a:gd name="connsiteX159" fmla="*/ 2619377 w 6036023"/>
                <a:gd name="connsiteY159" fmla="*/ 273539 h 2352431"/>
                <a:gd name="connsiteX160" fmla="*/ 2572484 w 6036023"/>
                <a:gd name="connsiteY160" fmla="*/ 281354 h 2352431"/>
                <a:gd name="connsiteX161" fmla="*/ 2549038 w 6036023"/>
                <a:gd name="connsiteY161" fmla="*/ 289169 h 2352431"/>
                <a:gd name="connsiteX162" fmla="*/ 2478700 w 6036023"/>
                <a:gd name="connsiteY162" fmla="*/ 304800 h 2352431"/>
                <a:gd name="connsiteX163" fmla="*/ 2416177 w 6036023"/>
                <a:gd name="connsiteY163" fmla="*/ 328246 h 2352431"/>
                <a:gd name="connsiteX164" fmla="*/ 2392731 w 6036023"/>
                <a:gd name="connsiteY164" fmla="*/ 343877 h 2352431"/>
                <a:gd name="connsiteX165" fmla="*/ 2338023 w 6036023"/>
                <a:gd name="connsiteY165" fmla="*/ 351692 h 2352431"/>
                <a:gd name="connsiteX166" fmla="*/ 2275500 w 6036023"/>
                <a:gd name="connsiteY166" fmla="*/ 367323 h 2352431"/>
                <a:gd name="connsiteX167" fmla="*/ 2166084 w 6036023"/>
                <a:gd name="connsiteY167" fmla="*/ 382954 h 2352431"/>
                <a:gd name="connsiteX168" fmla="*/ 2111377 w 6036023"/>
                <a:gd name="connsiteY168" fmla="*/ 398585 h 2352431"/>
                <a:gd name="connsiteX169" fmla="*/ 2001961 w 6036023"/>
                <a:gd name="connsiteY169" fmla="*/ 429846 h 2352431"/>
                <a:gd name="connsiteX170" fmla="*/ 1955069 w 6036023"/>
                <a:gd name="connsiteY170" fmla="*/ 445477 h 2352431"/>
                <a:gd name="connsiteX171" fmla="*/ 1923807 w 6036023"/>
                <a:gd name="connsiteY171" fmla="*/ 453292 h 2352431"/>
                <a:gd name="connsiteX172" fmla="*/ 1900361 w 6036023"/>
                <a:gd name="connsiteY172" fmla="*/ 461108 h 2352431"/>
                <a:gd name="connsiteX173" fmla="*/ 1830023 w 6036023"/>
                <a:gd name="connsiteY173" fmla="*/ 468923 h 2352431"/>
                <a:gd name="connsiteX174" fmla="*/ 1736238 w 6036023"/>
                <a:gd name="connsiteY174" fmla="*/ 484554 h 2352431"/>
                <a:gd name="connsiteX175" fmla="*/ 1478331 w 6036023"/>
                <a:gd name="connsiteY175" fmla="*/ 508000 h 2352431"/>
                <a:gd name="connsiteX176" fmla="*/ 1400177 w 6036023"/>
                <a:gd name="connsiteY176" fmla="*/ 523631 h 2352431"/>
                <a:gd name="connsiteX177" fmla="*/ 1368915 w 6036023"/>
                <a:gd name="connsiteY177" fmla="*/ 531446 h 2352431"/>
                <a:gd name="connsiteX178" fmla="*/ 1142268 w 6036023"/>
                <a:gd name="connsiteY178" fmla="*/ 586154 h 2352431"/>
                <a:gd name="connsiteX179" fmla="*/ 431068 w 6036023"/>
                <a:gd name="connsiteY179" fmla="*/ 812801 h 2352431"/>
                <a:gd name="connsiteX0" fmla="*/ 431070 w 6035792"/>
                <a:gd name="connsiteY0" fmla="*/ 820616 h 2352431"/>
                <a:gd name="connsiteX1" fmla="*/ 274762 w 6035792"/>
                <a:gd name="connsiteY1" fmla="*/ 898769 h 2352431"/>
                <a:gd name="connsiteX2" fmla="*/ 157531 w 6035792"/>
                <a:gd name="connsiteY2" fmla="*/ 969108 h 2352431"/>
                <a:gd name="connsiteX3" fmla="*/ 16854 w 6035792"/>
                <a:gd name="connsiteY3" fmla="*/ 1125416 h 2352431"/>
                <a:gd name="connsiteX4" fmla="*/ 9038 w 6035792"/>
                <a:gd name="connsiteY4" fmla="*/ 1156677 h 2352431"/>
                <a:gd name="connsiteX5" fmla="*/ 9038 w 6035792"/>
                <a:gd name="connsiteY5" fmla="*/ 1484923 h 2352431"/>
                <a:gd name="connsiteX6" fmla="*/ 16854 w 6035792"/>
                <a:gd name="connsiteY6" fmla="*/ 1508369 h 2352431"/>
                <a:gd name="connsiteX7" fmla="*/ 40300 w 6035792"/>
                <a:gd name="connsiteY7" fmla="*/ 1586523 h 2352431"/>
                <a:gd name="connsiteX8" fmla="*/ 48115 w 6035792"/>
                <a:gd name="connsiteY8" fmla="*/ 1609969 h 2352431"/>
                <a:gd name="connsiteX9" fmla="*/ 71561 w 6035792"/>
                <a:gd name="connsiteY9" fmla="*/ 1625600 h 2352431"/>
                <a:gd name="connsiteX10" fmla="*/ 102823 w 6035792"/>
                <a:gd name="connsiteY10" fmla="*/ 1695939 h 2352431"/>
                <a:gd name="connsiteX11" fmla="*/ 126269 w 6035792"/>
                <a:gd name="connsiteY11" fmla="*/ 1719385 h 2352431"/>
                <a:gd name="connsiteX12" fmla="*/ 173161 w 6035792"/>
                <a:gd name="connsiteY12" fmla="*/ 1750646 h 2352431"/>
                <a:gd name="connsiteX13" fmla="*/ 235684 w 6035792"/>
                <a:gd name="connsiteY13" fmla="*/ 1781908 h 2352431"/>
                <a:gd name="connsiteX14" fmla="*/ 298207 w 6035792"/>
                <a:gd name="connsiteY14" fmla="*/ 1813169 h 2352431"/>
                <a:gd name="connsiteX15" fmla="*/ 352915 w 6035792"/>
                <a:gd name="connsiteY15" fmla="*/ 1828800 h 2352431"/>
                <a:gd name="connsiteX16" fmla="*/ 399807 w 6035792"/>
                <a:gd name="connsiteY16" fmla="*/ 1844431 h 2352431"/>
                <a:gd name="connsiteX17" fmla="*/ 423254 w 6035792"/>
                <a:gd name="connsiteY17" fmla="*/ 1860062 h 2352431"/>
                <a:gd name="connsiteX18" fmla="*/ 501407 w 6035792"/>
                <a:gd name="connsiteY18" fmla="*/ 1883508 h 2352431"/>
                <a:gd name="connsiteX19" fmla="*/ 524854 w 6035792"/>
                <a:gd name="connsiteY19" fmla="*/ 1899139 h 2352431"/>
                <a:gd name="connsiteX20" fmla="*/ 587377 w 6035792"/>
                <a:gd name="connsiteY20" fmla="*/ 1914769 h 2352431"/>
                <a:gd name="connsiteX21" fmla="*/ 634269 w 6035792"/>
                <a:gd name="connsiteY21" fmla="*/ 1930400 h 2352431"/>
                <a:gd name="connsiteX22" fmla="*/ 657715 w 6035792"/>
                <a:gd name="connsiteY22" fmla="*/ 1938216 h 2352431"/>
                <a:gd name="connsiteX23" fmla="*/ 681161 w 6035792"/>
                <a:gd name="connsiteY23" fmla="*/ 1946031 h 2352431"/>
                <a:gd name="connsiteX24" fmla="*/ 704607 w 6035792"/>
                <a:gd name="connsiteY24" fmla="*/ 1961662 h 2352431"/>
                <a:gd name="connsiteX25" fmla="*/ 759315 w 6035792"/>
                <a:gd name="connsiteY25" fmla="*/ 1977292 h 2352431"/>
                <a:gd name="connsiteX26" fmla="*/ 806207 w 6035792"/>
                <a:gd name="connsiteY26" fmla="*/ 1992923 h 2352431"/>
                <a:gd name="connsiteX27" fmla="*/ 860915 w 6035792"/>
                <a:gd name="connsiteY27" fmla="*/ 2016369 h 2352431"/>
                <a:gd name="connsiteX28" fmla="*/ 931254 w 6035792"/>
                <a:gd name="connsiteY28" fmla="*/ 2024185 h 2352431"/>
                <a:gd name="connsiteX29" fmla="*/ 1001592 w 6035792"/>
                <a:gd name="connsiteY29" fmla="*/ 2047631 h 2352431"/>
                <a:gd name="connsiteX30" fmla="*/ 1025038 w 6035792"/>
                <a:gd name="connsiteY30" fmla="*/ 2055446 h 2352431"/>
                <a:gd name="connsiteX31" fmla="*/ 1095377 w 6035792"/>
                <a:gd name="connsiteY31" fmla="*/ 2063262 h 2352431"/>
                <a:gd name="connsiteX32" fmla="*/ 1189161 w 6035792"/>
                <a:gd name="connsiteY32" fmla="*/ 2086708 h 2352431"/>
                <a:gd name="connsiteX33" fmla="*/ 1251684 w 6035792"/>
                <a:gd name="connsiteY33" fmla="*/ 2102339 h 2352431"/>
                <a:gd name="connsiteX34" fmla="*/ 1345469 w 6035792"/>
                <a:gd name="connsiteY34" fmla="*/ 2110154 h 2352431"/>
                <a:gd name="connsiteX35" fmla="*/ 1423623 w 6035792"/>
                <a:gd name="connsiteY35" fmla="*/ 2125785 h 2352431"/>
                <a:gd name="connsiteX36" fmla="*/ 1462700 w 6035792"/>
                <a:gd name="connsiteY36" fmla="*/ 2133600 h 2352431"/>
                <a:gd name="connsiteX37" fmla="*/ 1493961 w 6035792"/>
                <a:gd name="connsiteY37" fmla="*/ 2141416 h 2352431"/>
                <a:gd name="connsiteX38" fmla="*/ 1704977 w 6035792"/>
                <a:gd name="connsiteY38" fmla="*/ 2157046 h 2352431"/>
                <a:gd name="connsiteX39" fmla="*/ 1783131 w 6035792"/>
                <a:gd name="connsiteY39" fmla="*/ 2164862 h 2352431"/>
                <a:gd name="connsiteX40" fmla="*/ 1837838 w 6035792"/>
                <a:gd name="connsiteY40" fmla="*/ 2180492 h 2352431"/>
                <a:gd name="connsiteX41" fmla="*/ 1861284 w 6035792"/>
                <a:gd name="connsiteY41" fmla="*/ 2188308 h 2352431"/>
                <a:gd name="connsiteX42" fmla="*/ 1931623 w 6035792"/>
                <a:gd name="connsiteY42" fmla="*/ 2196123 h 2352431"/>
                <a:gd name="connsiteX43" fmla="*/ 2072300 w 6035792"/>
                <a:gd name="connsiteY43" fmla="*/ 2211754 h 2352431"/>
                <a:gd name="connsiteX44" fmla="*/ 2236423 w 6035792"/>
                <a:gd name="connsiteY44" fmla="*/ 2219569 h 2352431"/>
                <a:gd name="connsiteX45" fmla="*/ 2392731 w 6035792"/>
                <a:gd name="connsiteY45" fmla="*/ 2211754 h 2352431"/>
                <a:gd name="connsiteX46" fmla="*/ 2431807 w 6035792"/>
                <a:gd name="connsiteY46" fmla="*/ 2203939 h 2352431"/>
                <a:gd name="connsiteX47" fmla="*/ 2486515 w 6035792"/>
                <a:gd name="connsiteY47" fmla="*/ 2188308 h 2352431"/>
                <a:gd name="connsiteX48" fmla="*/ 2556854 w 6035792"/>
                <a:gd name="connsiteY48" fmla="*/ 2180492 h 2352431"/>
                <a:gd name="connsiteX49" fmla="*/ 2580300 w 6035792"/>
                <a:gd name="connsiteY49" fmla="*/ 2172677 h 2352431"/>
                <a:gd name="connsiteX50" fmla="*/ 2603746 w 6035792"/>
                <a:gd name="connsiteY50" fmla="*/ 2157046 h 2352431"/>
                <a:gd name="connsiteX51" fmla="*/ 2689715 w 6035792"/>
                <a:gd name="connsiteY51" fmla="*/ 2149231 h 2352431"/>
                <a:gd name="connsiteX52" fmla="*/ 2744423 w 6035792"/>
                <a:gd name="connsiteY52" fmla="*/ 2133600 h 2352431"/>
                <a:gd name="connsiteX53" fmla="*/ 2830392 w 6035792"/>
                <a:gd name="connsiteY53" fmla="*/ 2125785 h 2352431"/>
                <a:gd name="connsiteX54" fmla="*/ 2877284 w 6035792"/>
                <a:gd name="connsiteY54" fmla="*/ 2110154 h 2352431"/>
                <a:gd name="connsiteX55" fmla="*/ 2908546 w 6035792"/>
                <a:gd name="connsiteY55" fmla="*/ 2102339 h 2352431"/>
                <a:gd name="connsiteX56" fmla="*/ 2955438 w 6035792"/>
                <a:gd name="connsiteY56" fmla="*/ 2086708 h 2352431"/>
                <a:gd name="connsiteX57" fmla="*/ 3119561 w 6035792"/>
                <a:gd name="connsiteY57" fmla="*/ 2071077 h 2352431"/>
                <a:gd name="connsiteX58" fmla="*/ 3174269 w 6035792"/>
                <a:gd name="connsiteY58" fmla="*/ 2055446 h 2352431"/>
                <a:gd name="connsiteX59" fmla="*/ 3221161 w 6035792"/>
                <a:gd name="connsiteY59" fmla="*/ 2039816 h 2352431"/>
                <a:gd name="connsiteX60" fmla="*/ 3244607 w 6035792"/>
                <a:gd name="connsiteY60" fmla="*/ 2032000 h 2352431"/>
                <a:gd name="connsiteX61" fmla="*/ 3651007 w 6035792"/>
                <a:gd name="connsiteY61" fmla="*/ 2039816 h 2352431"/>
                <a:gd name="connsiteX62" fmla="*/ 3690084 w 6035792"/>
                <a:gd name="connsiteY62" fmla="*/ 2047631 h 2352431"/>
                <a:gd name="connsiteX63" fmla="*/ 3752607 w 6035792"/>
                <a:gd name="connsiteY63" fmla="*/ 2063262 h 2352431"/>
                <a:gd name="connsiteX64" fmla="*/ 3799500 w 6035792"/>
                <a:gd name="connsiteY64" fmla="*/ 2078892 h 2352431"/>
                <a:gd name="connsiteX65" fmla="*/ 3822946 w 6035792"/>
                <a:gd name="connsiteY65" fmla="*/ 2086708 h 2352431"/>
                <a:gd name="connsiteX66" fmla="*/ 3862023 w 6035792"/>
                <a:gd name="connsiteY66" fmla="*/ 2094523 h 2352431"/>
                <a:gd name="connsiteX67" fmla="*/ 3893284 w 6035792"/>
                <a:gd name="connsiteY67" fmla="*/ 2110154 h 2352431"/>
                <a:gd name="connsiteX68" fmla="*/ 3947992 w 6035792"/>
                <a:gd name="connsiteY68" fmla="*/ 2125785 h 2352431"/>
                <a:gd name="connsiteX69" fmla="*/ 3971438 w 6035792"/>
                <a:gd name="connsiteY69" fmla="*/ 2133600 h 2352431"/>
                <a:gd name="connsiteX70" fmla="*/ 4026146 w 6035792"/>
                <a:gd name="connsiteY70" fmla="*/ 2149231 h 2352431"/>
                <a:gd name="connsiteX71" fmla="*/ 4049592 w 6035792"/>
                <a:gd name="connsiteY71" fmla="*/ 2164862 h 2352431"/>
                <a:gd name="connsiteX72" fmla="*/ 4119931 w 6035792"/>
                <a:gd name="connsiteY72" fmla="*/ 2180492 h 2352431"/>
                <a:gd name="connsiteX73" fmla="*/ 4143377 w 6035792"/>
                <a:gd name="connsiteY73" fmla="*/ 2188308 h 2352431"/>
                <a:gd name="connsiteX74" fmla="*/ 4237161 w 6035792"/>
                <a:gd name="connsiteY74" fmla="*/ 2203939 h 2352431"/>
                <a:gd name="connsiteX75" fmla="*/ 4284054 w 6035792"/>
                <a:gd name="connsiteY75" fmla="*/ 2219569 h 2352431"/>
                <a:gd name="connsiteX76" fmla="*/ 4307500 w 6035792"/>
                <a:gd name="connsiteY76" fmla="*/ 2227385 h 2352431"/>
                <a:gd name="connsiteX77" fmla="*/ 4346577 w 6035792"/>
                <a:gd name="connsiteY77" fmla="*/ 2235200 h 2352431"/>
                <a:gd name="connsiteX78" fmla="*/ 4370023 w 6035792"/>
                <a:gd name="connsiteY78" fmla="*/ 2243016 h 2352431"/>
                <a:gd name="connsiteX79" fmla="*/ 4424731 w 6035792"/>
                <a:gd name="connsiteY79" fmla="*/ 2250831 h 2352431"/>
                <a:gd name="connsiteX80" fmla="*/ 4534146 w 6035792"/>
                <a:gd name="connsiteY80" fmla="*/ 2282092 h 2352431"/>
                <a:gd name="connsiteX81" fmla="*/ 4737346 w 6035792"/>
                <a:gd name="connsiteY81" fmla="*/ 2297723 h 2352431"/>
                <a:gd name="connsiteX82" fmla="*/ 4807684 w 6035792"/>
                <a:gd name="connsiteY82" fmla="*/ 2305539 h 2352431"/>
                <a:gd name="connsiteX83" fmla="*/ 4838946 w 6035792"/>
                <a:gd name="connsiteY83" fmla="*/ 2313354 h 2352431"/>
                <a:gd name="connsiteX84" fmla="*/ 5049961 w 6035792"/>
                <a:gd name="connsiteY84" fmla="*/ 2321169 h 2352431"/>
                <a:gd name="connsiteX85" fmla="*/ 5104669 w 6035792"/>
                <a:gd name="connsiteY85" fmla="*/ 2328985 h 2352431"/>
                <a:gd name="connsiteX86" fmla="*/ 5151561 w 6035792"/>
                <a:gd name="connsiteY86" fmla="*/ 2336800 h 2352431"/>
                <a:gd name="connsiteX87" fmla="*/ 5229715 w 6035792"/>
                <a:gd name="connsiteY87" fmla="*/ 2344616 h 2352431"/>
                <a:gd name="connsiteX88" fmla="*/ 5284423 w 6035792"/>
                <a:gd name="connsiteY88" fmla="*/ 2352431 h 2352431"/>
                <a:gd name="connsiteX89" fmla="*/ 5550146 w 6035792"/>
                <a:gd name="connsiteY89" fmla="*/ 2336800 h 2352431"/>
                <a:gd name="connsiteX90" fmla="*/ 5636115 w 6035792"/>
                <a:gd name="connsiteY90" fmla="*/ 2321169 h 2352431"/>
                <a:gd name="connsiteX91" fmla="*/ 5698638 w 6035792"/>
                <a:gd name="connsiteY91" fmla="*/ 2305539 h 2352431"/>
                <a:gd name="connsiteX92" fmla="*/ 5753346 w 6035792"/>
                <a:gd name="connsiteY92" fmla="*/ 2266462 h 2352431"/>
                <a:gd name="connsiteX93" fmla="*/ 5823684 w 6035792"/>
                <a:gd name="connsiteY93" fmla="*/ 2219569 h 2352431"/>
                <a:gd name="connsiteX94" fmla="*/ 5886207 w 6035792"/>
                <a:gd name="connsiteY94" fmla="*/ 2164862 h 2352431"/>
                <a:gd name="connsiteX95" fmla="*/ 5948731 w 6035792"/>
                <a:gd name="connsiteY95" fmla="*/ 2071077 h 2352431"/>
                <a:gd name="connsiteX96" fmla="*/ 6006613 w 6035792"/>
                <a:gd name="connsiteY96" fmla="*/ 1952625 h 2352431"/>
                <a:gd name="connsiteX97" fmla="*/ 6034700 w 6035792"/>
                <a:gd name="connsiteY97" fmla="*/ 1828800 h 2352431"/>
                <a:gd name="connsiteX98" fmla="*/ 6019069 w 6035792"/>
                <a:gd name="connsiteY98" fmla="*/ 1602154 h 2352431"/>
                <a:gd name="connsiteX99" fmla="*/ 6003438 w 6035792"/>
                <a:gd name="connsiteY99" fmla="*/ 1555262 h 2352431"/>
                <a:gd name="connsiteX100" fmla="*/ 5964361 w 6035792"/>
                <a:gd name="connsiteY100" fmla="*/ 1508369 h 2352431"/>
                <a:gd name="connsiteX101" fmla="*/ 5847131 w 6035792"/>
                <a:gd name="connsiteY101" fmla="*/ 1414585 h 2352431"/>
                <a:gd name="connsiteX102" fmla="*/ 5761161 w 6035792"/>
                <a:gd name="connsiteY102" fmla="*/ 1367692 h 2352431"/>
                <a:gd name="connsiteX103" fmla="*/ 5706454 w 6035792"/>
                <a:gd name="connsiteY103" fmla="*/ 1344246 h 2352431"/>
                <a:gd name="connsiteX104" fmla="*/ 5628300 w 6035792"/>
                <a:gd name="connsiteY104" fmla="*/ 1312985 h 2352431"/>
                <a:gd name="connsiteX105" fmla="*/ 5565777 w 6035792"/>
                <a:gd name="connsiteY105" fmla="*/ 1289539 h 2352431"/>
                <a:gd name="connsiteX106" fmla="*/ 5495438 w 6035792"/>
                <a:gd name="connsiteY106" fmla="*/ 1250462 h 2352431"/>
                <a:gd name="connsiteX107" fmla="*/ 5425100 w 6035792"/>
                <a:gd name="connsiteY107" fmla="*/ 1219200 h 2352431"/>
                <a:gd name="connsiteX108" fmla="*/ 5378207 w 6035792"/>
                <a:gd name="connsiteY108" fmla="*/ 1187939 h 2352431"/>
                <a:gd name="connsiteX109" fmla="*/ 5323500 w 6035792"/>
                <a:gd name="connsiteY109" fmla="*/ 1164492 h 2352431"/>
                <a:gd name="connsiteX110" fmla="*/ 5221900 w 6035792"/>
                <a:gd name="connsiteY110" fmla="*/ 1117600 h 2352431"/>
                <a:gd name="connsiteX111" fmla="*/ 5175007 w 6035792"/>
                <a:gd name="connsiteY111" fmla="*/ 1094154 h 2352431"/>
                <a:gd name="connsiteX112" fmla="*/ 5120300 w 6035792"/>
                <a:gd name="connsiteY112" fmla="*/ 1070708 h 2352431"/>
                <a:gd name="connsiteX113" fmla="*/ 5065592 w 6035792"/>
                <a:gd name="connsiteY113" fmla="*/ 1047262 h 2352431"/>
                <a:gd name="connsiteX114" fmla="*/ 5010884 w 6035792"/>
                <a:gd name="connsiteY114" fmla="*/ 1023816 h 2352431"/>
                <a:gd name="connsiteX115" fmla="*/ 4963992 w 6035792"/>
                <a:gd name="connsiteY115" fmla="*/ 1000369 h 2352431"/>
                <a:gd name="connsiteX116" fmla="*/ 4917100 w 6035792"/>
                <a:gd name="connsiteY116" fmla="*/ 976923 h 2352431"/>
                <a:gd name="connsiteX117" fmla="*/ 4862392 w 6035792"/>
                <a:gd name="connsiteY117" fmla="*/ 945662 h 2352431"/>
                <a:gd name="connsiteX118" fmla="*/ 4807684 w 6035792"/>
                <a:gd name="connsiteY118" fmla="*/ 922216 h 2352431"/>
                <a:gd name="connsiteX119" fmla="*/ 4737346 w 6035792"/>
                <a:gd name="connsiteY119" fmla="*/ 875323 h 2352431"/>
                <a:gd name="connsiteX120" fmla="*/ 4690454 w 6035792"/>
                <a:gd name="connsiteY120" fmla="*/ 836246 h 2352431"/>
                <a:gd name="connsiteX121" fmla="*/ 4651377 w 6035792"/>
                <a:gd name="connsiteY121" fmla="*/ 789354 h 2352431"/>
                <a:gd name="connsiteX122" fmla="*/ 4620115 w 6035792"/>
                <a:gd name="connsiteY122" fmla="*/ 742462 h 2352431"/>
                <a:gd name="connsiteX123" fmla="*/ 4588854 w 6035792"/>
                <a:gd name="connsiteY123" fmla="*/ 695569 h 2352431"/>
                <a:gd name="connsiteX124" fmla="*/ 4565407 w 6035792"/>
                <a:gd name="connsiteY124" fmla="*/ 648677 h 2352431"/>
                <a:gd name="connsiteX125" fmla="*/ 4534146 w 6035792"/>
                <a:gd name="connsiteY125" fmla="*/ 601785 h 2352431"/>
                <a:gd name="connsiteX126" fmla="*/ 4495069 w 6035792"/>
                <a:gd name="connsiteY126" fmla="*/ 531446 h 2352431"/>
                <a:gd name="connsiteX127" fmla="*/ 4455992 w 6035792"/>
                <a:gd name="connsiteY127" fmla="*/ 461108 h 2352431"/>
                <a:gd name="connsiteX128" fmla="*/ 4424731 w 6035792"/>
                <a:gd name="connsiteY128" fmla="*/ 382954 h 2352431"/>
                <a:gd name="connsiteX129" fmla="*/ 4409100 w 6035792"/>
                <a:gd name="connsiteY129" fmla="*/ 328246 h 2352431"/>
                <a:gd name="connsiteX130" fmla="*/ 4393469 w 6035792"/>
                <a:gd name="connsiteY130" fmla="*/ 304800 h 2352431"/>
                <a:gd name="connsiteX131" fmla="*/ 4346577 w 6035792"/>
                <a:gd name="connsiteY131" fmla="*/ 234462 h 2352431"/>
                <a:gd name="connsiteX132" fmla="*/ 4315315 w 6035792"/>
                <a:gd name="connsiteY132" fmla="*/ 187569 h 2352431"/>
                <a:gd name="connsiteX133" fmla="*/ 4276238 w 6035792"/>
                <a:gd name="connsiteY133" fmla="*/ 140677 h 2352431"/>
                <a:gd name="connsiteX134" fmla="*/ 4198084 w 6035792"/>
                <a:gd name="connsiteY134" fmla="*/ 85969 h 2352431"/>
                <a:gd name="connsiteX135" fmla="*/ 4151192 w 6035792"/>
                <a:gd name="connsiteY135" fmla="*/ 62523 h 2352431"/>
                <a:gd name="connsiteX136" fmla="*/ 4088669 w 6035792"/>
                <a:gd name="connsiteY136" fmla="*/ 31262 h 2352431"/>
                <a:gd name="connsiteX137" fmla="*/ 3979254 w 6035792"/>
                <a:gd name="connsiteY137" fmla="*/ 0 h 2352431"/>
                <a:gd name="connsiteX138" fmla="*/ 3510331 w 6035792"/>
                <a:gd name="connsiteY138" fmla="*/ 7816 h 2352431"/>
                <a:gd name="connsiteX139" fmla="*/ 3463438 w 6035792"/>
                <a:gd name="connsiteY139" fmla="*/ 15631 h 2352431"/>
                <a:gd name="connsiteX140" fmla="*/ 3377469 w 6035792"/>
                <a:gd name="connsiteY140" fmla="*/ 23446 h 2352431"/>
                <a:gd name="connsiteX141" fmla="*/ 3322761 w 6035792"/>
                <a:gd name="connsiteY141" fmla="*/ 39077 h 2352431"/>
                <a:gd name="connsiteX142" fmla="*/ 3275869 w 6035792"/>
                <a:gd name="connsiteY142" fmla="*/ 54708 h 2352431"/>
                <a:gd name="connsiteX143" fmla="*/ 3252423 w 6035792"/>
                <a:gd name="connsiteY143" fmla="*/ 62523 h 2352431"/>
                <a:gd name="connsiteX144" fmla="*/ 3197715 w 6035792"/>
                <a:gd name="connsiteY144" fmla="*/ 85969 h 2352431"/>
                <a:gd name="connsiteX145" fmla="*/ 3127377 w 6035792"/>
                <a:gd name="connsiteY145" fmla="*/ 109416 h 2352431"/>
                <a:gd name="connsiteX146" fmla="*/ 3103931 w 6035792"/>
                <a:gd name="connsiteY146" fmla="*/ 117231 h 2352431"/>
                <a:gd name="connsiteX147" fmla="*/ 3072669 w 6035792"/>
                <a:gd name="connsiteY147" fmla="*/ 125046 h 2352431"/>
                <a:gd name="connsiteX148" fmla="*/ 3025777 w 6035792"/>
                <a:gd name="connsiteY148" fmla="*/ 140677 h 2352431"/>
                <a:gd name="connsiteX149" fmla="*/ 2947623 w 6035792"/>
                <a:gd name="connsiteY149" fmla="*/ 164123 h 2352431"/>
                <a:gd name="connsiteX150" fmla="*/ 2924177 w 6035792"/>
                <a:gd name="connsiteY150" fmla="*/ 171939 h 2352431"/>
                <a:gd name="connsiteX151" fmla="*/ 2900731 w 6035792"/>
                <a:gd name="connsiteY151" fmla="*/ 187569 h 2352431"/>
                <a:gd name="connsiteX152" fmla="*/ 2846023 w 6035792"/>
                <a:gd name="connsiteY152" fmla="*/ 203200 h 2352431"/>
                <a:gd name="connsiteX153" fmla="*/ 2822577 w 6035792"/>
                <a:gd name="connsiteY153" fmla="*/ 218831 h 2352431"/>
                <a:gd name="connsiteX154" fmla="*/ 2791315 w 6035792"/>
                <a:gd name="connsiteY154" fmla="*/ 226646 h 2352431"/>
                <a:gd name="connsiteX155" fmla="*/ 2767869 w 6035792"/>
                <a:gd name="connsiteY155" fmla="*/ 234462 h 2352431"/>
                <a:gd name="connsiteX156" fmla="*/ 2736607 w 6035792"/>
                <a:gd name="connsiteY156" fmla="*/ 242277 h 2352431"/>
                <a:gd name="connsiteX157" fmla="*/ 2681900 w 6035792"/>
                <a:gd name="connsiteY157" fmla="*/ 257908 h 2352431"/>
                <a:gd name="connsiteX158" fmla="*/ 2642823 w 6035792"/>
                <a:gd name="connsiteY158" fmla="*/ 265723 h 2352431"/>
                <a:gd name="connsiteX159" fmla="*/ 2619377 w 6035792"/>
                <a:gd name="connsiteY159" fmla="*/ 273539 h 2352431"/>
                <a:gd name="connsiteX160" fmla="*/ 2572484 w 6035792"/>
                <a:gd name="connsiteY160" fmla="*/ 281354 h 2352431"/>
                <a:gd name="connsiteX161" fmla="*/ 2549038 w 6035792"/>
                <a:gd name="connsiteY161" fmla="*/ 289169 h 2352431"/>
                <a:gd name="connsiteX162" fmla="*/ 2478700 w 6035792"/>
                <a:gd name="connsiteY162" fmla="*/ 304800 h 2352431"/>
                <a:gd name="connsiteX163" fmla="*/ 2416177 w 6035792"/>
                <a:gd name="connsiteY163" fmla="*/ 328246 h 2352431"/>
                <a:gd name="connsiteX164" fmla="*/ 2392731 w 6035792"/>
                <a:gd name="connsiteY164" fmla="*/ 343877 h 2352431"/>
                <a:gd name="connsiteX165" fmla="*/ 2338023 w 6035792"/>
                <a:gd name="connsiteY165" fmla="*/ 351692 h 2352431"/>
                <a:gd name="connsiteX166" fmla="*/ 2275500 w 6035792"/>
                <a:gd name="connsiteY166" fmla="*/ 367323 h 2352431"/>
                <a:gd name="connsiteX167" fmla="*/ 2166084 w 6035792"/>
                <a:gd name="connsiteY167" fmla="*/ 382954 h 2352431"/>
                <a:gd name="connsiteX168" fmla="*/ 2111377 w 6035792"/>
                <a:gd name="connsiteY168" fmla="*/ 398585 h 2352431"/>
                <a:gd name="connsiteX169" fmla="*/ 2001961 w 6035792"/>
                <a:gd name="connsiteY169" fmla="*/ 429846 h 2352431"/>
                <a:gd name="connsiteX170" fmla="*/ 1955069 w 6035792"/>
                <a:gd name="connsiteY170" fmla="*/ 445477 h 2352431"/>
                <a:gd name="connsiteX171" fmla="*/ 1923807 w 6035792"/>
                <a:gd name="connsiteY171" fmla="*/ 453292 h 2352431"/>
                <a:gd name="connsiteX172" fmla="*/ 1900361 w 6035792"/>
                <a:gd name="connsiteY172" fmla="*/ 461108 h 2352431"/>
                <a:gd name="connsiteX173" fmla="*/ 1830023 w 6035792"/>
                <a:gd name="connsiteY173" fmla="*/ 468923 h 2352431"/>
                <a:gd name="connsiteX174" fmla="*/ 1736238 w 6035792"/>
                <a:gd name="connsiteY174" fmla="*/ 484554 h 2352431"/>
                <a:gd name="connsiteX175" fmla="*/ 1478331 w 6035792"/>
                <a:gd name="connsiteY175" fmla="*/ 508000 h 2352431"/>
                <a:gd name="connsiteX176" fmla="*/ 1400177 w 6035792"/>
                <a:gd name="connsiteY176" fmla="*/ 523631 h 2352431"/>
                <a:gd name="connsiteX177" fmla="*/ 1368915 w 6035792"/>
                <a:gd name="connsiteY177" fmla="*/ 531446 h 2352431"/>
                <a:gd name="connsiteX178" fmla="*/ 1142268 w 6035792"/>
                <a:gd name="connsiteY178" fmla="*/ 586154 h 2352431"/>
                <a:gd name="connsiteX179" fmla="*/ 431068 w 6035792"/>
                <a:gd name="connsiteY179"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61161 w 6035106"/>
                <a:gd name="connsiteY101" fmla="*/ 1367692 h 2352431"/>
                <a:gd name="connsiteX102" fmla="*/ 5706454 w 6035106"/>
                <a:gd name="connsiteY102" fmla="*/ 1344246 h 2352431"/>
                <a:gd name="connsiteX103" fmla="*/ 5628300 w 6035106"/>
                <a:gd name="connsiteY103" fmla="*/ 1312985 h 2352431"/>
                <a:gd name="connsiteX104" fmla="*/ 5565777 w 6035106"/>
                <a:gd name="connsiteY104" fmla="*/ 1289539 h 2352431"/>
                <a:gd name="connsiteX105" fmla="*/ 5495438 w 6035106"/>
                <a:gd name="connsiteY105" fmla="*/ 1250462 h 2352431"/>
                <a:gd name="connsiteX106" fmla="*/ 5425100 w 6035106"/>
                <a:gd name="connsiteY106" fmla="*/ 1219200 h 2352431"/>
                <a:gd name="connsiteX107" fmla="*/ 5378207 w 6035106"/>
                <a:gd name="connsiteY107" fmla="*/ 1187939 h 2352431"/>
                <a:gd name="connsiteX108" fmla="*/ 5323500 w 6035106"/>
                <a:gd name="connsiteY108" fmla="*/ 1164492 h 2352431"/>
                <a:gd name="connsiteX109" fmla="*/ 5221900 w 6035106"/>
                <a:gd name="connsiteY109" fmla="*/ 1117600 h 2352431"/>
                <a:gd name="connsiteX110" fmla="*/ 5175007 w 6035106"/>
                <a:gd name="connsiteY110" fmla="*/ 1094154 h 2352431"/>
                <a:gd name="connsiteX111" fmla="*/ 5120300 w 6035106"/>
                <a:gd name="connsiteY111" fmla="*/ 1070708 h 2352431"/>
                <a:gd name="connsiteX112" fmla="*/ 5065592 w 6035106"/>
                <a:gd name="connsiteY112" fmla="*/ 1047262 h 2352431"/>
                <a:gd name="connsiteX113" fmla="*/ 5010884 w 6035106"/>
                <a:gd name="connsiteY113" fmla="*/ 1023816 h 2352431"/>
                <a:gd name="connsiteX114" fmla="*/ 4963992 w 6035106"/>
                <a:gd name="connsiteY114" fmla="*/ 1000369 h 2352431"/>
                <a:gd name="connsiteX115" fmla="*/ 4917100 w 6035106"/>
                <a:gd name="connsiteY115" fmla="*/ 976923 h 2352431"/>
                <a:gd name="connsiteX116" fmla="*/ 4862392 w 6035106"/>
                <a:gd name="connsiteY116" fmla="*/ 945662 h 2352431"/>
                <a:gd name="connsiteX117" fmla="*/ 4807684 w 6035106"/>
                <a:gd name="connsiteY117" fmla="*/ 922216 h 2352431"/>
                <a:gd name="connsiteX118" fmla="*/ 4737346 w 6035106"/>
                <a:gd name="connsiteY118" fmla="*/ 875323 h 2352431"/>
                <a:gd name="connsiteX119" fmla="*/ 4690454 w 6035106"/>
                <a:gd name="connsiteY119" fmla="*/ 836246 h 2352431"/>
                <a:gd name="connsiteX120" fmla="*/ 4651377 w 6035106"/>
                <a:gd name="connsiteY120" fmla="*/ 789354 h 2352431"/>
                <a:gd name="connsiteX121" fmla="*/ 4620115 w 6035106"/>
                <a:gd name="connsiteY121" fmla="*/ 742462 h 2352431"/>
                <a:gd name="connsiteX122" fmla="*/ 4588854 w 6035106"/>
                <a:gd name="connsiteY122" fmla="*/ 695569 h 2352431"/>
                <a:gd name="connsiteX123" fmla="*/ 4565407 w 6035106"/>
                <a:gd name="connsiteY123" fmla="*/ 648677 h 2352431"/>
                <a:gd name="connsiteX124" fmla="*/ 4534146 w 6035106"/>
                <a:gd name="connsiteY124" fmla="*/ 601785 h 2352431"/>
                <a:gd name="connsiteX125" fmla="*/ 4495069 w 6035106"/>
                <a:gd name="connsiteY125" fmla="*/ 531446 h 2352431"/>
                <a:gd name="connsiteX126" fmla="*/ 4455992 w 6035106"/>
                <a:gd name="connsiteY126" fmla="*/ 461108 h 2352431"/>
                <a:gd name="connsiteX127" fmla="*/ 4424731 w 6035106"/>
                <a:gd name="connsiteY127" fmla="*/ 382954 h 2352431"/>
                <a:gd name="connsiteX128" fmla="*/ 4409100 w 6035106"/>
                <a:gd name="connsiteY128" fmla="*/ 328246 h 2352431"/>
                <a:gd name="connsiteX129" fmla="*/ 4393469 w 6035106"/>
                <a:gd name="connsiteY129" fmla="*/ 304800 h 2352431"/>
                <a:gd name="connsiteX130" fmla="*/ 4346577 w 6035106"/>
                <a:gd name="connsiteY130" fmla="*/ 234462 h 2352431"/>
                <a:gd name="connsiteX131" fmla="*/ 4315315 w 6035106"/>
                <a:gd name="connsiteY131" fmla="*/ 187569 h 2352431"/>
                <a:gd name="connsiteX132" fmla="*/ 4276238 w 6035106"/>
                <a:gd name="connsiteY132" fmla="*/ 140677 h 2352431"/>
                <a:gd name="connsiteX133" fmla="*/ 4198084 w 6035106"/>
                <a:gd name="connsiteY133" fmla="*/ 85969 h 2352431"/>
                <a:gd name="connsiteX134" fmla="*/ 4151192 w 6035106"/>
                <a:gd name="connsiteY134" fmla="*/ 62523 h 2352431"/>
                <a:gd name="connsiteX135" fmla="*/ 4088669 w 6035106"/>
                <a:gd name="connsiteY135" fmla="*/ 31262 h 2352431"/>
                <a:gd name="connsiteX136" fmla="*/ 3979254 w 6035106"/>
                <a:gd name="connsiteY136" fmla="*/ 0 h 2352431"/>
                <a:gd name="connsiteX137" fmla="*/ 3510331 w 6035106"/>
                <a:gd name="connsiteY137" fmla="*/ 7816 h 2352431"/>
                <a:gd name="connsiteX138" fmla="*/ 3463438 w 6035106"/>
                <a:gd name="connsiteY138" fmla="*/ 15631 h 2352431"/>
                <a:gd name="connsiteX139" fmla="*/ 3377469 w 6035106"/>
                <a:gd name="connsiteY139" fmla="*/ 23446 h 2352431"/>
                <a:gd name="connsiteX140" fmla="*/ 3322761 w 6035106"/>
                <a:gd name="connsiteY140" fmla="*/ 39077 h 2352431"/>
                <a:gd name="connsiteX141" fmla="*/ 3275869 w 6035106"/>
                <a:gd name="connsiteY141" fmla="*/ 54708 h 2352431"/>
                <a:gd name="connsiteX142" fmla="*/ 3252423 w 6035106"/>
                <a:gd name="connsiteY142" fmla="*/ 62523 h 2352431"/>
                <a:gd name="connsiteX143" fmla="*/ 3197715 w 6035106"/>
                <a:gd name="connsiteY143" fmla="*/ 85969 h 2352431"/>
                <a:gd name="connsiteX144" fmla="*/ 3127377 w 6035106"/>
                <a:gd name="connsiteY144" fmla="*/ 109416 h 2352431"/>
                <a:gd name="connsiteX145" fmla="*/ 3103931 w 6035106"/>
                <a:gd name="connsiteY145" fmla="*/ 117231 h 2352431"/>
                <a:gd name="connsiteX146" fmla="*/ 3072669 w 6035106"/>
                <a:gd name="connsiteY146" fmla="*/ 125046 h 2352431"/>
                <a:gd name="connsiteX147" fmla="*/ 3025777 w 6035106"/>
                <a:gd name="connsiteY147" fmla="*/ 140677 h 2352431"/>
                <a:gd name="connsiteX148" fmla="*/ 2947623 w 6035106"/>
                <a:gd name="connsiteY148" fmla="*/ 164123 h 2352431"/>
                <a:gd name="connsiteX149" fmla="*/ 2924177 w 6035106"/>
                <a:gd name="connsiteY149" fmla="*/ 171939 h 2352431"/>
                <a:gd name="connsiteX150" fmla="*/ 2900731 w 6035106"/>
                <a:gd name="connsiteY150" fmla="*/ 187569 h 2352431"/>
                <a:gd name="connsiteX151" fmla="*/ 2846023 w 6035106"/>
                <a:gd name="connsiteY151" fmla="*/ 203200 h 2352431"/>
                <a:gd name="connsiteX152" fmla="*/ 2822577 w 6035106"/>
                <a:gd name="connsiteY152" fmla="*/ 218831 h 2352431"/>
                <a:gd name="connsiteX153" fmla="*/ 2791315 w 6035106"/>
                <a:gd name="connsiteY153" fmla="*/ 226646 h 2352431"/>
                <a:gd name="connsiteX154" fmla="*/ 2767869 w 6035106"/>
                <a:gd name="connsiteY154" fmla="*/ 234462 h 2352431"/>
                <a:gd name="connsiteX155" fmla="*/ 2736607 w 6035106"/>
                <a:gd name="connsiteY155" fmla="*/ 242277 h 2352431"/>
                <a:gd name="connsiteX156" fmla="*/ 2681900 w 6035106"/>
                <a:gd name="connsiteY156" fmla="*/ 257908 h 2352431"/>
                <a:gd name="connsiteX157" fmla="*/ 2642823 w 6035106"/>
                <a:gd name="connsiteY157" fmla="*/ 265723 h 2352431"/>
                <a:gd name="connsiteX158" fmla="*/ 2619377 w 6035106"/>
                <a:gd name="connsiteY158" fmla="*/ 273539 h 2352431"/>
                <a:gd name="connsiteX159" fmla="*/ 2572484 w 6035106"/>
                <a:gd name="connsiteY159" fmla="*/ 281354 h 2352431"/>
                <a:gd name="connsiteX160" fmla="*/ 2549038 w 6035106"/>
                <a:gd name="connsiteY160" fmla="*/ 289169 h 2352431"/>
                <a:gd name="connsiteX161" fmla="*/ 2478700 w 6035106"/>
                <a:gd name="connsiteY161" fmla="*/ 304800 h 2352431"/>
                <a:gd name="connsiteX162" fmla="*/ 2416177 w 6035106"/>
                <a:gd name="connsiteY162" fmla="*/ 328246 h 2352431"/>
                <a:gd name="connsiteX163" fmla="*/ 2392731 w 6035106"/>
                <a:gd name="connsiteY163" fmla="*/ 343877 h 2352431"/>
                <a:gd name="connsiteX164" fmla="*/ 2338023 w 6035106"/>
                <a:gd name="connsiteY164" fmla="*/ 351692 h 2352431"/>
                <a:gd name="connsiteX165" fmla="*/ 2275500 w 6035106"/>
                <a:gd name="connsiteY165" fmla="*/ 367323 h 2352431"/>
                <a:gd name="connsiteX166" fmla="*/ 2166084 w 6035106"/>
                <a:gd name="connsiteY166" fmla="*/ 382954 h 2352431"/>
                <a:gd name="connsiteX167" fmla="*/ 2111377 w 6035106"/>
                <a:gd name="connsiteY167" fmla="*/ 398585 h 2352431"/>
                <a:gd name="connsiteX168" fmla="*/ 2001961 w 6035106"/>
                <a:gd name="connsiteY168" fmla="*/ 429846 h 2352431"/>
                <a:gd name="connsiteX169" fmla="*/ 1955069 w 6035106"/>
                <a:gd name="connsiteY169" fmla="*/ 445477 h 2352431"/>
                <a:gd name="connsiteX170" fmla="*/ 1923807 w 6035106"/>
                <a:gd name="connsiteY170" fmla="*/ 453292 h 2352431"/>
                <a:gd name="connsiteX171" fmla="*/ 1900361 w 6035106"/>
                <a:gd name="connsiteY171" fmla="*/ 461108 h 2352431"/>
                <a:gd name="connsiteX172" fmla="*/ 1830023 w 6035106"/>
                <a:gd name="connsiteY172" fmla="*/ 468923 h 2352431"/>
                <a:gd name="connsiteX173" fmla="*/ 1736238 w 6035106"/>
                <a:gd name="connsiteY173" fmla="*/ 484554 h 2352431"/>
                <a:gd name="connsiteX174" fmla="*/ 1478331 w 6035106"/>
                <a:gd name="connsiteY174" fmla="*/ 508000 h 2352431"/>
                <a:gd name="connsiteX175" fmla="*/ 1400177 w 6035106"/>
                <a:gd name="connsiteY175" fmla="*/ 523631 h 2352431"/>
                <a:gd name="connsiteX176" fmla="*/ 1368915 w 6035106"/>
                <a:gd name="connsiteY176" fmla="*/ 531446 h 2352431"/>
                <a:gd name="connsiteX177" fmla="*/ 1142268 w 6035106"/>
                <a:gd name="connsiteY177" fmla="*/ 586154 h 2352431"/>
                <a:gd name="connsiteX178" fmla="*/ 431068 w 6035106"/>
                <a:gd name="connsiteY178"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565777 w 6035106"/>
                <a:gd name="connsiteY103" fmla="*/ 1289539 h 2352431"/>
                <a:gd name="connsiteX104" fmla="*/ 5495438 w 6035106"/>
                <a:gd name="connsiteY104" fmla="*/ 1250462 h 2352431"/>
                <a:gd name="connsiteX105" fmla="*/ 5425100 w 6035106"/>
                <a:gd name="connsiteY105" fmla="*/ 1219200 h 2352431"/>
                <a:gd name="connsiteX106" fmla="*/ 5378207 w 6035106"/>
                <a:gd name="connsiteY106" fmla="*/ 1187939 h 2352431"/>
                <a:gd name="connsiteX107" fmla="*/ 5323500 w 6035106"/>
                <a:gd name="connsiteY107" fmla="*/ 1164492 h 2352431"/>
                <a:gd name="connsiteX108" fmla="*/ 5221900 w 6035106"/>
                <a:gd name="connsiteY108" fmla="*/ 1117600 h 2352431"/>
                <a:gd name="connsiteX109" fmla="*/ 5175007 w 6035106"/>
                <a:gd name="connsiteY109" fmla="*/ 1094154 h 2352431"/>
                <a:gd name="connsiteX110" fmla="*/ 5120300 w 6035106"/>
                <a:gd name="connsiteY110" fmla="*/ 1070708 h 2352431"/>
                <a:gd name="connsiteX111" fmla="*/ 5065592 w 6035106"/>
                <a:gd name="connsiteY111" fmla="*/ 1047262 h 2352431"/>
                <a:gd name="connsiteX112" fmla="*/ 5010884 w 6035106"/>
                <a:gd name="connsiteY112" fmla="*/ 1023816 h 2352431"/>
                <a:gd name="connsiteX113" fmla="*/ 4963992 w 6035106"/>
                <a:gd name="connsiteY113" fmla="*/ 1000369 h 2352431"/>
                <a:gd name="connsiteX114" fmla="*/ 4917100 w 6035106"/>
                <a:gd name="connsiteY114" fmla="*/ 976923 h 2352431"/>
                <a:gd name="connsiteX115" fmla="*/ 4862392 w 6035106"/>
                <a:gd name="connsiteY115" fmla="*/ 945662 h 2352431"/>
                <a:gd name="connsiteX116" fmla="*/ 4807684 w 6035106"/>
                <a:gd name="connsiteY116" fmla="*/ 922216 h 2352431"/>
                <a:gd name="connsiteX117" fmla="*/ 4737346 w 6035106"/>
                <a:gd name="connsiteY117" fmla="*/ 875323 h 2352431"/>
                <a:gd name="connsiteX118" fmla="*/ 4690454 w 6035106"/>
                <a:gd name="connsiteY118" fmla="*/ 836246 h 2352431"/>
                <a:gd name="connsiteX119" fmla="*/ 4651377 w 6035106"/>
                <a:gd name="connsiteY119" fmla="*/ 789354 h 2352431"/>
                <a:gd name="connsiteX120" fmla="*/ 4620115 w 6035106"/>
                <a:gd name="connsiteY120" fmla="*/ 742462 h 2352431"/>
                <a:gd name="connsiteX121" fmla="*/ 4588854 w 6035106"/>
                <a:gd name="connsiteY121" fmla="*/ 695569 h 2352431"/>
                <a:gd name="connsiteX122" fmla="*/ 4565407 w 6035106"/>
                <a:gd name="connsiteY122" fmla="*/ 648677 h 2352431"/>
                <a:gd name="connsiteX123" fmla="*/ 4534146 w 6035106"/>
                <a:gd name="connsiteY123" fmla="*/ 601785 h 2352431"/>
                <a:gd name="connsiteX124" fmla="*/ 4495069 w 6035106"/>
                <a:gd name="connsiteY124" fmla="*/ 531446 h 2352431"/>
                <a:gd name="connsiteX125" fmla="*/ 4455992 w 6035106"/>
                <a:gd name="connsiteY125" fmla="*/ 461108 h 2352431"/>
                <a:gd name="connsiteX126" fmla="*/ 4424731 w 6035106"/>
                <a:gd name="connsiteY126" fmla="*/ 382954 h 2352431"/>
                <a:gd name="connsiteX127" fmla="*/ 4409100 w 6035106"/>
                <a:gd name="connsiteY127" fmla="*/ 328246 h 2352431"/>
                <a:gd name="connsiteX128" fmla="*/ 4393469 w 6035106"/>
                <a:gd name="connsiteY128" fmla="*/ 304800 h 2352431"/>
                <a:gd name="connsiteX129" fmla="*/ 4346577 w 6035106"/>
                <a:gd name="connsiteY129" fmla="*/ 234462 h 2352431"/>
                <a:gd name="connsiteX130" fmla="*/ 4315315 w 6035106"/>
                <a:gd name="connsiteY130" fmla="*/ 187569 h 2352431"/>
                <a:gd name="connsiteX131" fmla="*/ 4276238 w 6035106"/>
                <a:gd name="connsiteY131" fmla="*/ 140677 h 2352431"/>
                <a:gd name="connsiteX132" fmla="*/ 4198084 w 6035106"/>
                <a:gd name="connsiteY132" fmla="*/ 85969 h 2352431"/>
                <a:gd name="connsiteX133" fmla="*/ 4151192 w 6035106"/>
                <a:gd name="connsiteY133" fmla="*/ 62523 h 2352431"/>
                <a:gd name="connsiteX134" fmla="*/ 4088669 w 6035106"/>
                <a:gd name="connsiteY134" fmla="*/ 31262 h 2352431"/>
                <a:gd name="connsiteX135" fmla="*/ 3979254 w 6035106"/>
                <a:gd name="connsiteY135" fmla="*/ 0 h 2352431"/>
                <a:gd name="connsiteX136" fmla="*/ 3510331 w 6035106"/>
                <a:gd name="connsiteY136" fmla="*/ 7816 h 2352431"/>
                <a:gd name="connsiteX137" fmla="*/ 3463438 w 6035106"/>
                <a:gd name="connsiteY137" fmla="*/ 15631 h 2352431"/>
                <a:gd name="connsiteX138" fmla="*/ 3377469 w 6035106"/>
                <a:gd name="connsiteY138" fmla="*/ 23446 h 2352431"/>
                <a:gd name="connsiteX139" fmla="*/ 3322761 w 6035106"/>
                <a:gd name="connsiteY139" fmla="*/ 39077 h 2352431"/>
                <a:gd name="connsiteX140" fmla="*/ 3275869 w 6035106"/>
                <a:gd name="connsiteY140" fmla="*/ 54708 h 2352431"/>
                <a:gd name="connsiteX141" fmla="*/ 3252423 w 6035106"/>
                <a:gd name="connsiteY141" fmla="*/ 62523 h 2352431"/>
                <a:gd name="connsiteX142" fmla="*/ 3197715 w 6035106"/>
                <a:gd name="connsiteY142" fmla="*/ 85969 h 2352431"/>
                <a:gd name="connsiteX143" fmla="*/ 3127377 w 6035106"/>
                <a:gd name="connsiteY143" fmla="*/ 109416 h 2352431"/>
                <a:gd name="connsiteX144" fmla="*/ 3103931 w 6035106"/>
                <a:gd name="connsiteY144" fmla="*/ 117231 h 2352431"/>
                <a:gd name="connsiteX145" fmla="*/ 3072669 w 6035106"/>
                <a:gd name="connsiteY145" fmla="*/ 125046 h 2352431"/>
                <a:gd name="connsiteX146" fmla="*/ 3025777 w 6035106"/>
                <a:gd name="connsiteY146" fmla="*/ 140677 h 2352431"/>
                <a:gd name="connsiteX147" fmla="*/ 2947623 w 6035106"/>
                <a:gd name="connsiteY147" fmla="*/ 164123 h 2352431"/>
                <a:gd name="connsiteX148" fmla="*/ 2924177 w 6035106"/>
                <a:gd name="connsiteY148" fmla="*/ 171939 h 2352431"/>
                <a:gd name="connsiteX149" fmla="*/ 2900731 w 6035106"/>
                <a:gd name="connsiteY149" fmla="*/ 187569 h 2352431"/>
                <a:gd name="connsiteX150" fmla="*/ 2846023 w 6035106"/>
                <a:gd name="connsiteY150" fmla="*/ 203200 h 2352431"/>
                <a:gd name="connsiteX151" fmla="*/ 2822577 w 6035106"/>
                <a:gd name="connsiteY151" fmla="*/ 218831 h 2352431"/>
                <a:gd name="connsiteX152" fmla="*/ 2791315 w 6035106"/>
                <a:gd name="connsiteY152" fmla="*/ 226646 h 2352431"/>
                <a:gd name="connsiteX153" fmla="*/ 2767869 w 6035106"/>
                <a:gd name="connsiteY153" fmla="*/ 234462 h 2352431"/>
                <a:gd name="connsiteX154" fmla="*/ 2736607 w 6035106"/>
                <a:gd name="connsiteY154" fmla="*/ 242277 h 2352431"/>
                <a:gd name="connsiteX155" fmla="*/ 2681900 w 6035106"/>
                <a:gd name="connsiteY155" fmla="*/ 257908 h 2352431"/>
                <a:gd name="connsiteX156" fmla="*/ 2642823 w 6035106"/>
                <a:gd name="connsiteY156" fmla="*/ 265723 h 2352431"/>
                <a:gd name="connsiteX157" fmla="*/ 2619377 w 6035106"/>
                <a:gd name="connsiteY157" fmla="*/ 273539 h 2352431"/>
                <a:gd name="connsiteX158" fmla="*/ 2572484 w 6035106"/>
                <a:gd name="connsiteY158" fmla="*/ 281354 h 2352431"/>
                <a:gd name="connsiteX159" fmla="*/ 2549038 w 6035106"/>
                <a:gd name="connsiteY159" fmla="*/ 289169 h 2352431"/>
                <a:gd name="connsiteX160" fmla="*/ 2478700 w 6035106"/>
                <a:gd name="connsiteY160" fmla="*/ 304800 h 2352431"/>
                <a:gd name="connsiteX161" fmla="*/ 2416177 w 6035106"/>
                <a:gd name="connsiteY161" fmla="*/ 328246 h 2352431"/>
                <a:gd name="connsiteX162" fmla="*/ 2392731 w 6035106"/>
                <a:gd name="connsiteY162" fmla="*/ 343877 h 2352431"/>
                <a:gd name="connsiteX163" fmla="*/ 2338023 w 6035106"/>
                <a:gd name="connsiteY163" fmla="*/ 351692 h 2352431"/>
                <a:gd name="connsiteX164" fmla="*/ 2275500 w 6035106"/>
                <a:gd name="connsiteY164" fmla="*/ 367323 h 2352431"/>
                <a:gd name="connsiteX165" fmla="*/ 2166084 w 6035106"/>
                <a:gd name="connsiteY165" fmla="*/ 382954 h 2352431"/>
                <a:gd name="connsiteX166" fmla="*/ 2111377 w 6035106"/>
                <a:gd name="connsiteY166" fmla="*/ 398585 h 2352431"/>
                <a:gd name="connsiteX167" fmla="*/ 2001961 w 6035106"/>
                <a:gd name="connsiteY167" fmla="*/ 429846 h 2352431"/>
                <a:gd name="connsiteX168" fmla="*/ 1955069 w 6035106"/>
                <a:gd name="connsiteY168" fmla="*/ 445477 h 2352431"/>
                <a:gd name="connsiteX169" fmla="*/ 1923807 w 6035106"/>
                <a:gd name="connsiteY169" fmla="*/ 453292 h 2352431"/>
                <a:gd name="connsiteX170" fmla="*/ 1900361 w 6035106"/>
                <a:gd name="connsiteY170" fmla="*/ 461108 h 2352431"/>
                <a:gd name="connsiteX171" fmla="*/ 1830023 w 6035106"/>
                <a:gd name="connsiteY171" fmla="*/ 468923 h 2352431"/>
                <a:gd name="connsiteX172" fmla="*/ 1736238 w 6035106"/>
                <a:gd name="connsiteY172" fmla="*/ 484554 h 2352431"/>
                <a:gd name="connsiteX173" fmla="*/ 1478331 w 6035106"/>
                <a:gd name="connsiteY173" fmla="*/ 508000 h 2352431"/>
                <a:gd name="connsiteX174" fmla="*/ 1400177 w 6035106"/>
                <a:gd name="connsiteY174" fmla="*/ 523631 h 2352431"/>
                <a:gd name="connsiteX175" fmla="*/ 1368915 w 6035106"/>
                <a:gd name="connsiteY175" fmla="*/ 531446 h 2352431"/>
                <a:gd name="connsiteX176" fmla="*/ 1142268 w 6035106"/>
                <a:gd name="connsiteY176" fmla="*/ 586154 h 2352431"/>
                <a:gd name="connsiteX177" fmla="*/ 431068 w 6035106"/>
                <a:gd name="connsiteY177"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425100 w 6035106"/>
                <a:gd name="connsiteY104" fmla="*/ 1219200 h 2352431"/>
                <a:gd name="connsiteX105" fmla="*/ 5378207 w 6035106"/>
                <a:gd name="connsiteY105" fmla="*/ 1187939 h 2352431"/>
                <a:gd name="connsiteX106" fmla="*/ 5323500 w 6035106"/>
                <a:gd name="connsiteY106" fmla="*/ 1164492 h 2352431"/>
                <a:gd name="connsiteX107" fmla="*/ 5221900 w 6035106"/>
                <a:gd name="connsiteY107" fmla="*/ 1117600 h 2352431"/>
                <a:gd name="connsiteX108" fmla="*/ 5175007 w 6035106"/>
                <a:gd name="connsiteY108" fmla="*/ 1094154 h 2352431"/>
                <a:gd name="connsiteX109" fmla="*/ 5120300 w 6035106"/>
                <a:gd name="connsiteY109" fmla="*/ 1070708 h 2352431"/>
                <a:gd name="connsiteX110" fmla="*/ 5065592 w 6035106"/>
                <a:gd name="connsiteY110" fmla="*/ 1047262 h 2352431"/>
                <a:gd name="connsiteX111" fmla="*/ 5010884 w 6035106"/>
                <a:gd name="connsiteY111" fmla="*/ 1023816 h 2352431"/>
                <a:gd name="connsiteX112" fmla="*/ 4963992 w 6035106"/>
                <a:gd name="connsiteY112" fmla="*/ 1000369 h 2352431"/>
                <a:gd name="connsiteX113" fmla="*/ 4917100 w 6035106"/>
                <a:gd name="connsiteY113" fmla="*/ 976923 h 2352431"/>
                <a:gd name="connsiteX114" fmla="*/ 4862392 w 6035106"/>
                <a:gd name="connsiteY114" fmla="*/ 945662 h 2352431"/>
                <a:gd name="connsiteX115" fmla="*/ 4807684 w 6035106"/>
                <a:gd name="connsiteY115" fmla="*/ 922216 h 2352431"/>
                <a:gd name="connsiteX116" fmla="*/ 4737346 w 6035106"/>
                <a:gd name="connsiteY116" fmla="*/ 875323 h 2352431"/>
                <a:gd name="connsiteX117" fmla="*/ 4690454 w 6035106"/>
                <a:gd name="connsiteY117" fmla="*/ 836246 h 2352431"/>
                <a:gd name="connsiteX118" fmla="*/ 4651377 w 6035106"/>
                <a:gd name="connsiteY118" fmla="*/ 789354 h 2352431"/>
                <a:gd name="connsiteX119" fmla="*/ 4620115 w 6035106"/>
                <a:gd name="connsiteY119" fmla="*/ 742462 h 2352431"/>
                <a:gd name="connsiteX120" fmla="*/ 4588854 w 6035106"/>
                <a:gd name="connsiteY120" fmla="*/ 695569 h 2352431"/>
                <a:gd name="connsiteX121" fmla="*/ 4565407 w 6035106"/>
                <a:gd name="connsiteY121" fmla="*/ 648677 h 2352431"/>
                <a:gd name="connsiteX122" fmla="*/ 4534146 w 6035106"/>
                <a:gd name="connsiteY122" fmla="*/ 601785 h 2352431"/>
                <a:gd name="connsiteX123" fmla="*/ 4495069 w 6035106"/>
                <a:gd name="connsiteY123" fmla="*/ 531446 h 2352431"/>
                <a:gd name="connsiteX124" fmla="*/ 4455992 w 6035106"/>
                <a:gd name="connsiteY124" fmla="*/ 461108 h 2352431"/>
                <a:gd name="connsiteX125" fmla="*/ 4424731 w 6035106"/>
                <a:gd name="connsiteY125" fmla="*/ 382954 h 2352431"/>
                <a:gd name="connsiteX126" fmla="*/ 4409100 w 6035106"/>
                <a:gd name="connsiteY126" fmla="*/ 328246 h 2352431"/>
                <a:gd name="connsiteX127" fmla="*/ 4393469 w 6035106"/>
                <a:gd name="connsiteY127" fmla="*/ 304800 h 2352431"/>
                <a:gd name="connsiteX128" fmla="*/ 4346577 w 6035106"/>
                <a:gd name="connsiteY128" fmla="*/ 234462 h 2352431"/>
                <a:gd name="connsiteX129" fmla="*/ 4315315 w 6035106"/>
                <a:gd name="connsiteY129" fmla="*/ 187569 h 2352431"/>
                <a:gd name="connsiteX130" fmla="*/ 4276238 w 6035106"/>
                <a:gd name="connsiteY130" fmla="*/ 140677 h 2352431"/>
                <a:gd name="connsiteX131" fmla="*/ 4198084 w 6035106"/>
                <a:gd name="connsiteY131" fmla="*/ 85969 h 2352431"/>
                <a:gd name="connsiteX132" fmla="*/ 4151192 w 6035106"/>
                <a:gd name="connsiteY132" fmla="*/ 62523 h 2352431"/>
                <a:gd name="connsiteX133" fmla="*/ 4088669 w 6035106"/>
                <a:gd name="connsiteY133" fmla="*/ 31262 h 2352431"/>
                <a:gd name="connsiteX134" fmla="*/ 3979254 w 6035106"/>
                <a:gd name="connsiteY134" fmla="*/ 0 h 2352431"/>
                <a:gd name="connsiteX135" fmla="*/ 3510331 w 6035106"/>
                <a:gd name="connsiteY135" fmla="*/ 7816 h 2352431"/>
                <a:gd name="connsiteX136" fmla="*/ 3463438 w 6035106"/>
                <a:gd name="connsiteY136" fmla="*/ 15631 h 2352431"/>
                <a:gd name="connsiteX137" fmla="*/ 3377469 w 6035106"/>
                <a:gd name="connsiteY137" fmla="*/ 23446 h 2352431"/>
                <a:gd name="connsiteX138" fmla="*/ 3322761 w 6035106"/>
                <a:gd name="connsiteY138" fmla="*/ 39077 h 2352431"/>
                <a:gd name="connsiteX139" fmla="*/ 3275869 w 6035106"/>
                <a:gd name="connsiteY139" fmla="*/ 54708 h 2352431"/>
                <a:gd name="connsiteX140" fmla="*/ 3252423 w 6035106"/>
                <a:gd name="connsiteY140" fmla="*/ 62523 h 2352431"/>
                <a:gd name="connsiteX141" fmla="*/ 3197715 w 6035106"/>
                <a:gd name="connsiteY141" fmla="*/ 85969 h 2352431"/>
                <a:gd name="connsiteX142" fmla="*/ 3127377 w 6035106"/>
                <a:gd name="connsiteY142" fmla="*/ 109416 h 2352431"/>
                <a:gd name="connsiteX143" fmla="*/ 3103931 w 6035106"/>
                <a:gd name="connsiteY143" fmla="*/ 117231 h 2352431"/>
                <a:gd name="connsiteX144" fmla="*/ 3072669 w 6035106"/>
                <a:gd name="connsiteY144" fmla="*/ 125046 h 2352431"/>
                <a:gd name="connsiteX145" fmla="*/ 3025777 w 6035106"/>
                <a:gd name="connsiteY145" fmla="*/ 140677 h 2352431"/>
                <a:gd name="connsiteX146" fmla="*/ 2947623 w 6035106"/>
                <a:gd name="connsiteY146" fmla="*/ 164123 h 2352431"/>
                <a:gd name="connsiteX147" fmla="*/ 2924177 w 6035106"/>
                <a:gd name="connsiteY147" fmla="*/ 171939 h 2352431"/>
                <a:gd name="connsiteX148" fmla="*/ 2900731 w 6035106"/>
                <a:gd name="connsiteY148" fmla="*/ 187569 h 2352431"/>
                <a:gd name="connsiteX149" fmla="*/ 2846023 w 6035106"/>
                <a:gd name="connsiteY149" fmla="*/ 203200 h 2352431"/>
                <a:gd name="connsiteX150" fmla="*/ 2822577 w 6035106"/>
                <a:gd name="connsiteY150" fmla="*/ 218831 h 2352431"/>
                <a:gd name="connsiteX151" fmla="*/ 2791315 w 6035106"/>
                <a:gd name="connsiteY151" fmla="*/ 226646 h 2352431"/>
                <a:gd name="connsiteX152" fmla="*/ 2767869 w 6035106"/>
                <a:gd name="connsiteY152" fmla="*/ 234462 h 2352431"/>
                <a:gd name="connsiteX153" fmla="*/ 2736607 w 6035106"/>
                <a:gd name="connsiteY153" fmla="*/ 242277 h 2352431"/>
                <a:gd name="connsiteX154" fmla="*/ 2681900 w 6035106"/>
                <a:gd name="connsiteY154" fmla="*/ 257908 h 2352431"/>
                <a:gd name="connsiteX155" fmla="*/ 2642823 w 6035106"/>
                <a:gd name="connsiteY155" fmla="*/ 265723 h 2352431"/>
                <a:gd name="connsiteX156" fmla="*/ 2619377 w 6035106"/>
                <a:gd name="connsiteY156" fmla="*/ 273539 h 2352431"/>
                <a:gd name="connsiteX157" fmla="*/ 2572484 w 6035106"/>
                <a:gd name="connsiteY157" fmla="*/ 281354 h 2352431"/>
                <a:gd name="connsiteX158" fmla="*/ 2549038 w 6035106"/>
                <a:gd name="connsiteY158" fmla="*/ 289169 h 2352431"/>
                <a:gd name="connsiteX159" fmla="*/ 2478700 w 6035106"/>
                <a:gd name="connsiteY159" fmla="*/ 304800 h 2352431"/>
                <a:gd name="connsiteX160" fmla="*/ 2416177 w 6035106"/>
                <a:gd name="connsiteY160" fmla="*/ 328246 h 2352431"/>
                <a:gd name="connsiteX161" fmla="*/ 2392731 w 6035106"/>
                <a:gd name="connsiteY161" fmla="*/ 343877 h 2352431"/>
                <a:gd name="connsiteX162" fmla="*/ 2338023 w 6035106"/>
                <a:gd name="connsiteY162" fmla="*/ 351692 h 2352431"/>
                <a:gd name="connsiteX163" fmla="*/ 2275500 w 6035106"/>
                <a:gd name="connsiteY163" fmla="*/ 367323 h 2352431"/>
                <a:gd name="connsiteX164" fmla="*/ 2166084 w 6035106"/>
                <a:gd name="connsiteY164" fmla="*/ 382954 h 2352431"/>
                <a:gd name="connsiteX165" fmla="*/ 2111377 w 6035106"/>
                <a:gd name="connsiteY165" fmla="*/ 398585 h 2352431"/>
                <a:gd name="connsiteX166" fmla="*/ 2001961 w 6035106"/>
                <a:gd name="connsiteY166" fmla="*/ 429846 h 2352431"/>
                <a:gd name="connsiteX167" fmla="*/ 1955069 w 6035106"/>
                <a:gd name="connsiteY167" fmla="*/ 445477 h 2352431"/>
                <a:gd name="connsiteX168" fmla="*/ 1923807 w 6035106"/>
                <a:gd name="connsiteY168" fmla="*/ 453292 h 2352431"/>
                <a:gd name="connsiteX169" fmla="*/ 1900361 w 6035106"/>
                <a:gd name="connsiteY169" fmla="*/ 461108 h 2352431"/>
                <a:gd name="connsiteX170" fmla="*/ 1830023 w 6035106"/>
                <a:gd name="connsiteY170" fmla="*/ 468923 h 2352431"/>
                <a:gd name="connsiteX171" fmla="*/ 1736238 w 6035106"/>
                <a:gd name="connsiteY171" fmla="*/ 484554 h 2352431"/>
                <a:gd name="connsiteX172" fmla="*/ 1478331 w 6035106"/>
                <a:gd name="connsiteY172" fmla="*/ 508000 h 2352431"/>
                <a:gd name="connsiteX173" fmla="*/ 1400177 w 6035106"/>
                <a:gd name="connsiteY173" fmla="*/ 523631 h 2352431"/>
                <a:gd name="connsiteX174" fmla="*/ 1368915 w 6035106"/>
                <a:gd name="connsiteY174" fmla="*/ 531446 h 2352431"/>
                <a:gd name="connsiteX175" fmla="*/ 1142268 w 6035106"/>
                <a:gd name="connsiteY175" fmla="*/ 586154 h 2352431"/>
                <a:gd name="connsiteX176" fmla="*/ 431068 w 6035106"/>
                <a:gd name="connsiteY176"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78207 w 6035106"/>
                <a:gd name="connsiteY104" fmla="*/ 1187939 h 2352431"/>
                <a:gd name="connsiteX105" fmla="*/ 5323500 w 6035106"/>
                <a:gd name="connsiteY105" fmla="*/ 1164492 h 2352431"/>
                <a:gd name="connsiteX106" fmla="*/ 5221900 w 6035106"/>
                <a:gd name="connsiteY106" fmla="*/ 1117600 h 2352431"/>
                <a:gd name="connsiteX107" fmla="*/ 5175007 w 6035106"/>
                <a:gd name="connsiteY107" fmla="*/ 1094154 h 2352431"/>
                <a:gd name="connsiteX108" fmla="*/ 5120300 w 6035106"/>
                <a:gd name="connsiteY108" fmla="*/ 1070708 h 2352431"/>
                <a:gd name="connsiteX109" fmla="*/ 5065592 w 6035106"/>
                <a:gd name="connsiteY109" fmla="*/ 1047262 h 2352431"/>
                <a:gd name="connsiteX110" fmla="*/ 5010884 w 6035106"/>
                <a:gd name="connsiteY110" fmla="*/ 1023816 h 2352431"/>
                <a:gd name="connsiteX111" fmla="*/ 4963992 w 6035106"/>
                <a:gd name="connsiteY111" fmla="*/ 1000369 h 2352431"/>
                <a:gd name="connsiteX112" fmla="*/ 4917100 w 6035106"/>
                <a:gd name="connsiteY112" fmla="*/ 976923 h 2352431"/>
                <a:gd name="connsiteX113" fmla="*/ 4862392 w 6035106"/>
                <a:gd name="connsiteY113" fmla="*/ 945662 h 2352431"/>
                <a:gd name="connsiteX114" fmla="*/ 4807684 w 6035106"/>
                <a:gd name="connsiteY114" fmla="*/ 922216 h 2352431"/>
                <a:gd name="connsiteX115" fmla="*/ 4737346 w 6035106"/>
                <a:gd name="connsiteY115" fmla="*/ 875323 h 2352431"/>
                <a:gd name="connsiteX116" fmla="*/ 4690454 w 6035106"/>
                <a:gd name="connsiteY116" fmla="*/ 836246 h 2352431"/>
                <a:gd name="connsiteX117" fmla="*/ 4651377 w 6035106"/>
                <a:gd name="connsiteY117" fmla="*/ 789354 h 2352431"/>
                <a:gd name="connsiteX118" fmla="*/ 4620115 w 6035106"/>
                <a:gd name="connsiteY118" fmla="*/ 742462 h 2352431"/>
                <a:gd name="connsiteX119" fmla="*/ 4588854 w 6035106"/>
                <a:gd name="connsiteY119" fmla="*/ 695569 h 2352431"/>
                <a:gd name="connsiteX120" fmla="*/ 4565407 w 6035106"/>
                <a:gd name="connsiteY120" fmla="*/ 648677 h 2352431"/>
                <a:gd name="connsiteX121" fmla="*/ 4534146 w 6035106"/>
                <a:gd name="connsiteY121" fmla="*/ 601785 h 2352431"/>
                <a:gd name="connsiteX122" fmla="*/ 4495069 w 6035106"/>
                <a:gd name="connsiteY122" fmla="*/ 531446 h 2352431"/>
                <a:gd name="connsiteX123" fmla="*/ 4455992 w 6035106"/>
                <a:gd name="connsiteY123" fmla="*/ 461108 h 2352431"/>
                <a:gd name="connsiteX124" fmla="*/ 4424731 w 6035106"/>
                <a:gd name="connsiteY124" fmla="*/ 382954 h 2352431"/>
                <a:gd name="connsiteX125" fmla="*/ 4409100 w 6035106"/>
                <a:gd name="connsiteY125" fmla="*/ 328246 h 2352431"/>
                <a:gd name="connsiteX126" fmla="*/ 4393469 w 6035106"/>
                <a:gd name="connsiteY126" fmla="*/ 304800 h 2352431"/>
                <a:gd name="connsiteX127" fmla="*/ 4346577 w 6035106"/>
                <a:gd name="connsiteY127" fmla="*/ 234462 h 2352431"/>
                <a:gd name="connsiteX128" fmla="*/ 4315315 w 6035106"/>
                <a:gd name="connsiteY128" fmla="*/ 187569 h 2352431"/>
                <a:gd name="connsiteX129" fmla="*/ 4276238 w 6035106"/>
                <a:gd name="connsiteY129" fmla="*/ 140677 h 2352431"/>
                <a:gd name="connsiteX130" fmla="*/ 4198084 w 6035106"/>
                <a:gd name="connsiteY130" fmla="*/ 85969 h 2352431"/>
                <a:gd name="connsiteX131" fmla="*/ 4151192 w 6035106"/>
                <a:gd name="connsiteY131" fmla="*/ 62523 h 2352431"/>
                <a:gd name="connsiteX132" fmla="*/ 4088669 w 6035106"/>
                <a:gd name="connsiteY132" fmla="*/ 31262 h 2352431"/>
                <a:gd name="connsiteX133" fmla="*/ 3979254 w 6035106"/>
                <a:gd name="connsiteY133" fmla="*/ 0 h 2352431"/>
                <a:gd name="connsiteX134" fmla="*/ 3510331 w 6035106"/>
                <a:gd name="connsiteY134" fmla="*/ 7816 h 2352431"/>
                <a:gd name="connsiteX135" fmla="*/ 3463438 w 6035106"/>
                <a:gd name="connsiteY135" fmla="*/ 15631 h 2352431"/>
                <a:gd name="connsiteX136" fmla="*/ 3377469 w 6035106"/>
                <a:gd name="connsiteY136" fmla="*/ 23446 h 2352431"/>
                <a:gd name="connsiteX137" fmla="*/ 3322761 w 6035106"/>
                <a:gd name="connsiteY137" fmla="*/ 39077 h 2352431"/>
                <a:gd name="connsiteX138" fmla="*/ 3275869 w 6035106"/>
                <a:gd name="connsiteY138" fmla="*/ 54708 h 2352431"/>
                <a:gd name="connsiteX139" fmla="*/ 3252423 w 6035106"/>
                <a:gd name="connsiteY139" fmla="*/ 62523 h 2352431"/>
                <a:gd name="connsiteX140" fmla="*/ 3197715 w 6035106"/>
                <a:gd name="connsiteY140" fmla="*/ 85969 h 2352431"/>
                <a:gd name="connsiteX141" fmla="*/ 3127377 w 6035106"/>
                <a:gd name="connsiteY141" fmla="*/ 109416 h 2352431"/>
                <a:gd name="connsiteX142" fmla="*/ 3103931 w 6035106"/>
                <a:gd name="connsiteY142" fmla="*/ 117231 h 2352431"/>
                <a:gd name="connsiteX143" fmla="*/ 3072669 w 6035106"/>
                <a:gd name="connsiteY143" fmla="*/ 125046 h 2352431"/>
                <a:gd name="connsiteX144" fmla="*/ 3025777 w 6035106"/>
                <a:gd name="connsiteY144" fmla="*/ 140677 h 2352431"/>
                <a:gd name="connsiteX145" fmla="*/ 2947623 w 6035106"/>
                <a:gd name="connsiteY145" fmla="*/ 164123 h 2352431"/>
                <a:gd name="connsiteX146" fmla="*/ 2924177 w 6035106"/>
                <a:gd name="connsiteY146" fmla="*/ 171939 h 2352431"/>
                <a:gd name="connsiteX147" fmla="*/ 2900731 w 6035106"/>
                <a:gd name="connsiteY147" fmla="*/ 187569 h 2352431"/>
                <a:gd name="connsiteX148" fmla="*/ 2846023 w 6035106"/>
                <a:gd name="connsiteY148" fmla="*/ 203200 h 2352431"/>
                <a:gd name="connsiteX149" fmla="*/ 2822577 w 6035106"/>
                <a:gd name="connsiteY149" fmla="*/ 218831 h 2352431"/>
                <a:gd name="connsiteX150" fmla="*/ 2791315 w 6035106"/>
                <a:gd name="connsiteY150" fmla="*/ 226646 h 2352431"/>
                <a:gd name="connsiteX151" fmla="*/ 2767869 w 6035106"/>
                <a:gd name="connsiteY151" fmla="*/ 234462 h 2352431"/>
                <a:gd name="connsiteX152" fmla="*/ 2736607 w 6035106"/>
                <a:gd name="connsiteY152" fmla="*/ 242277 h 2352431"/>
                <a:gd name="connsiteX153" fmla="*/ 2681900 w 6035106"/>
                <a:gd name="connsiteY153" fmla="*/ 257908 h 2352431"/>
                <a:gd name="connsiteX154" fmla="*/ 2642823 w 6035106"/>
                <a:gd name="connsiteY154" fmla="*/ 265723 h 2352431"/>
                <a:gd name="connsiteX155" fmla="*/ 2619377 w 6035106"/>
                <a:gd name="connsiteY155" fmla="*/ 273539 h 2352431"/>
                <a:gd name="connsiteX156" fmla="*/ 2572484 w 6035106"/>
                <a:gd name="connsiteY156" fmla="*/ 281354 h 2352431"/>
                <a:gd name="connsiteX157" fmla="*/ 2549038 w 6035106"/>
                <a:gd name="connsiteY157" fmla="*/ 289169 h 2352431"/>
                <a:gd name="connsiteX158" fmla="*/ 2478700 w 6035106"/>
                <a:gd name="connsiteY158" fmla="*/ 304800 h 2352431"/>
                <a:gd name="connsiteX159" fmla="*/ 2416177 w 6035106"/>
                <a:gd name="connsiteY159" fmla="*/ 328246 h 2352431"/>
                <a:gd name="connsiteX160" fmla="*/ 2392731 w 6035106"/>
                <a:gd name="connsiteY160" fmla="*/ 343877 h 2352431"/>
                <a:gd name="connsiteX161" fmla="*/ 2338023 w 6035106"/>
                <a:gd name="connsiteY161" fmla="*/ 351692 h 2352431"/>
                <a:gd name="connsiteX162" fmla="*/ 2275500 w 6035106"/>
                <a:gd name="connsiteY162" fmla="*/ 367323 h 2352431"/>
                <a:gd name="connsiteX163" fmla="*/ 2166084 w 6035106"/>
                <a:gd name="connsiteY163" fmla="*/ 382954 h 2352431"/>
                <a:gd name="connsiteX164" fmla="*/ 2111377 w 6035106"/>
                <a:gd name="connsiteY164" fmla="*/ 398585 h 2352431"/>
                <a:gd name="connsiteX165" fmla="*/ 2001961 w 6035106"/>
                <a:gd name="connsiteY165" fmla="*/ 429846 h 2352431"/>
                <a:gd name="connsiteX166" fmla="*/ 1955069 w 6035106"/>
                <a:gd name="connsiteY166" fmla="*/ 445477 h 2352431"/>
                <a:gd name="connsiteX167" fmla="*/ 1923807 w 6035106"/>
                <a:gd name="connsiteY167" fmla="*/ 453292 h 2352431"/>
                <a:gd name="connsiteX168" fmla="*/ 1900361 w 6035106"/>
                <a:gd name="connsiteY168" fmla="*/ 461108 h 2352431"/>
                <a:gd name="connsiteX169" fmla="*/ 1830023 w 6035106"/>
                <a:gd name="connsiteY169" fmla="*/ 468923 h 2352431"/>
                <a:gd name="connsiteX170" fmla="*/ 1736238 w 6035106"/>
                <a:gd name="connsiteY170" fmla="*/ 484554 h 2352431"/>
                <a:gd name="connsiteX171" fmla="*/ 1478331 w 6035106"/>
                <a:gd name="connsiteY171" fmla="*/ 508000 h 2352431"/>
                <a:gd name="connsiteX172" fmla="*/ 1400177 w 6035106"/>
                <a:gd name="connsiteY172" fmla="*/ 523631 h 2352431"/>
                <a:gd name="connsiteX173" fmla="*/ 1368915 w 6035106"/>
                <a:gd name="connsiteY173" fmla="*/ 531446 h 2352431"/>
                <a:gd name="connsiteX174" fmla="*/ 1142268 w 6035106"/>
                <a:gd name="connsiteY174" fmla="*/ 586154 h 2352431"/>
                <a:gd name="connsiteX175" fmla="*/ 431068 w 6035106"/>
                <a:gd name="connsiteY175"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75007 w 6035106"/>
                <a:gd name="connsiteY106" fmla="*/ 1094154 h 2352431"/>
                <a:gd name="connsiteX107" fmla="*/ 5120300 w 6035106"/>
                <a:gd name="connsiteY107" fmla="*/ 1070708 h 2352431"/>
                <a:gd name="connsiteX108" fmla="*/ 5065592 w 6035106"/>
                <a:gd name="connsiteY108" fmla="*/ 1047262 h 2352431"/>
                <a:gd name="connsiteX109" fmla="*/ 5010884 w 6035106"/>
                <a:gd name="connsiteY109" fmla="*/ 1023816 h 2352431"/>
                <a:gd name="connsiteX110" fmla="*/ 4963992 w 6035106"/>
                <a:gd name="connsiteY110" fmla="*/ 1000369 h 2352431"/>
                <a:gd name="connsiteX111" fmla="*/ 4917100 w 6035106"/>
                <a:gd name="connsiteY111" fmla="*/ 976923 h 2352431"/>
                <a:gd name="connsiteX112" fmla="*/ 4862392 w 6035106"/>
                <a:gd name="connsiteY112" fmla="*/ 945662 h 2352431"/>
                <a:gd name="connsiteX113" fmla="*/ 4807684 w 6035106"/>
                <a:gd name="connsiteY113" fmla="*/ 922216 h 2352431"/>
                <a:gd name="connsiteX114" fmla="*/ 4737346 w 6035106"/>
                <a:gd name="connsiteY114" fmla="*/ 875323 h 2352431"/>
                <a:gd name="connsiteX115" fmla="*/ 4690454 w 6035106"/>
                <a:gd name="connsiteY115" fmla="*/ 836246 h 2352431"/>
                <a:gd name="connsiteX116" fmla="*/ 4651377 w 6035106"/>
                <a:gd name="connsiteY116" fmla="*/ 789354 h 2352431"/>
                <a:gd name="connsiteX117" fmla="*/ 4620115 w 6035106"/>
                <a:gd name="connsiteY117" fmla="*/ 742462 h 2352431"/>
                <a:gd name="connsiteX118" fmla="*/ 4588854 w 6035106"/>
                <a:gd name="connsiteY118" fmla="*/ 695569 h 2352431"/>
                <a:gd name="connsiteX119" fmla="*/ 4565407 w 6035106"/>
                <a:gd name="connsiteY119" fmla="*/ 648677 h 2352431"/>
                <a:gd name="connsiteX120" fmla="*/ 4534146 w 6035106"/>
                <a:gd name="connsiteY120" fmla="*/ 601785 h 2352431"/>
                <a:gd name="connsiteX121" fmla="*/ 4495069 w 6035106"/>
                <a:gd name="connsiteY121" fmla="*/ 531446 h 2352431"/>
                <a:gd name="connsiteX122" fmla="*/ 4455992 w 6035106"/>
                <a:gd name="connsiteY122" fmla="*/ 461108 h 2352431"/>
                <a:gd name="connsiteX123" fmla="*/ 4424731 w 6035106"/>
                <a:gd name="connsiteY123" fmla="*/ 382954 h 2352431"/>
                <a:gd name="connsiteX124" fmla="*/ 4409100 w 6035106"/>
                <a:gd name="connsiteY124" fmla="*/ 328246 h 2352431"/>
                <a:gd name="connsiteX125" fmla="*/ 4393469 w 6035106"/>
                <a:gd name="connsiteY125" fmla="*/ 304800 h 2352431"/>
                <a:gd name="connsiteX126" fmla="*/ 4346577 w 6035106"/>
                <a:gd name="connsiteY126" fmla="*/ 234462 h 2352431"/>
                <a:gd name="connsiteX127" fmla="*/ 4315315 w 6035106"/>
                <a:gd name="connsiteY127" fmla="*/ 187569 h 2352431"/>
                <a:gd name="connsiteX128" fmla="*/ 4276238 w 6035106"/>
                <a:gd name="connsiteY128" fmla="*/ 140677 h 2352431"/>
                <a:gd name="connsiteX129" fmla="*/ 4198084 w 6035106"/>
                <a:gd name="connsiteY129" fmla="*/ 85969 h 2352431"/>
                <a:gd name="connsiteX130" fmla="*/ 4151192 w 6035106"/>
                <a:gd name="connsiteY130" fmla="*/ 62523 h 2352431"/>
                <a:gd name="connsiteX131" fmla="*/ 4088669 w 6035106"/>
                <a:gd name="connsiteY131" fmla="*/ 31262 h 2352431"/>
                <a:gd name="connsiteX132" fmla="*/ 3979254 w 6035106"/>
                <a:gd name="connsiteY132" fmla="*/ 0 h 2352431"/>
                <a:gd name="connsiteX133" fmla="*/ 3510331 w 6035106"/>
                <a:gd name="connsiteY133" fmla="*/ 7816 h 2352431"/>
                <a:gd name="connsiteX134" fmla="*/ 3463438 w 6035106"/>
                <a:gd name="connsiteY134" fmla="*/ 15631 h 2352431"/>
                <a:gd name="connsiteX135" fmla="*/ 3377469 w 6035106"/>
                <a:gd name="connsiteY135" fmla="*/ 23446 h 2352431"/>
                <a:gd name="connsiteX136" fmla="*/ 3322761 w 6035106"/>
                <a:gd name="connsiteY136" fmla="*/ 39077 h 2352431"/>
                <a:gd name="connsiteX137" fmla="*/ 3275869 w 6035106"/>
                <a:gd name="connsiteY137" fmla="*/ 54708 h 2352431"/>
                <a:gd name="connsiteX138" fmla="*/ 3252423 w 6035106"/>
                <a:gd name="connsiteY138" fmla="*/ 62523 h 2352431"/>
                <a:gd name="connsiteX139" fmla="*/ 3197715 w 6035106"/>
                <a:gd name="connsiteY139" fmla="*/ 85969 h 2352431"/>
                <a:gd name="connsiteX140" fmla="*/ 3127377 w 6035106"/>
                <a:gd name="connsiteY140" fmla="*/ 109416 h 2352431"/>
                <a:gd name="connsiteX141" fmla="*/ 3103931 w 6035106"/>
                <a:gd name="connsiteY141" fmla="*/ 117231 h 2352431"/>
                <a:gd name="connsiteX142" fmla="*/ 3072669 w 6035106"/>
                <a:gd name="connsiteY142" fmla="*/ 125046 h 2352431"/>
                <a:gd name="connsiteX143" fmla="*/ 3025777 w 6035106"/>
                <a:gd name="connsiteY143" fmla="*/ 140677 h 2352431"/>
                <a:gd name="connsiteX144" fmla="*/ 2947623 w 6035106"/>
                <a:gd name="connsiteY144" fmla="*/ 164123 h 2352431"/>
                <a:gd name="connsiteX145" fmla="*/ 2924177 w 6035106"/>
                <a:gd name="connsiteY145" fmla="*/ 171939 h 2352431"/>
                <a:gd name="connsiteX146" fmla="*/ 2900731 w 6035106"/>
                <a:gd name="connsiteY146" fmla="*/ 187569 h 2352431"/>
                <a:gd name="connsiteX147" fmla="*/ 2846023 w 6035106"/>
                <a:gd name="connsiteY147" fmla="*/ 203200 h 2352431"/>
                <a:gd name="connsiteX148" fmla="*/ 2822577 w 6035106"/>
                <a:gd name="connsiteY148" fmla="*/ 218831 h 2352431"/>
                <a:gd name="connsiteX149" fmla="*/ 2791315 w 6035106"/>
                <a:gd name="connsiteY149" fmla="*/ 226646 h 2352431"/>
                <a:gd name="connsiteX150" fmla="*/ 2767869 w 6035106"/>
                <a:gd name="connsiteY150" fmla="*/ 234462 h 2352431"/>
                <a:gd name="connsiteX151" fmla="*/ 2736607 w 6035106"/>
                <a:gd name="connsiteY151" fmla="*/ 242277 h 2352431"/>
                <a:gd name="connsiteX152" fmla="*/ 2681900 w 6035106"/>
                <a:gd name="connsiteY152" fmla="*/ 257908 h 2352431"/>
                <a:gd name="connsiteX153" fmla="*/ 2642823 w 6035106"/>
                <a:gd name="connsiteY153" fmla="*/ 265723 h 2352431"/>
                <a:gd name="connsiteX154" fmla="*/ 2619377 w 6035106"/>
                <a:gd name="connsiteY154" fmla="*/ 273539 h 2352431"/>
                <a:gd name="connsiteX155" fmla="*/ 2572484 w 6035106"/>
                <a:gd name="connsiteY155" fmla="*/ 281354 h 2352431"/>
                <a:gd name="connsiteX156" fmla="*/ 2549038 w 6035106"/>
                <a:gd name="connsiteY156" fmla="*/ 289169 h 2352431"/>
                <a:gd name="connsiteX157" fmla="*/ 2478700 w 6035106"/>
                <a:gd name="connsiteY157" fmla="*/ 304800 h 2352431"/>
                <a:gd name="connsiteX158" fmla="*/ 2416177 w 6035106"/>
                <a:gd name="connsiteY158" fmla="*/ 328246 h 2352431"/>
                <a:gd name="connsiteX159" fmla="*/ 2392731 w 6035106"/>
                <a:gd name="connsiteY159" fmla="*/ 343877 h 2352431"/>
                <a:gd name="connsiteX160" fmla="*/ 2338023 w 6035106"/>
                <a:gd name="connsiteY160" fmla="*/ 351692 h 2352431"/>
                <a:gd name="connsiteX161" fmla="*/ 2275500 w 6035106"/>
                <a:gd name="connsiteY161" fmla="*/ 367323 h 2352431"/>
                <a:gd name="connsiteX162" fmla="*/ 2166084 w 6035106"/>
                <a:gd name="connsiteY162" fmla="*/ 382954 h 2352431"/>
                <a:gd name="connsiteX163" fmla="*/ 2111377 w 6035106"/>
                <a:gd name="connsiteY163" fmla="*/ 398585 h 2352431"/>
                <a:gd name="connsiteX164" fmla="*/ 2001961 w 6035106"/>
                <a:gd name="connsiteY164" fmla="*/ 429846 h 2352431"/>
                <a:gd name="connsiteX165" fmla="*/ 1955069 w 6035106"/>
                <a:gd name="connsiteY165" fmla="*/ 445477 h 2352431"/>
                <a:gd name="connsiteX166" fmla="*/ 1923807 w 6035106"/>
                <a:gd name="connsiteY166" fmla="*/ 453292 h 2352431"/>
                <a:gd name="connsiteX167" fmla="*/ 1900361 w 6035106"/>
                <a:gd name="connsiteY167" fmla="*/ 461108 h 2352431"/>
                <a:gd name="connsiteX168" fmla="*/ 1830023 w 6035106"/>
                <a:gd name="connsiteY168" fmla="*/ 468923 h 2352431"/>
                <a:gd name="connsiteX169" fmla="*/ 1736238 w 6035106"/>
                <a:gd name="connsiteY169" fmla="*/ 484554 h 2352431"/>
                <a:gd name="connsiteX170" fmla="*/ 1478331 w 6035106"/>
                <a:gd name="connsiteY170" fmla="*/ 508000 h 2352431"/>
                <a:gd name="connsiteX171" fmla="*/ 1400177 w 6035106"/>
                <a:gd name="connsiteY171" fmla="*/ 523631 h 2352431"/>
                <a:gd name="connsiteX172" fmla="*/ 1368915 w 6035106"/>
                <a:gd name="connsiteY172" fmla="*/ 531446 h 2352431"/>
                <a:gd name="connsiteX173" fmla="*/ 1142268 w 6035106"/>
                <a:gd name="connsiteY173" fmla="*/ 586154 h 2352431"/>
                <a:gd name="connsiteX174" fmla="*/ 431068 w 6035106"/>
                <a:gd name="connsiteY174"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5010884 w 6035106"/>
                <a:gd name="connsiteY108" fmla="*/ 1023816 h 2352431"/>
                <a:gd name="connsiteX109" fmla="*/ 4963992 w 6035106"/>
                <a:gd name="connsiteY109" fmla="*/ 1000369 h 2352431"/>
                <a:gd name="connsiteX110" fmla="*/ 4917100 w 6035106"/>
                <a:gd name="connsiteY110" fmla="*/ 976923 h 2352431"/>
                <a:gd name="connsiteX111" fmla="*/ 4862392 w 6035106"/>
                <a:gd name="connsiteY111" fmla="*/ 945662 h 2352431"/>
                <a:gd name="connsiteX112" fmla="*/ 4807684 w 6035106"/>
                <a:gd name="connsiteY112" fmla="*/ 922216 h 2352431"/>
                <a:gd name="connsiteX113" fmla="*/ 4737346 w 6035106"/>
                <a:gd name="connsiteY113" fmla="*/ 875323 h 2352431"/>
                <a:gd name="connsiteX114" fmla="*/ 4690454 w 6035106"/>
                <a:gd name="connsiteY114" fmla="*/ 836246 h 2352431"/>
                <a:gd name="connsiteX115" fmla="*/ 4651377 w 6035106"/>
                <a:gd name="connsiteY115" fmla="*/ 789354 h 2352431"/>
                <a:gd name="connsiteX116" fmla="*/ 4620115 w 6035106"/>
                <a:gd name="connsiteY116" fmla="*/ 742462 h 2352431"/>
                <a:gd name="connsiteX117" fmla="*/ 4588854 w 6035106"/>
                <a:gd name="connsiteY117" fmla="*/ 695569 h 2352431"/>
                <a:gd name="connsiteX118" fmla="*/ 4565407 w 6035106"/>
                <a:gd name="connsiteY118" fmla="*/ 648677 h 2352431"/>
                <a:gd name="connsiteX119" fmla="*/ 4534146 w 6035106"/>
                <a:gd name="connsiteY119" fmla="*/ 601785 h 2352431"/>
                <a:gd name="connsiteX120" fmla="*/ 4495069 w 6035106"/>
                <a:gd name="connsiteY120" fmla="*/ 531446 h 2352431"/>
                <a:gd name="connsiteX121" fmla="*/ 4455992 w 6035106"/>
                <a:gd name="connsiteY121" fmla="*/ 461108 h 2352431"/>
                <a:gd name="connsiteX122" fmla="*/ 4424731 w 6035106"/>
                <a:gd name="connsiteY122" fmla="*/ 382954 h 2352431"/>
                <a:gd name="connsiteX123" fmla="*/ 4409100 w 6035106"/>
                <a:gd name="connsiteY123" fmla="*/ 328246 h 2352431"/>
                <a:gd name="connsiteX124" fmla="*/ 4393469 w 6035106"/>
                <a:gd name="connsiteY124" fmla="*/ 304800 h 2352431"/>
                <a:gd name="connsiteX125" fmla="*/ 4346577 w 6035106"/>
                <a:gd name="connsiteY125" fmla="*/ 234462 h 2352431"/>
                <a:gd name="connsiteX126" fmla="*/ 4315315 w 6035106"/>
                <a:gd name="connsiteY126" fmla="*/ 187569 h 2352431"/>
                <a:gd name="connsiteX127" fmla="*/ 4276238 w 6035106"/>
                <a:gd name="connsiteY127" fmla="*/ 140677 h 2352431"/>
                <a:gd name="connsiteX128" fmla="*/ 4198084 w 6035106"/>
                <a:gd name="connsiteY128" fmla="*/ 85969 h 2352431"/>
                <a:gd name="connsiteX129" fmla="*/ 4151192 w 6035106"/>
                <a:gd name="connsiteY129" fmla="*/ 62523 h 2352431"/>
                <a:gd name="connsiteX130" fmla="*/ 4088669 w 6035106"/>
                <a:gd name="connsiteY130" fmla="*/ 31262 h 2352431"/>
                <a:gd name="connsiteX131" fmla="*/ 3979254 w 6035106"/>
                <a:gd name="connsiteY131" fmla="*/ 0 h 2352431"/>
                <a:gd name="connsiteX132" fmla="*/ 3510331 w 6035106"/>
                <a:gd name="connsiteY132" fmla="*/ 7816 h 2352431"/>
                <a:gd name="connsiteX133" fmla="*/ 3463438 w 6035106"/>
                <a:gd name="connsiteY133" fmla="*/ 15631 h 2352431"/>
                <a:gd name="connsiteX134" fmla="*/ 3377469 w 6035106"/>
                <a:gd name="connsiteY134" fmla="*/ 23446 h 2352431"/>
                <a:gd name="connsiteX135" fmla="*/ 3322761 w 6035106"/>
                <a:gd name="connsiteY135" fmla="*/ 39077 h 2352431"/>
                <a:gd name="connsiteX136" fmla="*/ 3275869 w 6035106"/>
                <a:gd name="connsiteY136" fmla="*/ 54708 h 2352431"/>
                <a:gd name="connsiteX137" fmla="*/ 3252423 w 6035106"/>
                <a:gd name="connsiteY137" fmla="*/ 62523 h 2352431"/>
                <a:gd name="connsiteX138" fmla="*/ 3197715 w 6035106"/>
                <a:gd name="connsiteY138" fmla="*/ 85969 h 2352431"/>
                <a:gd name="connsiteX139" fmla="*/ 3127377 w 6035106"/>
                <a:gd name="connsiteY139" fmla="*/ 109416 h 2352431"/>
                <a:gd name="connsiteX140" fmla="*/ 3103931 w 6035106"/>
                <a:gd name="connsiteY140" fmla="*/ 117231 h 2352431"/>
                <a:gd name="connsiteX141" fmla="*/ 3072669 w 6035106"/>
                <a:gd name="connsiteY141" fmla="*/ 125046 h 2352431"/>
                <a:gd name="connsiteX142" fmla="*/ 3025777 w 6035106"/>
                <a:gd name="connsiteY142" fmla="*/ 140677 h 2352431"/>
                <a:gd name="connsiteX143" fmla="*/ 2947623 w 6035106"/>
                <a:gd name="connsiteY143" fmla="*/ 164123 h 2352431"/>
                <a:gd name="connsiteX144" fmla="*/ 2924177 w 6035106"/>
                <a:gd name="connsiteY144" fmla="*/ 171939 h 2352431"/>
                <a:gd name="connsiteX145" fmla="*/ 2900731 w 6035106"/>
                <a:gd name="connsiteY145" fmla="*/ 187569 h 2352431"/>
                <a:gd name="connsiteX146" fmla="*/ 2846023 w 6035106"/>
                <a:gd name="connsiteY146" fmla="*/ 203200 h 2352431"/>
                <a:gd name="connsiteX147" fmla="*/ 2822577 w 6035106"/>
                <a:gd name="connsiteY147" fmla="*/ 218831 h 2352431"/>
                <a:gd name="connsiteX148" fmla="*/ 2791315 w 6035106"/>
                <a:gd name="connsiteY148" fmla="*/ 226646 h 2352431"/>
                <a:gd name="connsiteX149" fmla="*/ 2767869 w 6035106"/>
                <a:gd name="connsiteY149" fmla="*/ 234462 h 2352431"/>
                <a:gd name="connsiteX150" fmla="*/ 2736607 w 6035106"/>
                <a:gd name="connsiteY150" fmla="*/ 242277 h 2352431"/>
                <a:gd name="connsiteX151" fmla="*/ 2681900 w 6035106"/>
                <a:gd name="connsiteY151" fmla="*/ 257908 h 2352431"/>
                <a:gd name="connsiteX152" fmla="*/ 2642823 w 6035106"/>
                <a:gd name="connsiteY152" fmla="*/ 265723 h 2352431"/>
                <a:gd name="connsiteX153" fmla="*/ 2619377 w 6035106"/>
                <a:gd name="connsiteY153" fmla="*/ 273539 h 2352431"/>
                <a:gd name="connsiteX154" fmla="*/ 2572484 w 6035106"/>
                <a:gd name="connsiteY154" fmla="*/ 281354 h 2352431"/>
                <a:gd name="connsiteX155" fmla="*/ 2549038 w 6035106"/>
                <a:gd name="connsiteY155" fmla="*/ 289169 h 2352431"/>
                <a:gd name="connsiteX156" fmla="*/ 2478700 w 6035106"/>
                <a:gd name="connsiteY156" fmla="*/ 304800 h 2352431"/>
                <a:gd name="connsiteX157" fmla="*/ 2416177 w 6035106"/>
                <a:gd name="connsiteY157" fmla="*/ 328246 h 2352431"/>
                <a:gd name="connsiteX158" fmla="*/ 2392731 w 6035106"/>
                <a:gd name="connsiteY158" fmla="*/ 343877 h 2352431"/>
                <a:gd name="connsiteX159" fmla="*/ 2338023 w 6035106"/>
                <a:gd name="connsiteY159" fmla="*/ 351692 h 2352431"/>
                <a:gd name="connsiteX160" fmla="*/ 2275500 w 6035106"/>
                <a:gd name="connsiteY160" fmla="*/ 367323 h 2352431"/>
                <a:gd name="connsiteX161" fmla="*/ 2166084 w 6035106"/>
                <a:gd name="connsiteY161" fmla="*/ 382954 h 2352431"/>
                <a:gd name="connsiteX162" fmla="*/ 2111377 w 6035106"/>
                <a:gd name="connsiteY162" fmla="*/ 398585 h 2352431"/>
                <a:gd name="connsiteX163" fmla="*/ 2001961 w 6035106"/>
                <a:gd name="connsiteY163" fmla="*/ 429846 h 2352431"/>
                <a:gd name="connsiteX164" fmla="*/ 1955069 w 6035106"/>
                <a:gd name="connsiteY164" fmla="*/ 445477 h 2352431"/>
                <a:gd name="connsiteX165" fmla="*/ 1923807 w 6035106"/>
                <a:gd name="connsiteY165" fmla="*/ 453292 h 2352431"/>
                <a:gd name="connsiteX166" fmla="*/ 1900361 w 6035106"/>
                <a:gd name="connsiteY166" fmla="*/ 461108 h 2352431"/>
                <a:gd name="connsiteX167" fmla="*/ 1830023 w 6035106"/>
                <a:gd name="connsiteY167" fmla="*/ 468923 h 2352431"/>
                <a:gd name="connsiteX168" fmla="*/ 1736238 w 6035106"/>
                <a:gd name="connsiteY168" fmla="*/ 484554 h 2352431"/>
                <a:gd name="connsiteX169" fmla="*/ 1478331 w 6035106"/>
                <a:gd name="connsiteY169" fmla="*/ 508000 h 2352431"/>
                <a:gd name="connsiteX170" fmla="*/ 1400177 w 6035106"/>
                <a:gd name="connsiteY170" fmla="*/ 523631 h 2352431"/>
                <a:gd name="connsiteX171" fmla="*/ 1368915 w 6035106"/>
                <a:gd name="connsiteY171" fmla="*/ 531446 h 2352431"/>
                <a:gd name="connsiteX172" fmla="*/ 1142268 w 6035106"/>
                <a:gd name="connsiteY172" fmla="*/ 586154 h 2352431"/>
                <a:gd name="connsiteX173" fmla="*/ 431068 w 6035106"/>
                <a:gd name="connsiteY173"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62392 w 6035106"/>
                <a:gd name="connsiteY110" fmla="*/ 945662 h 2352431"/>
                <a:gd name="connsiteX111" fmla="*/ 4807684 w 6035106"/>
                <a:gd name="connsiteY111" fmla="*/ 922216 h 2352431"/>
                <a:gd name="connsiteX112" fmla="*/ 4737346 w 6035106"/>
                <a:gd name="connsiteY112" fmla="*/ 875323 h 2352431"/>
                <a:gd name="connsiteX113" fmla="*/ 4690454 w 6035106"/>
                <a:gd name="connsiteY113" fmla="*/ 836246 h 2352431"/>
                <a:gd name="connsiteX114" fmla="*/ 4651377 w 6035106"/>
                <a:gd name="connsiteY114" fmla="*/ 789354 h 2352431"/>
                <a:gd name="connsiteX115" fmla="*/ 4620115 w 6035106"/>
                <a:gd name="connsiteY115" fmla="*/ 742462 h 2352431"/>
                <a:gd name="connsiteX116" fmla="*/ 4588854 w 6035106"/>
                <a:gd name="connsiteY116" fmla="*/ 695569 h 2352431"/>
                <a:gd name="connsiteX117" fmla="*/ 4565407 w 6035106"/>
                <a:gd name="connsiteY117" fmla="*/ 648677 h 2352431"/>
                <a:gd name="connsiteX118" fmla="*/ 4534146 w 6035106"/>
                <a:gd name="connsiteY118" fmla="*/ 601785 h 2352431"/>
                <a:gd name="connsiteX119" fmla="*/ 4495069 w 6035106"/>
                <a:gd name="connsiteY119" fmla="*/ 531446 h 2352431"/>
                <a:gd name="connsiteX120" fmla="*/ 4455992 w 6035106"/>
                <a:gd name="connsiteY120" fmla="*/ 461108 h 2352431"/>
                <a:gd name="connsiteX121" fmla="*/ 4424731 w 6035106"/>
                <a:gd name="connsiteY121" fmla="*/ 382954 h 2352431"/>
                <a:gd name="connsiteX122" fmla="*/ 4409100 w 6035106"/>
                <a:gd name="connsiteY122" fmla="*/ 328246 h 2352431"/>
                <a:gd name="connsiteX123" fmla="*/ 4393469 w 6035106"/>
                <a:gd name="connsiteY123" fmla="*/ 304800 h 2352431"/>
                <a:gd name="connsiteX124" fmla="*/ 4346577 w 6035106"/>
                <a:gd name="connsiteY124" fmla="*/ 234462 h 2352431"/>
                <a:gd name="connsiteX125" fmla="*/ 4315315 w 6035106"/>
                <a:gd name="connsiteY125" fmla="*/ 187569 h 2352431"/>
                <a:gd name="connsiteX126" fmla="*/ 4276238 w 6035106"/>
                <a:gd name="connsiteY126" fmla="*/ 140677 h 2352431"/>
                <a:gd name="connsiteX127" fmla="*/ 4198084 w 6035106"/>
                <a:gd name="connsiteY127" fmla="*/ 85969 h 2352431"/>
                <a:gd name="connsiteX128" fmla="*/ 4151192 w 6035106"/>
                <a:gd name="connsiteY128" fmla="*/ 62523 h 2352431"/>
                <a:gd name="connsiteX129" fmla="*/ 4088669 w 6035106"/>
                <a:gd name="connsiteY129" fmla="*/ 31262 h 2352431"/>
                <a:gd name="connsiteX130" fmla="*/ 3979254 w 6035106"/>
                <a:gd name="connsiteY130" fmla="*/ 0 h 2352431"/>
                <a:gd name="connsiteX131" fmla="*/ 3510331 w 6035106"/>
                <a:gd name="connsiteY131" fmla="*/ 7816 h 2352431"/>
                <a:gd name="connsiteX132" fmla="*/ 3463438 w 6035106"/>
                <a:gd name="connsiteY132" fmla="*/ 15631 h 2352431"/>
                <a:gd name="connsiteX133" fmla="*/ 3377469 w 6035106"/>
                <a:gd name="connsiteY133" fmla="*/ 23446 h 2352431"/>
                <a:gd name="connsiteX134" fmla="*/ 3322761 w 6035106"/>
                <a:gd name="connsiteY134" fmla="*/ 39077 h 2352431"/>
                <a:gd name="connsiteX135" fmla="*/ 3275869 w 6035106"/>
                <a:gd name="connsiteY135" fmla="*/ 54708 h 2352431"/>
                <a:gd name="connsiteX136" fmla="*/ 3252423 w 6035106"/>
                <a:gd name="connsiteY136" fmla="*/ 62523 h 2352431"/>
                <a:gd name="connsiteX137" fmla="*/ 3197715 w 6035106"/>
                <a:gd name="connsiteY137" fmla="*/ 85969 h 2352431"/>
                <a:gd name="connsiteX138" fmla="*/ 3127377 w 6035106"/>
                <a:gd name="connsiteY138" fmla="*/ 109416 h 2352431"/>
                <a:gd name="connsiteX139" fmla="*/ 3103931 w 6035106"/>
                <a:gd name="connsiteY139" fmla="*/ 117231 h 2352431"/>
                <a:gd name="connsiteX140" fmla="*/ 3072669 w 6035106"/>
                <a:gd name="connsiteY140" fmla="*/ 125046 h 2352431"/>
                <a:gd name="connsiteX141" fmla="*/ 3025777 w 6035106"/>
                <a:gd name="connsiteY141" fmla="*/ 140677 h 2352431"/>
                <a:gd name="connsiteX142" fmla="*/ 2947623 w 6035106"/>
                <a:gd name="connsiteY142" fmla="*/ 164123 h 2352431"/>
                <a:gd name="connsiteX143" fmla="*/ 2924177 w 6035106"/>
                <a:gd name="connsiteY143" fmla="*/ 171939 h 2352431"/>
                <a:gd name="connsiteX144" fmla="*/ 2900731 w 6035106"/>
                <a:gd name="connsiteY144" fmla="*/ 187569 h 2352431"/>
                <a:gd name="connsiteX145" fmla="*/ 2846023 w 6035106"/>
                <a:gd name="connsiteY145" fmla="*/ 203200 h 2352431"/>
                <a:gd name="connsiteX146" fmla="*/ 2822577 w 6035106"/>
                <a:gd name="connsiteY146" fmla="*/ 218831 h 2352431"/>
                <a:gd name="connsiteX147" fmla="*/ 2791315 w 6035106"/>
                <a:gd name="connsiteY147" fmla="*/ 226646 h 2352431"/>
                <a:gd name="connsiteX148" fmla="*/ 2767869 w 6035106"/>
                <a:gd name="connsiteY148" fmla="*/ 234462 h 2352431"/>
                <a:gd name="connsiteX149" fmla="*/ 2736607 w 6035106"/>
                <a:gd name="connsiteY149" fmla="*/ 242277 h 2352431"/>
                <a:gd name="connsiteX150" fmla="*/ 2681900 w 6035106"/>
                <a:gd name="connsiteY150" fmla="*/ 257908 h 2352431"/>
                <a:gd name="connsiteX151" fmla="*/ 2642823 w 6035106"/>
                <a:gd name="connsiteY151" fmla="*/ 265723 h 2352431"/>
                <a:gd name="connsiteX152" fmla="*/ 2619377 w 6035106"/>
                <a:gd name="connsiteY152" fmla="*/ 273539 h 2352431"/>
                <a:gd name="connsiteX153" fmla="*/ 2572484 w 6035106"/>
                <a:gd name="connsiteY153" fmla="*/ 281354 h 2352431"/>
                <a:gd name="connsiteX154" fmla="*/ 2549038 w 6035106"/>
                <a:gd name="connsiteY154" fmla="*/ 289169 h 2352431"/>
                <a:gd name="connsiteX155" fmla="*/ 2478700 w 6035106"/>
                <a:gd name="connsiteY155" fmla="*/ 304800 h 2352431"/>
                <a:gd name="connsiteX156" fmla="*/ 2416177 w 6035106"/>
                <a:gd name="connsiteY156" fmla="*/ 328246 h 2352431"/>
                <a:gd name="connsiteX157" fmla="*/ 2392731 w 6035106"/>
                <a:gd name="connsiteY157" fmla="*/ 343877 h 2352431"/>
                <a:gd name="connsiteX158" fmla="*/ 2338023 w 6035106"/>
                <a:gd name="connsiteY158" fmla="*/ 351692 h 2352431"/>
                <a:gd name="connsiteX159" fmla="*/ 2275500 w 6035106"/>
                <a:gd name="connsiteY159" fmla="*/ 367323 h 2352431"/>
                <a:gd name="connsiteX160" fmla="*/ 2166084 w 6035106"/>
                <a:gd name="connsiteY160" fmla="*/ 382954 h 2352431"/>
                <a:gd name="connsiteX161" fmla="*/ 2111377 w 6035106"/>
                <a:gd name="connsiteY161" fmla="*/ 398585 h 2352431"/>
                <a:gd name="connsiteX162" fmla="*/ 2001961 w 6035106"/>
                <a:gd name="connsiteY162" fmla="*/ 429846 h 2352431"/>
                <a:gd name="connsiteX163" fmla="*/ 1955069 w 6035106"/>
                <a:gd name="connsiteY163" fmla="*/ 445477 h 2352431"/>
                <a:gd name="connsiteX164" fmla="*/ 1923807 w 6035106"/>
                <a:gd name="connsiteY164" fmla="*/ 453292 h 2352431"/>
                <a:gd name="connsiteX165" fmla="*/ 1900361 w 6035106"/>
                <a:gd name="connsiteY165" fmla="*/ 461108 h 2352431"/>
                <a:gd name="connsiteX166" fmla="*/ 1830023 w 6035106"/>
                <a:gd name="connsiteY166" fmla="*/ 468923 h 2352431"/>
                <a:gd name="connsiteX167" fmla="*/ 1736238 w 6035106"/>
                <a:gd name="connsiteY167" fmla="*/ 484554 h 2352431"/>
                <a:gd name="connsiteX168" fmla="*/ 1478331 w 6035106"/>
                <a:gd name="connsiteY168" fmla="*/ 508000 h 2352431"/>
                <a:gd name="connsiteX169" fmla="*/ 1400177 w 6035106"/>
                <a:gd name="connsiteY169" fmla="*/ 523631 h 2352431"/>
                <a:gd name="connsiteX170" fmla="*/ 1368915 w 6035106"/>
                <a:gd name="connsiteY170" fmla="*/ 531446 h 2352431"/>
                <a:gd name="connsiteX171" fmla="*/ 1142268 w 6035106"/>
                <a:gd name="connsiteY171" fmla="*/ 586154 h 2352431"/>
                <a:gd name="connsiteX172" fmla="*/ 431068 w 6035106"/>
                <a:gd name="connsiteY172"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51377 w 6035106"/>
                <a:gd name="connsiteY113" fmla="*/ 789354 h 2352431"/>
                <a:gd name="connsiteX114" fmla="*/ 4620115 w 6035106"/>
                <a:gd name="connsiteY114" fmla="*/ 742462 h 2352431"/>
                <a:gd name="connsiteX115" fmla="*/ 4588854 w 6035106"/>
                <a:gd name="connsiteY115" fmla="*/ 695569 h 2352431"/>
                <a:gd name="connsiteX116" fmla="*/ 4565407 w 6035106"/>
                <a:gd name="connsiteY116" fmla="*/ 648677 h 2352431"/>
                <a:gd name="connsiteX117" fmla="*/ 4534146 w 6035106"/>
                <a:gd name="connsiteY117" fmla="*/ 601785 h 2352431"/>
                <a:gd name="connsiteX118" fmla="*/ 4495069 w 6035106"/>
                <a:gd name="connsiteY118" fmla="*/ 531446 h 2352431"/>
                <a:gd name="connsiteX119" fmla="*/ 4455992 w 6035106"/>
                <a:gd name="connsiteY119" fmla="*/ 461108 h 2352431"/>
                <a:gd name="connsiteX120" fmla="*/ 4424731 w 6035106"/>
                <a:gd name="connsiteY120" fmla="*/ 382954 h 2352431"/>
                <a:gd name="connsiteX121" fmla="*/ 4409100 w 6035106"/>
                <a:gd name="connsiteY121" fmla="*/ 328246 h 2352431"/>
                <a:gd name="connsiteX122" fmla="*/ 4393469 w 6035106"/>
                <a:gd name="connsiteY122" fmla="*/ 304800 h 2352431"/>
                <a:gd name="connsiteX123" fmla="*/ 4346577 w 6035106"/>
                <a:gd name="connsiteY123" fmla="*/ 234462 h 2352431"/>
                <a:gd name="connsiteX124" fmla="*/ 4315315 w 6035106"/>
                <a:gd name="connsiteY124" fmla="*/ 187569 h 2352431"/>
                <a:gd name="connsiteX125" fmla="*/ 4276238 w 6035106"/>
                <a:gd name="connsiteY125" fmla="*/ 140677 h 2352431"/>
                <a:gd name="connsiteX126" fmla="*/ 4198084 w 6035106"/>
                <a:gd name="connsiteY126" fmla="*/ 85969 h 2352431"/>
                <a:gd name="connsiteX127" fmla="*/ 4151192 w 6035106"/>
                <a:gd name="connsiteY127" fmla="*/ 62523 h 2352431"/>
                <a:gd name="connsiteX128" fmla="*/ 4088669 w 6035106"/>
                <a:gd name="connsiteY128" fmla="*/ 31262 h 2352431"/>
                <a:gd name="connsiteX129" fmla="*/ 3979254 w 6035106"/>
                <a:gd name="connsiteY129" fmla="*/ 0 h 2352431"/>
                <a:gd name="connsiteX130" fmla="*/ 3510331 w 6035106"/>
                <a:gd name="connsiteY130" fmla="*/ 7816 h 2352431"/>
                <a:gd name="connsiteX131" fmla="*/ 3463438 w 6035106"/>
                <a:gd name="connsiteY131" fmla="*/ 15631 h 2352431"/>
                <a:gd name="connsiteX132" fmla="*/ 3377469 w 6035106"/>
                <a:gd name="connsiteY132" fmla="*/ 23446 h 2352431"/>
                <a:gd name="connsiteX133" fmla="*/ 3322761 w 6035106"/>
                <a:gd name="connsiteY133" fmla="*/ 39077 h 2352431"/>
                <a:gd name="connsiteX134" fmla="*/ 3275869 w 6035106"/>
                <a:gd name="connsiteY134" fmla="*/ 54708 h 2352431"/>
                <a:gd name="connsiteX135" fmla="*/ 3252423 w 6035106"/>
                <a:gd name="connsiteY135" fmla="*/ 62523 h 2352431"/>
                <a:gd name="connsiteX136" fmla="*/ 3197715 w 6035106"/>
                <a:gd name="connsiteY136" fmla="*/ 85969 h 2352431"/>
                <a:gd name="connsiteX137" fmla="*/ 3127377 w 6035106"/>
                <a:gd name="connsiteY137" fmla="*/ 109416 h 2352431"/>
                <a:gd name="connsiteX138" fmla="*/ 3103931 w 6035106"/>
                <a:gd name="connsiteY138" fmla="*/ 117231 h 2352431"/>
                <a:gd name="connsiteX139" fmla="*/ 3072669 w 6035106"/>
                <a:gd name="connsiteY139" fmla="*/ 125046 h 2352431"/>
                <a:gd name="connsiteX140" fmla="*/ 3025777 w 6035106"/>
                <a:gd name="connsiteY140" fmla="*/ 140677 h 2352431"/>
                <a:gd name="connsiteX141" fmla="*/ 2947623 w 6035106"/>
                <a:gd name="connsiteY141" fmla="*/ 164123 h 2352431"/>
                <a:gd name="connsiteX142" fmla="*/ 2924177 w 6035106"/>
                <a:gd name="connsiteY142" fmla="*/ 171939 h 2352431"/>
                <a:gd name="connsiteX143" fmla="*/ 2900731 w 6035106"/>
                <a:gd name="connsiteY143" fmla="*/ 187569 h 2352431"/>
                <a:gd name="connsiteX144" fmla="*/ 2846023 w 6035106"/>
                <a:gd name="connsiteY144" fmla="*/ 203200 h 2352431"/>
                <a:gd name="connsiteX145" fmla="*/ 2822577 w 6035106"/>
                <a:gd name="connsiteY145" fmla="*/ 218831 h 2352431"/>
                <a:gd name="connsiteX146" fmla="*/ 2791315 w 6035106"/>
                <a:gd name="connsiteY146" fmla="*/ 226646 h 2352431"/>
                <a:gd name="connsiteX147" fmla="*/ 2767869 w 6035106"/>
                <a:gd name="connsiteY147" fmla="*/ 234462 h 2352431"/>
                <a:gd name="connsiteX148" fmla="*/ 2736607 w 6035106"/>
                <a:gd name="connsiteY148" fmla="*/ 242277 h 2352431"/>
                <a:gd name="connsiteX149" fmla="*/ 2681900 w 6035106"/>
                <a:gd name="connsiteY149" fmla="*/ 257908 h 2352431"/>
                <a:gd name="connsiteX150" fmla="*/ 2642823 w 6035106"/>
                <a:gd name="connsiteY150" fmla="*/ 265723 h 2352431"/>
                <a:gd name="connsiteX151" fmla="*/ 2619377 w 6035106"/>
                <a:gd name="connsiteY151" fmla="*/ 273539 h 2352431"/>
                <a:gd name="connsiteX152" fmla="*/ 2572484 w 6035106"/>
                <a:gd name="connsiteY152" fmla="*/ 281354 h 2352431"/>
                <a:gd name="connsiteX153" fmla="*/ 2549038 w 6035106"/>
                <a:gd name="connsiteY153" fmla="*/ 289169 h 2352431"/>
                <a:gd name="connsiteX154" fmla="*/ 2478700 w 6035106"/>
                <a:gd name="connsiteY154" fmla="*/ 304800 h 2352431"/>
                <a:gd name="connsiteX155" fmla="*/ 2416177 w 6035106"/>
                <a:gd name="connsiteY155" fmla="*/ 328246 h 2352431"/>
                <a:gd name="connsiteX156" fmla="*/ 2392731 w 6035106"/>
                <a:gd name="connsiteY156" fmla="*/ 343877 h 2352431"/>
                <a:gd name="connsiteX157" fmla="*/ 2338023 w 6035106"/>
                <a:gd name="connsiteY157" fmla="*/ 351692 h 2352431"/>
                <a:gd name="connsiteX158" fmla="*/ 2275500 w 6035106"/>
                <a:gd name="connsiteY158" fmla="*/ 367323 h 2352431"/>
                <a:gd name="connsiteX159" fmla="*/ 2166084 w 6035106"/>
                <a:gd name="connsiteY159" fmla="*/ 382954 h 2352431"/>
                <a:gd name="connsiteX160" fmla="*/ 2111377 w 6035106"/>
                <a:gd name="connsiteY160" fmla="*/ 398585 h 2352431"/>
                <a:gd name="connsiteX161" fmla="*/ 2001961 w 6035106"/>
                <a:gd name="connsiteY161" fmla="*/ 429846 h 2352431"/>
                <a:gd name="connsiteX162" fmla="*/ 1955069 w 6035106"/>
                <a:gd name="connsiteY162" fmla="*/ 445477 h 2352431"/>
                <a:gd name="connsiteX163" fmla="*/ 1923807 w 6035106"/>
                <a:gd name="connsiteY163" fmla="*/ 453292 h 2352431"/>
                <a:gd name="connsiteX164" fmla="*/ 1900361 w 6035106"/>
                <a:gd name="connsiteY164" fmla="*/ 461108 h 2352431"/>
                <a:gd name="connsiteX165" fmla="*/ 1830023 w 6035106"/>
                <a:gd name="connsiteY165" fmla="*/ 468923 h 2352431"/>
                <a:gd name="connsiteX166" fmla="*/ 1736238 w 6035106"/>
                <a:gd name="connsiteY166" fmla="*/ 484554 h 2352431"/>
                <a:gd name="connsiteX167" fmla="*/ 1478331 w 6035106"/>
                <a:gd name="connsiteY167" fmla="*/ 508000 h 2352431"/>
                <a:gd name="connsiteX168" fmla="*/ 1400177 w 6035106"/>
                <a:gd name="connsiteY168" fmla="*/ 523631 h 2352431"/>
                <a:gd name="connsiteX169" fmla="*/ 1368915 w 6035106"/>
                <a:gd name="connsiteY169" fmla="*/ 531446 h 2352431"/>
                <a:gd name="connsiteX170" fmla="*/ 1142268 w 6035106"/>
                <a:gd name="connsiteY170" fmla="*/ 586154 h 2352431"/>
                <a:gd name="connsiteX171" fmla="*/ 431068 w 6035106"/>
                <a:gd name="connsiteY171"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88854 w 6035106"/>
                <a:gd name="connsiteY114" fmla="*/ 695569 h 2352431"/>
                <a:gd name="connsiteX115" fmla="*/ 4565407 w 6035106"/>
                <a:gd name="connsiteY115" fmla="*/ 648677 h 2352431"/>
                <a:gd name="connsiteX116" fmla="*/ 4534146 w 6035106"/>
                <a:gd name="connsiteY116" fmla="*/ 601785 h 2352431"/>
                <a:gd name="connsiteX117" fmla="*/ 4495069 w 6035106"/>
                <a:gd name="connsiteY117" fmla="*/ 531446 h 2352431"/>
                <a:gd name="connsiteX118" fmla="*/ 4455992 w 6035106"/>
                <a:gd name="connsiteY118" fmla="*/ 461108 h 2352431"/>
                <a:gd name="connsiteX119" fmla="*/ 4424731 w 6035106"/>
                <a:gd name="connsiteY119" fmla="*/ 382954 h 2352431"/>
                <a:gd name="connsiteX120" fmla="*/ 4409100 w 6035106"/>
                <a:gd name="connsiteY120" fmla="*/ 328246 h 2352431"/>
                <a:gd name="connsiteX121" fmla="*/ 4393469 w 6035106"/>
                <a:gd name="connsiteY121" fmla="*/ 304800 h 2352431"/>
                <a:gd name="connsiteX122" fmla="*/ 4346577 w 6035106"/>
                <a:gd name="connsiteY122" fmla="*/ 234462 h 2352431"/>
                <a:gd name="connsiteX123" fmla="*/ 4315315 w 6035106"/>
                <a:gd name="connsiteY123" fmla="*/ 187569 h 2352431"/>
                <a:gd name="connsiteX124" fmla="*/ 4276238 w 6035106"/>
                <a:gd name="connsiteY124" fmla="*/ 140677 h 2352431"/>
                <a:gd name="connsiteX125" fmla="*/ 4198084 w 6035106"/>
                <a:gd name="connsiteY125" fmla="*/ 85969 h 2352431"/>
                <a:gd name="connsiteX126" fmla="*/ 4151192 w 6035106"/>
                <a:gd name="connsiteY126" fmla="*/ 62523 h 2352431"/>
                <a:gd name="connsiteX127" fmla="*/ 4088669 w 6035106"/>
                <a:gd name="connsiteY127" fmla="*/ 31262 h 2352431"/>
                <a:gd name="connsiteX128" fmla="*/ 3979254 w 6035106"/>
                <a:gd name="connsiteY128" fmla="*/ 0 h 2352431"/>
                <a:gd name="connsiteX129" fmla="*/ 3510331 w 6035106"/>
                <a:gd name="connsiteY129" fmla="*/ 7816 h 2352431"/>
                <a:gd name="connsiteX130" fmla="*/ 3463438 w 6035106"/>
                <a:gd name="connsiteY130" fmla="*/ 15631 h 2352431"/>
                <a:gd name="connsiteX131" fmla="*/ 3377469 w 6035106"/>
                <a:gd name="connsiteY131" fmla="*/ 23446 h 2352431"/>
                <a:gd name="connsiteX132" fmla="*/ 3322761 w 6035106"/>
                <a:gd name="connsiteY132" fmla="*/ 39077 h 2352431"/>
                <a:gd name="connsiteX133" fmla="*/ 3275869 w 6035106"/>
                <a:gd name="connsiteY133" fmla="*/ 54708 h 2352431"/>
                <a:gd name="connsiteX134" fmla="*/ 3252423 w 6035106"/>
                <a:gd name="connsiteY134" fmla="*/ 62523 h 2352431"/>
                <a:gd name="connsiteX135" fmla="*/ 3197715 w 6035106"/>
                <a:gd name="connsiteY135" fmla="*/ 85969 h 2352431"/>
                <a:gd name="connsiteX136" fmla="*/ 3127377 w 6035106"/>
                <a:gd name="connsiteY136" fmla="*/ 109416 h 2352431"/>
                <a:gd name="connsiteX137" fmla="*/ 3103931 w 6035106"/>
                <a:gd name="connsiteY137" fmla="*/ 117231 h 2352431"/>
                <a:gd name="connsiteX138" fmla="*/ 3072669 w 6035106"/>
                <a:gd name="connsiteY138" fmla="*/ 125046 h 2352431"/>
                <a:gd name="connsiteX139" fmla="*/ 3025777 w 6035106"/>
                <a:gd name="connsiteY139" fmla="*/ 140677 h 2352431"/>
                <a:gd name="connsiteX140" fmla="*/ 2947623 w 6035106"/>
                <a:gd name="connsiteY140" fmla="*/ 164123 h 2352431"/>
                <a:gd name="connsiteX141" fmla="*/ 2924177 w 6035106"/>
                <a:gd name="connsiteY141" fmla="*/ 171939 h 2352431"/>
                <a:gd name="connsiteX142" fmla="*/ 2900731 w 6035106"/>
                <a:gd name="connsiteY142" fmla="*/ 187569 h 2352431"/>
                <a:gd name="connsiteX143" fmla="*/ 2846023 w 6035106"/>
                <a:gd name="connsiteY143" fmla="*/ 203200 h 2352431"/>
                <a:gd name="connsiteX144" fmla="*/ 2822577 w 6035106"/>
                <a:gd name="connsiteY144" fmla="*/ 218831 h 2352431"/>
                <a:gd name="connsiteX145" fmla="*/ 2791315 w 6035106"/>
                <a:gd name="connsiteY145" fmla="*/ 226646 h 2352431"/>
                <a:gd name="connsiteX146" fmla="*/ 2767869 w 6035106"/>
                <a:gd name="connsiteY146" fmla="*/ 234462 h 2352431"/>
                <a:gd name="connsiteX147" fmla="*/ 2736607 w 6035106"/>
                <a:gd name="connsiteY147" fmla="*/ 242277 h 2352431"/>
                <a:gd name="connsiteX148" fmla="*/ 2681900 w 6035106"/>
                <a:gd name="connsiteY148" fmla="*/ 257908 h 2352431"/>
                <a:gd name="connsiteX149" fmla="*/ 2642823 w 6035106"/>
                <a:gd name="connsiteY149" fmla="*/ 265723 h 2352431"/>
                <a:gd name="connsiteX150" fmla="*/ 2619377 w 6035106"/>
                <a:gd name="connsiteY150" fmla="*/ 273539 h 2352431"/>
                <a:gd name="connsiteX151" fmla="*/ 2572484 w 6035106"/>
                <a:gd name="connsiteY151" fmla="*/ 281354 h 2352431"/>
                <a:gd name="connsiteX152" fmla="*/ 2549038 w 6035106"/>
                <a:gd name="connsiteY152" fmla="*/ 289169 h 2352431"/>
                <a:gd name="connsiteX153" fmla="*/ 2478700 w 6035106"/>
                <a:gd name="connsiteY153" fmla="*/ 304800 h 2352431"/>
                <a:gd name="connsiteX154" fmla="*/ 2416177 w 6035106"/>
                <a:gd name="connsiteY154" fmla="*/ 328246 h 2352431"/>
                <a:gd name="connsiteX155" fmla="*/ 2392731 w 6035106"/>
                <a:gd name="connsiteY155" fmla="*/ 343877 h 2352431"/>
                <a:gd name="connsiteX156" fmla="*/ 2338023 w 6035106"/>
                <a:gd name="connsiteY156" fmla="*/ 351692 h 2352431"/>
                <a:gd name="connsiteX157" fmla="*/ 2275500 w 6035106"/>
                <a:gd name="connsiteY157" fmla="*/ 367323 h 2352431"/>
                <a:gd name="connsiteX158" fmla="*/ 2166084 w 6035106"/>
                <a:gd name="connsiteY158" fmla="*/ 382954 h 2352431"/>
                <a:gd name="connsiteX159" fmla="*/ 2111377 w 6035106"/>
                <a:gd name="connsiteY159" fmla="*/ 398585 h 2352431"/>
                <a:gd name="connsiteX160" fmla="*/ 2001961 w 6035106"/>
                <a:gd name="connsiteY160" fmla="*/ 429846 h 2352431"/>
                <a:gd name="connsiteX161" fmla="*/ 1955069 w 6035106"/>
                <a:gd name="connsiteY161" fmla="*/ 445477 h 2352431"/>
                <a:gd name="connsiteX162" fmla="*/ 1923807 w 6035106"/>
                <a:gd name="connsiteY162" fmla="*/ 453292 h 2352431"/>
                <a:gd name="connsiteX163" fmla="*/ 1900361 w 6035106"/>
                <a:gd name="connsiteY163" fmla="*/ 461108 h 2352431"/>
                <a:gd name="connsiteX164" fmla="*/ 1830023 w 6035106"/>
                <a:gd name="connsiteY164" fmla="*/ 468923 h 2352431"/>
                <a:gd name="connsiteX165" fmla="*/ 1736238 w 6035106"/>
                <a:gd name="connsiteY165" fmla="*/ 484554 h 2352431"/>
                <a:gd name="connsiteX166" fmla="*/ 1478331 w 6035106"/>
                <a:gd name="connsiteY166" fmla="*/ 508000 h 2352431"/>
                <a:gd name="connsiteX167" fmla="*/ 1400177 w 6035106"/>
                <a:gd name="connsiteY167" fmla="*/ 523631 h 2352431"/>
                <a:gd name="connsiteX168" fmla="*/ 1368915 w 6035106"/>
                <a:gd name="connsiteY168" fmla="*/ 531446 h 2352431"/>
                <a:gd name="connsiteX169" fmla="*/ 1142268 w 6035106"/>
                <a:gd name="connsiteY169" fmla="*/ 586154 h 2352431"/>
                <a:gd name="connsiteX170" fmla="*/ 431068 w 6035106"/>
                <a:gd name="connsiteY170"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409100 w 6035106"/>
                <a:gd name="connsiteY119" fmla="*/ 328246 h 2352431"/>
                <a:gd name="connsiteX120" fmla="*/ 4393469 w 6035106"/>
                <a:gd name="connsiteY120" fmla="*/ 304800 h 2352431"/>
                <a:gd name="connsiteX121" fmla="*/ 4346577 w 6035106"/>
                <a:gd name="connsiteY121" fmla="*/ 234462 h 2352431"/>
                <a:gd name="connsiteX122" fmla="*/ 4315315 w 6035106"/>
                <a:gd name="connsiteY122" fmla="*/ 187569 h 2352431"/>
                <a:gd name="connsiteX123" fmla="*/ 4276238 w 6035106"/>
                <a:gd name="connsiteY123" fmla="*/ 140677 h 2352431"/>
                <a:gd name="connsiteX124" fmla="*/ 4198084 w 6035106"/>
                <a:gd name="connsiteY124" fmla="*/ 85969 h 2352431"/>
                <a:gd name="connsiteX125" fmla="*/ 4151192 w 6035106"/>
                <a:gd name="connsiteY125" fmla="*/ 62523 h 2352431"/>
                <a:gd name="connsiteX126" fmla="*/ 4088669 w 6035106"/>
                <a:gd name="connsiteY126" fmla="*/ 31262 h 2352431"/>
                <a:gd name="connsiteX127" fmla="*/ 3979254 w 6035106"/>
                <a:gd name="connsiteY127" fmla="*/ 0 h 2352431"/>
                <a:gd name="connsiteX128" fmla="*/ 3510331 w 6035106"/>
                <a:gd name="connsiteY128" fmla="*/ 7816 h 2352431"/>
                <a:gd name="connsiteX129" fmla="*/ 3463438 w 6035106"/>
                <a:gd name="connsiteY129" fmla="*/ 15631 h 2352431"/>
                <a:gd name="connsiteX130" fmla="*/ 3377469 w 6035106"/>
                <a:gd name="connsiteY130" fmla="*/ 23446 h 2352431"/>
                <a:gd name="connsiteX131" fmla="*/ 3322761 w 6035106"/>
                <a:gd name="connsiteY131" fmla="*/ 39077 h 2352431"/>
                <a:gd name="connsiteX132" fmla="*/ 3275869 w 6035106"/>
                <a:gd name="connsiteY132" fmla="*/ 54708 h 2352431"/>
                <a:gd name="connsiteX133" fmla="*/ 3252423 w 6035106"/>
                <a:gd name="connsiteY133" fmla="*/ 62523 h 2352431"/>
                <a:gd name="connsiteX134" fmla="*/ 3197715 w 6035106"/>
                <a:gd name="connsiteY134" fmla="*/ 85969 h 2352431"/>
                <a:gd name="connsiteX135" fmla="*/ 3127377 w 6035106"/>
                <a:gd name="connsiteY135" fmla="*/ 109416 h 2352431"/>
                <a:gd name="connsiteX136" fmla="*/ 3103931 w 6035106"/>
                <a:gd name="connsiteY136" fmla="*/ 117231 h 2352431"/>
                <a:gd name="connsiteX137" fmla="*/ 3072669 w 6035106"/>
                <a:gd name="connsiteY137" fmla="*/ 125046 h 2352431"/>
                <a:gd name="connsiteX138" fmla="*/ 3025777 w 6035106"/>
                <a:gd name="connsiteY138" fmla="*/ 140677 h 2352431"/>
                <a:gd name="connsiteX139" fmla="*/ 2947623 w 6035106"/>
                <a:gd name="connsiteY139" fmla="*/ 164123 h 2352431"/>
                <a:gd name="connsiteX140" fmla="*/ 2924177 w 6035106"/>
                <a:gd name="connsiteY140" fmla="*/ 171939 h 2352431"/>
                <a:gd name="connsiteX141" fmla="*/ 2900731 w 6035106"/>
                <a:gd name="connsiteY141" fmla="*/ 187569 h 2352431"/>
                <a:gd name="connsiteX142" fmla="*/ 2846023 w 6035106"/>
                <a:gd name="connsiteY142" fmla="*/ 203200 h 2352431"/>
                <a:gd name="connsiteX143" fmla="*/ 2822577 w 6035106"/>
                <a:gd name="connsiteY143" fmla="*/ 218831 h 2352431"/>
                <a:gd name="connsiteX144" fmla="*/ 2791315 w 6035106"/>
                <a:gd name="connsiteY144" fmla="*/ 226646 h 2352431"/>
                <a:gd name="connsiteX145" fmla="*/ 2767869 w 6035106"/>
                <a:gd name="connsiteY145" fmla="*/ 234462 h 2352431"/>
                <a:gd name="connsiteX146" fmla="*/ 2736607 w 6035106"/>
                <a:gd name="connsiteY146" fmla="*/ 242277 h 2352431"/>
                <a:gd name="connsiteX147" fmla="*/ 2681900 w 6035106"/>
                <a:gd name="connsiteY147" fmla="*/ 257908 h 2352431"/>
                <a:gd name="connsiteX148" fmla="*/ 2642823 w 6035106"/>
                <a:gd name="connsiteY148" fmla="*/ 265723 h 2352431"/>
                <a:gd name="connsiteX149" fmla="*/ 2619377 w 6035106"/>
                <a:gd name="connsiteY149" fmla="*/ 273539 h 2352431"/>
                <a:gd name="connsiteX150" fmla="*/ 2572484 w 6035106"/>
                <a:gd name="connsiteY150" fmla="*/ 281354 h 2352431"/>
                <a:gd name="connsiteX151" fmla="*/ 2549038 w 6035106"/>
                <a:gd name="connsiteY151" fmla="*/ 289169 h 2352431"/>
                <a:gd name="connsiteX152" fmla="*/ 2478700 w 6035106"/>
                <a:gd name="connsiteY152" fmla="*/ 304800 h 2352431"/>
                <a:gd name="connsiteX153" fmla="*/ 2416177 w 6035106"/>
                <a:gd name="connsiteY153" fmla="*/ 328246 h 2352431"/>
                <a:gd name="connsiteX154" fmla="*/ 2392731 w 6035106"/>
                <a:gd name="connsiteY154" fmla="*/ 343877 h 2352431"/>
                <a:gd name="connsiteX155" fmla="*/ 2338023 w 6035106"/>
                <a:gd name="connsiteY155" fmla="*/ 351692 h 2352431"/>
                <a:gd name="connsiteX156" fmla="*/ 2275500 w 6035106"/>
                <a:gd name="connsiteY156" fmla="*/ 367323 h 2352431"/>
                <a:gd name="connsiteX157" fmla="*/ 2166084 w 6035106"/>
                <a:gd name="connsiteY157" fmla="*/ 382954 h 2352431"/>
                <a:gd name="connsiteX158" fmla="*/ 2111377 w 6035106"/>
                <a:gd name="connsiteY158" fmla="*/ 398585 h 2352431"/>
                <a:gd name="connsiteX159" fmla="*/ 2001961 w 6035106"/>
                <a:gd name="connsiteY159" fmla="*/ 429846 h 2352431"/>
                <a:gd name="connsiteX160" fmla="*/ 1955069 w 6035106"/>
                <a:gd name="connsiteY160" fmla="*/ 445477 h 2352431"/>
                <a:gd name="connsiteX161" fmla="*/ 1923807 w 6035106"/>
                <a:gd name="connsiteY161" fmla="*/ 453292 h 2352431"/>
                <a:gd name="connsiteX162" fmla="*/ 1900361 w 6035106"/>
                <a:gd name="connsiteY162" fmla="*/ 461108 h 2352431"/>
                <a:gd name="connsiteX163" fmla="*/ 1830023 w 6035106"/>
                <a:gd name="connsiteY163" fmla="*/ 468923 h 2352431"/>
                <a:gd name="connsiteX164" fmla="*/ 1736238 w 6035106"/>
                <a:gd name="connsiteY164" fmla="*/ 484554 h 2352431"/>
                <a:gd name="connsiteX165" fmla="*/ 1478331 w 6035106"/>
                <a:gd name="connsiteY165" fmla="*/ 508000 h 2352431"/>
                <a:gd name="connsiteX166" fmla="*/ 1400177 w 6035106"/>
                <a:gd name="connsiteY166" fmla="*/ 523631 h 2352431"/>
                <a:gd name="connsiteX167" fmla="*/ 1368915 w 6035106"/>
                <a:gd name="connsiteY167" fmla="*/ 531446 h 2352431"/>
                <a:gd name="connsiteX168" fmla="*/ 1142268 w 6035106"/>
                <a:gd name="connsiteY168" fmla="*/ 586154 h 2352431"/>
                <a:gd name="connsiteX169" fmla="*/ 431068 w 6035106"/>
                <a:gd name="connsiteY169"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393469 w 6035106"/>
                <a:gd name="connsiteY119" fmla="*/ 304800 h 2352431"/>
                <a:gd name="connsiteX120" fmla="*/ 4346577 w 6035106"/>
                <a:gd name="connsiteY120" fmla="*/ 234462 h 2352431"/>
                <a:gd name="connsiteX121" fmla="*/ 4315315 w 6035106"/>
                <a:gd name="connsiteY121" fmla="*/ 187569 h 2352431"/>
                <a:gd name="connsiteX122" fmla="*/ 4276238 w 6035106"/>
                <a:gd name="connsiteY122" fmla="*/ 140677 h 2352431"/>
                <a:gd name="connsiteX123" fmla="*/ 4198084 w 6035106"/>
                <a:gd name="connsiteY123" fmla="*/ 85969 h 2352431"/>
                <a:gd name="connsiteX124" fmla="*/ 4151192 w 6035106"/>
                <a:gd name="connsiteY124" fmla="*/ 62523 h 2352431"/>
                <a:gd name="connsiteX125" fmla="*/ 4088669 w 6035106"/>
                <a:gd name="connsiteY125" fmla="*/ 31262 h 2352431"/>
                <a:gd name="connsiteX126" fmla="*/ 3979254 w 6035106"/>
                <a:gd name="connsiteY126" fmla="*/ 0 h 2352431"/>
                <a:gd name="connsiteX127" fmla="*/ 3510331 w 6035106"/>
                <a:gd name="connsiteY127" fmla="*/ 7816 h 2352431"/>
                <a:gd name="connsiteX128" fmla="*/ 3463438 w 6035106"/>
                <a:gd name="connsiteY128" fmla="*/ 15631 h 2352431"/>
                <a:gd name="connsiteX129" fmla="*/ 3377469 w 6035106"/>
                <a:gd name="connsiteY129" fmla="*/ 23446 h 2352431"/>
                <a:gd name="connsiteX130" fmla="*/ 3322761 w 6035106"/>
                <a:gd name="connsiteY130" fmla="*/ 39077 h 2352431"/>
                <a:gd name="connsiteX131" fmla="*/ 3275869 w 6035106"/>
                <a:gd name="connsiteY131" fmla="*/ 54708 h 2352431"/>
                <a:gd name="connsiteX132" fmla="*/ 3252423 w 6035106"/>
                <a:gd name="connsiteY132" fmla="*/ 62523 h 2352431"/>
                <a:gd name="connsiteX133" fmla="*/ 3197715 w 6035106"/>
                <a:gd name="connsiteY133" fmla="*/ 85969 h 2352431"/>
                <a:gd name="connsiteX134" fmla="*/ 3127377 w 6035106"/>
                <a:gd name="connsiteY134" fmla="*/ 109416 h 2352431"/>
                <a:gd name="connsiteX135" fmla="*/ 3103931 w 6035106"/>
                <a:gd name="connsiteY135" fmla="*/ 117231 h 2352431"/>
                <a:gd name="connsiteX136" fmla="*/ 3072669 w 6035106"/>
                <a:gd name="connsiteY136" fmla="*/ 125046 h 2352431"/>
                <a:gd name="connsiteX137" fmla="*/ 3025777 w 6035106"/>
                <a:gd name="connsiteY137" fmla="*/ 140677 h 2352431"/>
                <a:gd name="connsiteX138" fmla="*/ 2947623 w 6035106"/>
                <a:gd name="connsiteY138" fmla="*/ 164123 h 2352431"/>
                <a:gd name="connsiteX139" fmla="*/ 2924177 w 6035106"/>
                <a:gd name="connsiteY139" fmla="*/ 171939 h 2352431"/>
                <a:gd name="connsiteX140" fmla="*/ 2900731 w 6035106"/>
                <a:gd name="connsiteY140" fmla="*/ 187569 h 2352431"/>
                <a:gd name="connsiteX141" fmla="*/ 2846023 w 6035106"/>
                <a:gd name="connsiteY141" fmla="*/ 203200 h 2352431"/>
                <a:gd name="connsiteX142" fmla="*/ 2822577 w 6035106"/>
                <a:gd name="connsiteY142" fmla="*/ 218831 h 2352431"/>
                <a:gd name="connsiteX143" fmla="*/ 2791315 w 6035106"/>
                <a:gd name="connsiteY143" fmla="*/ 226646 h 2352431"/>
                <a:gd name="connsiteX144" fmla="*/ 2767869 w 6035106"/>
                <a:gd name="connsiteY144" fmla="*/ 234462 h 2352431"/>
                <a:gd name="connsiteX145" fmla="*/ 2736607 w 6035106"/>
                <a:gd name="connsiteY145" fmla="*/ 242277 h 2352431"/>
                <a:gd name="connsiteX146" fmla="*/ 2681900 w 6035106"/>
                <a:gd name="connsiteY146" fmla="*/ 257908 h 2352431"/>
                <a:gd name="connsiteX147" fmla="*/ 2642823 w 6035106"/>
                <a:gd name="connsiteY147" fmla="*/ 265723 h 2352431"/>
                <a:gd name="connsiteX148" fmla="*/ 2619377 w 6035106"/>
                <a:gd name="connsiteY148" fmla="*/ 273539 h 2352431"/>
                <a:gd name="connsiteX149" fmla="*/ 2572484 w 6035106"/>
                <a:gd name="connsiteY149" fmla="*/ 281354 h 2352431"/>
                <a:gd name="connsiteX150" fmla="*/ 2549038 w 6035106"/>
                <a:gd name="connsiteY150" fmla="*/ 289169 h 2352431"/>
                <a:gd name="connsiteX151" fmla="*/ 2478700 w 6035106"/>
                <a:gd name="connsiteY151" fmla="*/ 304800 h 2352431"/>
                <a:gd name="connsiteX152" fmla="*/ 2416177 w 6035106"/>
                <a:gd name="connsiteY152" fmla="*/ 328246 h 2352431"/>
                <a:gd name="connsiteX153" fmla="*/ 2392731 w 6035106"/>
                <a:gd name="connsiteY153" fmla="*/ 343877 h 2352431"/>
                <a:gd name="connsiteX154" fmla="*/ 2338023 w 6035106"/>
                <a:gd name="connsiteY154" fmla="*/ 351692 h 2352431"/>
                <a:gd name="connsiteX155" fmla="*/ 2275500 w 6035106"/>
                <a:gd name="connsiteY155" fmla="*/ 367323 h 2352431"/>
                <a:gd name="connsiteX156" fmla="*/ 2166084 w 6035106"/>
                <a:gd name="connsiteY156" fmla="*/ 382954 h 2352431"/>
                <a:gd name="connsiteX157" fmla="*/ 2111377 w 6035106"/>
                <a:gd name="connsiteY157" fmla="*/ 398585 h 2352431"/>
                <a:gd name="connsiteX158" fmla="*/ 2001961 w 6035106"/>
                <a:gd name="connsiteY158" fmla="*/ 429846 h 2352431"/>
                <a:gd name="connsiteX159" fmla="*/ 1955069 w 6035106"/>
                <a:gd name="connsiteY159" fmla="*/ 445477 h 2352431"/>
                <a:gd name="connsiteX160" fmla="*/ 1923807 w 6035106"/>
                <a:gd name="connsiteY160" fmla="*/ 453292 h 2352431"/>
                <a:gd name="connsiteX161" fmla="*/ 1900361 w 6035106"/>
                <a:gd name="connsiteY161" fmla="*/ 461108 h 2352431"/>
                <a:gd name="connsiteX162" fmla="*/ 1830023 w 6035106"/>
                <a:gd name="connsiteY162" fmla="*/ 468923 h 2352431"/>
                <a:gd name="connsiteX163" fmla="*/ 1736238 w 6035106"/>
                <a:gd name="connsiteY163" fmla="*/ 484554 h 2352431"/>
                <a:gd name="connsiteX164" fmla="*/ 1478331 w 6035106"/>
                <a:gd name="connsiteY164" fmla="*/ 508000 h 2352431"/>
                <a:gd name="connsiteX165" fmla="*/ 1400177 w 6035106"/>
                <a:gd name="connsiteY165" fmla="*/ 523631 h 2352431"/>
                <a:gd name="connsiteX166" fmla="*/ 1368915 w 6035106"/>
                <a:gd name="connsiteY166" fmla="*/ 531446 h 2352431"/>
                <a:gd name="connsiteX167" fmla="*/ 1142268 w 6035106"/>
                <a:gd name="connsiteY167" fmla="*/ 586154 h 2352431"/>
                <a:gd name="connsiteX168" fmla="*/ 431068 w 6035106"/>
                <a:gd name="connsiteY168"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393469 w 6035106"/>
                <a:gd name="connsiteY119" fmla="*/ 304800 h 2352431"/>
                <a:gd name="connsiteX120" fmla="*/ 4346577 w 6035106"/>
                <a:gd name="connsiteY120" fmla="*/ 234462 h 2352431"/>
                <a:gd name="connsiteX121" fmla="*/ 4276238 w 6035106"/>
                <a:gd name="connsiteY121" fmla="*/ 140677 h 2352431"/>
                <a:gd name="connsiteX122" fmla="*/ 4198084 w 6035106"/>
                <a:gd name="connsiteY122" fmla="*/ 85969 h 2352431"/>
                <a:gd name="connsiteX123" fmla="*/ 4151192 w 6035106"/>
                <a:gd name="connsiteY123" fmla="*/ 62523 h 2352431"/>
                <a:gd name="connsiteX124" fmla="*/ 4088669 w 6035106"/>
                <a:gd name="connsiteY124" fmla="*/ 31262 h 2352431"/>
                <a:gd name="connsiteX125" fmla="*/ 3979254 w 6035106"/>
                <a:gd name="connsiteY125" fmla="*/ 0 h 2352431"/>
                <a:gd name="connsiteX126" fmla="*/ 3510331 w 6035106"/>
                <a:gd name="connsiteY126" fmla="*/ 7816 h 2352431"/>
                <a:gd name="connsiteX127" fmla="*/ 3463438 w 6035106"/>
                <a:gd name="connsiteY127" fmla="*/ 15631 h 2352431"/>
                <a:gd name="connsiteX128" fmla="*/ 3377469 w 6035106"/>
                <a:gd name="connsiteY128" fmla="*/ 23446 h 2352431"/>
                <a:gd name="connsiteX129" fmla="*/ 3322761 w 6035106"/>
                <a:gd name="connsiteY129" fmla="*/ 39077 h 2352431"/>
                <a:gd name="connsiteX130" fmla="*/ 3275869 w 6035106"/>
                <a:gd name="connsiteY130" fmla="*/ 54708 h 2352431"/>
                <a:gd name="connsiteX131" fmla="*/ 3252423 w 6035106"/>
                <a:gd name="connsiteY131" fmla="*/ 62523 h 2352431"/>
                <a:gd name="connsiteX132" fmla="*/ 3197715 w 6035106"/>
                <a:gd name="connsiteY132" fmla="*/ 85969 h 2352431"/>
                <a:gd name="connsiteX133" fmla="*/ 3127377 w 6035106"/>
                <a:gd name="connsiteY133" fmla="*/ 109416 h 2352431"/>
                <a:gd name="connsiteX134" fmla="*/ 3103931 w 6035106"/>
                <a:gd name="connsiteY134" fmla="*/ 117231 h 2352431"/>
                <a:gd name="connsiteX135" fmla="*/ 3072669 w 6035106"/>
                <a:gd name="connsiteY135" fmla="*/ 125046 h 2352431"/>
                <a:gd name="connsiteX136" fmla="*/ 3025777 w 6035106"/>
                <a:gd name="connsiteY136" fmla="*/ 140677 h 2352431"/>
                <a:gd name="connsiteX137" fmla="*/ 2947623 w 6035106"/>
                <a:gd name="connsiteY137" fmla="*/ 164123 h 2352431"/>
                <a:gd name="connsiteX138" fmla="*/ 2924177 w 6035106"/>
                <a:gd name="connsiteY138" fmla="*/ 171939 h 2352431"/>
                <a:gd name="connsiteX139" fmla="*/ 2900731 w 6035106"/>
                <a:gd name="connsiteY139" fmla="*/ 187569 h 2352431"/>
                <a:gd name="connsiteX140" fmla="*/ 2846023 w 6035106"/>
                <a:gd name="connsiteY140" fmla="*/ 203200 h 2352431"/>
                <a:gd name="connsiteX141" fmla="*/ 2822577 w 6035106"/>
                <a:gd name="connsiteY141" fmla="*/ 218831 h 2352431"/>
                <a:gd name="connsiteX142" fmla="*/ 2791315 w 6035106"/>
                <a:gd name="connsiteY142" fmla="*/ 226646 h 2352431"/>
                <a:gd name="connsiteX143" fmla="*/ 2767869 w 6035106"/>
                <a:gd name="connsiteY143" fmla="*/ 234462 h 2352431"/>
                <a:gd name="connsiteX144" fmla="*/ 2736607 w 6035106"/>
                <a:gd name="connsiteY144" fmla="*/ 242277 h 2352431"/>
                <a:gd name="connsiteX145" fmla="*/ 2681900 w 6035106"/>
                <a:gd name="connsiteY145" fmla="*/ 257908 h 2352431"/>
                <a:gd name="connsiteX146" fmla="*/ 2642823 w 6035106"/>
                <a:gd name="connsiteY146" fmla="*/ 265723 h 2352431"/>
                <a:gd name="connsiteX147" fmla="*/ 2619377 w 6035106"/>
                <a:gd name="connsiteY147" fmla="*/ 273539 h 2352431"/>
                <a:gd name="connsiteX148" fmla="*/ 2572484 w 6035106"/>
                <a:gd name="connsiteY148" fmla="*/ 281354 h 2352431"/>
                <a:gd name="connsiteX149" fmla="*/ 2549038 w 6035106"/>
                <a:gd name="connsiteY149" fmla="*/ 289169 h 2352431"/>
                <a:gd name="connsiteX150" fmla="*/ 2478700 w 6035106"/>
                <a:gd name="connsiteY150" fmla="*/ 304800 h 2352431"/>
                <a:gd name="connsiteX151" fmla="*/ 2416177 w 6035106"/>
                <a:gd name="connsiteY151" fmla="*/ 328246 h 2352431"/>
                <a:gd name="connsiteX152" fmla="*/ 2392731 w 6035106"/>
                <a:gd name="connsiteY152" fmla="*/ 343877 h 2352431"/>
                <a:gd name="connsiteX153" fmla="*/ 2338023 w 6035106"/>
                <a:gd name="connsiteY153" fmla="*/ 351692 h 2352431"/>
                <a:gd name="connsiteX154" fmla="*/ 2275500 w 6035106"/>
                <a:gd name="connsiteY154" fmla="*/ 367323 h 2352431"/>
                <a:gd name="connsiteX155" fmla="*/ 2166084 w 6035106"/>
                <a:gd name="connsiteY155" fmla="*/ 382954 h 2352431"/>
                <a:gd name="connsiteX156" fmla="*/ 2111377 w 6035106"/>
                <a:gd name="connsiteY156" fmla="*/ 398585 h 2352431"/>
                <a:gd name="connsiteX157" fmla="*/ 2001961 w 6035106"/>
                <a:gd name="connsiteY157" fmla="*/ 429846 h 2352431"/>
                <a:gd name="connsiteX158" fmla="*/ 1955069 w 6035106"/>
                <a:gd name="connsiteY158" fmla="*/ 445477 h 2352431"/>
                <a:gd name="connsiteX159" fmla="*/ 1923807 w 6035106"/>
                <a:gd name="connsiteY159" fmla="*/ 453292 h 2352431"/>
                <a:gd name="connsiteX160" fmla="*/ 1900361 w 6035106"/>
                <a:gd name="connsiteY160" fmla="*/ 461108 h 2352431"/>
                <a:gd name="connsiteX161" fmla="*/ 1830023 w 6035106"/>
                <a:gd name="connsiteY161" fmla="*/ 468923 h 2352431"/>
                <a:gd name="connsiteX162" fmla="*/ 1736238 w 6035106"/>
                <a:gd name="connsiteY162" fmla="*/ 484554 h 2352431"/>
                <a:gd name="connsiteX163" fmla="*/ 1478331 w 6035106"/>
                <a:gd name="connsiteY163" fmla="*/ 508000 h 2352431"/>
                <a:gd name="connsiteX164" fmla="*/ 1400177 w 6035106"/>
                <a:gd name="connsiteY164" fmla="*/ 523631 h 2352431"/>
                <a:gd name="connsiteX165" fmla="*/ 1368915 w 6035106"/>
                <a:gd name="connsiteY165" fmla="*/ 531446 h 2352431"/>
                <a:gd name="connsiteX166" fmla="*/ 1142268 w 6035106"/>
                <a:gd name="connsiteY166" fmla="*/ 586154 h 2352431"/>
                <a:gd name="connsiteX167" fmla="*/ 431068 w 6035106"/>
                <a:gd name="connsiteY167"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393469 w 6035106"/>
                <a:gd name="connsiteY119" fmla="*/ 304800 h 2352431"/>
                <a:gd name="connsiteX120" fmla="*/ 4346577 w 6035106"/>
                <a:gd name="connsiteY120" fmla="*/ 234462 h 2352431"/>
                <a:gd name="connsiteX121" fmla="*/ 4276238 w 6035106"/>
                <a:gd name="connsiteY121" fmla="*/ 140677 h 2352431"/>
                <a:gd name="connsiteX122" fmla="*/ 4198084 w 6035106"/>
                <a:gd name="connsiteY122" fmla="*/ 85969 h 2352431"/>
                <a:gd name="connsiteX123" fmla="*/ 4088669 w 6035106"/>
                <a:gd name="connsiteY123" fmla="*/ 31262 h 2352431"/>
                <a:gd name="connsiteX124" fmla="*/ 3979254 w 6035106"/>
                <a:gd name="connsiteY124" fmla="*/ 0 h 2352431"/>
                <a:gd name="connsiteX125" fmla="*/ 3510331 w 6035106"/>
                <a:gd name="connsiteY125" fmla="*/ 7816 h 2352431"/>
                <a:gd name="connsiteX126" fmla="*/ 3463438 w 6035106"/>
                <a:gd name="connsiteY126" fmla="*/ 15631 h 2352431"/>
                <a:gd name="connsiteX127" fmla="*/ 3377469 w 6035106"/>
                <a:gd name="connsiteY127" fmla="*/ 23446 h 2352431"/>
                <a:gd name="connsiteX128" fmla="*/ 3322761 w 6035106"/>
                <a:gd name="connsiteY128" fmla="*/ 39077 h 2352431"/>
                <a:gd name="connsiteX129" fmla="*/ 3275869 w 6035106"/>
                <a:gd name="connsiteY129" fmla="*/ 54708 h 2352431"/>
                <a:gd name="connsiteX130" fmla="*/ 3252423 w 6035106"/>
                <a:gd name="connsiteY130" fmla="*/ 62523 h 2352431"/>
                <a:gd name="connsiteX131" fmla="*/ 3197715 w 6035106"/>
                <a:gd name="connsiteY131" fmla="*/ 85969 h 2352431"/>
                <a:gd name="connsiteX132" fmla="*/ 3127377 w 6035106"/>
                <a:gd name="connsiteY132" fmla="*/ 109416 h 2352431"/>
                <a:gd name="connsiteX133" fmla="*/ 3103931 w 6035106"/>
                <a:gd name="connsiteY133" fmla="*/ 117231 h 2352431"/>
                <a:gd name="connsiteX134" fmla="*/ 3072669 w 6035106"/>
                <a:gd name="connsiteY134" fmla="*/ 125046 h 2352431"/>
                <a:gd name="connsiteX135" fmla="*/ 3025777 w 6035106"/>
                <a:gd name="connsiteY135" fmla="*/ 140677 h 2352431"/>
                <a:gd name="connsiteX136" fmla="*/ 2947623 w 6035106"/>
                <a:gd name="connsiteY136" fmla="*/ 164123 h 2352431"/>
                <a:gd name="connsiteX137" fmla="*/ 2924177 w 6035106"/>
                <a:gd name="connsiteY137" fmla="*/ 171939 h 2352431"/>
                <a:gd name="connsiteX138" fmla="*/ 2900731 w 6035106"/>
                <a:gd name="connsiteY138" fmla="*/ 187569 h 2352431"/>
                <a:gd name="connsiteX139" fmla="*/ 2846023 w 6035106"/>
                <a:gd name="connsiteY139" fmla="*/ 203200 h 2352431"/>
                <a:gd name="connsiteX140" fmla="*/ 2822577 w 6035106"/>
                <a:gd name="connsiteY140" fmla="*/ 218831 h 2352431"/>
                <a:gd name="connsiteX141" fmla="*/ 2791315 w 6035106"/>
                <a:gd name="connsiteY141" fmla="*/ 226646 h 2352431"/>
                <a:gd name="connsiteX142" fmla="*/ 2767869 w 6035106"/>
                <a:gd name="connsiteY142" fmla="*/ 234462 h 2352431"/>
                <a:gd name="connsiteX143" fmla="*/ 2736607 w 6035106"/>
                <a:gd name="connsiteY143" fmla="*/ 242277 h 2352431"/>
                <a:gd name="connsiteX144" fmla="*/ 2681900 w 6035106"/>
                <a:gd name="connsiteY144" fmla="*/ 257908 h 2352431"/>
                <a:gd name="connsiteX145" fmla="*/ 2642823 w 6035106"/>
                <a:gd name="connsiteY145" fmla="*/ 265723 h 2352431"/>
                <a:gd name="connsiteX146" fmla="*/ 2619377 w 6035106"/>
                <a:gd name="connsiteY146" fmla="*/ 273539 h 2352431"/>
                <a:gd name="connsiteX147" fmla="*/ 2572484 w 6035106"/>
                <a:gd name="connsiteY147" fmla="*/ 281354 h 2352431"/>
                <a:gd name="connsiteX148" fmla="*/ 2549038 w 6035106"/>
                <a:gd name="connsiteY148" fmla="*/ 289169 h 2352431"/>
                <a:gd name="connsiteX149" fmla="*/ 2478700 w 6035106"/>
                <a:gd name="connsiteY149" fmla="*/ 304800 h 2352431"/>
                <a:gd name="connsiteX150" fmla="*/ 2416177 w 6035106"/>
                <a:gd name="connsiteY150" fmla="*/ 328246 h 2352431"/>
                <a:gd name="connsiteX151" fmla="*/ 2392731 w 6035106"/>
                <a:gd name="connsiteY151" fmla="*/ 343877 h 2352431"/>
                <a:gd name="connsiteX152" fmla="*/ 2338023 w 6035106"/>
                <a:gd name="connsiteY152" fmla="*/ 351692 h 2352431"/>
                <a:gd name="connsiteX153" fmla="*/ 2275500 w 6035106"/>
                <a:gd name="connsiteY153" fmla="*/ 367323 h 2352431"/>
                <a:gd name="connsiteX154" fmla="*/ 2166084 w 6035106"/>
                <a:gd name="connsiteY154" fmla="*/ 382954 h 2352431"/>
                <a:gd name="connsiteX155" fmla="*/ 2111377 w 6035106"/>
                <a:gd name="connsiteY155" fmla="*/ 398585 h 2352431"/>
                <a:gd name="connsiteX156" fmla="*/ 2001961 w 6035106"/>
                <a:gd name="connsiteY156" fmla="*/ 429846 h 2352431"/>
                <a:gd name="connsiteX157" fmla="*/ 1955069 w 6035106"/>
                <a:gd name="connsiteY157" fmla="*/ 445477 h 2352431"/>
                <a:gd name="connsiteX158" fmla="*/ 1923807 w 6035106"/>
                <a:gd name="connsiteY158" fmla="*/ 453292 h 2352431"/>
                <a:gd name="connsiteX159" fmla="*/ 1900361 w 6035106"/>
                <a:gd name="connsiteY159" fmla="*/ 461108 h 2352431"/>
                <a:gd name="connsiteX160" fmla="*/ 1830023 w 6035106"/>
                <a:gd name="connsiteY160" fmla="*/ 468923 h 2352431"/>
                <a:gd name="connsiteX161" fmla="*/ 1736238 w 6035106"/>
                <a:gd name="connsiteY161" fmla="*/ 484554 h 2352431"/>
                <a:gd name="connsiteX162" fmla="*/ 1478331 w 6035106"/>
                <a:gd name="connsiteY162" fmla="*/ 508000 h 2352431"/>
                <a:gd name="connsiteX163" fmla="*/ 1400177 w 6035106"/>
                <a:gd name="connsiteY163" fmla="*/ 523631 h 2352431"/>
                <a:gd name="connsiteX164" fmla="*/ 1368915 w 6035106"/>
                <a:gd name="connsiteY164" fmla="*/ 531446 h 2352431"/>
                <a:gd name="connsiteX165" fmla="*/ 1142268 w 6035106"/>
                <a:gd name="connsiteY165" fmla="*/ 586154 h 2352431"/>
                <a:gd name="connsiteX166" fmla="*/ 431068 w 6035106"/>
                <a:gd name="connsiteY166"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495069 w 6035106"/>
                <a:gd name="connsiteY115" fmla="*/ 531446 h 2352431"/>
                <a:gd name="connsiteX116" fmla="*/ 4455992 w 6035106"/>
                <a:gd name="connsiteY116" fmla="*/ 461108 h 2352431"/>
                <a:gd name="connsiteX117" fmla="*/ 4424731 w 6035106"/>
                <a:gd name="connsiteY117" fmla="*/ 382954 h 2352431"/>
                <a:gd name="connsiteX118" fmla="*/ 4393469 w 6035106"/>
                <a:gd name="connsiteY118" fmla="*/ 304800 h 2352431"/>
                <a:gd name="connsiteX119" fmla="*/ 4346577 w 6035106"/>
                <a:gd name="connsiteY119" fmla="*/ 234462 h 2352431"/>
                <a:gd name="connsiteX120" fmla="*/ 4276238 w 6035106"/>
                <a:gd name="connsiteY120" fmla="*/ 140677 h 2352431"/>
                <a:gd name="connsiteX121" fmla="*/ 4198084 w 6035106"/>
                <a:gd name="connsiteY121" fmla="*/ 85969 h 2352431"/>
                <a:gd name="connsiteX122" fmla="*/ 4088669 w 6035106"/>
                <a:gd name="connsiteY122" fmla="*/ 31262 h 2352431"/>
                <a:gd name="connsiteX123" fmla="*/ 3979254 w 6035106"/>
                <a:gd name="connsiteY123" fmla="*/ 0 h 2352431"/>
                <a:gd name="connsiteX124" fmla="*/ 3510331 w 6035106"/>
                <a:gd name="connsiteY124" fmla="*/ 7816 h 2352431"/>
                <a:gd name="connsiteX125" fmla="*/ 3463438 w 6035106"/>
                <a:gd name="connsiteY125" fmla="*/ 15631 h 2352431"/>
                <a:gd name="connsiteX126" fmla="*/ 3377469 w 6035106"/>
                <a:gd name="connsiteY126" fmla="*/ 23446 h 2352431"/>
                <a:gd name="connsiteX127" fmla="*/ 3322761 w 6035106"/>
                <a:gd name="connsiteY127" fmla="*/ 39077 h 2352431"/>
                <a:gd name="connsiteX128" fmla="*/ 3275869 w 6035106"/>
                <a:gd name="connsiteY128" fmla="*/ 54708 h 2352431"/>
                <a:gd name="connsiteX129" fmla="*/ 3252423 w 6035106"/>
                <a:gd name="connsiteY129" fmla="*/ 62523 h 2352431"/>
                <a:gd name="connsiteX130" fmla="*/ 3197715 w 6035106"/>
                <a:gd name="connsiteY130" fmla="*/ 85969 h 2352431"/>
                <a:gd name="connsiteX131" fmla="*/ 3127377 w 6035106"/>
                <a:gd name="connsiteY131" fmla="*/ 109416 h 2352431"/>
                <a:gd name="connsiteX132" fmla="*/ 3103931 w 6035106"/>
                <a:gd name="connsiteY132" fmla="*/ 117231 h 2352431"/>
                <a:gd name="connsiteX133" fmla="*/ 3072669 w 6035106"/>
                <a:gd name="connsiteY133" fmla="*/ 125046 h 2352431"/>
                <a:gd name="connsiteX134" fmla="*/ 3025777 w 6035106"/>
                <a:gd name="connsiteY134" fmla="*/ 140677 h 2352431"/>
                <a:gd name="connsiteX135" fmla="*/ 2947623 w 6035106"/>
                <a:gd name="connsiteY135" fmla="*/ 164123 h 2352431"/>
                <a:gd name="connsiteX136" fmla="*/ 2924177 w 6035106"/>
                <a:gd name="connsiteY136" fmla="*/ 171939 h 2352431"/>
                <a:gd name="connsiteX137" fmla="*/ 2900731 w 6035106"/>
                <a:gd name="connsiteY137" fmla="*/ 187569 h 2352431"/>
                <a:gd name="connsiteX138" fmla="*/ 2846023 w 6035106"/>
                <a:gd name="connsiteY138" fmla="*/ 203200 h 2352431"/>
                <a:gd name="connsiteX139" fmla="*/ 2822577 w 6035106"/>
                <a:gd name="connsiteY139" fmla="*/ 218831 h 2352431"/>
                <a:gd name="connsiteX140" fmla="*/ 2791315 w 6035106"/>
                <a:gd name="connsiteY140" fmla="*/ 226646 h 2352431"/>
                <a:gd name="connsiteX141" fmla="*/ 2767869 w 6035106"/>
                <a:gd name="connsiteY141" fmla="*/ 234462 h 2352431"/>
                <a:gd name="connsiteX142" fmla="*/ 2736607 w 6035106"/>
                <a:gd name="connsiteY142" fmla="*/ 242277 h 2352431"/>
                <a:gd name="connsiteX143" fmla="*/ 2681900 w 6035106"/>
                <a:gd name="connsiteY143" fmla="*/ 257908 h 2352431"/>
                <a:gd name="connsiteX144" fmla="*/ 2642823 w 6035106"/>
                <a:gd name="connsiteY144" fmla="*/ 265723 h 2352431"/>
                <a:gd name="connsiteX145" fmla="*/ 2619377 w 6035106"/>
                <a:gd name="connsiteY145" fmla="*/ 273539 h 2352431"/>
                <a:gd name="connsiteX146" fmla="*/ 2572484 w 6035106"/>
                <a:gd name="connsiteY146" fmla="*/ 281354 h 2352431"/>
                <a:gd name="connsiteX147" fmla="*/ 2549038 w 6035106"/>
                <a:gd name="connsiteY147" fmla="*/ 289169 h 2352431"/>
                <a:gd name="connsiteX148" fmla="*/ 2478700 w 6035106"/>
                <a:gd name="connsiteY148" fmla="*/ 304800 h 2352431"/>
                <a:gd name="connsiteX149" fmla="*/ 2416177 w 6035106"/>
                <a:gd name="connsiteY149" fmla="*/ 328246 h 2352431"/>
                <a:gd name="connsiteX150" fmla="*/ 2392731 w 6035106"/>
                <a:gd name="connsiteY150" fmla="*/ 343877 h 2352431"/>
                <a:gd name="connsiteX151" fmla="*/ 2338023 w 6035106"/>
                <a:gd name="connsiteY151" fmla="*/ 351692 h 2352431"/>
                <a:gd name="connsiteX152" fmla="*/ 2275500 w 6035106"/>
                <a:gd name="connsiteY152" fmla="*/ 367323 h 2352431"/>
                <a:gd name="connsiteX153" fmla="*/ 2166084 w 6035106"/>
                <a:gd name="connsiteY153" fmla="*/ 382954 h 2352431"/>
                <a:gd name="connsiteX154" fmla="*/ 2111377 w 6035106"/>
                <a:gd name="connsiteY154" fmla="*/ 398585 h 2352431"/>
                <a:gd name="connsiteX155" fmla="*/ 2001961 w 6035106"/>
                <a:gd name="connsiteY155" fmla="*/ 429846 h 2352431"/>
                <a:gd name="connsiteX156" fmla="*/ 1955069 w 6035106"/>
                <a:gd name="connsiteY156" fmla="*/ 445477 h 2352431"/>
                <a:gd name="connsiteX157" fmla="*/ 1923807 w 6035106"/>
                <a:gd name="connsiteY157" fmla="*/ 453292 h 2352431"/>
                <a:gd name="connsiteX158" fmla="*/ 1900361 w 6035106"/>
                <a:gd name="connsiteY158" fmla="*/ 461108 h 2352431"/>
                <a:gd name="connsiteX159" fmla="*/ 1830023 w 6035106"/>
                <a:gd name="connsiteY159" fmla="*/ 468923 h 2352431"/>
                <a:gd name="connsiteX160" fmla="*/ 1736238 w 6035106"/>
                <a:gd name="connsiteY160" fmla="*/ 484554 h 2352431"/>
                <a:gd name="connsiteX161" fmla="*/ 1478331 w 6035106"/>
                <a:gd name="connsiteY161" fmla="*/ 508000 h 2352431"/>
                <a:gd name="connsiteX162" fmla="*/ 1400177 w 6035106"/>
                <a:gd name="connsiteY162" fmla="*/ 523631 h 2352431"/>
                <a:gd name="connsiteX163" fmla="*/ 1368915 w 6035106"/>
                <a:gd name="connsiteY163" fmla="*/ 531446 h 2352431"/>
                <a:gd name="connsiteX164" fmla="*/ 1142268 w 6035106"/>
                <a:gd name="connsiteY164" fmla="*/ 586154 h 2352431"/>
                <a:gd name="connsiteX165" fmla="*/ 431068 w 6035106"/>
                <a:gd name="connsiteY165"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495069 w 6035106"/>
                <a:gd name="connsiteY115" fmla="*/ 531446 h 2352431"/>
                <a:gd name="connsiteX116" fmla="*/ 4455992 w 6035106"/>
                <a:gd name="connsiteY116" fmla="*/ 461108 h 2352431"/>
                <a:gd name="connsiteX117" fmla="*/ 4424731 w 6035106"/>
                <a:gd name="connsiteY117" fmla="*/ 382954 h 2352431"/>
                <a:gd name="connsiteX118" fmla="*/ 4346577 w 6035106"/>
                <a:gd name="connsiteY118" fmla="*/ 234462 h 2352431"/>
                <a:gd name="connsiteX119" fmla="*/ 4276238 w 6035106"/>
                <a:gd name="connsiteY119" fmla="*/ 140677 h 2352431"/>
                <a:gd name="connsiteX120" fmla="*/ 4198084 w 6035106"/>
                <a:gd name="connsiteY120" fmla="*/ 85969 h 2352431"/>
                <a:gd name="connsiteX121" fmla="*/ 4088669 w 6035106"/>
                <a:gd name="connsiteY121" fmla="*/ 31262 h 2352431"/>
                <a:gd name="connsiteX122" fmla="*/ 3979254 w 6035106"/>
                <a:gd name="connsiteY122" fmla="*/ 0 h 2352431"/>
                <a:gd name="connsiteX123" fmla="*/ 3510331 w 6035106"/>
                <a:gd name="connsiteY123" fmla="*/ 7816 h 2352431"/>
                <a:gd name="connsiteX124" fmla="*/ 3463438 w 6035106"/>
                <a:gd name="connsiteY124" fmla="*/ 15631 h 2352431"/>
                <a:gd name="connsiteX125" fmla="*/ 3377469 w 6035106"/>
                <a:gd name="connsiteY125" fmla="*/ 23446 h 2352431"/>
                <a:gd name="connsiteX126" fmla="*/ 3322761 w 6035106"/>
                <a:gd name="connsiteY126" fmla="*/ 39077 h 2352431"/>
                <a:gd name="connsiteX127" fmla="*/ 3275869 w 6035106"/>
                <a:gd name="connsiteY127" fmla="*/ 54708 h 2352431"/>
                <a:gd name="connsiteX128" fmla="*/ 3252423 w 6035106"/>
                <a:gd name="connsiteY128" fmla="*/ 62523 h 2352431"/>
                <a:gd name="connsiteX129" fmla="*/ 3197715 w 6035106"/>
                <a:gd name="connsiteY129" fmla="*/ 85969 h 2352431"/>
                <a:gd name="connsiteX130" fmla="*/ 3127377 w 6035106"/>
                <a:gd name="connsiteY130" fmla="*/ 109416 h 2352431"/>
                <a:gd name="connsiteX131" fmla="*/ 3103931 w 6035106"/>
                <a:gd name="connsiteY131" fmla="*/ 117231 h 2352431"/>
                <a:gd name="connsiteX132" fmla="*/ 3072669 w 6035106"/>
                <a:gd name="connsiteY132" fmla="*/ 125046 h 2352431"/>
                <a:gd name="connsiteX133" fmla="*/ 3025777 w 6035106"/>
                <a:gd name="connsiteY133" fmla="*/ 140677 h 2352431"/>
                <a:gd name="connsiteX134" fmla="*/ 2947623 w 6035106"/>
                <a:gd name="connsiteY134" fmla="*/ 164123 h 2352431"/>
                <a:gd name="connsiteX135" fmla="*/ 2924177 w 6035106"/>
                <a:gd name="connsiteY135" fmla="*/ 171939 h 2352431"/>
                <a:gd name="connsiteX136" fmla="*/ 2900731 w 6035106"/>
                <a:gd name="connsiteY136" fmla="*/ 187569 h 2352431"/>
                <a:gd name="connsiteX137" fmla="*/ 2846023 w 6035106"/>
                <a:gd name="connsiteY137" fmla="*/ 203200 h 2352431"/>
                <a:gd name="connsiteX138" fmla="*/ 2822577 w 6035106"/>
                <a:gd name="connsiteY138" fmla="*/ 218831 h 2352431"/>
                <a:gd name="connsiteX139" fmla="*/ 2791315 w 6035106"/>
                <a:gd name="connsiteY139" fmla="*/ 226646 h 2352431"/>
                <a:gd name="connsiteX140" fmla="*/ 2767869 w 6035106"/>
                <a:gd name="connsiteY140" fmla="*/ 234462 h 2352431"/>
                <a:gd name="connsiteX141" fmla="*/ 2736607 w 6035106"/>
                <a:gd name="connsiteY141" fmla="*/ 242277 h 2352431"/>
                <a:gd name="connsiteX142" fmla="*/ 2681900 w 6035106"/>
                <a:gd name="connsiteY142" fmla="*/ 257908 h 2352431"/>
                <a:gd name="connsiteX143" fmla="*/ 2642823 w 6035106"/>
                <a:gd name="connsiteY143" fmla="*/ 265723 h 2352431"/>
                <a:gd name="connsiteX144" fmla="*/ 2619377 w 6035106"/>
                <a:gd name="connsiteY144" fmla="*/ 273539 h 2352431"/>
                <a:gd name="connsiteX145" fmla="*/ 2572484 w 6035106"/>
                <a:gd name="connsiteY145" fmla="*/ 281354 h 2352431"/>
                <a:gd name="connsiteX146" fmla="*/ 2549038 w 6035106"/>
                <a:gd name="connsiteY146" fmla="*/ 289169 h 2352431"/>
                <a:gd name="connsiteX147" fmla="*/ 2478700 w 6035106"/>
                <a:gd name="connsiteY147" fmla="*/ 304800 h 2352431"/>
                <a:gd name="connsiteX148" fmla="*/ 2416177 w 6035106"/>
                <a:gd name="connsiteY148" fmla="*/ 328246 h 2352431"/>
                <a:gd name="connsiteX149" fmla="*/ 2392731 w 6035106"/>
                <a:gd name="connsiteY149" fmla="*/ 343877 h 2352431"/>
                <a:gd name="connsiteX150" fmla="*/ 2338023 w 6035106"/>
                <a:gd name="connsiteY150" fmla="*/ 351692 h 2352431"/>
                <a:gd name="connsiteX151" fmla="*/ 2275500 w 6035106"/>
                <a:gd name="connsiteY151" fmla="*/ 367323 h 2352431"/>
                <a:gd name="connsiteX152" fmla="*/ 2166084 w 6035106"/>
                <a:gd name="connsiteY152" fmla="*/ 382954 h 2352431"/>
                <a:gd name="connsiteX153" fmla="*/ 2111377 w 6035106"/>
                <a:gd name="connsiteY153" fmla="*/ 398585 h 2352431"/>
                <a:gd name="connsiteX154" fmla="*/ 2001961 w 6035106"/>
                <a:gd name="connsiteY154" fmla="*/ 429846 h 2352431"/>
                <a:gd name="connsiteX155" fmla="*/ 1955069 w 6035106"/>
                <a:gd name="connsiteY155" fmla="*/ 445477 h 2352431"/>
                <a:gd name="connsiteX156" fmla="*/ 1923807 w 6035106"/>
                <a:gd name="connsiteY156" fmla="*/ 453292 h 2352431"/>
                <a:gd name="connsiteX157" fmla="*/ 1900361 w 6035106"/>
                <a:gd name="connsiteY157" fmla="*/ 461108 h 2352431"/>
                <a:gd name="connsiteX158" fmla="*/ 1830023 w 6035106"/>
                <a:gd name="connsiteY158" fmla="*/ 468923 h 2352431"/>
                <a:gd name="connsiteX159" fmla="*/ 1736238 w 6035106"/>
                <a:gd name="connsiteY159" fmla="*/ 484554 h 2352431"/>
                <a:gd name="connsiteX160" fmla="*/ 1478331 w 6035106"/>
                <a:gd name="connsiteY160" fmla="*/ 508000 h 2352431"/>
                <a:gd name="connsiteX161" fmla="*/ 1400177 w 6035106"/>
                <a:gd name="connsiteY161" fmla="*/ 523631 h 2352431"/>
                <a:gd name="connsiteX162" fmla="*/ 1368915 w 6035106"/>
                <a:gd name="connsiteY162" fmla="*/ 531446 h 2352431"/>
                <a:gd name="connsiteX163" fmla="*/ 1142268 w 6035106"/>
                <a:gd name="connsiteY163" fmla="*/ 586154 h 2352431"/>
                <a:gd name="connsiteX164" fmla="*/ 431068 w 6035106"/>
                <a:gd name="connsiteY164"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495069 w 6035106"/>
                <a:gd name="connsiteY115" fmla="*/ 531446 h 2352431"/>
                <a:gd name="connsiteX116" fmla="*/ 4424731 w 6035106"/>
                <a:gd name="connsiteY116" fmla="*/ 382954 h 2352431"/>
                <a:gd name="connsiteX117" fmla="*/ 4346577 w 6035106"/>
                <a:gd name="connsiteY117" fmla="*/ 234462 h 2352431"/>
                <a:gd name="connsiteX118" fmla="*/ 4276238 w 6035106"/>
                <a:gd name="connsiteY118" fmla="*/ 140677 h 2352431"/>
                <a:gd name="connsiteX119" fmla="*/ 4198084 w 6035106"/>
                <a:gd name="connsiteY119" fmla="*/ 85969 h 2352431"/>
                <a:gd name="connsiteX120" fmla="*/ 4088669 w 6035106"/>
                <a:gd name="connsiteY120" fmla="*/ 31262 h 2352431"/>
                <a:gd name="connsiteX121" fmla="*/ 3979254 w 6035106"/>
                <a:gd name="connsiteY121" fmla="*/ 0 h 2352431"/>
                <a:gd name="connsiteX122" fmla="*/ 3510331 w 6035106"/>
                <a:gd name="connsiteY122" fmla="*/ 7816 h 2352431"/>
                <a:gd name="connsiteX123" fmla="*/ 3463438 w 6035106"/>
                <a:gd name="connsiteY123" fmla="*/ 15631 h 2352431"/>
                <a:gd name="connsiteX124" fmla="*/ 3377469 w 6035106"/>
                <a:gd name="connsiteY124" fmla="*/ 23446 h 2352431"/>
                <a:gd name="connsiteX125" fmla="*/ 3322761 w 6035106"/>
                <a:gd name="connsiteY125" fmla="*/ 39077 h 2352431"/>
                <a:gd name="connsiteX126" fmla="*/ 3275869 w 6035106"/>
                <a:gd name="connsiteY126" fmla="*/ 54708 h 2352431"/>
                <a:gd name="connsiteX127" fmla="*/ 3252423 w 6035106"/>
                <a:gd name="connsiteY127" fmla="*/ 62523 h 2352431"/>
                <a:gd name="connsiteX128" fmla="*/ 3197715 w 6035106"/>
                <a:gd name="connsiteY128" fmla="*/ 85969 h 2352431"/>
                <a:gd name="connsiteX129" fmla="*/ 3127377 w 6035106"/>
                <a:gd name="connsiteY129" fmla="*/ 109416 h 2352431"/>
                <a:gd name="connsiteX130" fmla="*/ 3103931 w 6035106"/>
                <a:gd name="connsiteY130" fmla="*/ 117231 h 2352431"/>
                <a:gd name="connsiteX131" fmla="*/ 3072669 w 6035106"/>
                <a:gd name="connsiteY131" fmla="*/ 125046 h 2352431"/>
                <a:gd name="connsiteX132" fmla="*/ 3025777 w 6035106"/>
                <a:gd name="connsiteY132" fmla="*/ 140677 h 2352431"/>
                <a:gd name="connsiteX133" fmla="*/ 2947623 w 6035106"/>
                <a:gd name="connsiteY133" fmla="*/ 164123 h 2352431"/>
                <a:gd name="connsiteX134" fmla="*/ 2924177 w 6035106"/>
                <a:gd name="connsiteY134" fmla="*/ 171939 h 2352431"/>
                <a:gd name="connsiteX135" fmla="*/ 2900731 w 6035106"/>
                <a:gd name="connsiteY135" fmla="*/ 187569 h 2352431"/>
                <a:gd name="connsiteX136" fmla="*/ 2846023 w 6035106"/>
                <a:gd name="connsiteY136" fmla="*/ 203200 h 2352431"/>
                <a:gd name="connsiteX137" fmla="*/ 2822577 w 6035106"/>
                <a:gd name="connsiteY137" fmla="*/ 218831 h 2352431"/>
                <a:gd name="connsiteX138" fmla="*/ 2791315 w 6035106"/>
                <a:gd name="connsiteY138" fmla="*/ 226646 h 2352431"/>
                <a:gd name="connsiteX139" fmla="*/ 2767869 w 6035106"/>
                <a:gd name="connsiteY139" fmla="*/ 234462 h 2352431"/>
                <a:gd name="connsiteX140" fmla="*/ 2736607 w 6035106"/>
                <a:gd name="connsiteY140" fmla="*/ 242277 h 2352431"/>
                <a:gd name="connsiteX141" fmla="*/ 2681900 w 6035106"/>
                <a:gd name="connsiteY141" fmla="*/ 257908 h 2352431"/>
                <a:gd name="connsiteX142" fmla="*/ 2642823 w 6035106"/>
                <a:gd name="connsiteY142" fmla="*/ 265723 h 2352431"/>
                <a:gd name="connsiteX143" fmla="*/ 2619377 w 6035106"/>
                <a:gd name="connsiteY143" fmla="*/ 273539 h 2352431"/>
                <a:gd name="connsiteX144" fmla="*/ 2572484 w 6035106"/>
                <a:gd name="connsiteY144" fmla="*/ 281354 h 2352431"/>
                <a:gd name="connsiteX145" fmla="*/ 2549038 w 6035106"/>
                <a:gd name="connsiteY145" fmla="*/ 289169 h 2352431"/>
                <a:gd name="connsiteX146" fmla="*/ 2478700 w 6035106"/>
                <a:gd name="connsiteY146" fmla="*/ 304800 h 2352431"/>
                <a:gd name="connsiteX147" fmla="*/ 2416177 w 6035106"/>
                <a:gd name="connsiteY147" fmla="*/ 328246 h 2352431"/>
                <a:gd name="connsiteX148" fmla="*/ 2392731 w 6035106"/>
                <a:gd name="connsiteY148" fmla="*/ 343877 h 2352431"/>
                <a:gd name="connsiteX149" fmla="*/ 2338023 w 6035106"/>
                <a:gd name="connsiteY149" fmla="*/ 351692 h 2352431"/>
                <a:gd name="connsiteX150" fmla="*/ 2275500 w 6035106"/>
                <a:gd name="connsiteY150" fmla="*/ 367323 h 2352431"/>
                <a:gd name="connsiteX151" fmla="*/ 2166084 w 6035106"/>
                <a:gd name="connsiteY151" fmla="*/ 382954 h 2352431"/>
                <a:gd name="connsiteX152" fmla="*/ 2111377 w 6035106"/>
                <a:gd name="connsiteY152" fmla="*/ 398585 h 2352431"/>
                <a:gd name="connsiteX153" fmla="*/ 2001961 w 6035106"/>
                <a:gd name="connsiteY153" fmla="*/ 429846 h 2352431"/>
                <a:gd name="connsiteX154" fmla="*/ 1955069 w 6035106"/>
                <a:gd name="connsiteY154" fmla="*/ 445477 h 2352431"/>
                <a:gd name="connsiteX155" fmla="*/ 1923807 w 6035106"/>
                <a:gd name="connsiteY155" fmla="*/ 453292 h 2352431"/>
                <a:gd name="connsiteX156" fmla="*/ 1900361 w 6035106"/>
                <a:gd name="connsiteY156" fmla="*/ 461108 h 2352431"/>
                <a:gd name="connsiteX157" fmla="*/ 1830023 w 6035106"/>
                <a:gd name="connsiteY157" fmla="*/ 468923 h 2352431"/>
                <a:gd name="connsiteX158" fmla="*/ 1736238 w 6035106"/>
                <a:gd name="connsiteY158" fmla="*/ 484554 h 2352431"/>
                <a:gd name="connsiteX159" fmla="*/ 1478331 w 6035106"/>
                <a:gd name="connsiteY159" fmla="*/ 508000 h 2352431"/>
                <a:gd name="connsiteX160" fmla="*/ 1400177 w 6035106"/>
                <a:gd name="connsiteY160" fmla="*/ 523631 h 2352431"/>
                <a:gd name="connsiteX161" fmla="*/ 1368915 w 6035106"/>
                <a:gd name="connsiteY161" fmla="*/ 531446 h 2352431"/>
                <a:gd name="connsiteX162" fmla="*/ 1142268 w 6035106"/>
                <a:gd name="connsiteY162" fmla="*/ 586154 h 2352431"/>
                <a:gd name="connsiteX163" fmla="*/ 431068 w 6035106"/>
                <a:gd name="connsiteY163"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565407 w 6035106"/>
                <a:gd name="connsiteY113" fmla="*/ 648677 h 2352431"/>
                <a:gd name="connsiteX114" fmla="*/ 4495069 w 6035106"/>
                <a:gd name="connsiteY114" fmla="*/ 531446 h 2352431"/>
                <a:gd name="connsiteX115" fmla="*/ 4424731 w 6035106"/>
                <a:gd name="connsiteY115" fmla="*/ 382954 h 2352431"/>
                <a:gd name="connsiteX116" fmla="*/ 4346577 w 6035106"/>
                <a:gd name="connsiteY116" fmla="*/ 234462 h 2352431"/>
                <a:gd name="connsiteX117" fmla="*/ 4276238 w 6035106"/>
                <a:gd name="connsiteY117" fmla="*/ 140677 h 2352431"/>
                <a:gd name="connsiteX118" fmla="*/ 4198084 w 6035106"/>
                <a:gd name="connsiteY118" fmla="*/ 85969 h 2352431"/>
                <a:gd name="connsiteX119" fmla="*/ 4088669 w 6035106"/>
                <a:gd name="connsiteY119" fmla="*/ 31262 h 2352431"/>
                <a:gd name="connsiteX120" fmla="*/ 3979254 w 6035106"/>
                <a:gd name="connsiteY120" fmla="*/ 0 h 2352431"/>
                <a:gd name="connsiteX121" fmla="*/ 3510331 w 6035106"/>
                <a:gd name="connsiteY121" fmla="*/ 7816 h 2352431"/>
                <a:gd name="connsiteX122" fmla="*/ 3463438 w 6035106"/>
                <a:gd name="connsiteY122" fmla="*/ 15631 h 2352431"/>
                <a:gd name="connsiteX123" fmla="*/ 3377469 w 6035106"/>
                <a:gd name="connsiteY123" fmla="*/ 23446 h 2352431"/>
                <a:gd name="connsiteX124" fmla="*/ 3322761 w 6035106"/>
                <a:gd name="connsiteY124" fmla="*/ 39077 h 2352431"/>
                <a:gd name="connsiteX125" fmla="*/ 3275869 w 6035106"/>
                <a:gd name="connsiteY125" fmla="*/ 54708 h 2352431"/>
                <a:gd name="connsiteX126" fmla="*/ 3252423 w 6035106"/>
                <a:gd name="connsiteY126" fmla="*/ 62523 h 2352431"/>
                <a:gd name="connsiteX127" fmla="*/ 3197715 w 6035106"/>
                <a:gd name="connsiteY127" fmla="*/ 85969 h 2352431"/>
                <a:gd name="connsiteX128" fmla="*/ 3127377 w 6035106"/>
                <a:gd name="connsiteY128" fmla="*/ 109416 h 2352431"/>
                <a:gd name="connsiteX129" fmla="*/ 3103931 w 6035106"/>
                <a:gd name="connsiteY129" fmla="*/ 117231 h 2352431"/>
                <a:gd name="connsiteX130" fmla="*/ 3072669 w 6035106"/>
                <a:gd name="connsiteY130" fmla="*/ 125046 h 2352431"/>
                <a:gd name="connsiteX131" fmla="*/ 3025777 w 6035106"/>
                <a:gd name="connsiteY131" fmla="*/ 140677 h 2352431"/>
                <a:gd name="connsiteX132" fmla="*/ 2947623 w 6035106"/>
                <a:gd name="connsiteY132" fmla="*/ 164123 h 2352431"/>
                <a:gd name="connsiteX133" fmla="*/ 2924177 w 6035106"/>
                <a:gd name="connsiteY133" fmla="*/ 171939 h 2352431"/>
                <a:gd name="connsiteX134" fmla="*/ 2900731 w 6035106"/>
                <a:gd name="connsiteY134" fmla="*/ 187569 h 2352431"/>
                <a:gd name="connsiteX135" fmla="*/ 2846023 w 6035106"/>
                <a:gd name="connsiteY135" fmla="*/ 203200 h 2352431"/>
                <a:gd name="connsiteX136" fmla="*/ 2822577 w 6035106"/>
                <a:gd name="connsiteY136" fmla="*/ 218831 h 2352431"/>
                <a:gd name="connsiteX137" fmla="*/ 2791315 w 6035106"/>
                <a:gd name="connsiteY137" fmla="*/ 226646 h 2352431"/>
                <a:gd name="connsiteX138" fmla="*/ 2767869 w 6035106"/>
                <a:gd name="connsiteY138" fmla="*/ 234462 h 2352431"/>
                <a:gd name="connsiteX139" fmla="*/ 2736607 w 6035106"/>
                <a:gd name="connsiteY139" fmla="*/ 242277 h 2352431"/>
                <a:gd name="connsiteX140" fmla="*/ 2681900 w 6035106"/>
                <a:gd name="connsiteY140" fmla="*/ 257908 h 2352431"/>
                <a:gd name="connsiteX141" fmla="*/ 2642823 w 6035106"/>
                <a:gd name="connsiteY141" fmla="*/ 265723 h 2352431"/>
                <a:gd name="connsiteX142" fmla="*/ 2619377 w 6035106"/>
                <a:gd name="connsiteY142" fmla="*/ 273539 h 2352431"/>
                <a:gd name="connsiteX143" fmla="*/ 2572484 w 6035106"/>
                <a:gd name="connsiteY143" fmla="*/ 281354 h 2352431"/>
                <a:gd name="connsiteX144" fmla="*/ 2549038 w 6035106"/>
                <a:gd name="connsiteY144" fmla="*/ 289169 h 2352431"/>
                <a:gd name="connsiteX145" fmla="*/ 2478700 w 6035106"/>
                <a:gd name="connsiteY145" fmla="*/ 304800 h 2352431"/>
                <a:gd name="connsiteX146" fmla="*/ 2416177 w 6035106"/>
                <a:gd name="connsiteY146" fmla="*/ 328246 h 2352431"/>
                <a:gd name="connsiteX147" fmla="*/ 2392731 w 6035106"/>
                <a:gd name="connsiteY147" fmla="*/ 343877 h 2352431"/>
                <a:gd name="connsiteX148" fmla="*/ 2338023 w 6035106"/>
                <a:gd name="connsiteY148" fmla="*/ 351692 h 2352431"/>
                <a:gd name="connsiteX149" fmla="*/ 2275500 w 6035106"/>
                <a:gd name="connsiteY149" fmla="*/ 367323 h 2352431"/>
                <a:gd name="connsiteX150" fmla="*/ 2166084 w 6035106"/>
                <a:gd name="connsiteY150" fmla="*/ 382954 h 2352431"/>
                <a:gd name="connsiteX151" fmla="*/ 2111377 w 6035106"/>
                <a:gd name="connsiteY151" fmla="*/ 398585 h 2352431"/>
                <a:gd name="connsiteX152" fmla="*/ 2001961 w 6035106"/>
                <a:gd name="connsiteY152" fmla="*/ 429846 h 2352431"/>
                <a:gd name="connsiteX153" fmla="*/ 1955069 w 6035106"/>
                <a:gd name="connsiteY153" fmla="*/ 445477 h 2352431"/>
                <a:gd name="connsiteX154" fmla="*/ 1923807 w 6035106"/>
                <a:gd name="connsiteY154" fmla="*/ 453292 h 2352431"/>
                <a:gd name="connsiteX155" fmla="*/ 1900361 w 6035106"/>
                <a:gd name="connsiteY155" fmla="*/ 461108 h 2352431"/>
                <a:gd name="connsiteX156" fmla="*/ 1830023 w 6035106"/>
                <a:gd name="connsiteY156" fmla="*/ 468923 h 2352431"/>
                <a:gd name="connsiteX157" fmla="*/ 1736238 w 6035106"/>
                <a:gd name="connsiteY157" fmla="*/ 484554 h 2352431"/>
                <a:gd name="connsiteX158" fmla="*/ 1478331 w 6035106"/>
                <a:gd name="connsiteY158" fmla="*/ 508000 h 2352431"/>
                <a:gd name="connsiteX159" fmla="*/ 1400177 w 6035106"/>
                <a:gd name="connsiteY159" fmla="*/ 523631 h 2352431"/>
                <a:gd name="connsiteX160" fmla="*/ 1368915 w 6035106"/>
                <a:gd name="connsiteY160" fmla="*/ 531446 h 2352431"/>
                <a:gd name="connsiteX161" fmla="*/ 1142268 w 6035106"/>
                <a:gd name="connsiteY161" fmla="*/ 586154 h 2352431"/>
                <a:gd name="connsiteX162" fmla="*/ 431068 w 6035106"/>
                <a:gd name="connsiteY162"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690454 w 6035106"/>
                <a:gd name="connsiteY111" fmla="*/ 836246 h 2352431"/>
                <a:gd name="connsiteX112" fmla="*/ 4565407 w 6035106"/>
                <a:gd name="connsiteY112" fmla="*/ 648677 h 2352431"/>
                <a:gd name="connsiteX113" fmla="*/ 4495069 w 6035106"/>
                <a:gd name="connsiteY113" fmla="*/ 531446 h 2352431"/>
                <a:gd name="connsiteX114" fmla="*/ 4424731 w 6035106"/>
                <a:gd name="connsiteY114" fmla="*/ 382954 h 2352431"/>
                <a:gd name="connsiteX115" fmla="*/ 4346577 w 6035106"/>
                <a:gd name="connsiteY115" fmla="*/ 234462 h 2352431"/>
                <a:gd name="connsiteX116" fmla="*/ 4276238 w 6035106"/>
                <a:gd name="connsiteY116" fmla="*/ 140677 h 2352431"/>
                <a:gd name="connsiteX117" fmla="*/ 4198084 w 6035106"/>
                <a:gd name="connsiteY117" fmla="*/ 85969 h 2352431"/>
                <a:gd name="connsiteX118" fmla="*/ 4088669 w 6035106"/>
                <a:gd name="connsiteY118" fmla="*/ 31262 h 2352431"/>
                <a:gd name="connsiteX119" fmla="*/ 3979254 w 6035106"/>
                <a:gd name="connsiteY119" fmla="*/ 0 h 2352431"/>
                <a:gd name="connsiteX120" fmla="*/ 3510331 w 6035106"/>
                <a:gd name="connsiteY120" fmla="*/ 7816 h 2352431"/>
                <a:gd name="connsiteX121" fmla="*/ 3463438 w 6035106"/>
                <a:gd name="connsiteY121" fmla="*/ 15631 h 2352431"/>
                <a:gd name="connsiteX122" fmla="*/ 3377469 w 6035106"/>
                <a:gd name="connsiteY122" fmla="*/ 23446 h 2352431"/>
                <a:gd name="connsiteX123" fmla="*/ 3322761 w 6035106"/>
                <a:gd name="connsiteY123" fmla="*/ 39077 h 2352431"/>
                <a:gd name="connsiteX124" fmla="*/ 3275869 w 6035106"/>
                <a:gd name="connsiteY124" fmla="*/ 54708 h 2352431"/>
                <a:gd name="connsiteX125" fmla="*/ 3252423 w 6035106"/>
                <a:gd name="connsiteY125" fmla="*/ 62523 h 2352431"/>
                <a:gd name="connsiteX126" fmla="*/ 3197715 w 6035106"/>
                <a:gd name="connsiteY126" fmla="*/ 85969 h 2352431"/>
                <a:gd name="connsiteX127" fmla="*/ 3127377 w 6035106"/>
                <a:gd name="connsiteY127" fmla="*/ 109416 h 2352431"/>
                <a:gd name="connsiteX128" fmla="*/ 3103931 w 6035106"/>
                <a:gd name="connsiteY128" fmla="*/ 117231 h 2352431"/>
                <a:gd name="connsiteX129" fmla="*/ 3072669 w 6035106"/>
                <a:gd name="connsiteY129" fmla="*/ 125046 h 2352431"/>
                <a:gd name="connsiteX130" fmla="*/ 3025777 w 6035106"/>
                <a:gd name="connsiteY130" fmla="*/ 140677 h 2352431"/>
                <a:gd name="connsiteX131" fmla="*/ 2947623 w 6035106"/>
                <a:gd name="connsiteY131" fmla="*/ 164123 h 2352431"/>
                <a:gd name="connsiteX132" fmla="*/ 2924177 w 6035106"/>
                <a:gd name="connsiteY132" fmla="*/ 171939 h 2352431"/>
                <a:gd name="connsiteX133" fmla="*/ 2900731 w 6035106"/>
                <a:gd name="connsiteY133" fmla="*/ 187569 h 2352431"/>
                <a:gd name="connsiteX134" fmla="*/ 2846023 w 6035106"/>
                <a:gd name="connsiteY134" fmla="*/ 203200 h 2352431"/>
                <a:gd name="connsiteX135" fmla="*/ 2822577 w 6035106"/>
                <a:gd name="connsiteY135" fmla="*/ 218831 h 2352431"/>
                <a:gd name="connsiteX136" fmla="*/ 2791315 w 6035106"/>
                <a:gd name="connsiteY136" fmla="*/ 226646 h 2352431"/>
                <a:gd name="connsiteX137" fmla="*/ 2767869 w 6035106"/>
                <a:gd name="connsiteY137" fmla="*/ 234462 h 2352431"/>
                <a:gd name="connsiteX138" fmla="*/ 2736607 w 6035106"/>
                <a:gd name="connsiteY138" fmla="*/ 242277 h 2352431"/>
                <a:gd name="connsiteX139" fmla="*/ 2681900 w 6035106"/>
                <a:gd name="connsiteY139" fmla="*/ 257908 h 2352431"/>
                <a:gd name="connsiteX140" fmla="*/ 2642823 w 6035106"/>
                <a:gd name="connsiteY140" fmla="*/ 265723 h 2352431"/>
                <a:gd name="connsiteX141" fmla="*/ 2619377 w 6035106"/>
                <a:gd name="connsiteY141" fmla="*/ 273539 h 2352431"/>
                <a:gd name="connsiteX142" fmla="*/ 2572484 w 6035106"/>
                <a:gd name="connsiteY142" fmla="*/ 281354 h 2352431"/>
                <a:gd name="connsiteX143" fmla="*/ 2549038 w 6035106"/>
                <a:gd name="connsiteY143" fmla="*/ 289169 h 2352431"/>
                <a:gd name="connsiteX144" fmla="*/ 2478700 w 6035106"/>
                <a:gd name="connsiteY144" fmla="*/ 304800 h 2352431"/>
                <a:gd name="connsiteX145" fmla="*/ 2416177 w 6035106"/>
                <a:gd name="connsiteY145" fmla="*/ 328246 h 2352431"/>
                <a:gd name="connsiteX146" fmla="*/ 2392731 w 6035106"/>
                <a:gd name="connsiteY146" fmla="*/ 343877 h 2352431"/>
                <a:gd name="connsiteX147" fmla="*/ 2338023 w 6035106"/>
                <a:gd name="connsiteY147" fmla="*/ 351692 h 2352431"/>
                <a:gd name="connsiteX148" fmla="*/ 2275500 w 6035106"/>
                <a:gd name="connsiteY148" fmla="*/ 367323 h 2352431"/>
                <a:gd name="connsiteX149" fmla="*/ 2166084 w 6035106"/>
                <a:gd name="connsiteY149" fmla="*/ 382954 h 2352431"/>
                <a:gd name="connsiteX150" fmla="*/ 2111377 w 6035106"/>
                <a:gd name="connsiteY150" fmla="*/ 398585 h 2352431"/>
                <a:gd name="connsiteX151" fmla="*/ 2001961 w 6035106"/>
                <a:gd name="connsiteY151" fmla="*/ 429846 h 2352431"/>
                <a:gd name="connsiteX152" fmla="*/ 1955069 w 6035106"/>
                <a:gd name="connsiteY152" fmla="*/ 445477 h 2352431"/>
                <a:gd name="connsiteX153" fmla="*/ 1923807 w 6035106"/>
                <a:gd name="connsiteY153" fmla="*/ 453292 h 2352431"/>
                <a:gd name="connsiteX154" fmla="*/ 1900361 w 6035106"/>
                <a:gd name="connsiteY154" fmla="*/ 461108 h 2352431"/>
                <a:gd name="connsiteX155" fmla="*/ 1830023 w 6035106"/>
                <a:gd name="connsiteY155" fmla="*/ 468923 h 2352431"/>
                <a:gd name="connsiteX156" fmla="*/ 1736238 w 6035106"/>
                <a:gd name="connsiteY156" fmla="*/ 484554 h 2352431"/>
                <a:gd name="connsiteX157" fmla="*/ 1478331 w 6035106"/>
                <a:gd name="connsiteY157" fmla="*/ 508000 h 2352431"/>
                <a:gd name="connsiteX158" fmla="*/ 1400177 w 6035106"/>
                <a:gd name="connsiteY158" fmla="*/ 523631 h 2352431"/>
                <a:gd name="connsiteX159" fmla="*/ 1368915 w 6035106"/>
                <a:gd name="connsiteY159" fmla="*/ 531446 h 2352431"/>
                <a:gd name="connsiteX160" fmla="*/ 1142268 w 6035106"/>
                <a:gd name="connsiteY160" fmla="*/ 586154 h 2352431"/>
                <a:gd name="connsiteX161" fmla="*/ 431068 w 6035106"/>
                <a:gd name="connsiteY161"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807684 w 6035106"/>
                <a:gd name="connsiteY109" fmla="*/ 922216 h 2352431"/>
                <a:gd name="connsiteX110" fmla="*/ 4690454 w 6035106"/>
                <a:gd name="connsiteY110" fmla="*/ 836246 h 2352431"/>
                <a:gd name="connsiteX111" fmla="*/ 4565407 w 6035106"/>
                <a:gd name="connsiteY111" fmla="*/ 648677 h 2352431"/>
                <a:gd name="connsiteX112" fmla="*/ 4495069 w 6035106"/>
                <a:gd name="connsiteY112" fmla="*/ 531446 h 2352431"/>
                <a:gd name="connsiteX113" fmla="*/ 4424731 w 6035106"/>
                <a:gd name="connsiteY113" fmla="*/ 382954 h 2352431"/>
                <a:gd name="connsiteX114" fmla="*/ 4346577 w 6035106"/>
                <a:gd name="connsiteY114" fmla="*/ 234462 h 2352431"/>
                <a:gd name="connsiteX115" fmla="*/ 4276238 w 6035106"/>
                <a:gd name="connsiteY115" fmla="*/ 140677 h 2352431"/>
                <a:gd name="connsiteX116" fmla="*/ 4198084 w 6035106"/>
                <a:gd name="connsiteY116" fmla="*/ 85969 h 2352431"/>
                <a:gd name="connsiteX117" fmla="*/ 4088669 w 6035106"/>
                <a:gd name="connsiteY117" fmla="*/ 31262 h 2352431"/>
                <a:gd name="connsiteX118" fmla="*/ 3979254 w 6035106"/>
                <a:gd name="connsiteY118" fmla="*/ 0 h 2352431"/>
                <a:gd name="connsiteX119" fmla="*/ 3510331 w 6035106"/>
                <a:gd name="connsiteY119" fmla="*/ 7816 h 2352431"/>
                <a:gd name="connsiteX120" fmla="*/ 3463438 w 6035106"/>
                <a:gd name="connsiteY120" fmla="*/ 15631 h 2352431"/>
                <a:gd name="connsiteX121" fmla="*/ 3377469 w 6035106"/>
                <a:gd name="connsiteY121" fmla="*/ 23446 h 2352431"/>
                <a:gd name="connsiteX122" fmla="*/ 3322761 w 6035106"/>
                <a:gd name="connsiteY122" fmla="*/ 39077 h 2352431"/>
                <a:gd name="connsiteX123" fmla="*/ 3275869 w 6035106"/>
                <a:gd name="connsiteY123" fmla="*/ 54708 h 2352431"/>
                <a:gd name="connsiteX124" fmla="*/ 3252423 w 6035106"/>
                <a:gd name="connsiteY124" fmla="*/ 62523 h 2352431"/>
                <a:gd name="connsiteX125" fmla="*/ 3197715 w 6035106"/>
                <a:gd name="connsiteY125" fmla="*/ 85969 h 2352431"/>
                <a:gd name="connsiteX126" fmla="*/ 3127377 w 6035106"/>
                <a:gd name="connsiteY126" fmla="*/ 109416 h 2352431"/>
                <a:gd name="connsiteX127" fmla="*/ 3103931 w 6035106"/>
                <a:gd name="connsiteY127" fmla="*/ 117231 h 2352431"/>
                <a:gd name="connsiteX128" fmla="*/ 3072669 w 6035106"/>
                <a:gd name="connsiteY128" fmla="*/ 125046 h 2352431"/>
                <a:gd name="connsiteX129" fmla="*/ 3025777 w 6035106"/>
                <a:gd name="connsiteY129" fmla="*/ 140677 h 2352431"/>
                <a:gd name="connsiteX130" fmla="*/ 2947623 w 6035106"/>
                <a:gd name="connsiteY130" fmla="*/ 164123 h 2352431"/>
                <a:gd name="connsiteX131" fmla="*/ 2924177 w 6035106"/>
                <a:gd name="connsiteY131" fmla="*/ 171939 h 2352431"/>
                <a:gd name="connsiteX132" fmla="*/ 2900731 w 6035106"/>
                <a:gd name="connsiteY132" fmla="*/ 187569 h 2352431"/>
                <a:gd name="connsiteX133" fmla="*/ 2846023 w 6035106"/>
                <a:gd name="connsiteY133" fmla="*/ 203200 h 2352431"/>
                <a:gd name="connsiteX134" fmla="*/ 2822577 w 6035106"/>
                <a:gd name="connsiteY134" fmla="*/ 218831 h 2352431"/>
                <a:gd name="connsiteX135" fmla="*/ 2791315 w 6035106"/>
                <a:gd name="connsiteY135" fmla="*/ 226646 h 2352431"/>
                <a:gd name="connsiteX136" fmla="*/ 2767869 w 6035106"/>
                <a:gd name="connsiteY136" fmla="*/ 234462 h 2352431"/>
                <a:gd name="connsiteX137" fmla="*/ 2736607 w 6035106"/>
                <a:gd name="connsiteY137" fmla="*/ 242277 h 2352431"/>
                <a:gd name="connsiteX138" fmla="*/ 2681900 w 6035106"/>
                <a:gd name="connsiteY138" fmla="*/ 257908 h 2352431"/>
                <a:gd name="connsiteX139" fmla="*/ 2642823 w 6035106"/>
                <a:gd name="connsiteY139" fmla="*/ 265723 h 2352431"/>
                <a:gd name="connsiteX140" fmla="*/ 2619377 w 6035106"/>
                <a:gd name="connsiteY140" fmla="*/ 273539 h 2352431"/>
                <a:gd name="connsiteX141" fmla="*/ 2572484 w 6035106"/>
                <a:gd name="connsiteY141" fmla="*/ 281354 h 2352431"/>
                <a:gd name="connsiteX142" fmla="*/ 2549038 w 6035106"/>
                <a:gd name="connsiteY142" fmla="*/ 289169 h 2352431"/>
                <a:gd name="connsiteX143" fmla="*/ 2478700 w 6035106"/>
                <a:gd name="connsiteY143" fmla="*/ 304800 h 2352431"/>
                <a:gd name="connsiteX144" fmla="*/ 2416177 w 6035106"/>
                <a:gd name="connsiteY144" fmla="*/ 328246 h 2352431"/>
                <a:gd name="connsiteX145" fmla="*/ 2392731 w 6035106"/>
                <a:gd name="connsiteY145" fmla="*/ 343877 h 2352431"/>
                <a:gd name="connsiteX146" fmla="*/ 2338023 w 6035106"/>
                <a:gd name="connsiteY146" fmla="*/ 351692 h 2352431"/>
                <a:gd name="connsiteX147" fmla="*/ 2275500 w 6035106"/>
                <a:gd name="connsiteY147" fmla="*/ 367323 h 2352431"/>
                <a:gd name="connsiteX148" fmla="*/ 2166084 w 6035106"/>
                <a:gd name="connsiteY148" fmla="*/ 382954 h 2352431"/>
                <a:gd name="connsiteX149" fmla="*/ 2111377 w 6035106"/>
                <a:gd name="connsiteY149" fmla="*/ 398585 h 2352431"/>
                <a:gd name="connsiteX150" fmla="*/ 2001961 w 6035106"/>
                <a:gd name="connsiteY150" fmla="*/ 429846 h 2352431"/>
                <a:gd name="connsiteX151" fmla="*/ 1955069 w 6035106"/>
                <a:gd name="connsiteY151" fmla="*/ 445477 h 2352431"/>
                <a:gd name="connsiteX152" fmla="*/ 1923807 w 6035106"/>
                <a:gd name="connsiteY152" fmla="*/ 453292 h 2352431"/>
                <a:gd name="connsiteX153" fmla="*/ 1900361 w 6035106"/>
                <a:gd name="connsiteY153" fmla="*/ 461108 h 2352431"/>
                <a:gd name="connsiteX154" fmla="*/ 1830023 w 6035106"/>
                <a:gd name="connsiteY154" fmla="*/ 468923 h 2352431"/>
                <a:gd name="connsiteX155" fmla="*/ 1736238 w 6035106"/>
                <a:gd name="connsiteY155" fmla="*/ 484554 h 2352431"/>
                <a:gd name="connsiteX156" fmla="*/ 1478331 w 6035106"/>
                <a:gd name="connsiteY156" fmla="*/ 508000 h 2352431"/>
                <a:gd name="connsiteX157" fmla="*/ 1400177 w 6035106"/>
                <a:gd name="connsiteY157" fmla="*/ 523631 h 2352431"/>
                <a:gd name="connsiteX158" fmla="*/ 1368915 w 6035106"/>
                <a:gd name="connsiteY158" fmla="*/ 531446 h 2352431"/>
                <a:gd name="connsiteX159" fmla="*/ 1142268 w 6035106"/>
                <a:gd name="connsiteY159" fmla="*/ 586154 h 2352431"/>
                <a:gd name="connsiteX160" fmla="*/ 431068 w 6035106"/>
                <a:gd name="connsiteY160"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065592 w 6035106"/>
                <a:gd name="connsiteY106" fmla="*/ 1047262 h 2352431"/>
                <a:gd name="connsiteX107" fmla="*/ 4963992 w 6035106"/>
                <a:gd name="connsiteY107" fmla="*/ 1000369 h 2352431"/>
                <a:gd name="connsiteX108" fmla="*/ 4807684 w 6035106"/>
                <a:gd name="connsiteY108" fmla="*/ 922216 h 2352431"/>
                <a:gd name="connsiteX109" fmla="*/ 4690454 w 6035106"/>
                <a:gd name="connsiteY109" fmla="*/ 836246 h 2352431"/>
                <a:gd name="connsiteX110" fmla="*/ 4565407 w 6035106"/>
                <a:gd name="connsiteY110" fmla="*/ 648677 h 2352431"/>
                <a:gd name="connsiteX111" fmla="*/ 4495069 w 6035106"/>
                <a:gd name="connsiteY111" fmla="*/ 531446 h 2352431"/>
                <a:gd name="connsiteX112" fmla="*/ 4424731 w 6035106"/>
                <a:gd name="connsiteY112" fmla="*/ 382954 h 2352431"/>
                <a:gd name="connsiteX113" fmla="*/ 4346577 w 6035106"/>
                <a:gd name="connsiteY113" fmla="*/ 234462 h 2352431"/>
                <a:gd name="connsiteX114" fmla="*/ 4276238 w 6035106"/>
                <a:gd name="connsiteY114" fmla="*/ 140677 h 2352431"/>
                <a:gd name="connsiteX115" fmla="*/ 4198084 w 6035106"/>
                <a:gd name="connsiteY115" fmla="*/ 85969 h 2352431"/>
                <a:gd name="connsiteX116" fmla="*/ 4088669 w 6035106"/>
                <a:gd name="connsiteY116" fmla="*/ 31262 h 2352431"/>
                <a:gd name="connsiteX117" fmla="*/ 3979254 w 6035106"/>
                <a:gd name="connsiteY117" fmla="*/ 0 h 2352431"/>
                <a:gd name="connsiteX118" fmla="*/ 3510331 w 6035106"/>
                <a:gd name="connsiteY118" fmla="*/ 7816 h 2352431"/>
                <a:gd name="connsiteX119" fmla="*/ 3463438 w 6035106"/>
                <a:gd name="connsiteY119" fmla="*/ 15631 h 2352431"/>
                <a:gd name="connsiteX120" fmla="*/ 3377469 w 6035106"/>
                <a:gd name="connsiteY120" fmla="*/ 23446 h 2352431"/>
                <a:gd name="connsiteX121" fmla="*/ 3322761 w 6035106"/>
                <a:gd name="connsiteY121" fmla="*/ 39077 h 2352431"/>
                <a:gd name="connsiteX122" fmla="*/ 3275869 w 6035106"/>
                <a:gd name="connsiteY122" fmla="*/ 54708 h 2352431"/>
                <a:gd name="connsiteX123" fmla="*/ 3252423 w 6035106"/>
                <a:gd name="connsiteY123" fmla="*/ 62523 h 2352431"/>
                <a:gd name="connsiteX124" fmla="*/ 3197715 w 6035106"/>
                <a:gd name="connsiteY124" fmla="*/ 85969 h 2352431"/>
                <a:gd name="connsiteX125" fmla="*/ 3127377 w 6035106"/>
                <a:gd name="connsiteY125" fmla="*/ 109416 h 2352431"/>
                <a:gd name="connsiteX126" fmla="*/ 3103931 w 6035106"/>
                <a:gd name="connsiteY126" fmla="*/ 117231 h 2352431"/>
                <a:gd name="connsiteX127" fmla="*/ 3072669 w 6035106"/>
                <a:gd name="connsiteY127" fmla="*/ 125046 h 2352431"/>
                <a:gd name="connsiteX128" fmla="*/ 3025777 w 6035106"/>
                <a:gd name="connsiteY128" fmla="*/ 140677 h 2352431"/>
                <a:gd name="connsiteX129" fmla="*/ 2947623 w 6035106"/>
                <a:gd name="connsiteY129" fmla="*/ 164123 h 2352431"/>
                <a:gd name="connsiteX130" fmla="*/ 2924177 w 6035106"/>
                <a:gd name="connsiteY130" fmla="*/ 171939 h 2352431"/>
                <a:gd name="connsiteX131" fmla="*/ 2900731 w 6035106"/>
                <a:gd name="connsiteY131" fmla="*/ 187569 h 2352431"/>
                <a:gd name="connsiteX132" fmla="*/ 2846023 w 6035106"/>
                <a:gd name="connsiteY132" fmla="*/ 203200 h 2352431"/>
                <a:gd name="connsiteX133" fmla="*/ 2822577 w 6035106"/>
                <a:gd name="connsiteY133" fmla="*/ 218831 h 2352431"/>
                <a:gd name="connsiteX134" fmla="*/ 2791315 w 6035106"/>
                <a:gd name="connsiteY134" fmla="*/ 226646 h 2352431"/>
                <a:gd name="connsiteX135" fmla="*/ 2767869 w 6035106"/>
                <a:gd name="connsiteY135" fmla="*/ 234462 h 2352431"/>
                <a:gd name="connsiteX136" fmla="*/ 2736607 w 6035106"/>
                <a:gd name="connsiteY136" fmla="*/ 242277 h 2352431"/>
                <a:gd name="connsiteX137" fmla="*/ 2681900 w 6035106"/>
                <a:gd name="connsiteY137" fmla="*/ 257908 h 2352431"/>
                <a:gd name="connsiteX138" fmla="*/ 2642823 w 6035106"/>
                <a:gd name="connsiteY138" fmla="*/ 265723 h 2352431"/>
                <a:gd name="connsiteX139" fmla="*/ 2619377 w 6035106"/>
                <a:gd name="connsiteY139" fmla="*/ 273539 h 2352431"/>
                <a:gd name="connsiteX140" fmla="*/ 2572484 w 6035106"/>
                <a:gd name="connsiteY140" fmla="*/ 281354 h 2352431"/>
                <a:gd name="connsiteX141" fmla="*/ 2549038 w 6035106"/>
                <a:gd name="connsiteY141" fmla="*/ 289169 h 2352431"/>
                <a:gd name="connsiteX142" fmla="*/ 2478700 w 6035106"/>
                <a:gd name="connsiteY142" fmla="*/ 304800 h 2352431"/>
                <a:gd name="connsiteX143" fmla="*/ 2416177 w 6035106"/>
                <a:gd name="connsiteY143" fmla="*/ 328246 h 2352431"/>
                <a:gd name="connsiteX144" fmla="*/ 2392731 w 6035106"/>
                <a:gd name="connsiteY144" fmla="*/ 343877 h 2352431"/>
                <a:gd name="connsiteX145" fmla="*/ 2338023 w 6035106"/>
                <a:gd name="connsiteY145" fmla="*/ 351692 h 2352431"/>
                <a:gd name="connsiteX146" fmla="*/ 2275500 w 6035106"/>
                <a:gd name="connsiteY146" fmla="*/ 367323 h 2352431"/>
                <a:gd name="connsiteX147" fmla="*/ 2166084 w 6035106"/>
                <a:gd name="connsiteY147" fmla="*/ 382954 h 2352431"/>
                <a:gd name="connsiteX148" fmla="*/ 2111377 w 6035106"/>
                <a:gd name="connsiteY148" fmla="*/ 398585 h 2352431"/>
                <a:gd name="connsiteX149" fmla="*/ 2001961 w 6035106"/>
                <a:gd name="connsiteY149" fmla="*/ 429846 h 2352431"/>
                <a:gd name="connsiteX150" fmla="*/ 1955069 w 6035106"/>
                <a:gd name="connsiteY150" fmla="*/ 445477 h 2352431"/>
                <a:gd name="connsiteX151" fmla="*/ 1923807 w 6035106"/>
                <a:gd name="connsiteY151" fmla="*/ 453292 h 2352431"/>
                <a:gd name="connsiteX152" fmla="*/ 1900361 w 6035106"/>
                <a:gd name="connsiteY152" fmla="*/ 461108 h 2352431"/>
                <a:gd name="connsiteX153" fmla="*/ 1830023 w 6035106"/>
                <a:gd name="connsiteY153" fmla="*/ 468923 h 2352431"/>
                <a:gd name="connsiteX154" fmla="*/ 1736238 w 6035106"/>
                <a:gd name="connsiteY154" fmla="*/ 484554 h 2352431"/>
                <a:gd name="connsiteX155" fmla="*/ 1478331 w 6035106"/>
                <a:gd name="connsiteY155" fmla="*/ 508000 h 2352431"/>
                <a:gd name="connsiteX156" fmla="*/ 1400177 w 6035106"/>
                <a:gd name="connsiteY156" fmla="*/ 523631 h 2352431"/>
                <a:gd name="connsiteX157" fmla="*/ 1368915 w 6035106"/>
                <a:gd name="connsiteY157" fmla="*/ 531446 h 2352431"/>
                <a:gd name="connsiteX158" fmla="*/ 1142268 w 6035106"/>
                <a:gd name="connsiteY158" fmla="*/ 586154 h 2352431"/>
                <a:gd name="connsiteX159" fmla="*/ 431068 w 6035106"/>
                <a:gd name="connsiteY159"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065592 w 6035106"/>
                <a:gd name="connsiteY105" fmla="*/ 1047262 h 2352431"/>
                <a:gd name="connsiteX106" fmla="*/ 4963992 w 6035106"/>
                <a:gd name="connsiteY106" fmla="*/ 1000369 h 2352431"/>
                <a:gd name="connsiteX107" fmla="*/ 4807684 w 6035106"/>
                <a:gd name="connsiteY107" fmla="*/ 922216 h 2352431"/>
                <a:gd name="connsiteX108" fmla="*/ 4690454 w 6035106"/>
                <a:gd name="connsiteY108" fmla="*/ 836246 h 2352431"/>
                <a:gd name="connsiteX109" fmla="*/ 4565407 w 6035106"/>
                <a:gd name="connsiteY109" fmla="*/ 648677 h 2352431"/>
                <a:gd name="connsiteX110" fmla="*/ 4495069 w 6035106"/>
                <a:gd name="connsiteY110" fmla="*/ 531446 h 2352431"/>
                <a:gd name="connsiteX111" fmla="*/ 4424731 w 6035106"/>
                <a:gd name="connsiteY111" fmla="*/ 382954 h 2352431"/>
                <a:gd name="connsiteX112" fmla="*/ 4346577 w 6035106"/>
                <a:gd name="connsiteY112" fmla="*/ 234462 h 2352431"/>
                <a:gd name="connsiteX113" fmla="*/ 4276238 w 6035106"/>
                <a:gd name="connsiteY113" fmla="*/ 140677 h 2352431"/>
                <a:gd name="connsiteX114" fmla="*/ 4198084 w 6035106"/>
                <a:gd name="connsiteY114" fmla="*/ 85969 h 2352431"/>
                <a:gd name="connsiteX115" fmla="*/ 4088669 w 6035106"/>
                <a:gd name="connsiteY115" fmla="*/ 31262 h 2352431"/>
                <a:gd name="connsiteX116" fmla="*/ 3979254 w 6035106"/>
                <a:gd name="connsiteY116" fmla="*/ 0 h 2352431"/>
                <a:gd name="connsiteX117" fmla="*/ 3510331 w 6035106"/>
                <a:gd name="connsiteY117" fmla="*/ 7816 h 2352431"/>
                <a:gd name="connsiteX118" fmla="*/ 3463438 w 6035106"/>
                <a:gd name="connsiteY118" fmla="*/ 15631 h 2352431"/>
                <a:gd name="connsiteX119" fmla="*/ 3377469 w 6035106"/>
                <a:gd name="connsiteY119" fmla="*/ 23446 h 2352431"/>
                <a:gd name="connsiteX120" fmla="*/ 3322761 w 6035106"/>
                <a:gd name="connsiteY120" fmla="*/ 39077 h 2352431"/>
                <a:gd name="connsiteX121" fmla="*/ 3275869 w 6035106"/>
                <a:gd name="connsiteY121" fmla="*/ 54708 h 2352431"/>
                <a:gd name="connsiteX122" fmla="*/ 3252423 w 6035106"/>
                <a:gd name="connsiteY122" fmla="*/ 62523 h 2352431"/>
                <a:gd name="connsiteX123" fmla="*/ 3197715 w 6035106"/>
                <a:gd name="connsiteY123" fmla="*/ 85969 h 2352431"/>
                <a:gd name="connsiteX124" fmla="*/ 3127377 w 6035106"/>
                <a:gd name="connsiteY124" fmla="*/ 109416 h 2352431"/>
                <a:gd name="connsiteX125" fmla="*/ 3103931 w 6035106"/>
                <a:gd name="connsiteY125" fmla="*/ 117231 h 2352431"/>
                <a:gd name="connsiteX126" fmla="*/ 3072669 w 6035106"/>
                <a:gd name="connsiteY126" fmla="*/ 125046 h 2352431"/>
                <a:gd name="connsiteX127" fmla="*/ 3025777 w 6035106"/>
                <a:gd name="connsiteY127" fmla="*/ 140677 h 2352431"/>
                <a:gd name="connsiteX128" fmla="*/ 2947623 w 6035106"/>
                <a:gd name="connsiteY128" fmla="*/ 164123 h 2352431"/>
                <a:gd name="connsiteX129" fmla="*/ 2924177 w 6035106"/>
                <a:gd name="connsiteY129" fmla="*/ 171939 h 2352431"/>
                <a:gd name="connsiteX130" fmla="*/ 2900731 w 6035106"/>
                <a:gd name="connsiteY130" fmla="*/ 187569 h 2352431"/>
                <a:gd name="connsiteX131" fmla="*/ 2846023 w 6035106"/>
                <a:gd name="connsiteY131" fmla="*/ 203200 h 2352431"/>
                <a:gd name="connsiteX132" fmla="*/ 2822577 w 6035106"/>
                <a:gd name="connsiteY132" fmla="*/ 218831 h 2352431"/>
                <a:gd name="connsiteX133" fmla="*/ 2791315 w 6035106"/>
                <a:gd name="connsiteY133" fmla="*/ 226646 h 2352431"/>
                <a:gd name="connsiteX134" fmla="*/ 2767869 w 6035106"/>
                <a:gd name="connsiteY134" fmla="*/ 234462 h 2352431"/>
                <a:gd name="connsiteX135" fmla="*/ 2736607 w 6035106"/>
                <a:gd name="connsiteY135" fmla="*/ 242277 h 2352431"/>
                <a:gd name="connsiteX136" fmla="*/ 2681900 w 6035106"/>
                <a:gd name="connsiteY136" fmla="*/ 257908 h 2352431"/>
                <a:gd name="connsiteX137" fmla="*/ 2642823 w 6035106"/>
                <a:gd name="connsiteY137" fmla="*/ 265723 h 2352431"/>
                <a:gd name="connsiteX138" fmla="*/ 2619377 w 6035106"/>
                <a:gd name="connsiteY138" fmla="*/ 273539 h 2352431"/>
                <a:gd name="connsiteX139" fmla="*/ 2572484 w 6035106"/>
                <a:gd name="connsiteY139" fmla="*/ 281354 h 2352431"/>
                <a:gd name="connsiteX140" fmla="*/ 2549038 w 6035106"/>
                <a:gd name="connsiteY140" fmla="*/ 289169 h 2352431"/>
                <a:gd name="connsiteX141" fmla="*/ 2478700 w 6035106"/>
                <a:gd name="connsiteY141" fmla="*/ 304800 h 2352431"/>
                <a:gd name="connsiteX142" fmla="*/ 2416177 w 6035106"/>
                <a:gd name="connsiteY142" fmla="*/ 328246 h 2352431"/>
                <a:gd name="connsiteX143" fmla="*/ 2392731 w 6035106"/>
                <a:gd name="connsiteY143" fmla="*/ 343877 h 2352431"/>
                <a:gd name="connsiteX144" fmla="*/ 2338023 w 6035106"/>
                <a:gd name="connsiteY144" fmla="*/ 351692 h 2352431"/>
                <a:gd name="connsiteX145" fmla="*/ 2275500 w 6035106"/>
                <a:gd name="connsiteY145" fmla="*/ 367323 h 2352431"/>
                <a:gd name="connsiteX146" fmla="*/ 2166084 w 6035106"/>
                <a:gd name="connsiteY146" fmla="*/ 382954 h 2352431"/>
                <a:gd name="connsiteX147" fmla="*/ 2111377 w 6035106"/>
                <a:gd name="connsiteY147" fmla="*/ 398585 h 2352431"/>
                <a:gd name="connsiteX148" fmla="*/ 2001961 w 6035106"/>
                <a:gd name="connsiteY148" fmla="*/ 429846 h 2352431"/>
                <a:gd name="connsiteX149" fmla="*/ 1955069 w 6035106"/>
                <a:gd name="connsiteY149" fmla="*/ 445477 h 2352431"/>
                <a:gd name="connsiteX150" fmla="*/ 1923807 w 6035106"/>
                <a:gd name="connsiteY150" fmla="*/ 453292 h 2352431"/>
                <a:gd name="connsiteX151" fmla="*/ 1900361 w 6035106"/>
                <a:gd name="connsiteY151" fmla="*/ 461108 h 2352431"/>
                <a:gd name="connsiteX152" fmla="*/ 1830023 w 6035106"/>
                <a:gd name="connsiteY152" fmla="*/ 468923 h 2352431"/>
                <a:gd name="connsiteX153" fmla="*/ 1736238 w 6035106"/>
                <a:gd name="connsiteY153" fmla="*/ 484554 h 2352431"/>
                <a:gd name="connsiteX154" fmla="*/ 1478331 w 6035106"/>
                <a:gd name="connsiteY154" fmla="*/ 508000 h 2352431"/>
                <a:gd name="connsiteX155" fmla="*/ 1400177 w 6035106"/>
                <a:gd name="connsiteY155" fmla="*/ 523631 h 2352431"/>
                <a:gd name="connsiteX156" fmla="*/ 1368915 w 6035106"/>
                <a:gd name="connsiteY156" fmla="*/ 531446 h 2352431"/>
                <a:gd name="connsiteX157" fmla="*/ 1142268 w 6035106"/>
                <a:gd name="connsiteY157" fmla="*/ 586154 h 2352431"/>
                <a:gd name="connsiteX158" fmla="*/ 431068 w 6035106"/>
                <a:gd name="connsiteY158"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495438 w 6035106"/>
                <a:gd name="connsiteY102" fmla="*/ 1250462 h 2352431"/>
                <a:gd name="connsiteX103" fmla="*/ 5323500 w 6035106"/>
                <a:gd name="connsiteY103" fmla="*/ 1164492 h 2352431"/>
                <a:gd name="connsiteX104" fmla="*/ 5065592 w 6035106"/>
                <a:gd name="connsiteY104" fmla="*/ 1047262 h 2352431"/>
                <a:gd name="connsiteX105" fmla="*/ 4963992 w 6035106"/>
                <a:gd name="connsiteY105" fmla="*/ 1000369 h 2352431"/>
                <a:gd name="connsiteX106" fmla="*/ 4807684 w 6035106"/>
                <a:gd name="connsiteY106" fmla="*/ 922216 h 2352431"/>
                <a:gd name="connsiteX107" fmla="*/ 4690454 w 6035106"/>
                <a:gd name="connsiteY107" fmla="*/ 836246 h 2352431"/>
                <a:gd name="connsiteX108" fmla="*/ 4565407 w 6035106"/>
                <a:gd name="connsiteY108" fmla="*/ 648677 h 2352431"/>
                <a:gd name="connsiteX109" fmla="*/ 4495069 w 6035106"/>
                <a:gd name="connsiteY109" fmla="*/ 531446 h 2352431"/>
                <a:gd name="connsiteX110" fmla="*/ 4424731 w 6035106"/>
                <a:gd name="connsiteY110" fmla="*/ 382954 h 2352431"/>
                <a:gd name="connsiteX111" fmla="*/ 4346577 w 6035106"/>
                <a:gd name="connsiteY111" fmla="*/ 234462 h 2352431"/>
                <a:gd name="connsiteX112" fmla="*/ 4276238 w 6035106"/>
                <a:gd name="connsiteY112" fmla="*/ 140677 h 2352431"/>
                <a:gd name="connsiteX113" fmla="*/ 4198084 w 6035106"/>
                <a:gd name="connsiteY113" fmla="*/ 85969 h 2352431"/>
                <a:gd name="connsiteX114" fmla="*/ 4088669 w 6035106"/>
                <a:gd name="connsiteY114" fmla="*/ 31262 h 2352431"/>
                <a:gd name="connsiteX115" fmla="*/ 3979254 w 6035106"/>
                <a:gd name="connsiteY115" fmla="*/ 0 h 2352431"/>
                <a:gd name="connsiteX116" fmla="*/ 3510331 w 6035106"/>
                <a:gd name="connsiteY116" fmla="*/ 7816 h 2352431"/>
                <a:gd name="connsiteX117" fmla="*/ 3463438 w 6035106"/>
                <a:gd name="connsiteY117" fmla="*/ 15631 h 2352431"/>
                <a:gd name="connsiteX118" fmla="*/ 3377469 w 6035106"/>
                <a:gd name="connsiteY118" fmla="*/ 23446 h 2352431"/>
                <a:gd name="connsiteX119" fmla="*/ 3322761 w 6035106"/>
                <a:gd name="connsiteY119" fmla="*/ 39077 h 2352431"/>
                <a:gd name="connsiteX120" fmla="*/ 3275869 w 6035106"/>
                <a:gd name="connsiteY120" fmla="*/ 54708 h 2352431"/>
                <a:gd name="connsiteX121" fmla="*/ 3252423 w 6035106"/>
                <a:gd name="connsiteY121" fmla="*/ 62523 h 2352431"/>
                <a:gd name="connsiteX122" fmla="*/ 3197715 w 6035106"/>
                <a:gd name="connsiteY122" fmla="*/ 85969 h 2352431"/>
                <a:gd name="connsiteX123" fmla="*/ 3127377 w 6035106"/>
                <a:gd name="connsiteY123" fmla="*/ 109416 h 2352431"/>
                <a:gd name="connsiteX124" fmla="*/ 3103931 w 6035106"/>
                <a:gd name="connsiteY124" fmla="*/ 117231 h 2352431"/>
                <a:gd name="connsiteX125" fmla="*/ 3072669 w 6035106"/>
                <a:gd name="connsiteY125" fmla="*/ 125046 h 2352431"/>
                <a:gd name="connsiteX126" fmla="*/ 3025777 w 6035106"/>
                <a:gd name="connsiteY126" fmla="*/ 140677 h 2352431"/>
                <a:gd name="connsiteX127" fmla="*/ 2947623 w 6035106"/>
                <a:gd name="connsiteY127" fmla="*/ 164123 h 2352431"/>
                <a:gd name="connsiteX128" fmla="*/ 2924177 w 6035106"/>
                <a:gd name="connsiteY128" fmla="*/ 171939 h 2352431"/>
                <a:gd name="connsiteX129" fmla="*/ 2900731 w 6035106"/>
                <a:gd name="connsiteY129" fmla="*/ 187569 h 2352431"/>
                <a:gd name="connsiteX130" fmla="*/ 2846023 w 6035106"/>
                <a:gd name="connsiteY130" fmla="*/ 203200 h 2352431"/>
                <a:gd name="connsiteX131" fmla="*/ 2822577 w 6035106"/>
                <a:gd name="connsiteY131" fmla="*/ 218831 h 2352431"/>
                <a:gd name="connsiteX132" fmla="*/ 2791315 w 6035106"/>
                <a:gd name="connsiteY132" fmla="*/ 226646 h 2352431"/>
                <a:gd name="connsiteX133" fmla="*/ 2767869 w 6035106"/>
                <a:gd name="connsiteY133" fmla="*/ 234462 h 2352431"/>
                <a:gd name="connsiteX134" fmla="*/ 2736607 w 6035106"/>
                <a:gd name="connsiteY134" fmla="*/ 242277 h 2352431"/>
                <a:gd name="connsiteX135" fmla="*/ 2681900 w 6035106"/>
                <a:gd name="connsiteY135" fmla="*/ 257908 h 2352431"/>
                <a:gd name="connsiteX136" fmla="*/ 2642823 w 6035106"/>
                <a:gd name="connsiteY136" fmla="*/ 265723 h 2352431"/>
                <a:gd name="connsiteX137" fmla="*/ 2619377 w 6035106"/>
                <a:gd name="connsiteY137" fmla="*/ 273539 h 2352431"/>
                <a:gd name="connsiteX138" fmla="*/ 2572484 w 6035106"/>
                <a:gd name="connsiteY138" fmla="*/ 281354 h 2352431"/>
                <a:gd name="connsiteX139" fmla="*/ 2549038 w 6035106"/>
                <a:gd name="connsiteY139" fmla="*/ 289169 h 2352431"/>
                <a:gd name="connsiteX140" fmla="*/ 2478700 w 6035106"/>
                <a:gd name="connsiteY140" fmla="*/ 304800 h 2352431"/>
                <a:gd name="connsiteX141" fmla="*/ 2416177 w 6035106"/>
                <a:gd name="connsiteY141" fmla="*/ 328246 h 2352431"/>
                <a:gd name="connsiteX142" fmla="*/ 2392731 w 6035106"/>
                <a:gd name="connsiteY142" fmla="*/ 343877 h 2352431"/>
                <a:gd name="connsiteX143" fmla="*/ 2338023 w 6035106"/>
                <a:gd name="connsiteY143" fmla="*/ 351692 h 2352431"/>
                <a:gd name="connsiteX144" fmla="*/ 2275500 w 6035106"/>
                <a:gd name="connsiteY144" fmla="*/ 367323 h 2352431"/>
                <a:gd name="connsiteX145" fmla="*/ 2166084 w 6035106"/>
                <a:gd name="connsiteY145" fmla="*/ 382954 h 2352431"/>
                <a:gd name="connsiteX146" fmla="*/ 2111377 w 6035106"/>
                <a:gd name="connsiteY146" fmla="*/ 398585 h 2352431"/>
                <a:gd name="connsiteX147" fmla="*/ 2001961 w 6035106"/>
                <a:gd name="connsiteY147" fmla="*/ 429846 h 2352431"/>
                <a:gd name="connsiteX148" fmla="*/ 1955069 w 6035106"/>
                <a:gd name="connsiteY148" fmla="*/ 445477 h 2352431"/>
                <a:gd name="connsiteX149" fmla="*/ 1923807 w 6035106"/>
                <a:gd name="connsiteY149" fmla="*/ 453292 h 2352431"/>
                <a:gd name="connsiteX150" fmla="*/ 1900361 w 6035106"/>
                <a:gd name="connsiteY150" fmla="*/ 461108 h 2352431"/>
                <a:gd name="connsiteX151" fmla="*/ 1830023 w 6035106"/>
                <a:gd name="connsiteY151" fmla="*/ 468923 h 2352431"/>
                <a:gd name="connsiteX152" fmla="*/ 1736238 w 6035106"/>
                <a:gd name="connsiteY152" fmla="*/ 484554 h 2352431"/>
                <a:gd name="connsiteX153" fmla="*/ 1478331 w 6035106"/>
                <a:gd name="connsiteY153" fmla="*/ 508000 h 2352431"/>
                <a:gd name="connsiteX154" fmla="*/ 1400177 w 6035106"/>
                <a:gd name="connsiteY154" fmla="*/ 523631 h 2352431"/>
                <a:gd name="connsiteX155" fmla="*/ 1368915 w 6035106"/>
                <a:gd name="connsiteY155" fmla="*/ 531446 h 2352431"/>
                <a:gd name="connsiteX156" fmla="*/ 1142268 w 6035106"/>
                <a:gd name="connsiteY156" fmla="*/ 586154 h 2352431"/>
                <a:gd name="connsiteX157" fmla="*/ 431068 w 6035106"/>
                <a:gd name="connsiteY157"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948731 w 6035106"/>
                <a:gd name="connsiteY94" fmla="*/ 2071077 h 2352431"/>
                <a:gd name="connsiteX95" fmla="*/ 6006613 w 6035106"/>
                <a:gd name="connsiteY95" fmla="*/ 1952625 h 2352431"/>
                <a:gd name="connsiteX96" fmla="*/ 6034700 w 6035106"/>
                <a:gd name="connsiteY96" fmla="*/ 1828800 h 2352431"/>
                <a:gd name="connsiteX97" fmla="*/ 6019069 w 6035106"/>
                <a:gd name="connsiteY97" fmla="*/ 1602154 h 2352431"/>
                <a:gd name="connsiteX98" fmla="*/ 5964361 w 6035106"/>
                <a:gd name="connsiteY98" fmla="*/ 1508369 h 2352431"/>
                <a:gd name="connsiteX99" fmla="*/ 5847131 w 6035106"/>
                <a:gd name="connsiteY99" fmla="*/ 1414585 h 2352431"/>
                <a:gd name="connsiteX100" fmla="*/ 5706454 w 6035106"/>
                <a:gd name="connsiteY100" fmla="*/ 1344246 h 2352431"/>
                <a:gd name="connsiteX101" fmla="*/ 5495438 w 6035106"/>
                <a:gd name="connsiteY101" fmla="*/ 1250462 h 2352431"/>
                <a:gd name="connsiteX102" fmla="*/ 5323500 w 6035106"/>
                <a:gd name="connsiteY102" fmla="*/ 1164492 h 2352431"/>
                <a:gd name="connsiteX103" fmla="*/ 5065592 w 6035106"/>
                <a:gd name="connsiteY103" fmla="*/ 1047262 h 2352431"/>
                <a:gd name="connsiteX104" fmla="*/ 4963992 w 6035106"/>
                <a:gd name="connsiteY104" fmla="*/ 1000369 h 2352431"/>
                <a:gd name="connsiteX105" fmla="*/ 4807684 w 6035106"/>
                <a:gd name="connsiteY105" fmla="*/ 922216 h 2352431"/>
                <a:gd name="connsiteX106" fmla="*/ 4690454 w 6035106"/>
                <a:gd name="connsiteY106" fmla="*/ 836246 h 2352431"/>
                <a:gd name="connsiteX107" fmla="*/ 4565407 w 6035106"/>
                <a:gd name="connsiteY107" fmla="*/ 648677 h 2352431"/>
                <a:gd name="connsiteX108" fmla="*/ 4495069 w 6035106"/>
                <a:gd name="connsiteY108" fmla="*/ 531446 h 2352431"/>
                <a:gd name="connsiteX109" fmla="*/ 4424731 w 6035106"/>
                <a:gd name="connsiteY109" fmla="*/ 382954 h 2352431"/>
                <a:gd name="connsiteX110" fmla="*/ 4346577 w 6035106"/>
                <a:gd name="connsiteY110" fmla="*/ 234462 h 2352431"/>
                <a:gd name="connsiteX111" fmla="*/ 4276238 w 6035106"/>
                <a:gd name="connsiteY111" fmla="*/ 140677 h 2352431"/>
                <a:gd name="connsiteX112" fmla="*/ 4198084 w 6035106"/>
                <a:gd name="connsiteY112" fmla="*/ 85969 h 2352431"/>
                <a:gd name="connsiteX113" fmla="*/ 4088669 w 6035106"/>
                <a:gd name="connsiteY113" fmla="*/ 31262 h 2352431"/>
                <a:gd name="connsiteX114" fmla="*/ 3979254 w 6035106"/>
                <a:gd name="connsiteY114" fmla="*/ 0 h 2352431"/>
                <a:gd name="connsiteX115" fmla="*/ 3510331 w 6035106"/>
                <a:gd name="connsiteY115" fmla="*/ 7816 h 2352431"/>
                <a:gd name="connsiteX116" fmla="*/ 3463438 w 6035106"/>
                <a:gd name="connsiteY116" fmla="*/ 15631 h 2352431"/>
                <a:gd name="connsiteX117" fmla="*/ 3377469 w 6035106"/>
                <a:gd name="connsiteY117" fmla="*/ 23446 h 2352431"/>
                <a:gd name="connsiteX118" fmla="*/ 3322761 w 6035106"/>
                <a:gd name="connsiteY118" fmla="*/ 39077 h 2352431"/>
                <a:gd name="connsiteX119" fmla="*/ 3275869 w 6035106"/>
                <a:gd name="connsiteY119" fmla="*/ 54708 h 2352431"/>
                <a:gd name="connsiteX120" fmla="*/ 3252423 w 6035106"/>
                <a:gd name="connsiteY120" fmla="*/ 62523 h 2352431"/>
                <a:gd name="connsiteX121" fmla="*/ 3197715 w 6035106"/>
                <a:gd name="connsiteY121" fmla="*/ 85969 h 2352431"/>
                <a:gd name="connsiteX122" fmla="*/ 3127377 w 6035106"/>
                <a:gd name="connsiteY122" fmla="*/ 109416 h 2352431"/>
                <a:gd name="connsiteX123" fmla="*/ 3103931 w 6035106"/>
                <a:gd name="connsiteY123" fmla="*/ 117231 h 2352431"/>
                <a:gd name="connsiteX124" fmla="*/ 3072669 w 6035106"/>
                <a:gd name="connsiteY124" fmla="*/ 125046 h 2352431"/>
                <a:gd name="connsiteX125" fmla="*/ 3025777 w 6035106"/>
                <a:gd name="connsiteY125" fmla="*/ 140677 h 2352431"/>
                <a:gd name="connsiteX126" fmla="*/ 2947623 w 6035106"/>
                <a:gd name="connsiteY126" fmla="*/ 164123 h 2352431"/>
                <a:gd name="connsiteX127" fmla="*/ 2924177 w 6035106"/>
                <a:gd name="connsiteY127" fmla="*/ 171939 h 2352431"/>
                <a:gd name="connsiteX128" fmla="*/ 2900731 w 6035106"/>
                <a:gd name="connsiteY128" fmla="*/ 187569 h 2352431"/>
                <a:gd name="connsiteX129" fmla="*/ 2846023 w 6035106"/>
                <a:gd name="connsiteY129" fmla="*/ 203200 h 2352431"/>
                <a:gd name="connsiteX130" fmla="*/ 2822577 w 6035106"/>
                <a:gd name="connsiteY130" fmla="*/ 218831 h 2352431"/>
                <a:gd name="connsiteX131" fmla="*/ 2791315 w 6035106"/>
                <a:gd name="connsiteY131" fmla="*/ 226646 h 2352431"/>
                <a:gd name="connsiteX132" fmla="*/ 2767869 w 6035106"/>
                <a:gd name="connsiteY132" fmla="*/ 234462 h 2352431"/>
                <a:gd name="connsiteX133" fmla="*/ 2736607 w 6035106"/>
                <a:gd name="connsiteY133" fmla="*/ 242277 h 2352431"/>
                <a:gd name="connsiteX134" fmla="*/ 2681900 w 6035106"/>
                <a:gd name="connsiteY134" fmla="*/ 257908 h 2352431"/>
                <a:gd name="connsiteX135" fmla="*/ 2642823 w 6035106"/>
                <a:gd name="connsiteY135" fmla="*/ 265723 h 2352431"/>
                <a:gd name="connsiteX136" fmla="*/ 2619377 w 6035106"/>
                <a:gd name="connsiteY136" fmla="*/ 273539 h 2352431"/>
                <a:gd name="connsiteX137" fmla="*/ 2572484 w 6035106"/>
                <a:gd name="connsiteY137" fmla="*/ 281354 h 2352431"/>
                <a:gd name="connsiteX138" fmla="*/ 2549038 w 6035106"/>
                <a:gd name="connsiteY138" fmla="*/ 289169 h 2352431"/>
                <a:gd name="connsiteX139" fmla="*/ 2478700 w 6035106"/>
                <a:gd name="connsiteY139" fmla="*/ 304800 h 2352431"/>
                <a:gd name="connsiteX140" fmla="*/ 2416177 w 6035106"/>
                <a:gd name="connsiteY140" fmla="*/ 328246 h 2352431"/>
                <a:gd name="connsiteX141" fmla="*/ 2392731 w 6035106"/>
                <a:gd name="connsiteY141" fmla="*/ 343877 h 2352431"/>
                <a:gd name="connsiteX142" fmla="*/ 2338023 w 6035106"/>
                <a:gd name="connsiteY142" fmla="*/ 351692 h 2352431"/>
                <a:gd name="connsiteX143" fmla="*/ 2275500 w 6035106"/>
                <a:gd name="connsiteY143" fmla="*/ 367323 h 2352431"/>
                <a:gd name="connsiteX144" fmla="*/ 2166084 w 6035106"/>
                <a:gd name="connsiteY144" fmla="*/ 382954 h 2352431"/>
                <a:gd name="connsiteX145" fmla="*/ 2111377 w 6035106"/>
                <a:gd name="connsiteY145" fmla="*/ 398585 h 2352431"/>
                <a:gd name="connsiteX146" fmla="*/ 2001961 w 6035106"/>
                <a:gd name="connsiteY146" fmla="*/ 429846 h 2352431"/>
                <a:gd name="connsiteX147" fmla="*/ 1955069 w 6035106"/>
                <a:gd name="connsiteY147" fmla="*/ 445477 h 2352431"/>
                <a:gd name="connsiteX148" fmla="*/ 1923807 w 6035106"/>
                <a:gd name="connsiteY148" fmla="*/ 453292 h 2352431"/>
                <a:gd name="connsiteX149" fmla="*/ 1900361 w 6035106"/>
                <a:gd name="connsiteY149" fmla="*/ 461108 h 2352431"/>
                <a:gd name="connsiteX150" fmla="*/ 1830023 w 6035106"/>
                <a:gd name="connsiteY150" fmla="*/ 468923 h 2352431"/>
                <a:gd name="connsiteX151" fmla="*/ 1736238 w 6035106"/>
                <a:gd name="connsiteY151" fmla="*/ 484554 h 2352431"/>
                <a:gd name="connsiteX152" fmla="*/ 1478331 w 6035106"/>
                <a:gd name="connsiteY152" fmla="*/ 508000 h 2352431"/>
                <a:gd name="connsiteX153" fmla="*/ 1400177 w 6035106"/>
                <a:gd name="connsiteY153" fmla="*/ 523631 h 2352431"/>
                <a:gd name="connsiteX154" fmla="*/ 1368915 w 6035106"/>
                <a:gd name="connsiteY154" fmla="*/ 531446 h 2352431"/>
                <a:gd name="connsiteX155" fmla="*/ 1142268 w 6035106"/>
                <a:gd name="connsiteY155" fmla="*/ 586154 h 2352431"/>
                <a:gd name="connsiteX156" fmla="*/ 431068 w 6035106"/>
                <a:gd name="connsiteY156"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753346 w 6035106"/>
                <a:gd name="connsiteY91" fmla="*/ 2266462 h 2352431"/>
                <a:gd name="connsiteX92" fmla="*/ 5823684 w 6035106"/>
                <a:gd name="connsiteY92" fmla="*/ 2219569 h 2352431"/>
                <a:gd name="connsiteX93" fmla="*/ 5948731 w 6035106"/>
                <a:gd name="connsiteY93" fmla="*/ 2071077 h 2352431"/>
                <a:gd name="connsiteX94" fmla="*/ 6006613 w 6035106"/>
                <a:gd name="connsiteY94" fmla="*/ 1952625 h 2352431"/>
                <a:gd name="connsiteX95" fmla="*/ 6034700 w 6035106"/>
                <a:gd name="connsiteY95" fmla="*/ 1828800 h 2352431"/>
                <a:gd name="connsiteX96" fmla="*/ 6019069 w 6035106"/>
                <a:gd name="connsiteY96" fmla="*/ 1602154 h 2352431"/>
                <a:gd name="connsiteX97" fmla="*/ 5964361 w 6035106"/>
                <a:gd name="connsiteY97" fmla="*/ 1508369 h 2352431"/>
                <a:gd name="connsiteX98" fmla="*/ 5847131 w 6035106"/>
                <a:gd name="connsiteY98" fmla="*/ 1414585 h 2352431"/>
                <a:gd name="connsiteX99" fmla="*/ 5706454 w 6035106"/>
                <a:gd name="connsiteY99" fmla="*/ 1344246 h 2352431"/>
                <a:gd name="connsiteX100" fmla="*/ 5495438 w 6035106"/>
                <a:gd name="connsiteY100" fmla="*/ 1250462 h 2352431"/>
                <a:gd name="connsiteX101" fmla="*/ 5323500 w 6035106"/>
                <a:gd name="connsiteY101" fmla="*/ 1164492 h 2352431"/>
                <a:gd name="connsiteX102" fmla="*/ 5065592 w 6035106"/>
                <a:gd name="connsiteY102" fmla="*/ 1047262 h 2352431"/>
                <a:gd name="connsiteX103" fmla="*/ 4963992 w 6035106"/>
                <a:gd name="connsiteY103" fmla="*/ 1000369 h 2352431"/>
                <a:gd name="connsiteX104" fmla="*/ 4807684 w 6035106"/>
                <a:gd name="connsiteY104" fmla="*/ 922216 h 2352431"/>
                <a:gd name="connsiteX105" fmla="*/ 4690454 w 6035106"/>
                <a:gd name="connsiteY105" fmla="*/ 836246 h 2352431"/>
                <a:gd name="connsiteX106" fmla="*/ 4565407 w 6035106"/>
                <a:gd name="connsiteY106" fmla="*/ 648677 h 2352431"/>
                <a:gd name="connsiteX107" fmla="*/ 4495069 w 6035106"/>
                <a:gd name="connsiteY107" fmla="*/ 531446 h 2352431"/>
                <a:gd name="connsiteX108" fmla="*/ 4424731 w 6035106"/>
                <a:gd name="connsiteY108" fmla="*/ 382954 h 2352431"/>
                <a:gd name="connsiteX109" fmla="*/ 4346577 w 6035106"/>
                <a:gd name="connsiteY109" fmla="*/ 234462 h 2352431"/>
                <a:gd name="connsiteX110" fmla="*/ 4276238 w 6035106"/>
                <a:gd name="connsiteY110" fmla="*/ 140677 h 2352431"/>
                <a:gd name="connsiteX111" fmla="*/ 4198084 w 6035106"/>
                <a:gd name="connsiteY111" fmla="*/ 85969 h 2352431"/>
                <a:gd name="connsiteX112" fmla="*/ 4088669 w 6035106"/>
                <a:gd name="connsiteY112" fmla="*/ 31262 h 2352431"/>
                <a:gd name="connsiteX113" fmla="*/ 3979254 w 6035106"/>
                <a:gd name="connsiteY113" fmla="*/ 0 h 2352431"/>
                <a:gd name="connsiteX114" fmla="*/ 3510331 w 6035106"/>
                <a:gd name="connsiteY114" fmla="*/ 7816 h 2352431"/>
                <a:gd name="connsiteX115" fmla="*/ 3463438 w 6035106"/>
                <a:gd name="connsiteY115" fmla="*/ 15631 h 2352431"/>
                <a:gd name="connsiteX116" fmla="*/ 3377469 w 6035106"/>
                <a:gd name="connsiteY116" fmla="*/ 23446 h 2352431"/>
                <a:gd name="connsiteX117" fmla="*/ 3322761 w 6035106"/>
                <a:gd name="connsiteY117" fmla="*/ 39077 h 2352431"/>
                <a:gd name="connsiteX118" fmla="*/ 3275869 w 6035106"/>
                <a:gd name="connsiteY118" fmla="*/ 54708 h 2352431"/>
                <a:gd name="connsiteX119" fmla="*/ 3252423 w 6035106"/>
                <a:gd name="connsiteY119" fmla="*/ 62523 h 2352431"/>
                <a:gd name="connsiteX120" fmla="*/ 3197715 w 6035106"/>
                <a:gd name="connsiteY120" fmla="*/ 85969 h 2352431"/>
                <a:gd name="connsiteX121" fmla="*/ 3127377 w 6035106"/>
                <a:gd name="connsiteY121" fmla="*/ 109416 h 2352431"/>
                <a:gd name="connsiteX122" fmla="*/ 3103931 w 6035106"/>
                <a:gd name="connsiteY122" fmla="*/ 117231 h 2352431"/>
                <a:gd name="connsiteX123" fmla="*/ 3072669 w 6035106"/>
                <a:gd name="connsiteY123" fmla="*/ 125046 h 2352431"/>
                <a:gd name="connsiteX124" fmla="*/ 3025777 w 6035106"/>
                <a:gd name="connsiteY124" fmla="*/ 140677 h 2352431"/>
                <a:gd name="connsiteX125" fmla="*/ 2947623 w 6035106"/>
                <a:gd name="connsiteY125" fmla="*/ 164123 h 2352431"/>
                <a:gd name="connsiteX126" fmla="*/ 2924177 w 6035106"/>
                <a:gd name="connsiteY126" fmla="*/ 171939 h 2352431"/>
                <a:gd name="connsiteX127" fmla="*/ 2900731 w 6035106"/>
                <a:gd name="connsiteY127" fmla="*/ 187569 h 2352431"/>
                <a:gd name="connsiteX128" fmla="*/ 2846023 w 6035106"/>
                <a:gd name="connsiteY128" fmla="*/ 203200 h 2352431"/>
                <a:gd name="connsiteX129" fmla="*/ 2822577 w 6035106"/>
                <a:gd name="connsiteY129" fmla="*/ 218831 h 2352431"/>
                <a:gd name="connsiteX130" fmla="*/ 2791315 w 6035106"/>
                <a:gd name="connsiteY130" fmla="*/ 226646 h 2352431"/>
                <a:gd name="connsiteX131" fmla="*/ 2767869 w 6035106"/>
                <a:gd name="connsiteY131" fmla="*/ 234462 h 2352431"/>
                <a:gd name="connsiteX132" fmla="*/ 2736607 w 6035106"/>
                <a:gd name="connsiteY132" fmla="*/ 242277 h 2352431"/>
                <a:gd name="connsiteX133" fmla="*/ 2681900 w 6035106"/>
                <a:gd name="connsiteY133" fmla="*/ 257908 h 2352431"/>
                <a:gd name="connsiteX134" fmla="*/ 2642823 w 6035106"/>
                <a:gd name="connsiteY134" fmla="*/ 265723 h 2352431"/>
                <a:gd name="connsiteX135" fmla="*/ 2619377 w 6035106"/>
                <a:gd name="connsiteY135" fmla="*/ 273539 h 2352431"/>
                <a:gd name="connsiteX136" fmla="*/ 2572484 w 6035106"/>
                <a:gd name="connsiteY136" fmla="*/ 281354 h 2352431"/>
                <a:gd name="connsiteX137" fmla="*/ 2549038 w 6035106"/>
                <a:gd name="connsiteY137" fmla="*/ 289169 h 2352431"/>
                <a:gd name="connsiteX138" fmla="*/ 2478700 w 6035106"/>
                <a:gd name="connsiteY138" fmla="*/ 304800 h 2352431"/>
                <a:gd name="connsiteX139" fmla="*/ 2416177 w 6035106"/>
                <a:gd name="connsiteY139" fmla="*/ 328246 h 2352431"/>
                <a:gd name="connsiteX140" fmla="*/ 2392731 w 6035106"/>
                <a:gd name="connsiteY140" fmla="*/ 343877 h 2352431"/>
                <a:gd name="connsiteX141" fmla="*/ 2338023 w 6035106"/>
                <a:gd name="connsiteY141" fmla="*/ 351692 h 2352431"/>
                <a:gd name="connsiteX142" fmla="*/ 2275500 w 6035106"/>
                <a:gd name="connsiteY142" fmla="*/ 367323 h 2352431"/>
                <a:gd name="connsiteX143" fmla="*/ 2166084 w 6035106"/>
                <a:gd name="connsiteY143" fmla="*/ 382954 h 2352431"/>
                <a:gd name="connsiteX144" fmla="*/ 2111377 w 6035106"/>
                <a:gd name="connsiteY144" fmla="*/ 398585 h 2352431"/>
                <a:gd name="connsiteX145" fmla="*/ 2001961 w 6035106"/>
                <a:gd name="connsiteY145" fmla="*/ 429846 h 2352431"/>
                <a:gd name="connsiteX146" fmla="*/ 1955069 w 6035106"/>
                <a:gd name="connsiteY146" fmla="*/ 445477 h 2352431"/>
                <a:gd name="connsiteX147" fmla="*/ 1923807 w 6035106"/>
                <a:gd name="connsiteY147" fmla="*/ 453292 h 2352431"/>
                <a:gd name="connsiteX148" fmla="*/ 1900361 w 6035106"/>
                <a:gd name="connsiteY148" fmla="*/ 461108 h 2352431"/>
                <a:gd name="connsiteX149" fmla="*/ 1830023 w 6035106"/>
                <a:gd name="connsiteY149" fmla="*/ 468923 h 2352431"/>
                <a:gd name="connsiteX150" fmla="*/ 1736238 w 6035106"/>
                <a:gd name="connsiteY150" fmla="*/ 484554 h 2352431"/>
                <a:gd name="connsiteX151" fmla="*/ 1478331 w 6035106"/>
                <a:gd name="connsiteY151" fmla="*/ 508000 h 2352431"/>
                <a:gd name="connsiteX152" fmla="*/ 1400177 w 6035106"/>
                <a:gd name="connsiteY152" fmla="*/ 523631 h 2352431"/>
                <a:gd name="connsiteX153" fmla="*/ 1368915 w 6035106"/>
                <a:gd name="connsiteY153" fmla="*/ 531446 h 2352431"/>
                <a:gd name="connsiteX154" fmla="*/ 1142268 w 6035106"/>
                <a:gd name="connsiteY154" fmla="*/ 586154 h 2352431"/>
                <a:gd name="connsiteX155" fmla="*/ 431068 w 6035106"/>
                <a:gd name="connsiteY155"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706454 w 6035106"/>
                <a:gd name="connsiteY98" fmla="*/ 1344246 h 2352431"/>
                <a:gd name="connsiteX99" fmla="*/ 5495438 w 6035106"/>
                <a:gd name="connsiteY99" fmla="*/ 1250462 h 2352431"/>
                <a:gd name="connsiteX100" fmla="*/ 5323500 w 6035106"/>
                <a:gd name="connsiteY100" fmla="*/ 1164492 h 2352431"/>
                <a:gd name="connsiteX101" fmla="*/ 5065592 w 6035106"/>
                <a:gd name="connsiteY101" fmla="*/ 1047262 h 2352431"/>
                <a:gd name="connsiteX102" fmla="*/ 4963992 w 6035106"/>
                <a:gd name="connsiteY102" fmla="*/ 1000369 h 2352431"/>
                <a:gd name="connsiteX103" fmla="*/ 4807684 w 6035106"/>
                <a:gd name="connsiteY103" fmla="*/ 922216 h 2352431"/>
                <a:gd name="connsiteX104" fmla="*/ 4690454 w 6035106"/>
                <a:gd name="connsiteY104" fmla="*/ 836246 h 2352431"/>
                <a:gd name="connsiteX105" fmla="*/ 4565407 w 6035106"/>
                <a:gd name="connsiteY105" fmla="*/ 648677 h 2352431"/>
                <a:gd name="connsiteX106" fmla="*/ 4495069 w 6035106"/>
                <a:gd name="connsiteY106" fmla="*/ 531446 h 2352431"/>
                <a:gd name="connsiteX107" fmla="*/ 4424731 w 6035106"/>
                <a:gd name="connsiteY107" fmla="*/ 382954 h 2352431"/>
                <a:gd name="connsiteX108" fmla="*/ 4346577 w 6035106"/>
                <a:gd name="connsiteY108" fmla="*/ 234462 h 2352431"/>
                <a:gd name="connsiteX109" fmla="*/ 4276238 w 6035106"/>
                <a:gd name="connsiteY109" fmla="*/ 140677 h 2352431"/>
                <a:gd name="connsiteX110" fmla="*/ 4198084 w 6035106"/>
                <a:gd name="connsiteY110" fmla="*/ 85969 h 2352431"/>
                <a:gd name="connsiteX111" fmla="*/ 4088669 w 6035106"/>
                <a:gd name="connsiteY111" fmla="*/ 31262 h 2352431"/>
                <a:gd name="connsiteX112" fmla="*/ 3979254 w 6035106"/>
                <a:gd name="connsiteY112" fmla="*/ 0 h 2352431"/>
                <a:gd name="connsiteX113" fmla="*/ 3510331 w 6035106"/>
                <a:gd name="connsiteY113" fmla="*/ 7816 h 2352431"/>
                <a:gd name="connsiteX114" fmla="*/ 3463438 w 6035106"/>
                <a:gd name="connsiteY114" fmla="*/ 15631 h 2352431"/>
                <a:gd name="connsiteX115" fmla="*/ 3377469 w 6035106"/>
                <a:gd name="connsiteY115" fmla="*/ 23446 h 2352431"/>
                <a:gd name="connsiteX116" fmla="*/ 3322761 w 6035106"/>
                <a:gd name="connsiteY116" fmla="*/ 39077 h 2352431"/>
                <a:gd name="connsiteX117" fmla="*/ 3275869 w 6035106"/>
                <a:gd name="connsiteY117" fmla="*/ 54708 h 2352431"/>
                <a:gd name="connsiteX118" fmla="*/ 3252423 w 6035106"/>
                <a:gd name="connsiteY118" fmla="*/ 62523 h 2352431"/>
                <a:gd name="connsiteX119" fmla="*/ 3197715 w 6035106"/>
                <a:gd name="connsiteY119" fmla="*/ 85969 h 2352431"/>
                <a:gd name="connsiteX120" fmla="*/ 3127377 w 6035106"/>
                <a:gd name="connsiteY120" fmla="*/ 109416 h 2352431"/>
                <a:gd name="connsiteX121" fmla="*/ 3103931 w 6035106"/>
                <a:gd name="connsiteY121" fmla="*/ 117231 h 2352431"/>
                <a:gd name="connsiteX122" fmla="*/ 3072669 w 6035106"/>
                <a:gd name="connsiteY122" fmla="*/ 125046 h 2352431"/>
                <a:gd name="connsiteX123" fmla="*/ 3025777 w 6035106"/>
                <a:gd name="connsiteY123" fmla="*/ 140677 h 2352431"/>
                <a:gd name="connsiteX124" fmla="*/ 2947623 w 6035106"/>
                <a:gd name="connsiteY124" fmla="*/ 164123 h 2352431"/>
                <a:gd name="connsiteX125" fmla="*/ 2924177 w 6035106"/>
                <a:gd name="connsiteY125" fmla="*/ 171939 h 2352431"/>
                <a:gd name="connsiteX126" fmla="*/ 2900731 w 6035106"/>
                <a:gd name="connsiteY126" fmla="*/ 187569 h 2352431"/>
                <a:gd name="connsiteX127" fmla="*/ 2846023 w 6035106"/>
                <a:gd name="connsiteY127" fmla="*/ 203200 h 2352431"/>
                <a:gd name="connsiteX128" fmla="*/ 2822577 w 6035106"/>
                <a:gd name="connsiteY128" fmla="*/ 218831 h 2352431"/>
                <a:gd name="connsiteX129" fmla="*/ 2791315 w 6035106"/>
                <a:gd name="connsiteY129" fmla="*/ 226646 h 2352431"/>
                <a:gd name="connsiteX130" fmla="*/ 2767869 w 6035106"/>
                <a:gd name="connsiteY130" fmla="*/ 234462 h 2352431"/>
                <a:gd name="connsiteX131" fmla="*/ 2736607 w 6035106"/>
                <a:gd name="connsiteY131" fmla="*/ 242277 h 2352431"/>
                <a:gd name="connsiteX132" fmla="*/ 2681900 w 6035106"/>
                <a:gd name="connsiteY132" fmla="*/ 257908 h 2352431"/>
                <a:gd name="connsiteX133" fmla="*/ 2642823 w 6035106"/>
                <a:gd name="connsiteY133" fmla="*/ 265723 h 2352431"/>
                <a:gd name="connsiteX134" fmla="*/ 2619377 w 6035106"/>
                <a:gd name="connsiteY134" fmla="*/ 273539 h 2352431"/>
                <a:gd name="connsiteX135" fmla="*/ 2572484 w 6035106"/>
                <a:gd name="connsiteY135" fmla="*/ 281354 h 2352431"/>
                <a:gd name="connsiteX136" fmla="*/ 2549038 w 6035106"/>
                <a:gd name="connsiteY136" fmla="*/ 289169 h 2352431"/>
                <a:gd name="connsiteX137" fmla="*/ 2478700 w 6035106"/>
                <a:gd name="connsiteY137" fmla="*/ 304800 h 2352431"/>
                <a:gd name="connsiteX138" fmla="*/ 2416177 w 6035106"/>
                <a:gd name="connsiteY138" fmla="*/ 328246 h 2352431"/>
                <a:gd name="connsiteX139" fmla="*/ 2392731 w 6035106"/>
                <a:gd name="connsiteY139" fmla="*/ 343877 h 2352431"/>
                <a:gd name="connsiteX140" fmla="*/ 2338023 w 6035106"/>
                <a:gd name="connsiteY140" fmla="*/ 351692 h 2352431"/>
                <a:gd name="connsiteX141" fmla="*/ 2275500 w 6035106"/>
                <a:gd name="connsiteY141" fmla="*/ 367323 h 2352431"/>
                <a:gd name="connsiteX142" fmla="*/ 2166084 w 6035106"/>
                <a:gd name="connsiteY142" fmla="*/ 382954 h 2352431"/>
                <a:gd name="connsiteX143" fmla="*/ 2111377 w 6035106"/>
                <a:gd name="connsiteY143" fmla="*/ 398585 h 2352431"/>
                <a:gd name="connsiteX144" fmla="*/ 2001961 w 6035106"/>
                <a:gd name="connsiteY144" fmla="*/ 429846 h 2352431"/>
                <a:gd name="connsiteX145" fmla="*/ 1955069 w 6035106"/>
                <a:gd name="connsiteY145" fmla="*/ 445477 h 2352431"/>
                <a:gd name="connsiteX146" fmla="*/ 1923807 w 6035106"/>
                <a:gd name="connsiteY146" fmla="*/ 453292 h 2352431"/>
                <a:gd name="connsiteX147" fmla="*/ 1900361 w 6035106"/>
                <a:gd name="connsiteY147" fmla="*/ 461108 h 2352431"/>
                <a:gd name="connsiteX148" fmla="*/ 1830023 w 6035106"/>
                <a:gd name="connsiteY148" fmla="*/ 468923 h 2352431"/>
                <a:gd name="connsiteX149" fmla="*/ 1736238 w 6035106"/>
                <a:gd name="connsiteY149" fmla="*/ 484554 h 2352431"/>
                <a:gd name="connsiteX150" fmla="*/ 1478331 w 6035106"/>
                <a:gd name="connsiteY150" fmla="*/ 508000 h 2352431"/>
                <a:gd name="connsiteX151" fmla="*/ 1400177 w 6035106"/>
                <a:gd name="connsiteY151" fmla="*/ 523631 h 2352431"/>
                <a:gd name="connsiteX152" fmla="*/ 1368915 w 6035106"/>
                <a:gd name="connsiteY152" fmla="*/ 531446 h 2352431"/>
                <a:gd name="connsiteX153" fmla="*/ 1142268 w 6035106"/>
                <a:gd name="connsiteY153" fmla="*/ 586154 h 2352431"/>
                <a:gd name="connsiteX154" fmla="*/ 431068 w 6035106"/>
                <a:gd name="connsiteY154"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963992 w 6035106"/>
                <a:gd name="connsiteY101" fmla="*/ 1000369 h 2352431"/>
                <a:gd name="connsiteX102" fmla="*/ 4807684 w 6035106"/>
                <a:gd name="connsiteY102" fmla="*/ 922216 h 2352431"/>
                <a:gd name="connsiteX103" fmla="*/ 4690454 w 6035106"/>
                <a:gd name="connsiteY103" fmla="*/ 836246 h 2352431"/>
                <a:gd name="connsiteX104" fmla="*/ 4565407 w 6035106"/>
                <a:gd name="connsiteY104" fmla="*/ 648677 h 2352431"/>
                <a:gd name="connsiteX105" fmla="*/ 4495069 w 6035106"/>
                <a:gd name="connsiteY105" fmla="*/ 531446 h 2352431"/>
                <a:gd name="connsiteX106" fmla="*/ 4424731 w 6035106"/>
                <a:gd name="connsiteY106" fmla="*/ 382954 h 2352431"/>
                <a:gd name="connsiteX107" fmla="*/ 4346577 w 6035106"/>
                <a:gd name="connsiteY107" fmla="*/ 234462 h 2352431"/>
                <a:gd name="connsiteX108" fmla="*/ 4276238 w 6035106"/>
                <a:gd name="connsiteY108" fmla="*/ 140677 h 2352431"/>
                <a:gd name="connsiteX109" fmla="*/ 4198084 w 6035106"/>
                <a:gd name="connsiteY109" fmla="*/ 85969 h 2352431"/>
                <a:gd name="connsiteX110" fmla="*/ 4088669 w 6035106"/>
                <a:gd name="connsiteY110" fmla="*/ 31262 h 2352431"/>
                <a:gd name="connsiteX111" fmla="*/ 3979254 w 6035106"/>
                <a:gd name="connsiteY111" fmla="*/ 0 h 2352431"/>
                <a:gd name="connsiteX112" fmla="*/ 3510331 w 6035106"/>
                <a:gd name="connsiteY112" fmla="*/ 7816 h 2352431"/>
                <a:gd name="connsiteX113" fmla="*/ 3463438 w 6035106"/>
                <a:gd name="connsiteY113" fmla="*/ 15631 h 2352431"/>
                <a:gd name="connsiteX114" fmla="*/ 3377469 w 6035106"/>
                <a:gd name="connsiteY114" fmla="*/ 23446 h 2352431"/>
                <a:gd name="connsiteX115" fmla="*/ 3322761 w 6035106"/>
                <a:gd name="connsiteY115" fmla="*/ 39077 h 2352431"/>
                <a:gd name="connsiteX116" fmla="*/ 3275869 w 6035106"/>
                <a:gd name="connsiteY116" fmla="*/ 54708 h 2352431"/>
                <a:gd name="connsiteX117" fmla="*/ 3252423 w 6035106"/>
                <a:gd name="connsiteY117" fmla="*/ 62523 h 2352431"/>
                <a:gd name="connsiteX118" fmla="*/ 3197715 w 6035106"/>
                <a:gd name="connsiteY118" fmla="*/ 85969 h 2352431"/>
                <a:gd name="connsiteX119" fmla="*/ 3127377 w 6035106"/>
                <a:gd name="connsiteY119" fmla="*/ 109416 h 2352431"/>
                <a:gd name="connsiteX120" fmla="*/ 3103931 w 6035106"/>
                <a:gd name="connsiteY120" fmla="*/ 117231 h 2352431"/>
                <a:gd name="connsiteX121" fmla="*/ 3072669 w 6035106"/>
                <a:gd name="connsiteY121" fmla="*/ 125046 h 2352431"/>
                <a:gd name="connsiteX122" fmla="*/ 3025777 w 6035106"/>
                <a:gd name="connsiteY122" fmla="*/ 140677 h 2352431"/>
                <a:gd name="connsiteX123" fmla="*/ 2947623 w 6035106"/>
                <a:gd name="connsiteY123" fmla="*/ 164123 h 2352431"/>
                <a:gd name="connsiteX124" fmla="*/ 2924177 w 6035106"/>
                <a:gd name="connsiteY124" fmla="*/ 171939 h 2352431"/>
                <a:gd name="connsiteX125" fmla="*/ 2900731 w 6035106"/>
                <a:gd name="connsiteY125" fmla="*/ 187569 h 2352431"/>
                <a:gd name="connsiteX126" fmla="*/ 2846023 w 6035106"/>
                <a:gd name="connsiteY126" fmla="*/ 203200 h 2352431"/>
                <a:gd name="connsiteX127" fmla="*/ 2822577 w 6035106"/>
                <a:gd name="connsiteY127" fmla="*/ 218831 h 2352431"/>
                <a:gd name="connsiteX128" fmla="*/ 2791315 w 6035106"/>
                <a:gd name="connsiteY128" fmla="*/ 226646 h 2352431"/>
                <a:gd name="connsiteX129" fmla="*/ 2767869 w 6035106"/>
                <a:gd name="connsiteY129" fmla="*/ 234462 h 2352431"/>
                <a:gd name="connsiteX130" fmla="*/ 2736607 w 6035106"/>
                <a:gd name="connsiteY130" fmla="*/ 242277 h 2352431"/>
                <a:gd name="connsiteX131" fmla="*/ 2681900 w 6035106"/>
                <a:gd name="connsiteY131" fmla="*/ 257908 h 2352431"/>
                <a:gd name="connsiteX132" fmla="*/ 2642823 w 6035106"/>
                <a:gd name="connsiteY132" fmla="*/ 265723 h 2352431"/>
                <a:gd name="connsiteX133" fmla="*/ 2619377 w 6035106"/>
                <a:gd name="connsiteY133" fmla="*/ 273539 h 2352431"/>
                <a:gd name="connsiteX134" fmla="*/ 2572484 w 6035106"/>
                <a:gd name="connsiteY134" fmla="*/ 281354 h 2352431"/>
                <a:gd name="connsiteX135" fmla="*/ 2549038 w 6035106"/>
                <a:gd name="connsiteY135" fmla="*/ 289169 h 2352431"/>
                <a:gd name="connsiteX136" fmla="*/ 2478700 w 6035106"/>
                <a:gd name="connsiteY136" fmla="*/ 304800 h 2352431"/>
                <a:gd name="connsiteX137" fmla="*/ 2416177 w 6035106"/>
                <a:gd name="connsiteY137" fmla="*/ 328246 h 2352431"/>
                <a:gd name="connsiteX138" fmla="*/ 2392731 w 6035106"/>
                <a:gd name="connsiteY138" fmla="*/ 343877 h 2352431"/>
                <a:gd name="connsiteX139" fmla="*/ 2338023 w 6035106"/>
                <a:gd name="connsiteY139" fmla="*/ 351692 h 2352431"/>
                <a:gd name="connsiteX140" fmla="*/ 2275500 w 6035106"/>
                <a:gd name="connsiteY140" fmla="*/ 367323 h 2352431"/>
                <a:gd name="connsiteX141" fmla="*/ 2166084 w 6035106"/>
                <a:gd name="connsiteY141" fmla="*/ 382954 h 2352431"/>
                <a:gd name="connsiteX142" fmla="*/ 2111377 w 6035106"/>
                <a:gd name="connsiteY142" fmla="*/ 398585 h 2352431"/>
                <a:gd name="connsiteX143" fmla="*/ 2001961 w 6035106"/>
                <a:gd name="connsiteY143" fmla="*/ 429846 h 2352431"/>
                <a:gd name="connsiteX144" fmla="*/ 1955069 w 6035106"/>
                <a:gd name="connsiteY144" fmla="*/ 445477 h 2352431"/>
                <a:gd name="connsiteX145" fmla="*/ 1923807 w 6035106"/>
                <a:gd name="connsiteY145" fmla="*/ 453292 h 2352431"/>
                <a:gd name="connsiteX146" fmla="*/ 1900361 w 6035106"/>
                <a:gd name="connsiteY146" fmla="*/ 461108 h 2352431"/>
                <a:gd name="connsiteX147" fmla="*/ 1830023 w 6035106"/>
                <a:gd name="connsiteY147" fmla="*/ 468923 h 2352431"/>
                <a:gd name="connsiteX148" fmla="*/ 1736238 w 6035106"/>
                <a:gd name="connsiteY148" fmla="*/ 484554 h 2352431"/>
                <a:gd name="connsiteX149" fmla="*/ 1478331 w 6035106"/>
                <a:gd name="connsiteY149" fmla="*/ 508000 h 2352431"/>
                <a:gd name="connsiteX150" fmla="*/ 1400177 w 6035106"/>
                <a:gd name="connsiteY150" fmla="*/ 523631 h 2352431"/>
                <a:gd name="connsiteX151" fmla="*/ 1368915 w 6035106"/>
                <a:gd name="connsiteY151" fmla="*/ 531446 h 2352431"/>
                <a:gd name="connsiteX152" fmla="*/ 1142268 w 6035106"/>
                <a:gd name="connsiteY152" fmla="*/ 586154 h 2352431"/>
                <a:gd name="connsiteX153" fmla="*/ 431068 w 6035106"/>
                <a:gd name="connsiteY153"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807684 w 6035106"/>
                <a:gd name="connsiteY101" fmla="*/ 922216 h 2352431"/>
                <a:gd name="connsiteX102" fmla="*/ 4690454 w 6035106"/>
                <a:gd name="connsiteY102" fmla="*/ 836246 h 2352431"/>
                <a:gd name="connsiteX103" fmla="*/ 4565407 w 6035106"/>
                <a:gd name="connsiteY103" fmla="*/ 648677 h 2352431"/>
                <a:gd name="connsiteX104" fmla="*/ 4495069 w 6035106"/>
                <a:gd name="connsiteY104" fmla="*/ 531446 h 2352431"/>
                <a:gd name="connsiteX105" fmla="*/ 4424731 w 6035106"/>
                <a:gd name="connsiteY105" fmla="*/ 382954 h 2352431"/>
                <a:gd name="connsiteX106" fmla="*/ 4346577 w 6035106"/>
                <a:gd name="connsiteY106" fmla="*/ 234462 h 2352431"/>
                <a:gd name="connsiteX107" fmla="*/ 4276238 w 6035106"/>
                <a:gd name="connsiteY107" fmla="*/ 140677 h 2352431"/>
                <a:gd name="connsiteX108" fmla="*/ 4198084 w 6035106"/>
                <a:gd name="connsiteY108" fmla="*/ 85969 h 2352431"/>
                <a:gd name="connsiteX109" fmla="*/ 4088669 w 6035106"/>
                <a:gd name="connsiteY109" fmla="*/ 31262 h 2352431"/>
                <a:gd name="connsiteX110" fmla="*/ 3979254 w 6035106"/>
                <a:gd name="connsiteY110" fmla="*/ 0 h 2352431"/>
                <a:gd name="connsiteX111" fmla="*/ 3510331 w 6035106"/>
                <a:gd name="connsiteY111" fmla="*/ 7816 h 2352431"/>
                <a:gd name="connsiteX112" fmla="*/ 3463438 w 6035106"/>
                <a:gd name="connsiteY112" fmla="*/ 15631 h 2352431"/>
                <a:gd name="connsiteX113" fmla="*/ 3377469 w 6035106"/>
                <a:gd name="connsiteY113" fmla="*/ 23446 h 2352431"/>
                <a:gd name="connsiteX114" fmla="*/ 3322761 w 6035106"/>
                <a:gd name="connsiteY114" fmla="*/ 39077 h 2352431"/>
                <a:gd name="connsiteX115" fmla="*/ 3275869 w 6035106"/>
                <a:gd name="connsiteY115" fmla="*/ 54708 h 2352431"/>
                <a:gd name="connsiteX116" fmla="*/ 3252423 w 6035106"/>
                <a:gd name="connsiteY116" fmla="*/ 62523 h 2352431"/>
                <a:gd name="connsiteX117" fmla="*/ 3197715 w 6035106"/>
                <a:gd name="connsiteY117" fmla="*/ 85969 h 2352431"/>
                <a:gd name="connsiteX118" fmla="*/ 3127377 w 6035106"/>
                <a:gd name="connsiteY118" fmla="*/ 109416 h 2352431"/>
                <a:gd name="connsiteX119" fmla="*/ 3103931 w 6035106"/>
                <a:gd name="connsiteY119" fmla="*/ 117231 h 2352431"/>
                <a:gd name="connsiteX120" fmla="*/ 3072669 w 6035106"/>
                <a:gd name="connsiteY120" fmla="*/ 125046 h 2352431"/>
                <a:gd name="connsiteX121" fmla="*/ 3025777 w 6035106"/>
                <a:gd name="connsiteY121" fmla="*/ 140677 h 2352431"/>
                <a:gd name="connsiteX122" fmla="*/ 2947623 w 6035106"/>
                <a:gd name="connsiteY122" fmla="*/ 164123 h 2352431"/>
                <a:gd name="connsiteX123" fmla="*/ 2924177 w 6035106"/>
                <a:gd name="connsiteY123" fmla="*/ 171939 h 2352431"/>
                <a:gd name="connsiteX124" fmla="*/ 2900731 w 6035106"/>
                <a:gd name="connsiteY124" fmla="*/ 187569 h 2352431"/>
                <a:gd name="connsiteX125" fmla="*/ 2846023 w 6035106"/>
                <a:gd name="connsiteY125" fmla="*/ 203200 h 2352431"/>
                <a:gd name="connsiteX126" fmla="*/ 2822577 w 6035106"/>
                <a:gd name="connsiteY126" fmla="*/ 218831 h 2352431"/>
                <a:gd name="connsiteX127" fmla="*/ 2791315 w 6035106"/>
                <a:gd name="connsiteY127" fmla="*/ 226646 h 2352431"/>
                <a:gd name="connsiteX128" fmla="*/ 2767869 w 6035106"/>
                <a:gd name="connsiteY128" fmla="*/ 234462 h 2352431"/>
                <a:gd name="connsiteX129" fmla="*/ 2736607 w 6035106"/>
                <a:gd name="connsiteY129" fmla="*/ 242277 h 2352431"/>
                <a:gd name="connsiteX130" fmla="*/ 2681900 w 6035106"/>
                <a:gd name="connsiteY130" fmla="*/ 257908 h 2352431"/>
                <a:gd name="connsiteX131" fmla="*/ 2642823 w 6035106"/>
                <a:gd name="connsiteY131" fmla="*/ 265723 h 2352431"/>
                <a:gd name="connsiteX132" fmla="*/ 2619377 w 6035106"/>
                <a:gd name="connsiteY132" fmla="*/ 273539 h 2352431"/>
                <a:gd name="connsiteX133" fmla="*/ 2572484 w 6035106"/>
                <a:gd name="connsiteY133" fmla="*/ 281354 h 2352431"/>
                <a:gd name="connsiteX134" fmla="*/ 2549038 w 6035106"/>
                <a:gd name="connsiteY134" fmla="*/ 289169 h 2352431"/>
                <a:gd name="connsiteX135" fmla="*/ 2478700 w 6035106"/>
                <a:gd name="connsiteY135" fmla="*/ 304800 h 2352431"/>
                <a:gd name="connsiteX136" fmla="*/ 2416177 w 6035106"/>
                <a:gd name="connsiteY136" fmla="*/ 328246 h 2352431"/>
                <a:gd name="connsiteX137" fmla="*/ 2392731 w 6035106"/>
                <a:gd name="connsiteY137" fmla="*/ 343877 h 2352431"/>
                <a:gd name="connsiteX138" fmla="*/ 2338023 w 6035106"/>
                <a:gd name="connsiteY138" fmla="*/ 351692 h 2352431"/>
                <a:gd name="connsiteX139" fmla="*/ 2275500 w 6035106"/>
                <a:gd name="connsiteY139" fmla="*/ 367323 h 2352431"/>
                <a:gd name="connsiteX140" fmla="*/ 2166084 w 6035106"/>
                <a:gd name="connsiteY140" fmla="*/ 382954 h 2352431"/>
                <a:gd name="connsiteX141" fmla="*/ 2111377 w 6035106"/>
                <a:gd name="connsiteY141" fmla="*/ 398585 h 2352431"/>
                <a:gd name="connsiteX142" fmla="*/ 2001961 w 6035106"/>
                <a:gd name="connsiteY142" fmla="*/ 429846 h 2352431"/>
                <a:gd name="connsiteX143" fmla="*/ 1955069 w 6035106"/>
                <a:gd name="connsiteY143" fmla="*/ 445477 h 2352431"/>
                <a:gd name="connsiteX144" fmla="*/ 1923807 w 6035106"/>
                <a:gd name="connsiteY144" fmla="*/ 453292 h 2352431"/>
                <a:gd name="connsiteX145" fmla="*/ 1900361 w 6035106"/>
                <a:gd name="connsiteY145" fmla="*/ 461108 h 2352431"/>
                <a:gd name="connsiteX146" fmla="*/ 1830023 w 6035106"/>
                <a:gd name="connsiteY146" fmla="*/ 468923 h 2352431"/>
                <a:gd name="connsiteX147" fmla="*/ 1736238 w 6035106"/>
                <a:gd name="connsiteY147" fmla="*/ 484554 h 2352431"/>
                <a:gd name="connsiteX148" fmla="*/ 1478331 w 6035106"/>
                <a:gd name="connsiteY148" fmla="*/ 508000 h 2352431"/>
                <a:gd name="connsiteX149" fmla="*/ 1400177 w 6035106"/>
                <a:gd name="connsiteY149" fmla="*/ 523631 h 2352431"/>
                <a:gd name="connsiteX150" fmla="*/ 1368915 w 6035106"/>
                <a:gd name="connsiteY150" fmla="*/ 531446 h 2352431"/>
                <a:gd name="connsiteX151" fmla="*/ 1142268 w 6035106"/>
                <a:gd name="connsiteY151" fmla="*/ 586154 h 2352431"/>
                <a:gd name="connsiteX152" fmla="*/ 431068 w 6035106"/>
                <a:gd name="connsiteY152"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807684 w 6035106"/>
                <a:gd name="connsiteY101" fmla="*/ 922216 h 2352431"/>
                <a:gd name="connsiteX102" fmla="*/ 4690454 w 6035106"/>
                <a:gd name="connsiteY102" fmla="*/ 836246 h 2352431"/>
                <a:gd name="connsiteX103" fmla="*/ 4565407 w 6035106"/>
                <a:gd name="connsiteY103" fmla="*/ 648677 h 2352431"/>
                <a:gd name="connsiteX104" fmla="*/ 4495069 w 6035106"/>
                <a:gd name="connsiteY104" fmla="*/ 531446 h 2352431"/>
                <a:gd name="connsiteX105" fmla="*/ 4346577 w 6035106"/>
                <a:gd name="connsiteY105" fmla="*/ 234462 h 2352431"/>
                <a:gd name="connsiteX106" fmla="*/ 4276238 w 6035106"/>
                <a:gd name="connsiteY106" fmla="*/ 140677 h 2352431"/>
                <a:gd name="connsiteX107" fmla="*/ 4198084 w 6035106"/>
                <a:gd name="connsiteY107" fmla="*/ 85969 h 2352431"/>
                <a:gd name="connsiteX108" fmla="*/ 4088669 w 6035106"/>
                <a:gd name="connsiteY108" fmla="*/ 31262 h 2352431"/>
                <a:gd name="connsiteX109" fmla="*/ 3979254 w 6035106"/>
                <a:gd name="connsiteY109" fmla="*/ 0 h 2352431"/>
                <a:gd name="connsiteX110" fmla="*/ 3510331 w 6035106"/>
                <a:gd name="connsiteY110" fmla="*/ 7816 h 2352431"/>
                <a:gd name="connsiteX111" fmla="*/ 3463438 w 6035106"/>
                <a:gd name="connsiteY111" fmla="*/ 15631 h 2352431"/>
                <a:gd name="connsiteX112" fmla="*/ 3377469 w 6035106"/>
                <a:gd name="connsiteY112" fmla="*/ 23446 h 2352431"/>
                <a:gd name="connsiteX113" fmla="*/ 3322761 w 6035106"/>
                <a:gd name="connsiteY113" fmla="*/ 39077 h 2352431"/>
                <a:gd name="connsiteX114" fmla="*/ 3275869 w 6035106"/>
                <a:gd name="connsiteY114" fmla="*/ 54708 h 2352431"/>
                <a:gd name="connsiteX115" fmla="*/ 3252423 w 6035106"/>
                <a:gd name="connsiteY115" fmla="*/ 62523 h 2352431"/>
                <a:gd name="connsiteX116" fmla="*/ 3197715 w 6035106"/>
                <a:gd name="connsiteY116" fmla="*/ 85969 h 2352431"/>
                <a:gd name="connsiteX117" fmla="*/ 3127377 w 6035106"/>
                <a:gd name="connsiteY117" fmla="*/ 109416 h 2352431"/>
                <a:gd name="connsiteX118" fmla="*/ 3103931 w 6035106"/>
                <a:gd name="connsiteY118" fmla="*/ 117231 h 2352431"/>
                <a:gd name="connsiteX119" fmla="*/ 3072669 w 6035106"/>
                <a:gd name="connsiteY119" fmla="*/ 125046 h 2352431"/>
                <a:gd name="connsiteX120" fmla="*/ 3025777 w 6035106"/>
                <a:gd name="connsiteY120" fmla="*/ 140677 h 2352431"/>
                <a:gd name="connsiteX121" fmla="*/ 2947623 w 6035106"/>
                <a:gd name="connsiteY121" fmla="*/ 164123 h 2352431"/>
                <a:gd name="connsiteX122" fmla="*/ 2924177 w 6035106"/>
                <a:gd name="connsiteY122" fmla="*/ 171939 h 2352431"/>
                <a:gd name="connsiteX123" fmla="*/ 2900731 w 6035106"/>
                <a:gd name="connsiteY123" fmla="*/ 187569 h 2352431"/>
                <a:gd name="connsiteX124" fmla="*/ 2846023 w 6035106"/>
                <a:gd name="connsiteY124" fmla="*/ 203200 h 2352431"/>
                <a:gd name="connsiteX125" fmla="*/ 2822577 w 6035106"/>
                <a:gd name="connsiteY125" fmla="*/ 218831 h 2352431"/>
                <a:gd name="connsiteX126" fmla="*/ 2791315 w 6035106"/>
                <a:gd name="connsiteY126" fmla="*/ 226646 h 2352431"/>
                <a:gd name="connsiteX127" fmla="*/ 2767869 w 6035106"/>
                <a:gd name="connsiteY127" fmla="*/ 234462 h 2352431"/>
                <a:gd name="connsiteX128" fmla="*/ 2736607 w 6035106"/>
                <a:gd name="connsiteY128" fmla="*/ 242277 h 2352431"/>
                <a:gd name="connsiteX129" fmla="*/ 2681900 w 6035106"/>
                <a:gd name="connsiteY129" fmla="*/ 257908 h 2352431"/>
                <a:gd name="connsiteX130" fmla="*/ 2642823 w 6035106"/>
                <a:gd name="connsiteY130" fmla="*/ 265723 h 2352431"/>
                <a:gd name="connsiteX131" fmla="*/ 2619377 w 6035106"/>
                <a:gd name="connsiteY131" fmla="*/ 273539 h 2352431"/>
                <a:gd name="connsiteX132" fmla="*/ 2572484 w 6035106"/>
                <a:gd name="connsiteY132" fmla="*/ 281354 h 2352431"/>
                <a:gd name="connsiteX133" fmla="*/ 2549038 w 6035106"/>
                <a:gd name="connsiteY133" fmla="*/ 289169 h 2352431"/>
                <a:gd name="connsiteX134" fmla="*/ 2478700 w 6035106"/>
                <a:gd name="connsiteY134" fmla="*/ 304800 h 2352431"/>
                <a:gd name="connsiteX135" fmla="*/ 2416177 w 6035106"/>
                <a:gd name="connsiteY135" fmla="*/ 328246 h 2352431"/>
                <a:gd name="connsiteX136" fmla="*/ 2392731 w 6035106"/>
                <a:gd name="connsiteY136" fmla="*/ 343877 h 2352431"/>
                <a:gd name="connsiteX137" fmla="*/ 2338023 w 6035106"/>
                <a:gd name="connsiteY137" fmla="*/ 351692 h 2352431"/>
                <a:gd name="connsiteX138" fmla="*/ 2275500 w 6035106"/>
                <a:gd name="connsiteY138" fmla="*/ 367323 h 2352431"/>
                <a:gd name="connsiteX139" fmla="*/ 2166084 w 6035106"/>
                <a:gd name="connsiteY139" fmla="*/ 382954 h 2352431"/>
                <a:gd name="connsiteX140" fmla="*/ 2111377 w 6035106"/>
                <a:gd name="connsiteY140" fmla="*/ 398585 h 2352431"/>
                <a:gd name="connsiteX141" fmla="*/ 2001961 w 6035106"/>
                <a:gd name="connsiteY141" fmla="*/ 429846 h 2352431"/>
                <a:gd name="connsiteX142" fmla="*/ 1955069 w 6035106"/>
                <a:gd name="connsiteY142" fmla="*/ 445477 h 2352431"/>
                <a:gd name="connsiteX143" fmla="*/ 1923807 w 6035106"/>
                <a:gd name="connsiteY143" fmla="*/ 453292 h 2352431"/>
                <a:gd name="connsiteX144" fmla="*/ 1900361 w 6035106"/>
                <a:gd name="connsiteY144" fmla="*/ 461108 h 2352431"/>
                <a:gd name="connsiteX145" fmla="*/ 1830023 w 6035106"/>
                <a:gd name="connsiteY145" fmla="*/ 468923 h 2352431"/>
                <a:gd name="connsiteX146" fmla="*/ 1736238 w 6035106"/>
                <a:gd name="connsiteY146" fmla="*/ 484554 h 2352431"/>
                <a:gd name="connsiteX147" fmla="*/ 1478331 w 6035106"/>
                <a:gd name="connsiteY147" fmla="*/ 508000 h 2352431"/>
                <a:gd name="connsiteX148" fmla="*/ 1400177 w 6035106"/>
                <a:gd name="connsiteY148" fmla="*/ 523631 h 2352431"/>
                <a:gd name="connsiteX149" fmla="*/ 1368915 w 6035106"/>
                <a:gd name="connsiteY149" fmla="*/ 531446 h 2352431"/>
                <a:gd name="connsiteX150" fmla="*/ 1142268 w 6035106"/>
                <a:gd name="connsiteY150" fmla="*/ 586154 h 2352431"/>
                <a:gd name="connsiteX151" fmla="*/ 431068 w 6035106"/>
                <a:gd name="connsiteY151"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807684 w 6035106"/>
                <a:gd name="connsiteY101" fmla="*/ 922216 h 2352431"/>
                <a:gd name="connsiteX102" fmla="*/ 4690454 w 6035106"/>
                <a:gd name="connsiteY102" fmla="*/ 836246 h 2352431"/>
                <a:gd name="connsiteX103" fmla="*/ 4565407 w 6035106"/>
                <a:gd name="connsiteY103" fmla="*/ 648677 h 2352431"/>
                <a:gd name="connsiteX104" fmla="*/ 4495069 w 6035106"/>
                <a:gd name="connsiteY104" fmla="*/ 531446 h 2352431"/>
                <a:gd name="connsiteX105" fmla="*/ 4346577 w 6035106"/>
                <a:gd name="connsiteY105" fmla="*/ 234462 h 2352431"/>
                <a:gd name="connsiteX106" fmla="*/ 4276238 w 6035106"/>
                <a:gd name="connsiteY106" fmla="*/ 140677 h 2352431"/>
                <a:gd name="connsiteX107" fmla="*/ 4088669 w 6035106"/>
                <a:gd name="connsiteY107" fmla="*/ 31262 h 2352431"/>
                <a:gd name="connsiteX108" fmla="*/ 3979254 w 6035106"/>
                <a:gd name="connsiteY108" fmla="*/ 0 h 2352431"/>
                <a:gd name="connsiteX109" fmla="*/ 3510331 w 6035106"/>
                <a:gd name="connsiteY109" fmla="*/ 7816 h 2352431"/>
                <a:gd name="connsiteX110" fmla="*/ 3463438 w 6035106"/>
                <a:gd name="connsiteY110" fmla="*/ 15631 h 2352431"/>
                <a:gd name="connsiteX111" fmla="*/ 3377469 w 6035106"/>
                <a:gd name="connsiteY111" fmla="*/ 23446 h 2352431"/>
                <a:gd name="connsiteX112" fmla="*/ 3322761 w 6035106"/>
                <a:gd name="connsiteY112" fmla="*/ 39077 h 2352431"/>
                <a:gd name="connsiteX113" fmla="*/ 3275869 w 6035106"/>
                <a:gd name="connsiteY113" fmla="*/ 54708 h 2352431"/>
                <a:gd name="connsiteX114" fmla="*/ 3252423 w 6035106"/>
                <a:gd name="connsiteY114" fmla="*/ 62523 h 2352431"/>
                <a:gd name="connsiteX115" fmla="*/ 3197715 w 6035106"/>
                <a:gd name="connsiteY115" fmla="*/ 85969 h 2352431"/>
                <a:gd name="connsiteX116" fmla="*/ 3127377 w 6035106"/>
                <a:gd name="connsiteY116" fmla="*/ 109416 h 2352431"/>
                <a:gd name="connsiteX117" fmla="*/ 3103931 w 6035106"/>
                <a:gd name="connsiteY117" fmla="*/ 117231 h 2352431"/>
                <a:gd name="connsiteX118" fmla="*/ 3072669 w 6035106"/>
                <a:gd name="connsiteY118" fmla="*/ 125046 h 2352431"/>
                <a:gd name="connsiteX119" fmla="*/ 3025777 w 6035106"/>
                <a:gd name="connsiteY119" fmla="*/ 140677 h 2352431"/>
                <a:gd name="connsiteX120" fmla="*/ 2947623 w 6035106"/>
                <a:gd name="connsiteY120" fmla="*/ 164123 h 2352431"/>
                <a:gd name="connsiteX121" fmla="*/ 2924177 w 6035106"/>
                <a:gd name="connsiteY121" fmla="*/ 171939 h 2352431"/>
                <a:gd name="connsiteX122" fmla="*/ 2900731 w 6035106"/>
                <a:gd name="connsiteY122" fmla="*/ 187569 h 2352431"/>
                <a:gd name="connsiteX123" fmla="*/ 2846023 w 6035106"/>
                <a:gd name="connsiteY123" fmla="*/ 203200 h 2352431"/>
                <a:gd name="connsiteX124" fmla="*/ 2822577 w 6035106"/>
                <a:gd name="connsiteY124" fmla="*/ 218831 h 2352431"/>
                <a:gd name="connsiteX125" fmla="*/ 2791315 w 6035106"/>
                <a:gd name="connsiteY125" fmla="*/ 226646 h 2352431"/>
                <a:gd name="connsiteX126" fmla="*/ 2767869 w 6035106"/>
                <a:gd name="connsiteY126" fmla="*/ 234462 h 2352431"/>
                <a:gd name="connsiteX127" fmla="*/ 2736607 w 6035106"/>
                <a:gd name="connsiteY127" fmla="*/ 242277 h 2352431"/>
                <a:gd name="connsiteX128" fmla="*/ 2681900 w 6035106"/>
                <a:gd name="connsiteY128" fmla="*/ 257908 h 2352431"/>
                <a:gd name="connsiteX129" fmla="*/ 2642823 w 6035106"/>
                <a:gd name="connsiteY129" fmla="*/ 265723 h 2352431"/>
                <a:gd name="connsiteX130" fmla="*/ 2619377 w 6035106"/>
                <a:gd name="connsiteY130" fmla="*/ 273539 h 2352431"/>
                <a:gd name="connsiteX131" fmla="*/ 2572484 w 6035106"/>
                <a:gd name="connsiteY131" fmla="*/ 281354 h 2352431"/>
                <a:gd name="connsiteX132" fmla="*/ 2549038 w 6035106"/>
                <a:gd name="connsiteY132" fmla="*/ 289169 h 2352431"/>
                <a:gd name="connsiteX133" fmla="*/ 2478700 w 6035106"/>
                <a:gd name="connsiteY133" fmla="*/ 304800 h 2352431"/>
                <a:gd name="connsiteX134" fmla="*/ 2416177 w 6035106"/>
                <a:gd name="connsiteY134" fmla="*/ 328246 h 2352431"/>
                <a:gd name="connsiteX135" fmla="*/ 2392731 w 6035106"/>
                <a:gd name="connsiteY135" fmla="*/ 343877 h 2352431"/>
                <a:gd name="connsiteX136" fmla="*/ 2338023 w 6035106"/>
                <a:gd name="connsiteY136" fmla="*/ 351692 h 2352431"/>
                <a:gd name="connsiteX137" fmla="*/ 2275500 w 6035106"/>
                <a:gd name="connsiteY137" fmla="*/ 367323 h 2352431"/>
                <a:gd name="connsiteX138" fmla="*/ 2166084 w 6035106"/>
                <a:gd name="connsiteY138" fmla="*/ 382954 h 2352431"/>
                <a:gd name="connsiteX139" fmla="*/ 2111377 w 6035106"/>
                <a:gd name="connsiteY139" fmla="*/ 398585 h 2352431"/>
                <a:gd name="connsiteX140" fmla="*/ 2001961 w 6035106"/>
                <a:gd name="connsiteY140" fmla="*/ 429846 h 2352431"/>
                <a:gd name="connsiteX141" fmla="*/ 1955069 w 6035106"/>
                <a:gd name="connsiteY141" fmla="*/ 445477 h 2352431"/>
                <a:gd name="connsiteX142" fmla="*/ 1923807 w 6035106"/>
                <a:gd name="connsiteY142" fmla="*/ 453292 h 2352431"/>
                <a:gd name="connsiteX143" fmla="*/ 1900361 w 6035106"/>
                <a:gd name="connsiteY143" fmla="*/ 461108 h 2352431"/>
                <a:gd name="connsiteX144" fmla="*/ 1830023 w 6035106"/>
                <a:gd name="connsiteY144" fmla="*/ 468923 h 2352431"/>
                <a:gd name="connsiteX145" fmla="*/ 1736238 w 6035106"/>
                <a:gd name="connsiteY145" fmla="*/ 484554 h 2352431"/>
                <a:gd name="connsiteX146" fmla="*/ 1478331 w 6035106"/>
                <a:gd name="connsiteY146" fmla="*/ 508000 h 2352431"/>
                <a:gd name="connsiteX147" fmla="*/ 1400177 w 6035106"/>
                <a:gd name="connsiteY147" fmla="*/ 523631 h 2352431"/>
                <a:gd name="connsiteX148" fmla="*/ 1368915 w 6035106"/>
                <a:gd name="connsiteY148" fmla="*/ 531446 h 2352431"/>
                <a:gd name="connsiteX149" fmla="*/ 1142268 w 6035106"/>
                <a:gd name="connsiteY149" fmla="*/ 586154 h 2352431"/>
                <a:gd name="connsiteX150" fmla="*/ 431068 w 6035106"/>
                <a:gd name="connsiteY150"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948731 w 6035106"/>
                <a:gd name="connsiteY91" fmla="*/ 2071077 h 2352431"/>
                <a:gd name="connsiteX92" fmla="*/ 6006613 w 6035106"/>
                <a:gd name="connsiteY92" fmla="*/ 1952625 h 2352431"/>
                <a:gd name="connsiteX93" fmla="*/ 6034700 w 6035106"/>
                <a:gd name="connsiteY93" fmla="*/ 1828800 h 2352431"/>
                <a:gd name="connsiteX94" fmla="*/ 6019069 w 6035106"/>
                <a:gd name="connsiteY94" fmla="*/ 1602154 h 2352431"/>
                <a:gd name="connsiteX95" fmla="*/ 5964361 w 6035106"/>
                <a:gd name="connsiteY95" fmla="*/ 1508369 h 2352431"/>
                <a:gd name="connsiteX96" fmla="*/ 5847131 w 6035106"/>
                <a:gd name="connsiteY96" fmla="*/ 1414585 h 2352431"/>
                <a:gd name="connsiteX97" fmla="*/ 5495438 w 6035106"/>
                <a:gd name="connsiteY97" fmla="*/ 1250462 h 2352431"/>
                <a:gd name="connsiteX98" fmla="*/ 5323500 w 6035106"/>
                <a:gd name="connsiteY98" fmla="*/ 1164492 h 2352431"/>
                <a:gd name="connsiteX99" fmla="*/ 5065592 w 6035106"/>
                <a:gd name="connsiteY99" fmla="*/ 1047262 h 2352431"/>
                <a:gd name="connsiteX100" fmla="*/ 4807684 w 6035106"/>
                <a:gd name="connsiteY100" fmla="*/ 922216 h 2352431"/>
                <a:gd name="connsiteX101" fmla="*/ 4690454 w 6035106"/>
                <a:gd name="connsiteY101" fmla="*/ 836246 h 2352431"/>
                <a:gd name="connsiteX102" fmla="*/ 4565407 w 6035106"/>
                <a:gd name="connsiteY102" fmla="*/ 648677 h 2352431"/>
                <a:gd name="connsiteX103" fmla="*/ 4495069 w 6035106"/>
                <a:gd name="connsiteY103" fmla="*/ 531446 h 2352431"/>
                <a:gd name="connsiteX104" fmla="*/ 4346577 w 6035106"/>
                <a:gd name="connsiteY104" fmla="*/ 234462 h 2352431"/>
                <a:gd name="connsiteX105" fmla="*/ 4276238 w 6035106"/>
                <a:gd name="connsiteY105" fmla="*/ 140677 h 2352431"/>
                <a:gd name="connsiteX106" fmla="*/ 4088669 w 6035106"/>
                <a:gd name="connsiteY106" fmla="*/ 31262 h 2352431"/>
                <a:gd name="connsiteX107" fmla="*/ 3979254 w 6035106"/>
                <a:gd name="connsiteY107" fmla="*/ 0 h 2352431"/>
                <a:gd name="connsiteX108" fmla="*/ 3510331 w 6035106"/>
                <a:gd name="connsiteY108" fmla="*/ 7816 h 2352431"/>
                <a:gd name="connsiteX109" fmla="*/ 3463438 w 6035106"/>
                <a:gd name="connsiteY109" fmla="*/ 15631 h 2352431"/>
                <a:gd name="connsiteX110" fmla="*/ 3377469 w 6035106"/>
                <a:gd name="connsiteY110" fmla="*/ 23446 h 2352431"/>
                <a:gd name="connsiteX111" fmla="*/ 3322761 w 6035106"/>
                <a:gd name="connsiteY111" fmla="*/ 39077 h 2352431"/>
                <a:gd name="connsiteX112" fmla="*/ 3275869 w 6035106"/>
                <a:gd name="connsiteY112" fmla="*/ 54708 h 2352431"/>
                <a:gd name="connsiteX113" fmla="*/ 3252423 w 6035106"/>
                <a:gd name="connsiteY113" fmla="*/ 62523 h 2352431"/>
                <a:gd name="connsiteX114" fmla="*/ 3197715 w 6035106"/>
                <a:gd name="connsiteY114" fmla="*/ 85969 h 2352431"/>
                <a:gd name="connsiteX115" fmla="*/ 3127377 w 6035106"/>
                <a:gd name="connsiteY115" fmla="*/ 109416 h 2352431"/>
                <a:gd name="connsiteX116" fmla="*/ 3103931 w 6035106"/>
                <a:gd name="connsiteY116" fmla="*/ 117231 h 2352431"/>
                <a:gd name="connsiteX117" fmla="*/ 3072669 w 6035106"/>
                <a:gd name="connsiteY117" fmla="*/ 125046 h 2352431"/>
                <a:gd name="connsiteX118" fmla="*/ 3025777 w 6035106"/>
                <a:gd name="connsiteY118" fmla="*/ 140677 h 2352431"/>
                <a:gd name="connsiteX119" fmla="*/ 2947623 w 6035106"/>
                <a:gd name="connsiteY119" fmla="*/ 164123 h 2352431"/>
                <a:gd name="connsiteX120" fmla="*/ 2924177 w 6035106"/>
                <a:gd name="connsiteY120" fmla="*/ 171939 h 2352431"/>
                <a:gd name="connsiteX121" fmla="*/ 2900731 w 6035106"/>
                <a:gd name="connsiteY121" fmla="*/ 187569 h 2352431"/>
                <a:gd name="connsiteX122" fmla="*/ 2846023 w 6035106"/>
                <a:gd name="connsiteY122" fmla="*/ 203200 h 2352431"/>
                <a:gd name="connsiteX123" fmla="*/ 2822577 w 6035106"/>
                <a:gd name="connsiteY123" fmla="*/ 218831 h 2352431"/>
                <a:gd name="connsiteX124" fmla="*/ 2791315 w 6035106"/>
                <a:gd name="connsiteY124" fmla="*/ 226646 h 2352431"/>
                <a:gd name="connsiteX125" fmla="*/ 2767869 w 6035106"/>
                <a:gd name="connsiteY125" fmla="*/ 234462 h 2352431"/>
                <a:gd name="connsiteX126" fmla="*/ 2736607 w 6035106"/>
                <a:gd name="connsiteY126" fmla="*/ 242277 h 2352431"/>
                <a:gd name="connsiteX127" fmla="*/ 2681900 w 6035106"/>
                <a:gd name="connsiteY127" fmla="*/ 257908 h 2352431"/>
                <a:gd name="connsiteX128" fmla="*/ 2642823 w 6035106"/>
                <a:gd name="connsiteY128" fmla="*/ 265723 h 2352431"/>
                <a:gd name="connsiteX129" fmla="*/ 2619377 w 6035106"/>
                <a:gd name="connsiteY129" fmla="*/ 273539 h 2352431"/>
                <a:gd name="connsiteX130" fmla="*/ 2572484 w 6035106"/>
                <a:gd name="connsiteY130" fmla="*/ 281354 h 2352431"/>
                <a:gd name="connsiteX131" fmla="*/ 2549038 w 6035106"/>
                <a:gd name="connsiteY131" fmla="*/ 289169 h 2352431"/>
                <a:gd name="connsiteX132" fmla="*/ 2478700 w 6035106"/>
                <a:gd name="connsiteY132" fmla="*/ 304800 h 2352431"/>
                <a:gd name="connsiteX133" fmla="*/ 2416177 w 6035106"/>
                <a:gd name="connsiteY133" fmla="*/ 328246 h 2352431"/>
                <a:gd name="connsiteX134" fmla="*/ 2392731 w 6035106"/>
                <a:gd name="connsiteY134" fmla="*/ 343877 h 2352431"/>
                <a:gd name="connsiteX135" fmla="*/ 2338023 w 6035106"/>
                <a:gd name="connsiteY135" fmla="*/ 351692 h 2352431"/>
                <a:gd name="connsiteX136" fmla="*/ 2275500 w 6035106"/>
                <a:gd name="connsiteY136" fmla="*/ 367323 h 2352431"/>
                <a:gd name="connsiteX137" fmla="*/ 2166084 w 6035106"/>
                <a:gd name="connsiteY137" fmla="*/ 382954 h 2352431"/>
                <a:gd name="connsiteX138" fmla="*/ 2111377 w 6035106"/>
                <a:gd name="connsiteY138" fmla="*/ 398585 h 2352431"/>
                <a:gd name="connsiteX139" fmla="*/ 2001961 w 6035106"/>
                <a:gd name="connsiteY139" fmla="*/ 429846 h 2352431"/>
                <a:gd name="connsiteX140" fmla="*/ 1955069 w 6035106"/>
                <a:gd name="connsiteY140" fmla="*/ 445477 h 2352431"/>
                <a:gd name="connsiteX141" fmla="*/ 1923807 w 6035106"/>
                <a:gd name="connsiteY141" fmla="*/ 453292 h 2352431"/>
                <a:gd name="connsiteX142" fmla="*/ 1900361 w 6035106"/>
                <a:gd name="connsiteY142" fmla="*/ 461108 h 2352431"/>
                <a:gd name="connsiteX143" fmla="*/ 1830023 w 6035106"/>
                <a:gd name="connsiteY143" fmla="*/ 468923 h 2352431"/>
                <a:gd name="connsiteX144" fmla="*/ 1736238 w 6035106"/>
                <a:gd name="connsiteY144" fmla="*/ 484554 h 2352431"/>
                <a:gd name="connsiteX145" fmla="*/ 1478331 w 6035106"/>
                <a:gd name="connsiteY145" fmla="*/ 508000 h 2352431"/>
                <a:gd name="connsiteX146" fmla="*/ 1400177 w 6035106"/>
                <a:gd name="connsiteY146" fmla="*/ 523631 h 2352431"/>
                <a:gd name="connsiteX147" fmla="*/ 1368915 w 6035106"/>
                <a:gd name="connsiteY147" fmla="*/ 531446 h 2352431"/>
                <a:gd name="connsiteX148" fmla="*/ 1142268 w 6035106"/>
                <a:gd name="connsiteY148" fmla="*/ 586154 h 2352431"/>
                <a:gd name="connsiteX149" fmla="*/ 431068 w 6035106"/>
                <a:gd name="connsiteY149" fmla="*/ 812801 h 2352431"/>
                <a:gd name="connsiteX0" fmla="*/ 431070 w 6038851"/>
                <a:gd name="connsiteY0" fmla="*/ 820616 h 2352431"/>
                <a:gd name="connsiteX1" fmla="*/ 274762 w 6038851"/>
                <a:gd name="connsiteY1" fmla="*/ 898769 h 2352431"/>
                <a:gd name="connsiteX2" fmla="*/ 157531 w 6038851"/>
                <a:gd name="connsiteY2" fmla="*/ 969108 h 2352431"/>
                <a:gd name="connsiteX3" fmla="*/ 16854 w 6038851"/>
                <a:gd name="connsiteY3" fmla="*/ 1125416 h 2352431"/>
                <a:gd name="connsiteX4" fmla="*/ 9038 w 6038851"/>
                <a:gd name="connsiteY4" fmla="*/ 1156677 h 2352431"/>
                <a:gd name="connsiteX5" fmla="*/ 9038 w 6038851"/>
                <a:gd name="connsiteY5" fmla="*/ 1484923 h 2352431"/>
                <a:gd name="connsiteX6" fmla="*/ 16854 w 6038851"/>
                <a:gd name="connsiteY6" fmla="*/ 1508369 h 2352431"/>
                <a:gd name="connsiteX7" fmla="*/ 40300 w 6038851"/>
                <a:gd name="connsiteY7" fmla="*/ 1586523 h 2352431"/>
                <a:gd name="connsiteX8" fmla="*/ 48115 w 6038851"/>
                <a:gd name="connsiteY8" fmla="*/ 1609969 h 2352431"/>
                <a:gd name="connsiteX9" fmla="*/ 71561 w 6038851"/>
                <a:gd name="connsiteY9" fmla="*/ 1625600 h 2352431"/>
                <a:gd name="connsiteX10" fmla="*/ 102823 w 6038851"/>
                <a:gd name="connsiteY10" fmla="*/ 1695939 h 2352431"/>
                <a:gd name="connsiteX11" fmla="*/ 126269 w 6038851"/>
                <a:gd name="connsiteY11" fmla="*/ 1719385 h 2352431"/>
                <a:gd name="connsiteX12" fmla="*/ 173161 w 6038851"/>
                <a:gd name="connsiteY12" fmla="*/ 1750646 h 2352431"/>
                <a:gd name="connsiteX13" fmla="*/ 235684 w 6038851"/>
                <a:gd name="connsiteY13" fmla="*/ 1781908 h 2352431"/>
                <a:gd name="connsiteX14" fmla="*/ 298207 w 6038851"/>
                <a:gd name="connsiteY14" fmla="*/ 1813169 h 2352431"/>
                <a:gd name="connsiteX15" fmla="*/ 352915 w 6038851"/>
                <a:gd name="connsiteY15" fmla="*/ 1828800 h 2352431"/>
                <a:gd name="connsiteX16" fmla="*/ 399807 w 6038851"/>
                <a:gd name="connsiteY16" fmla="*/ 1844431 h 2352431"/>
                <a:gd name="connsiteX17" fmla="*/ 423254 w 6038851"/>
                <a:gd name="connsiteY17" fmla="*/ 1860062 h 2352431"/>
                <a:gd name="connsiteX18" fmla="*/ 501407 w 6038851"/>
                <a:gd name="connsiteY18" fmla="*/ 1883508 h 2352431"/>
                <a:gd name="connsiteX19" fmla="*/ 524854 w 6038851"/>
                <a:gd name="connsiteY19" fmla="*/ 1899139 h 2352431"/>
                <a:gd name="connsiteX20" fmla="*/ 587377 w 6038851"/>
                <a:gd name="connsiteY20" fmla="*/ 1914769 h 2352431"/>
                <a:gd name="connsiteX21" fmla="*/ 634269 w 6038851"/>
                <a:gd name="connsiteY21" fmla="*/ 1930400 h 2352431"/>
                <a:gd name="connsiteX22" fmla="*/ 657715 w 6038851"/>
                <a:gd name="connsiteY22" fmla="*/ 1938216 h 2352431"/>
                <a:gd name="connsiteX23" fmla="*/ 681161 w 6038851"/>
                <a:gd name="connsiteY23" fmla="*/ 1946031 h 2352431"/>
                <a:gd name="connsiteX24" fmla="*/ 704607 w 6038851"/>
                <a:gd name="connsiteY24" fmla="*/ 1961662 h 2352431"/>
                <a:gd name="connsiteX25" fmla="*/ 759315 w 6038851"/>
                <a:gd name="connsiteY25" fmla="*/ 1977292 h 2352431"/>
                <a:gd name="connsiteX26" fmla="*/ 806207 w 6038851"/>
                <a:gd name="connsiteY26" fmla="*/ 1992923 h 2352431"/>
                <a:gd name="connsiteX27" fmla="*/ 860915 w 6038851"/>
                <a:gd name="connsiteY27" fmla="*/ 2016369 h 2352431"/>
                <a:gd name="connsiteX28" fmla="*/ 931254 w 6038851"/>
                <a:gd name="connsiteY28" fmla="*/ 2024185 h 2352431"/>
                <a:gd name="connsiteX29" fmla="*/ 1001592 w 6038851"/>
                <a:gd name="connsiteY29" fmla="*/ 2047631 h 2352431"/>
                <a:gd name="connsiteX30" fmla="*/ 1025038 w 6038851"/>
                <a:gd name="connsiteY30" fmla="*/ 2055446 h 2352431"/>
                <a:gd name="connsiteX31" fmla="*/ 1095377 w 6038851"/>
                <a:gd name="connsiteY31" fmla="*/ 2063262 h 2352431"/>
                <a:gd name="connsiteX32" fmla="*/ 1189161 w 6038851"/>
                <a:gd name="connsiteY32" fmla="*/ 2086708 h 2352431"/>
                <a:gd name="connsiteX33" fmla="*/ 1251684 w 6038851"/>
                <a:gd name="connsiteY33" fmla="*/ 2102339 h 2352431"/>
                <a:gd name="connsiteX34" fmla="*/ 1345469 w 6038851"/>
                <a:gd name="connsiteY34" fmla="*/ 2110154 h 2352431"/>
                <a:gd name="connsiteX35" fmla="*/ 1423623 w 6038851"/>
                <a:gd name="connsiteY35" fmla="*/ 2125785 h 2352431"/>
                <a:gd name="connsiteX36" fmla="*/ 1462700 w 6038851"/>
                <a:gd name="connsiteY36" fmla="*/ 2133600 h 2352431"/>
                <a:gd name="connsiteX37" fmla="*/ 1493961 w 6038851"/>
                <a:gd name="connsiteY37" fmla="*/ 2141416 h 2352431"/>
                <a:gd name="connsiteX38" fmla="*/ 1704977 w 6038851"/>
                <a:gd name="connsiteY38" fmla="*/ 2157046 h 2352431"/>
                <a:gd name="connsiteX39" fmla="*/ 1783131 w 6038851"/>
                <a:gd name="connsiteY39" fmla="*/ 2164862 h 2352431"/>
                <a:gd name="connsiteX40" fmla="*/ 1837838 w 6038851"/>
                <a:gd name="connsiteY40" fmla="*/ 2180492 h 2352431"/>
                <a:gd name="connsiteX41" fmla="*/ 1861284 w 6038851"/>
                <a:gd name="connsiteY41" fmla="*/ 2188308 h 2352431"/>
                <a:gd name="connsiteX42" fmla="*/ 1931623 w 6038851"/>
                <a:gd name="connsiteY42" fmla="*/ 2196123 h 2352431"/>
                <a:gd name="connsiteX43" fmla="*/ 2072300 w 6038851"/>
                <a:gd name="connsiteY43" fmla="*/ 2211754 h 2352431"/>
                <a:gd name="connsiteX44" fmla="*/ 2236423 w 6038851"/>
                <a:gd name="connsiteY44" fmla="*/ 2219569 h 2352431"/>
                <a:gd name="connsiteX45" fmla="*/ 2392731 w 6038851"/>
                <a:gd name="connsiteY45" fmla="*/ 2211754 h 2352431"/>
                <a:gd name="connsiteX46" fmla="*/ 2431807 w 6038851"/>
                <a:gd name="connsiteY46" fmla="*/ 2203939 h 2352431"/>
                <a:gd name="connsiteX47" fmla="*/ 2486515 w 6038851"/>
                <a:gd name="connsiteY47" fmla="*/ 2188308 h 2352431"/>
                <a:gd name="connsiteX48" fmla="*/ 2556854 w 6038851"/>
                <a:gd name="connsiteY48" fmla="*/ 2180492 h 2352431"/>
                <a:gd name="connsiteX49" fmla="*/ 2580300 w 6038851"/>
                <a:gd name="connsiteY49" fmla="*/ 2172677 h 2352431"/>
                <a:gd name="connsiteX50" fmla="*/ 2603746 w 6038851"/>
                <a:gd name="connsiteY50" fmla="*/ 2157046 h 2352431"/>
                <a:gd name="connsiteX51" fmla="*/ 2689715 w 6038851"/>
                <a:gd name="connsiteY51" fmla="*/ 2149231 h 2352431"/>
                <a:gd name="connsiteX52" fmla="*/ 2744423 w 6038851"/>
                <a:gd name="connsiteY52" fmla="*/ 2133600 h 2352431"/>
                <a:gd name="connsiteX53" fmla="*/ 2830392 w 6038851"/>
                <a:gd name="connsiteY53" fmla="*/ 2125785 h 2352431"/>
                <a:gd name="connsiteX54" fmla="*/ 2877284 w 6038851"/>
                <a:gd name="connsiteY54" fmla="*/ 2110154 h 2352431"/>
                <a:gd name="connsiteX55" fmla="*/ 2908546 w 6038851"/>
                <a:gd name="connsiteY55" fmla="*/ 2102339 h 2352431"/>
                <a:gd name="connsiteX56" fmla="*/ 2955438 w 6038851"/>
                <a:gd name="connsiteY56" fmla="*/ 2086708 h 2352431"/>
                <a:gd name="connsiteX57" fmla="*/ 3119561 w 6038851"/>
                <a:gd name="connsiteY57" fmla="*/ 2071077 h 2352431"/>
                <a:gd name="connsiteX58" fmla="*/ 3174269 w 6038851"/>
                <a:gd name="connsiteY58" fmla="*/ 2055446 h 2352431"/>
                <a:gd name="connsiteX59" fmla="*/ 3221161 w 6038851"/>
                <a:gd name="connsiteY59" fmla="*/ 2039816 h 2352431"/>
                <a:gd name="connsiteX60" fmla="*/ 3244607 w 6038851"/>
                <a:gd name="connsiteY60" fmla="*/ 2032000 h 2352431"/>
                <a:gd name="connsiteX61" fmla="*/ 3651007 w 6038851"/>
                <a:gd name="connsiteY61" fmla="*/ 2039816 h 2352431"/>
                <a:gd name="connsiteX62" fmla="*/ 3690084 w 6038851"/>
                <a:gd name="connsiteY62" fmla="*/ 2047631 h 2352431"/>
                <a:gd name="connsiteX63" fmla="*/ 3752607 w 6038851"/>
                <a:gd name="connsiteY63" fmla="*/ 2063262 h 2352431"/>
                <a:gd name="connsiteX64" fmla="*/ 3799500 w 6038851"/>
                <a:gd name="connsiteY64" fmla="*/ 2078892 h 2352431"/>
                <a:gd name="connsiteX65" fmla="*/ 3822946 w 6038851"/>
                <a:gd name="connsiteY65" fmla="*/ 2086708 h 2352431"/>
                <a:gd name="connsiteX66" fmla="*/ 3862023 w 6038851"/>
                <a:gd name="connsiteY66" fmla="*/ 2094523 h 2352431"/>
                <a:gd name="connsiteX67" fmla="*/ 3893284 w 6038851"/>
                <a:gd name="connsiteY67" fmla="*/ 2110154 h 2352431"/>
                <a:gd name="connsiteX68" fmla="*/ 3947992 w 6038851"/>
                <a:gd name="connsiteY68" fmla="*/ 2125785 h 2352431"/>
                <a:gd name="connsiteX69" fmla="*/ 3971438 w 6038851"/>
                <a:gd name="connsiteY69" fmla="*/ 2133600 h 2352431"/>
                <a:gd name="connsiteX70" fmla="*/ 4026146 w 6038851"/>
                <a:gd name="connsiteY70" fmla="*/ 2149231 h 2352431"/>
                <a:gd name="connsiteX71" fmla="*/ 4049592 w 6038851"/>
                <a:gd name="connsiteY71" fmla="*/ 2164862 h 2352431"/>
                <a:gd name="connsiteX72" fmla="*/ 4119931 w 6038851"/>
                <a:gd name="connsiteY72" fmla="*/ 2180492 h 2352431"/>
                <a:gd name="connsiteX73" fmla="*/ 4143377 w 6038851"/>
                <a:gd name="connsiteY73" fmla="*/ 2188308 h 2352431"/>
                <a:gd name="connsiteX74" fmla="*/ 4237161 w 6038851"/>
                <a:gd name="connsiteY74" fmla="*/ 2203939 h 2352431"/>
                <a:gd name="connsiteX75" fmla="*/ 4284054 w 6038851"/>
                <a:gd name="connsiteY75" fmla="*/ 2219569 h 2352431"/>
                <a:gd name="connsiteX76" fmla="*/ 4307500 w 6038851"/>
                <a:gd name="connsiteY76" fmla="*/ 2227385 h 2352431"/>
                <a:gd name="connsiteX77" fmla="*/ 4346577 w 6038851"/>
                <a:gd name="connsiteY77" fmla="*/ 2235200 h 2352431"/>
                <a:gd name="connsiteX78" fmla="*/ 4370023 w 6038851"/>
                <a:gd name="connsiteY78" fmla="*/ 2243016 h 2352431"/>
                <a:gd name="connsiteX79" fmla="*/ 4424731 w 6038851"/>
                <a:gd name="connsiteY79" fmla="*/ 2250831 h 2352431"/>
                <a:gd name="connsiteX80" fmla="*/ 4534146 w 6038851"/>
                <a:gd name="connsiteY80" fmla="*/ 2282092 h 2352431"/>
                <a:gd name="connsiteX81" fmla="*/ 4737346 w 6038851"/>
                <a:gd name="connsiteY81" fmla="*/ 2297723 h 2352431"/>
                <a:gd name="connsiteX82" fmla="*/ 4807684 w 6038851"/>
                <a:gd name="connsiteY82" fmla="*/ 2305539 h 2352431"/>
                <a:gd name="connsiteX83" fmla="*/ 4838946 w 6038851"/>
                <a:gd name="connsiteY83" fmla="*/ 2313354 h 2352431"/>
                <a:gd name="connsiteX84" fmla="*/ 5049961 w 6038851"/>
                <a:gd name="connsiteY84" fmla="*/ 2321169 h 2352431"/>
                <a:gd name="connsiteX85" fmla="*/ 5104669 w 6038851"/>
                <a:gd name="connsiteY85" fmla="*/ 2328985 h 2352431"/>
                <a:gd name="connsiteX86" fmla="*/ 5151561 w 6038851"/>
                <a:gd name="connsiteY86" fmla="*/ 2336800 h 2352431"/>
                <a:gd name="connsiteX87" fmla="*/ 5229715 w 6038851"/>
                <a:gd name="connsiteY87" fmla="*/ 2344616 h 2352431"/>
                <a:gd name="connsiteX88" fmla="*/ 5284423 w 6038851"/>
                <a:gd name="connsiteY88" fmla="*/ 2352431 h 2352431"/>
                <a:gd name="connsiteX89" fmla="*/ 5550146 w 6038851"/>
                <a:gd name="connsiteY89" fmla="*/ 2336800 h 2352431"/>
                <a:gd name="connsiteX90" fmla="*/ 5753346 w 6038851"/>
                <a:gd name="connsiteY90" fmla="*/ 2266462 h 2352431"/>
                <a:gd name="connsiteX91" fmla="*/ 5948731 w 6038851"/>
                <a:gd name="connsiteY91" fmla="*/ 2071077 h 2352431"/>
                <a:gd name="connsiteX92" fmla="*/ 6034700 w 6038851"/>
                <a:gd name="connsiteY92" fmla="*/ 1828800 h 2352431"/>
                <a:gd name="connsiteX93" fmla="*/ 6019069 w 6038851"/>
                <a:gd name="connsiteY93" fmla="*/ 1602154 h 2352431"/>
                <a:gd name="connsiteX94" fmla="*/ 5964361 w 6038851"/>
                <a:gd name="connsiteY94" fmla="*/ 1508369 h 2352431"/>
                <a:gd name="connsiteX95" fmla="*/ 5847131 w 6038851"/>
                <a:gd name="connsiteY95" fmla="*/ 1414585 h 2352431"/>
                <a:gd name="connsiteX96" fmla="*/ 5495438 w 6038851"/>
                <a:gd name="connsiteY96" fmla="*/ 1250462 h 2352431"/>
                <a:gd name="connsiteX97" fmla="*/ 5323500 w 6038851"/>
                <a:gd name="connsiteY97" fmla="*/ 1164492 h 2352431"/>
                <a:gd name="connsiteX98" fmla="*/ 5065592 w 6038851"/>
                <a:gd name="connsiteY98" fmla="*/ 1047262 h 2352431"/>
                <a:gd name="connsiteX99" fmla="*/ 4807684 w 6038851"/>
                <a:gd name="connsiteY99" fmla="*/ 922216 h 2352431"/>
                <a:gd name="connsiteX100" fmla="*/ 4690454 w 6038851"/>
                <a:gd name="connsiteY100" fmla="*/ 836246 h 2352431"/>
                <a:gd name="connsiteX101" fmla="*/ 4565407 w 6038851"/>
                <a:gd name="connsiteY101" fmla="*/ 648677 h 2352431"/>
                <a:gd name="connsiteX102" fmla="*/ 4495069 w 6038851"/>
                <a:gd name="connsiteY102" fmla="*/ 531446 h 2352431"/>
                <a:gd name="connsiteX103" fmla="*/ 4346577 w 6038851"/>
                <a:gd name="connsiteY103" fmla="*/ 234462 h 2352431"/>
                <a:gd name="connsiteX104" fmla="*/ 4276238 w 6038851"/>
                <a:gd name="connsiteY104" fmla="*/ 140677 h 2352431"/>
                <a:gd name="connsiteX105" fmla="*/ 4088669 w 6038851"/>
                <a:gd name="connsiteY105" fmla="*/ 31262 h 2352431"/>
                <a:gd name="connsiteX106" fmla="*/ 3979254 w 6038851"/>
                <a:gd name="connsiteY106" fmla="*/ 0 h 2352431"/>
                <a:gd name="connsiteX107" fmla="*/ 3510331 w 6038851"/>
                <a:gd name="connsiteY107" fmla="*/ 7816 h 2352431"/>
                <a:gd name="connsiteX108" fmla="*/ 3463438 w 6038851"/>
                <a:gd name="connsiteY108" fmla="*/ 15631 h 2352431"/>
                <a:gd name="connsiteX109" fmla="*/ 3377469 w 6038851"/>
                <a:gd name="connsiteY109" fmla="*/ 23446 h 2352431"/>
                <a:gd name="connsiteX110" fmla="*/ 3322761 w 6038851"/>
                <a:gd name="connsiteY110" fmla="*/ 39077 h 2352431"/>
                <a:gd name="connsiteX111" fmla="*/ 3275869 w 6038851"/>
                <a:gd name="connsiteY111" fmla="*/ 54708 h 2352431"/>
                <a:gd name="connsiteX112" fmla="*/ 3252423 w 6038851"/>
                <a:gd name="connsiteY112" fmla="*/ 62523 h 2352431"/>
                <a:gd name="connsiteX113" fmla="*/ 3197715 w 6038851"/>
                <a:gd name="connsiteY113" fmla="*/ 85969 h 2352431"/>
                <a:gd name="connsiteX114" fmla="*/ 3127377 w 6038851"/>
                <a:gd name="connsiteY114" fmla="*/ 109416 h 2352431"/>
                <a:gd name="connsiteX115" fmla="*/ 3103931 w 6038851"/>
                <a:gd name="connsiteY115" fmla="*/ 117231 h 2352431"/>
                <a:gd name="connsiteX116" fmla="*/ 3072669 w 6038851"/>
                <a:gd name="connsiteY116" fmla="*/ 125046 h 2352431"/>
                <a:gd name="connsiteX117" fmla="*/ 3025777 w 6038851"/>
                <a:gd name="connsiteY117" fmla="*/ 140677 h 2352431"/>
                <a:gd name="connsiteX118" fmla="*/ 2947623 w 6038851"/>
                <a:gd name="connsiteY118" fmla="*/ 164123 h 2352431"/>
                <a:gd name="connsiteX119" fmla="*/ 2924177 w 6038851"/>
                <a:gd name="connsiteY119" fmla="*/ 171939 h 2352431"/>
                <a:gd name="connsiteX120" fmla="*/ 2900731 w 6038851"/>
                <a:gd name="connsiteY120" fmla="*/ 187569 h 2352431"/>
                <a:gd name="connsiteX121" fmla="*/ 2846023 w 6038851"/>
                <a:gd name="connsiteY121" fmla="*/ 203200 h 2352431"/>
                <a:gd name="connsiteX122" fmla="*/ 2822577 w 6038851"/>
                <a:gd name="connsiteY122" fmla="*/ 218831 h 2352431"/>
                <a:gd name="connsiteX123" fmla="*/ 2791315 w 6038851"/>
                <a:gd name="connsiteY123" fmla="*/ 226646 h 2352431"/>
                <a:gd name="connsiteX124" fmla="*/ 2767869 w 6038851"/>
                <a:gd name="connsiteY124" fmla="*/ 234462 h 2352431"/>
                <a:gd name="connsiteX125" fmla="*/ 2736607 w 6038851"/>
                <a:gd name="connsiteY125" fmla="*/ 242277 h 2352431"/>
                <a:gd name="connsiteX126" fmla="*/ 2681900 w 6038851"/>
                <a:gd name="connsiteY126" fmla="*/ 257908 h 2352431"/>
                <a:gd name="connsiteX127" fmla="*/ 2642823 w 6038851"/>
                <a:gd name="connsiteY127" fmla="*/ 265723 h 2352431"/>
                <a:gd name="connsiteX128" fmla="*/ 2619377 w 6038851"/>
                <a:gd name="connsiteY128" fmla="*/ 273539 h 2352431"/>
                <a:gd name="connsiteX129" fmla="*/ 2572484 w 6038851"/>
                <a:gd name="connsiteY129" fmla="*/ 281354 h 2352431"/>
                <a:gd name="connsiteX130" fmla="*/ 2549038 w 6038851"/>
                <a:gd name="connsiteY130" fmla="*/ 289169 h 2352431"/>
                <a:gd name="connsiteX131" fmla="*/ 2478700 w 6038851"/>
                <a:gd name="connsiteY131" fmla="*/ 304800 h 2352431"/>
                <a:gd name="connsiteX132" fmla="*/ 2416177 w 6038851"/>
                <a:gd name="connsiteY132" fmla="*/ 328246 h 2352431"/>
                <a:gd name="connsiteX133" fmla="*/ 2392731 w 6038851"/>
                <a:gd name="connsiteY133" fmla="*/ 343877 h 2352431"/>
                <a:gd name="connsiteX134" fmla="*/ 2338023 w 6038851"/>
                <a:gd name="connsiteY134" fmla="*/ 351692 h 2352431"/>
                <a:gd name="connsiteX135" fmla="*/ 2275500 w 6038851"/>
                <a:gd name="connsiteY135" fmla="*/ 367323 h 2352431"/>
                <a:gd name="connsiteX136" fmla="*/ 2166084 w 6038851"/>
                <a:gd name="connsiteY136" fmla="*/ 382954 h 2352431"/>
                <a:gd name="connsiteX137" fmla="*/ 2111377 w 6038851"/>
                <a:gd name="connsiteY137" fmla="*/ 398585 h 2352431"/>
                <a:gd name="connsiteX138" fmla="*/ 2001961 w 6038851"/>
                <a:gd name="connsiteY138" fmla="*/ 429846 h 2352431"/>
                <a:gd name="connsiteX139" fmla="*/ 1955069 w 6038851"/>
                <a:gd name="connsiteY139" fmla="*/ 445477 h 2352431"/>
                <a:gd name="connsiteX140" fmla="*/ 1923807 w 6038851"/>
                <a:gd name="connsiteY140" fmla="*/ 453292 h 2352431"/>
                <a:gd name="connsiteX141" fmla="*/ 1900361 w 6038851"/>
                <a:gd name="connsiteY141" fmla="*/ 461108 h 2352431"/>
                <a:gd name="connsiteX142" fmla="*/ 1830023 w 6038851"/>
                <a:gd name="connsiteY142" fmla="*/ 468923 h 2352431"/>
                <a:gd name="connsiteX143" fmla="*/ 1736238 w 6038851"/>
                <a:gd name="connsiteY143" fmla="*/ 484554 h 2352431"/>
                <a:gd name="connsiteX144" fmla="*/ 1478331 w 6038851"/>
                <a:gd name="connsiteY144" fmla="*/ 508000 h 2352431"/>
                <a:gd name="connsiteX145" fmla="*/ 1400177 w 6038851"/>
                <a:gd name="connsiteY145" fmla="*/ 523631 h 2352431"/>
                <a:gd name="connsiteX146" fmla="*/ 1368915 w 6038851"/>
                <a:gd name="connsiteY146" fmla="*/ 531446 h 2352431"/>
                <a:gd name="connsiteX147" fmla="*/ 1142268 w 6038851"/>
                <a:gd name="connsiteY147" fmla="*/ 586154 h 2352431"/>
                <a:gd name="connsiteX148" fmla="*/ 431068 w 6038851"/>
                <a:gd name="connsiteY148"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807684 w 6043312"/>
                <a:gd name="connsiteY98" fmla="*/ 922216 h 2352431"/>
                <a:gd name="connsiteX99" fmla="*/ 4690454 w 6043312"/>
                <a:gd name="connsiteY99" fmla="*/ 836246 h 2352431"/>
                <a:gd name="connsiteX100" fmla="*/ 4565407 w 6043312"/>
                <a:gd name="connsiteY100" fmla="*/ 648677 h 2352431"/>
                <a:gd name="connsiteX101" fmla="*/ 4495069 w 6043312"/>
                <a:gd name="connsiteY101" fmla="*/ 531446 h 2352431"/>
                <a:gd name="connsiteX102" fmla="*/ 4346577 w 6043312"/>
                <a:gd name="connsiteY102" fmla="*/ 234462 h 2352431"/>
                <a:gd name="connsiteX103" fmla="*/ 4276238 w 6043312"/>
                <a:gd name="connsiteY103" fmla="*/ 140677 h 2352431"/>
                <a:gd name="connsiteX104" fmla="*/ 4088669 w 6043312"/>
                <a:gd name="connsiteY104" fmla="*/ 31262 h 2352431"/>
                <a:gd name="connsiteX105" fmla="*/ 3979254 w 6043312"/>
                <a:gd name="connsiteY105" fmla="*/ 0 h 2352431"/>
                <a:gd name="connsiteX106" fmla="*/ 3510331 w 6043312"/>
                <a:gd name="connsiteY106" fmla="*/ 7816 h 2352431"/>
                <a:gd name="connsiteX107" fmla="*/ 3463438 w 6043312"/>
                <a:gd name="connsiteY107" fmla="*/ 15631 h 2352431"/>
                <a:gd name="connsiteX108" fmla="*/ 3377469 w 6043312"/>
                <a:gd name="connsiteY108" fmla="*/ 23446 h 2352431"/>
                <a:gd name="connsiteX109" fmla="*/ 3322761 w 6043312"/>
                <a:gd name="connsiteY109" fmla="*/ 39077 h 2352431"/>
                <a:gd name="connsiteX110" fmla="*/ 3275869 w 6043312"/>
                <a:gd name="connsiteY110" fmla="*/ 54708 h 2352431"/>
                <a:gd name="connsiteX111" fmla="*/ 3252423 w 6043312"/>
                <a:gd name="connsiteY111" fmla="*/ 62523 h 2352431"/>
                <a:gd name="connsiteX112" fmla="*/ 3197715 w 6043312"/>
                <a:gd name="connsiteY112" fmla="*/ 85969 h 2352431"/>
                <a:gd name="connsiteX113" fmla="*/ 3127377 w 6043312"/>
                <a:gd name="connsiteY113" fmla="*/ 109416 h 2352431"/>
                <a:gd name="connsiteX114" fmla="*/ 3103931 w 6043312"/>
                <a:gd name="connsiteY114" fmla="*/ 117231 h 2352431"/>
                <a:gd name="connsiteX115" fmla="*/ 3072669 w 6043312"/>
                <a:gd name="connsiteY115" fmla="*/ 125046 h 2352431"/>
                <a:gd name="connsiteX116" fmla="*/ 3025777 w 6043312"/>
                <a:gd name="connsiteY116" fmla="*/ 140677 h 2352431"/>
                <a:gd name="connsiteX117" fmla="*/ 2947623 w 6043312"/>
                <a:gd name="connsiteY117" fmla="*/ 164123 h 2352431"/>
                <a:gd name="connsiteX118" fmla="*/ 2924177 w 6043312"/>
                <a:gd name="connsiteY118" fmla="*/ 171939 h 2352431"/>
                <a:gd name="connsiteX119" fmla="*/ 2900731 w 6043312"/>
                <a:gd name="connsiteY119" fmla="*/ 187569 h 2352431"/>
                <a:gd name="connsiteX120" fmla="*/ 2846023 w 6043312"/>
                <a:gd name="connsiteY120" fmla="*/ 203200 h 2352431"/>
                <a:gd name="connsiteX121" fmla="*/ 2822577 w 6043312"/>
                <a:gd name="connsiteY121" fmla="*/ 218831 h 2352431"/>
                <a:gd name="connsiteX122" fmla="*/ 2791315 w 6043312"/>
                <a:gd name="connsiteY122" fmla="*/ 226646 h 2352431"/>
                <a:gd name="connsiteX123" fmla="*/ 2767869 w 6043312"/>
                <a:gd name="connsiteY123" fmla="*/ 234462 h 2352431"/>
                <a:gd name="connsiteX124" fmla="*/ 2736607 w 6043312"/>
                <a:gd name="connsiteY124" fmla="*/ 242277 h 2352431"/>
                <a:gd name="connsiteX125" fmla="*/ 2681900 w 6043312"/>
                <a:gd name="connsiteY125" fmla="*/ 257908 h 2352431"/>
                <a:gd name="connsiteX126" fmla="*/ 2642823 w 6043312"/>
                <a:gd name="connsiteY126" fmla="*/ 265723 h 2352431"/>
                <a:gd name="connsiteX127" fmla="*/ 2619377 w 6043312"/>
                <a:gd name="connsiteY127" fmla="*/ 273539 h 2352431"/>
                <a:gd name="connsiteX128" fmla="*/ 2572484 w 6043312"/>
                <a:gd name="connsiteY128" fmla="*/ 281354 h 2352431"/>
                <a:gd name="connsiteX129" fmla="*/ 2549038 w 6043312"/>
                <a:gd name="connsiteY129" fmla="*/ 289169 h 2352431"/>
                <a:gd name="connsiteX130" fmla="*/ 2478700 w 6043312"/>
                <a:gd name="connsiteY130" fmla="*/ 304800 h 2352431"/>
                <a:gd name="connsiteX131" fmla="*/ 2416177 w 6043312"/>
                <a:gd name="connsiteY131" fmla="*/ 328246 h 2352431"/>
                <a:gd name="connsiteX132" fmla="*/ 2392731 w 6043312"/>
                <a:gd name="connsiteY132" fmla="*/ 343877 h 2352431"/>
                <a:gd name="connsiteX133" fmla="*/ 2338023 w 6043312"/>
                <a:gd name="connsiteY133" fmla="*/ 351692 h 2352431"/>
                <a:gd name="connsiteX134" fmla="*/ 2275500 w 6043312"/>
                <a:gd name="connsiteY134" fmla="*/ 367323 h 2352431"/>
                <a:gd name="connsiteX135" fmla="*/ 2166084 w 6043312"/>
                <a:gd name="connsiteY135" fmla="*/ 382954 h 2352431"/>
                <a:gd name="connsiteX136" fmla="*/ 2111377 w 6043312"/>
                <a:gd name="connsiteY136" fmla="*/ 398585 h 2352431"/>
                <a:gd name="connsiteX137" fmla="*/ 2001961 w 6043312"/>
                <a:gd name="connsiteY137" fmla="*/ 429846 h 2352431"/>
                <a:gd name="connsiteX138" fmla="*/ 1955069 w 6043312"/>
                <a:gd name="connsiteY138" fmla="*/ 445477 h 2352431"/>
                <a:gd name="connsiteX139" fmla="*/ 1923807 w 6043312"/>
                <a:gd name="connsiteY139" fmla="*/ 453292 h 2352431"/>
                <a:gd name="connsiteX140" fmla="*/ 1900361 w 6043312"/>
                <a:gd name="connsiteY140" fmla="*/ 461108 h 2352431"/>
                <a:gd name="connsiteX141" fmla="*/ 1830023 w 6043312"/>
                <a:gd name="connsiteY141" fmla="*/ 468923 h 2352431"/>
                <a:gd name="connsiteX142" fmla="*/ 1736238 w 6043312"/>
                <a:gd name="connsiteY142" fmla="*/ 484554 h 2352431"/>
                <a:gd name="connsiteX143" fmla="*/ 1478331 w 6043312"/>
                <a:gd name="connsiteY143" fmla="*/ 508000 h 2352431"/>
                <a:gd name="connsiteX144" fmla="*/ 1400177 w 6043312"/>
                <a:gd name="connsiteY144" fmla="*/ 523631 h 2352431"/>
                <a:gd name="connsiteX145" fmla="*/ 1368915 w 6043312"/>
                <a:gd name="connsiteY145" fmla="*/ 531446 h 2352431"/>
                <a:gd name="connsiteX146" fmla="*/ 1142268 w 6043312"/>
                <a:gd name="connsiteY146" fmla="*/ 586154 h 2352431"/>
                <a:gd name="connsiteX147" fmla="*/ 431068 w 6043312"/>
                <a:gd name="connsiteY147"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807684 w 6043312"/>
                <a:gd name="connsiteY98" fmla="*/ 922216 h 2352431"/>
                <a:gd name="connsiteX99" fmla="*/ 4690454 w 6043312"/>
                <a:gd name="connsiteY99" fmla="*/ 836246 h 2352431"/>
                <a:gd name="connsiteX100" fmla="*/ 4565407 w 6043312"/>
                <a:gd name="connsiteY100" fmla="*/ 648677 h 2352431"/>
                <a:gd name="connsiteX101" fmla="*/ 4495069 w 6043312"/>
                <a:gd name="connsiteY101" fmla="*/ 531446 h 2352431"/>
                <a:gd name="connsiteX102" fmla="*/ 4346577 w 6043312"/>
                <a:gd name="connsiteY102" fmla="*/ 234462 h 2352431"/>
                <a:gd name="connsiteX103" fmla="*/ 4276238 w 6043312"/>
                <a:gd name="connsiteY103" fmla="*/ 140677 h 2352431"/>
                <a:gd name="connsiteX104" fmla="*/ 3979254 w 6043312"/>
                <a:gd name="connsiteY104" fmla="*/ 0 h 2352431"/>
                <a:gd name="connsiteX105" fmla="*/ 3510331 w 6043312"/>
                <a:gd name="connsiteY105" fmla="*/ 7816 h 2352431"/>
                <a:gd name="connsiteX106" fmla="*/ 3463438 w 6043312"/>
                <a:gd name="connsiteY106" fmla="*/ 15631 h 2352431"/>
                <a:gd name="connsiteX107" fmla="*/ 3377469 w 6043312"/>
                <a:gd name="connsiteY107" fmla="*/ 23446 h 2352431"/>
                <a:gd name="connsiteX108" fmla="*/ 3322761 w 6043312"/>
                <a:gd name="connsiteY108" fmla="*/ 39077 h 2352431"/>
                <a:gd name="connsiteX109" fmla="*/ 3275869 w 6043312"/>
                <a:gd name="connsiteY109" fmla="*/ 54708 h 2352431"/>
                <a:gd name="connsiteX110" fmla="*/ 3252423 w 6043312"/>
                <a:gd name="connsiteY110" fmla="*/ 62523 h 2352431"/>
                <a:gd name="connsiteX111" fmla="*/ 3197715 w 6043312"/>
                <a:gd name="connsiteY111" fmla="*/ 85969 h 2352431"/>
                <a:gd name="connsiteX112" fmla="*/ 3127377 w 6043312"/>
                <a:gd name="connsiteY112" fmla="*/ 109416 h 2352431"/>
                <a:gd name="connsiteX113" fmla="*/ 3103931 w 6043312"/>
                <a:gd name="connsiteY113" fmla="*/ 117231 h 2352431"/>
                <a:gd name="connsiteX114" fmla="*/ 3072669 w 6043312"/>
                <a:gd name="connsiteY114" fmla="*/ 125046 h 2352431"/>
                <a:gd name="connsiteX115" fmla="*/ 3025777 w 6043312"/>
                <a:gd name="connsiteY115" fmla="*/ 140677 h 2352431"/>
                <a:gd name="connsiteX116" fmla="*/ 2947623 w 6043312"/>
                <a:gd name="connsiteY116" fmla="*/ 164123 h 2352431"/>
                <a:gd name="connsiteX117" fmla="*/ 2924177 w 6043312"/>
                <a:gd name="connsiteY117" fmla="*/ 171939 h 2352431"/>
                <a:gd name="connsiteX118" fmla="*/ 2900731 w 6043312"/>
                <a:gd name="connsiteY118" fmla="*/ 187569 h 2352431"/>
                <a:gd name="connsiteX119" fmla="*/ 2846023 w 6043312"/>
                <a:gd name="connsiteY119" fmla="*/ 203200 h 2352431"/>
                <a:gd name="connsiteX120" fmla="*/ 2822577 w 6043312"/>
                <a:gd name="connsiteY120" fmla="*/ 218831 h 2352431"/>
                <a:gd name="connsiteX121" fmla="*/ 2791315 w 6043312"/>
                <a:gd name="connsiteY121" fmla="*/ 226646 h 2352431"/>
                <a:gd name="connsiteX122" fmla="*/ 2767869 w 6043312"/>
                <a:gd name="connsiteY122" fmla="*/ 234462 h 2352431"/>
                <a:gd name="connsiteX123" fmla="*/ 2736607 w 6043312"/>
                <a:gd name="connsiteY123" fmla="*/ 242277 h 2352431"/>
                <a:gd name="connsiteX124" fmla="*/ 2681900 w 6043312"/>
                <a:gd name="connsiteY124" fmla="*/ 257908 h 2352431"/>
                <a:gd name="connsiteX125" fmla="*/ 2642823 w 6043312"/>
                <a:gd name="connsiteY125" fmla="*/ 265723 h 2352431"/>
                <a:gd name="connsiteX126" fmla="*/ 2619377 w 6043312"/>
                <a:gd name="connsiteY126" fmla="*/ 273539 h 2352431"/>
                <a:gd name="connsiteX127" fmla="*/ 2572484 w 6043312"/>
                <a:gd name="connsiteY127" fmla="*/ 281354 h 2352431"/>
                <a:gd name="connsiteX128" fmla="*/ 2549038 w 6043312"/>
                <a:gd name="connsiteY128" fmla="*/ 289169 h 2352431"/>
                <a:gd name="connsiteX129" fmla="*/ 2478700 w 6043312"/>
                <a:gd name="connsiteY129" fmla="*/ 304800 h 2352431"/>
                <a:gd name="connsiteX130" fmla="*/ 2416177 w 6043312"/>
                <a:gd name="connsiteY130" fmla="*/ 328246 h 2352431"/>
                <a:gd name="connsiteX131" fmla="*/ 2392731 w 6043312"/>
                <a:gd name="connsiteY131" fmla="*/ 343877 h 2352431"/>
                <a:gd name="connsiteX132" fmla="*/ 2338023 w 6043312"/>
                <a:gd name="connsiteY132" fmla="*/ 351692 h 2352431"/>
                <a:gd name="connsiteX133" fmla="*/ 2275500 w 6043312"/>
                <a:gd name="connsiteY133" fmla="*/ 367323 h 2352431"/>
                <a:gd name="connsiteX134" fmla="*/ 2166084 w 6043312"/>
                <a:gd name="connsiteY134" fmla="*/ 382954 h 2352431"/>
                <a:gd name="connsiteX135" fmla="*/ 2111377 w 6043312"/>
                <a:gd name="connsiteY135" fmla="*/ 398585 h 2352431"/>
                <a:gd name="connsiteX136" fmla="*/ 2001961 w 6043312"/>
                <a:gd name="connsiteY136" fmla="*/ 429846 h 2352431"/>
                <a:gd name="connsiteX137" fmla="*/ 1955069 w 6043312"/>
                <a:gd name="connsiteY137" fmla="*/ 445477 h 2352431"/>
                <a:gd name="connsiteX138" fmla="*/ 1923807 w 6043312"/>
                <a:gd name="connsiteY138" fmla="*/ 453292 h 2352431"/>
                <a:gd name="connsiteX139" fmla="*/ 1900361 w 6043312"/>
                <a:gd name="connsiteY139" fmla="*/ 461108 h 2352431"/>
                <a:gd name="connsiteX140" fmla="*/ 1830023 w 6043312"/>
                <a:gd name="connsiteY140" fmla="*/ 468923 h 2352431"/>
                <a:gd name="connsiteX141" fmla="*/ 1736238 w 6043312"/>
                <a:gd name="connsiteY141" fmla="*/ 484554 h 2352431"/>
                <a:gd name="connsiteX142" fmla="*/ 1478331 w 6043312"/>
                <a:gd name="connsiteY142" fmla="*/ 508000 h 2352431"/>
                <a:gd name="connsiteX143" fmla="*/ 1400177 w 6043312"/>
                <a:gd name="connsiteY143" fmla="*/ 523631 h 2352431"/>
                <a:gd name="connsiteX144" fmla="*/ 1368915 w 6043312"/>
                <a:gd name="connsiteY144" fmla="*/ 531446 h 2352431"/>
                <a:gd name="connsiteX145" fmla="*/ 1142268 w 6043312"/>
                <a:gd name="connsiteY145" fmla="*/ 586154 h 2352431"/>
                <a:gd name="connsiteX146" fmla="*/ 431068 w 6043312"/>
                <a:gd name="connsiteY146"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807684 w 6043312"/>
                <a:gd name="connsiteY98" fmla="*/ 922216 h 2352431"/>
                <a:gd name="connsiteX99" fmla="*/ 4690454 w 6043312"/>
                <a:gd name="connsiteY99" fmla="*/ 836246 h 2352431"/>
                <a:gd name="connsiteX100" fmla="*/ 4565407 w 6043312"/>
                <a:gd name="connsiteY100" fmla="*/ 648677 h 2352431"/>
                <a:gd name="connsiteX101" fmla="*/ 4495069 w 6043312"/>
                <a:gd name="connsiteY101" fmla="*/ 531446 h 2352431"/>
                <a:gd name="connsiteX102" fmla="*/ 4346577 w 6043312"/>
                <a:gd name="connsiteY102" fmla="*/ 234462 h 2352431"/>
                <a:gd name="connsiteX103" fmla="*/ 3979254 w 6043312"/>
                <a:gd name="connsiteY103" fmla="*/ 0 h 2352431"/>
                <a:gd name="connsiteX104" fmla="*/ 3510331 w 6043312"/>
                <a:gd name="connsiteY104" fmla="*/ 7816 h 2352431"/>
                <a:gd name="connsiteX105" fmla="*/ 3463438 w 6043312"/>
                <a:gd name="connsiteY105" fmla="*/ 15631 h 2352431"/>
                <a:gd name="connsiteX106" fmla="*/ 3377469 w 6043312"/>
                <a:gd name="connsiteY106" fmla="*/ 23446 h 2352431"/>
                <a:gd name="connsiteX107" fmla="*/ 3322761 w 6043312"/>
                <a:gd name="connsiteY107" fmla="*/ 39077 h 2352431"/>
                <a:gd name="connsiteX108" fmla="*/ 3275869 w 6043312"/>
                <a:gd name="connsiteY108" fmla="*/ 54708 h 2352431"/>
                <a:gd name="connsiteX109" fmla="*/ 3252423 w 6043312"/>
                <a:gd name="connsiteY109" fmla="*/ 62523 h 2352431"/>
                <a:gd name="connsiteX110" fmla="*/ 3197715 w 6043312"/>
                <a:gd name="connsiteY110" fmla="*/ 85969 h 2352431"/>
                <a:gd name="connsiteX111" fmla="*/ 3127377 w 6043312"/>
                <a:gd name="connsiteY111" fmla="*/ 109416 h 2352431"/>
                <a:gd name="connsiteX112" fmla="*/ 3103931 w 6043312"/>
                <a:gd name="connsiteY112" fmla="*/ 117231 h 2352431"/>
                <a:gd name="connsiteX113" fmla="*/ 3072669 w 6043312"/>
                <a:gd name="connsiteY113" fmla="*/ 125046 h 2352431"/>
                <a:gd name="connsiteX114" fmla="*/ 3025777 w 6043312"/>
                <a:gd name="connsiteY114" fmla="*/ 140677 h 2352431"/>
                <a:gd name="connsiteX115" fmla="*/ 2947623 w 6043312"/>
                <a:gd name="connsiteY115" fmla="*/ 164123 h 2352431"/>
                <a:gd name="connsiteX116" fmla="*/ 2924177 w 6043312"/>
                <a:gd name="connsiteY116" fmla="*/ 171939 h 2352431"/>
                <a:gd name="connsiteX117" fmla="*/ 2900731 w 6043312"/>
                <a:gd name="connsiteY117" fmla="*/ 187569 h 2352431"/>
                <a:gd name="connsiteX118" fmla="*/ 2846023 w 6043312"/>
                <a:gd name="connsiteY118" fmla="*/ 203200 h 2352431"/>
                <a:gd name="connsiteX119" fmla="*/ 2822577 w 6043312"/>
                <a:gd name="connsiteY119" fmla="*/ 218831 h 2352431"/>
                <a:gd name="connsiteX120" fmla="*/ 2791315 w 6043312"/>
                <a:gd name="connsiteY120" fmla="*/ 226646 h 2352431"/>
                <a:gd name="connsiteX121" fmla="*/ 2767869 w 6043312"/>
                <a:gd name="connsiteY121" fmla="*/ 234462 h 2352431"/>
                <a:gd name="connsiteX122" fmla="*/ 2736607 w 6043312"/>
                <a:gd name="connsiteY122" fmla="*/ 242277 h 2352431"/>
                <a:gd name="connsiteX123" fmla="*/ 2681900 w 6043312"/>
                <a:gd name="connsiteY123" fmla="*/ 257908 h 2352431"/>
                <a:gd name="connsiteX124" fmla="*/ 2642823 w 6043312"/>
                <a:gd name="connsiteY124" fmla="*/ 265723 h 2352431"/>
                <a:gd name="connsiteX125" fmla="*/ 2619377 w 6043312"/>
                <a:gd name="connsiteY125" fmla="*/ 273539 h 2352431"/>
                <a:gd name="connsiteX126" fmla="*/ 2572484 w 6043312"/>
                <a:gd name="connsiteY126" fmla="*/ 281354 h 2352431"/>
                <a:gd name="connsiteX127" fmla="*/ 2549038 w 6043312"/>
                <a:gd name="connsiteY127" fmla="*/ 289169 h 2352431"/>
                <a:gd name="connsiteX128" fmla="*/ 2478700 w 6043312"/>
                <a:gd name="connsiteY128" fmla="*/ 304800 h 2352431"/>
                <a:gd name="connsiteX129" fmla="*/ 2416177 w 6043312"/>
                <a:gd name="connsiteY129" fmla="*/ 328246 h 2352431"/>
                <a:gd name="connsiteX130" fmla="*/ 2392731 w 6043312"/>
                <a:gd name="connsiteY130" fmla="*/ 343877 h 2352431"/>
                <a:gd name="connsiteX131" fmla="*/ 2338023 w 6043312"/>
                <a:gd name="connsiteY131" fmla="*/ 351692 h 2352431"/>
                <a:gd name="connsiteX132" fmla="*/ 2275500 w 6043312"/>
                <a:gd name="connsiteY132" fmla="*/ 367323 h 2352431"/>
                <a:gd name="connsiteX133" fmla="*/ 2166084 w 6043312"/>
                <a:gd name="connsiteY133" fmla="*/ 382954 h 2352431"/>
                <a:gd name="connsiteX134" fmla="*/ 2111377 w 6043312"/>
                <a:gd name="connsiteY134" fmla="*/ 398585 h 2352431"/>
                <a:gd name="connsiteX135" fmla="*/ 2001961 w 6043312"/>
                <a:gd name="connsiteY135" fmla="*/ 429846 h 2352431"/>
                <a:gd name="connsiteX136" fmla="*/ 1955069 w 6043312"/>
                <a:gd name="connsiteY136" fmla="*/ 445477 h 2352431"/>
                <a:gd name="connsiteX137" fmla="*/ 1923807 w 6043312"/>
                <a:gd name="connsiteY137" fmla="*/ 453292 h 2352431"/>
                <a:gd name="connsiteX138" fmla="*/ 1900361 w 6043312"/>
                <a:gd name="connsiteY138" fmla="*/ 461108 h 2352431"/>
                <a:gd name="connsiteX139" fmla="*/ 1830023 w 6043312"/>
                <a:gd name="connsiteY139" fmla="*/ 468923 h 2352431"/>
                <a:gd name="connsiteX140" fmla="*/ 1736238 w 6043312"/>
                <a:gd name="connsiteY140" fmla="*/ 484554 h 2352431"/>
                <a:gd name="connsiteX141" fmla="*/ 1478331 w 6043312"/>
                <a:gd name="connsiteY141" fmla="*/ 508000 h 2352431"/>
                <a:gd name="connsiteX142" fmla="*/ 1400177 w 6043312"/>
                <a:gd name="connsiteY142" fmla="*/ 523631 h 2352431"/>
                <a:gd name="connsiteX143" fmla="*/ 1368915 w 6043312"/>
                <a:gd name="connsiteY143" fmla="*/ 531446 h 2352431"/>
                <a:gd name="connsiteX144" fmla="*/ 1142268 w 6043312"/>
                <a:gd name="connsiteY144" fmla="*/ 586154 h 2352431"/>
                <a:gd name="connsiteX145" fmla="*/ 431068 w 6043312"/>
                <a:gd name="connsiteY145"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690454 w 6043312"/>
                <a:gd name="connsiteY98" fmla="*/ 836246 h 2352431"/>
                <a:gd name="connsiteX99" fmla="*/ 4565407 w 6043312"/>
                <a:gd name="connsiteY99" fmla="*/ 648677 h 2352431"/>
                <a:gd name="connsiteX100" fmla="*/ 4495069 w 6043312"/>
                <a:gd name="connsiteY100" fmla="*/ 531446 h 2352431"/>
                <a:gd name="connsiteX101" fmla="*/ 4346577 w 6043312"/>
                <a:gd name="connsiteY101" fmla="*/ 234462 h 2352431"/>
                <a:gd name="connsiteX102" fmla="*/ 3979254 w 6043312"/>
                <a:gd name="connsiteY102" fmla="*/ 0 h 2352431"/>
                <a:gd name="connsiteX103" fmla="*/ 3510331 w 6043312"/>
                <a:gd name="connsiteY103" fmla="*/ 7816 h 2352431"/>
                <a:gd name="connsiteX104" fmla="*/ 3463438 w 6043312"/>
                <a:gd name="connsiteY104" fmla="*/ 15631 h 2352431"/>
                <a:gd name="connsiteX105" fmla="*/ 3377469 w 6043312"/>
                <a:gd name="connsiteY105" fmla="*/ 23446 h 2352431"/>
                <a:gd name="connsiteX106" fmla="*/ 3322761 w 6043312"/>
                <a:gd name="connsiteY106" fmla="*/ 39077 h 2352431"/>
                <a:gd name="connsiteX107" fmla="*/ 3275869 w 6043312"/>
                <a:gd name="connsiteY107" fmla="*/ 54708 h 2352431"/>
                <a:gd name="connsiteX108" fmla="*/ 3252423 w 6043312"/>
                <a:gd name="connsiteY108" fmla="*/ 62523 h 2352431"/>
                <a:gd name="connsiteX109" fmla="*/ 3197715 w 6043312"/>
                <a:gd name="connsiteY109" fmla="*/ 85969 h 2352431"/>
                <a:gd name="connsiteX110" fmla="*/ 3127377 w 6043312"/>
                <a:gd name="connsiteY110" fmla="*/ 109416 h 2352431"/>
                <a:gd name="connsiteX111" fmla="*/ 3103931 w 6043312"/>
                <a:gd name="connsiteY111" fmla="*/ 117231 h 2352431"/>
                <a:gd name="connsiteX112" fmla="*/ 3072669 w 6043312"/>
                <a:gd name="connsiteY112" fmla="*/ 125046 h 2352431"/>
                <a:gd name="connsiteX113" fmla="*/ 3025777 w 6043312"/>
                <a:gd name="connsiteY113" fmla="*/ 140677 h 2352431"/>
                <a:gd name="connsiteX114" fmla="*/ 2947623 w 6043312"/>
                <a:gd name="connsiteY114" fmla="*/ 164123 h 2352431"/>
                <a:gd name="connsiteX115" fmla="*/ 2924177 w 6043312"/>
                <a:gd name="connsiteY115" fmla="*/ 171939 h 2352431"/>
                <a:gd name="connsiteX116" fmla="*/ 2900731 w 6043312"/>
                <a:gd name="connsiteY116" fmla="*/ 187569 h 2352431"/>
                <a:gd name="connsiteX117" fmla="*/ 2846023 w 6043312"/>
                <a:gd name="connsiteY117" fmla="*/ 203200 h 2352431"/>
                <a:gd name="connsiteX118" fmla="*/ 2822577 w 6043312"/>
                <a:gd name="connsiteY118" fmla="*/ 218831 h 2352431"/>
                <a:gd name="connsiteX119" fmla="*/ 2791315 w 6043312"/>
                <a:gd name="connsiteY119" fmla="*/ 226646 h 2352431"/>
                <a:gd name="connsiteX120" fmla="*/ 2767869 w 6043312"/>
                <a:gd name="connsiteY120" fmla="*/ 234462 h 2352431"/>
                <a:gd name="connsiteX121" fmla="*/ 2736607 w 6043312"/>
                <a:gd name="connsiteY121" fmla="*/ 242277 h 2352431"/>
                <a:gd name="connsiteX122" fmla="*/ 2681900 w 6043312"/>
                <a:gd name="connsiteY122" fmla="*/ 257908 h 2352431"/>
                <a:gd name="connsiteX123" fmla="*/ 2642823 w 6043312"/>
                <a:gd name="connsiteY123" fmla="*/ 265723 h 2352431"/>
                <a:gd name="connsiteX124" fmla="*/ 2619377 w 6043312"/>
                <a:gd name="connsiteY124" fmla="*/ 273539 h 2352431"/>
                <a:gd name="connsiteX125" fmla="*/ 2572484 w 6043312"/>
                <a:gd name="connsiteY125" fmla="*/ 281354 h 2352431"/>
                <a:gd name="connsiteX126" fmla="*/ 2549038 w 6043312"/>
                <a:gd name="connsiteY126" fmla="*/ 289169 h 2352431"/>
                <a:gd name="connsiteX127" fmla="*/ 2478700 w 6043312"/>
                <a:gd name="connsiteY127" fmla="*/ 304800 h 2352431"/>
                <a:gd name="connsiteX128" fmla="*/ 2416177 w 6043312"/>
                <a:gd name="connsiteY128" fmla="*/ 328246 h 2352431"/>
                <a:gd name="connsiteX129" fmla="*/ 2392731 w 6043312"/>
                <a:gd name="connsiteY129" fmla="*/ 343877 h 2352431"/>
                <a:gd name="connsiteX130" fmla="*/ 2338023 w 6043312"/>
                <a:gd name="connsiteY130" fmla="*/ 351692 h 2352431"/>
                <a:gd name="connsiteX131" fmla="*/ 2275500 w 6043312"/>
                <a:gd name="connsiteY131" fmla="*/ 367323 h 2352431"/>
                <a:gd name="connsiteX132" fmla="*/ 2166084 w 6043312"/>
                <a:gd name="connsiteY132" fmla="*/ 382954 h 2352431"/>
                <a:gd name="connsiteX133" fmla="*/ 2111377 w 6043312"/>
                <a:gd name="connsiteY133" fmla="*/ 398585 h 2352431"/>
                <a:gd name="connsiteX134" fmla="*/ 2001961 w 6043312"/>
                <a:gd name="connsiteY134" fmla="*/ 429846 h 2352431"/>
                <a:gd name="connsiteX135" fmla="*/ 1955069 w 6043312"/>
                <a:gd name="connsiteY135" fmla="*/ 445477 h 2352431"/>
                <a:gd name="connsiteX136" fmla="*/ 1923807 w 6043312"/>
                <a:gd name="connsiteY136" fmla="*/ 453292 h 2352431"/>
                <a:gd name="connsiteX137" fmla="*/ 1900361 w 6043312"/>
                <a:gd name="connsiteY137" fmla="*/ 461108 h 2352431"/>
                <a:gd name="connsiteX138" fmla="*/ 1830023 w 6043312"/>
                <a:gd name="connsiteY138" fmla="*/ 468923 h 2352431"/>
                <a:gd name="connsiteX139" fmla="*/ 1736238 w 6043312"/>
                <a:gd name="connsiteY139" fmla="*/ 484554 h 2352431"/>
                <a:gd name="connsiteX140" fmla="*/ 1478331 w 6043312"/>
                <a:gd name="connsiteY140" fmla="*/ 508000 h 2352431"/>
                <a:gd name="connsiteX141" fmla="*/ 1400177 w 6043312"/>
                <a:gd name="connsiteY141" fmla="*/ 523631 h 2352431"/>
                <a:gd name="connsiteX142" fmla="*/ 1368915 w 6043312"/>
                <a:gd name="connsiteY142" fmla="*/ 531446 h 2352431"/>
                <a:gd name="connsiteX143" fmla="*/ 1142268 w 6043312"/>
                <a:gd name="connsiteY143" fmla="*/ 586154 h 2352431"/>
                <a:gd name="connsiteX144" fmla="*/ 431068 w 6043312"/>
                <a:gd name="connsiteY144"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690454 w 6043312"/>
                <a:gd name="connsiteY98" fmla="*/ 836246 h 2352431"/>
                <a:gd name="connsiteX99" fmla="*/ 4495069 w 6043312"/>
                <a:gd name="connsiteY99" fmla="*/ 531446 h 2352431"/>
                <a:gd name="connsiteX100" fmla="*/ 4346577 w 6043312"/>
                <a:gd name="connsiteY100" fmla="*/ 234462 h 2352431"/>
                <a:gd name="connsiteX101" fmla="*/ 3979254 w 6043312"/>
                <a:gd name="connsiteY101" fmla="*/ 0 h 2352431"/>
                <a:gd name="connsiteX102" fmla="*/ 3510331 w 6043312"/>
                <a:gd name="connsiteY102" fmla="*/ 7816 h 2352431"/>
                <a:gd name="connsiteX103" fmla="*/ 3463438 w 6043312"/>
                <a:gd name="connsiteY103" fmla="*/ 15631 h 2352431"/>
                <a:gd name="connsiteX104" fmla="*/ 3377469 w 6043312"/>
                <a:gd name="connsiteY104" fmla="*/ 23446 h 2352431"/>
                <a:gd name="connsiteX105" fmla="*/ 3322761 w 6043312"/>
                <a:gd name="connsiteY105" fmla="*/ 39077 h 2352431"/>
                <a:gd name="connsiteX106" fmla="*/ 3275869 w 6043312"/>
                <a:gd name="connsiteY106" fmla="*/ 54708 h 2352431"/>
                <a:gd name="connsiteX107" fmla="*/ 3252423 w 6043312"/>
                <a:gd name="connsiteY107" fmla="*/ 62523 h 2352431"/>
                <a:gd name="connsiteX108" fmla="*/ 3197715 w 6043312"/>
                <a:gd name="connsiteY108" fmla="*/ 85969 h 2352431"/>
                <a:gd name="connsiteX109" fmla="*/ 3127377 w 6043312"/>
                <a:gd name="connsiteY109" fmla="*/ 109416 h 2352431"/>
                <a:gd name="connsiteX110" fmla="*/ 3103931 w 6043312"/>
                <a:gd name="connsiteY110" fmla="*/ 117231 h 2352431"/>
                <a:gd name="connsiteX111" fmla="*/ 3072669 w 6043312"/>
                <a:gd name="connsiteY111" fmla="*/ 125046 h 2352431"/>
                <a:gd name="connsiteX112" fmla="*/ 3025777 w 6043312"/>
                <a:gd name="connsiteY112" fmla="*/ 140677 h 2352431"/>
                <a:gd name="connsiteX113" fmla="*/ 2947623 w 6043312"/>
                <a:gd name="connsiteY113" fmla="*/ 164123 h 2352431"/>
                <a:gd name="connsiteX114" fmla="*/ 2924177 w 6043312"/>
                <a:gd name="connsiteY114" fmla="*/ 171939 h 2352431"/>
                <a:gd name="connsiteX115" fmla="*/ 2900731 w 6043312"/>
                <a:gd name="connsiteY115" fmla="*/ 187569 h 2352431"/>
                <a:gd name="connsiteX116" fmla="*/ 2846023 w 6043312"/>
                <a:gd name="connsiteY116" fmla="*/ 203200 h 2352431"/>
                <a:gd name="connsiteX117" fmla="*/ 2822577 w 6043312"/>
                <a:gd name="connsiteY117" fmla="*/ 218831 h 2352431"/>
                <a:gd name="connsiteX118" fmla="*/ 2791315 w 6043312"/>
                <a:gd name="connsiteY118" fmla="*/ 226646 h 2352431"/>
                <a:gd name="connsiteX119" fmla="*/ 2767869 w 6043312"/>
                <a:gd name="connsiteY119" fmla="*/ 234462 h 2352431"/>
                <a:gd name="connsiteX120" fmla="*/ 2736607 w 6043312"/>
                <a:gd name="connsiteY120" fmla="*/ 242277 h 2352431"/>
                <a:gd name="connsiteX121" fmla="*/ 2681900 w 6043312"/>
                <a:gd name="connsiteY121" fmla="*/ 257908 h 2352431"/>
                <a:gd name="connsiteX122" fmla="*/ 2642823 w 6043312"/>
                <a:gd name="connsiteY122" fmla="*/ 265723 h 2352431"/>
                <a:gd name="connsiteX123" fmla="*/ 2619377 w 6043312"/>
                <a:gd name="connsiteY123" fmla="*/ 273539 h 2352431"/>
                <a:gd name="connsiteX124" fmla="*/ 2572484 w 6043312"/>
                <a:gd name="connsiteY124" fmla="*/ 281354 h 2352431"/>
                <a:gd name="connsiteX125" fmla="*/ 2549038 w 6043312"/>
                <a:gd name="connsiteY125" fmla="*/ 289169 h 2352431"/>
                <a:gd name="connsiteX126" fmla="*/ 2478700 w 6043312"/>
                <a:gd name="connsiteY126" fmla="*/ 304800 h 2352431"/>
                <a:gd name="connsiteX127" fmla="*/ 2416177 w 6043312"/>
                <a:gd name="connsiteY127" fmla="*/ 328246 h 2352431"/>
                <a:gd name="connsiteX128" fmla="*/ 2392731 w 6043312"/>
                <a:gd name="connsiteY128" fmla="*/ 343877 h 2352431"/>
                <a:gd name="connsiteX129" fmla="*/ 2338023 w 6043312"/>
                <a:gd name="connsiteY129" fmla="*/ 351692 h 2352431"/>
                <a:gd name="connsiteX130" fmla="*/ 2275500 w 6043312"/>
                <a:gd name="connsiteY130" fmla="*/ 367323 h 2352431"/>
                <a:gd name="connsiteX131" fmla="*/ 2166084 w 6043312"/>
                <a:gd name="connsiteY131" fmla="*/ 382954 h 2352431"/>
                <a:gd name="connsiteX132" fmla="*/ 2111377 w 6043312"/>
                <a:gd name="connsiteY132" fmla="*/ 398585 h 2352431"/>
                <a:gd name="connsiteX133" fmla="*/ 2001961 w 6043312"/>
                <a:gd name="connsiteY133" fmla="*/ 429846 h 2352431"/>
                <a:gd name="connsiteX134" fmla="*/ 1955069 w 6043312"/>
                <a:gd name="connsiteY134" fmla="*/ 445477 h 2352431"/>
                <a:gd name="connsiteX135" fmla="*/ 1923807 w 6043312"/>
                <a:gd name="connsiteY135" fmla="*/ 453292 h 2352431"/>
                <a:gd name="connsiteX136" fmla="*/ 1900361 w 6043312"/>
                <a:gd name="connsiteY136" fmla="*/ 461108 h 2352431"/>
                <a:gd name="connsiteX137" fmla="*/ 1830023 w 6043312"/>
                <a:gd name="connsiteY137" fmla="*/ 468923 h 2352431"/>
                <a:gd name="connsiteX138" fmla="*/ 1736238 w 6043312"/>
                <a:gd name="connsiteY138" fmla="*/ 484554 h 2352431"/>
                <a:gd name="connsiteX139" fmla="*/ 1478331 w 6043312"/>
                <a:gd name="connsiteY139" fmla="*/ 508000 h 2352431"/>
                <a:gd name="connsiteX140" fmla="*/ 1400177 w 6043312"/>
                <a:gd name="connsiteY140" fmla="*/ 523631 h 2352431"/>
                <a:gd name="connsiteX141" fmla="*/ 1368915 w 6043312"/>
                <a:gd name="connsiteY141" fmla="*/ 531446 h 2352431"/>
                <a:gd name="connsiteX142" fmla="*/ 1142268 w 6043312"/>
                <a:gd name="connsiteY142" fmla="*/ 586154 h 2352431"/>
                <a:gd name="connsiteX143" fmla="*/ 431068 w 6043312"/>
                <a:gd name="connsiteY143"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065592 w 6043312"/>
                <a:gd name="connsiteY96" fmla="*/ 1047262 h 2352431"/>
                <a:gd name="connsiteX97" fmla="*/ 4690454 w 6043312"/>
                <a:gd name="connsiteY97" fmla="*/ 836246 h 2352431"/>
                <a:gd name="connsiteX98" fmla="*/ 4495069 w 6043312"/>
                <a:gd name="connsiteY98" fmla="*/ 531446 h 2352431"/>
                <a:gd name="connsiteX99" fmla="*/ 4346577 w 6043312"/>
                <a:gd name="connsiteY99" fmla="*/ 234462 h 2352431"/>
                <a:gd name="connsiteX100" fmla="*/ 3979254 w 6043312"/>
                <a:gd name="connsiteY100" fmla="*/ 0 h 2352431"/>
                <a:gd name="connsiteX101" fmla="*/ 3510331 w 6043312"/>
                <a:gd name="connsiteY101" fmla="*/ 7816 h 2352431"/>
                <a:gd name="connsiteX102" fmla="*/ 3463438 w 6043312"/>
                <a:gd name="connsiteY102" fmla="*/ 15631 h 2352431"/>
                <a:gd name="connsiteX103" fmla="*/ 3377469 w 6043312"/>
                <a:gd name="connsiteY103" fmla="*/ 23446 h 2352431"/>
                <a:gd name="connsiteX104" fmla="*/ 3322761 w 6043312"/>
                <a:gd name="connsiteY104" fmla="*/ 39077 h 2352431"/>
                <a:gd name="connsiteX105" fmla="*/ 3275869 w 6043312"/>
                <a:gd name="connsiteY105" fmla="*/ 54708 h 2352431"/>
                <a:gd name="connsiteX106" fmla="*/ 3252423 w 6043312"/>
                <a:gd name="connsiteY106" fmla="*/ 62523 h 2352431"/>
                <a:gd name="connsiteX107" fmla="*/ 3197715 w 6043312"/>
                <a:gd name="connsiteY107" fmla="*/ 85969 h 2352431"/>
                <a:gd name="connsiteX108" fmla="*/ 3127377 w 6043312"/>
                <a:gd name="connsiteY108" fmla="*/ 109416 h 2352431"/>
                <a:gd name="connsiteX109" fmla="*/ 3103931 w 6043312"/>
                <a:gd name="connsiteY109" fmla="*/ 117231 h 2352431"/>
                <a:gd name="connsiteX110" fmla="*/ 3072669 w 6043312"/>
                <a:gd name="connsiteY110" fmla="*/ 125046 h 2352431"/>
                <a:gd name="connsiteX111" fmla="*/ 3025777 w 6043312"/>
                <a:gd name="connsiteY111" fmla="*/ 140677 h 2352431"/>
                <a:gd name="connsiteX112" fmla="*/ 2947623 w 6043312"/>
                <a:gd name="connsiteY112" fmla="*/ 164123 h 2352431"/>
                <a:gd name="connsiteX113" fmla="*/ 2924177 w 6043312"/>
                <a:gd name="connsiteY113" fmla="*/ 171939 h 2352431"/>
                <a:gd name="connsiteX114" fmla="*/ 2900731 w 6043312"/>
                <a:gd name="connsiteY114" fmla="*/ 187569 h 2352431"/>
                <a:gd name="connsiteX115" fmla="*/ 2846023 w 6043312"/>
                <a:gd name="connsiteY115" fmla="*/ 203200 h 2352431"/>
                <a:gd name="connsiteX116" fmla="*/ 2822577 w 6043312"/>
                <a:gd name="connsiteY116" fmla="*/ 218831 h 2352431"/>
                <a:gd name="connsiteX117" fmla="*/ 2791315 w 6043312"/>
                <a:gd name="connsiteY117" fmla="*/ 226646 h 2352431"/>
                <a:gd name="connsiteX118" fmla="*/ 2767869 w 6043312"/>
                <a:gd name="connsiteY118" fmla="*/ 234462 h 2352431"/>
                <a:gd name="connsiteX119" fmla="*/ 2736607 w 6043312"/>
                <a:gd name="connsiteY119" fmla="*/ 242277 h 2352431"/>
                <a:gd name="connsiteX120" fmla="*/ 2681900 w 6043312"/>
                <a:gd name="connsiteY120" fmla="*/ 257908 h 2352431"/>
                <a:gd name="connsiteX121" fmla="*/ 2642823 w 6043312"/>
                <a:gd name="connsiteY121" fmla="*/ 265723 h 2352431"/>
                <a:gd name="connsiteX122" fmla="*/ 2619377 w 6043312"/>
                <a:gd name="connsiteY122" fmla="*/ 273539 h 2352431"/>
                <a:gd name="connsiteX123" fmla="*/ 2572484 w 6043312"/>
                <a:gd name="connsiteY123" fmla="*/ 281354 h 2352431"/>
                <a:gd name="connsiteX124" fmla="*/ 2549038 w 6043312"/>
                <a:gd name="connsiteY124" fmla="*/ 289169 h 2352431"/>
                <a:gd name="connsiteX125" fmla="*/ 2478700 w 6043312"/>
                <a:gd name="connsiteY125" fmla="*/ 304800 h 2352431"/>
                <a:gd name="connsiteX126" fmla="*/ 2416177 w 6043312"/>
                <a:gd name="connsiteY126" fmla="*/ 328246 h 2352431"/>
                <a:gd name="connsiteX127" fmla="*/ 2392731 w 6043312"/>
                <a:gd name="connsiteY127" fmla="*/ 343877 h 2352431"/>
                <a:gd name="connsiteX128" fmla="*/ 2338023 w 6043312"/>
                <a:gd name="connsiteY128" fmla="*/ 351692 h 2352431"/>
                <a:gd name="connsiteX129" fmla="*/ 2275500 w 6043312"/>
                <a:gd name="connsiteY129" fmla="*/ 367323 h 2352431"/>
                <a:gd name="connsiteX130" fmla="*/ 2166084 w 6043312"/>
                <a:gd name="connsiteY130" fmla="*/ 382954 h 2352431"/>
                <a:gd name="connsiteX131" fmla="*/ 2111377 w 6043312"/>
                <a:gd name="connsiteY131" fmla="*/ 398585 h 2352431"/>
                <a:gd name="connsiteX132" fmla="*/ 2001961 w 6043312"/>
                <a:gd name="connsiteY132" fmla="*/ 429846 h 2352431"/>
                <a:gd name="connsiteX133" fmla="*/ 1955069 w 6043312"/>
                <a:gd name="connsiteY133" fmla="*/ 445477 h 2352431"/>
                <a:gd name="connsiteX134" fmla="*/ 1923807 w 6043312"/>
                <a:gd name="connsiteY134" fmla="*/ 453292 h 2352431"/>
                <a:gd name="connsiteX135" fmla="*/ 1900361 w 6043312"/>
                <a:gd name="connsiteY135" fmla="*/ 461108 h 2352431"/>
                <a:gd name="connsiteX136" fmla="*/ 1830023 w 6043312"/>
                <a:gd name="connsiteY136" fmla="*/ 468923 h 2352431"/>
                <a:gd name="connsiteX137" fmla="*/ 1736238 w 6043312"/>
                <a:gd name="connsiteY137" fmla="*/ 484554 h 2352431"/>
                <a:gd name="connsiteX138" fmla="*/ 1478331 w 6043312"/>
                <a:gd name="connsiteY138" fmla="*/ 508000 h 2352431"/>
                <a:gd name="connsiteX139" fmla="*/ 1400177 w 6043312"/>
                <a:gd name="connsiteY139" fmla="*/ 523631 h 2352431"/>
                <a:gd name="connsiteX140" fmla="*/ 1368915 w 6043312"/>
                <a:gd name="connsiteY140" fmla="*/ 531446 h 2352431"/>
                <a:gd name="connsiteX141" fmla="*/ 1142268 w 6043312"/>
                <a:gd name="connsiteY141" fmla="*/ 586154 h 2352431"/>
                <a:gd name="connsiteX142" fmla="*/ 431068 w 6043312"/>
                <a:gd name="connsiteY142" fmla="*/ 812801 h 2352431"/>
                <a:gd name="connsiteX0" fmla="*/ 431070 w 6043312"/>
                <a:gd name="connsiteY0" fmla="*/ 828675 h 2360490"/>
                <a:gd name="connsiteX1" fmla="*/ 274762 w 6043312"/>
                <a:gd name="connsiteY1" fmla="*/ 906828 h 2360490"/>
                <a:gd name="connsiteX2" fmla="*/ 157531 w 6043312"/>
                <a:gd name="connsiteY2" fmla="*/ 977167 h 2360490"/>
                <a:gd name="connsiteX3" fmla="*/ 16854 w 6043312"/>
                <a:gd name="connsiteY3" fmla="*/ 1133475 h 2360490"/>
                <a:gd name="connsiteX4" fmla="*/ 9038 w 6043312"/>
                <a:gd name="connsiteY4" fmla="*/ 1164736 h 2360490"/>
                <a:gd name="connsiteX5" fmla="*/ 9038 w 6043312"/>
                <a:gd name="connsiteY5" fmla="*/ 1492982 h 2360490"/>
                <a:gd name="connsiteX6" fmla="*/ 16854 w 6043312"/>
                <a:gd name="connsiteY6" fmla="*/ 1516428 h 2360490"/>
                <a:gd name="connsiteX7" fmla="*/ 40300 w 6043312"/>
                <a:gd name="connsiteY7" fmla="*/ 1594582 h 2360490"/>
                <a:gd name="connsiteX8" fmla="*/ 48115 w 6043312"/>
                <a:gd name="connsiteY8" fmla="*/ 1618028 h 2360490"/>
                <a:gd name="connsiteX9" fmla="*/ 71561 w 6043312"/>
                <a:gd name="connsiteY9" fmla="*/ 1633659 h 2360490"/>
                <a:gd name="connsiteX10" fmla="*/ 102823 w 6043312"/>
                <a:gd name="connsiteY10" fmla="*/ 1703998 h 2360490"/>
                <a:gd name="connsiteX11" fmla="*/ 126269 w 6043312"/>
                <a:gd name="connsiteY11" fmla="*/ 1727444 h 2360490"/>
                <a:gd name="connsiteX12" fmla="*/ 173161 w 6043312"/>
                <a:gd name="connsiteY12" fmla="*/ 1758705 h 2360490"/>
                <a:gd name="connsiteX13" fmla="*/ 235684 w 6043312"/>
                <a:gd name="connsiteY13" fmla="*/ 1789967 h 2360490"/>
                <a:gd name="connsiteX14" fmla="*/ 298207 w 6043312"/>
                <a:gd name="connsiteY14" fmla="*/ 1821228 h 2360490"/>
                <a:gd name="connsiteX15" fmla="*/ 352915 w 6043312"/>
                <a:gd name="connsiteY15" fmla="*/ 1836859 h 2360490"/>
                <a:gd name="connsiteX16" fmla="*/ 399807 w 6043312"/>
                <a:gd name="connsiteY16" fmla="*/ 1852490 h 2360490"/>
                <a:gd name="connsiteX17" fmla="*/ 423254 w 6043312"/>
                <a:gd name="connsiteY17" fmla="*/ 1868121 h 2360490"/>
                <a:gd name="connsiteX18" fmla="*/ 501407 w 6043312"/>
                <a:gd name="connsiteY18" fmla="*/ 1891567 h 2360490"/>
                <a:gd name="connsiteX19" fmla="*/ 524854 w 6043312"/>
                <a:gd name="connsiteY19" fmla="*/ 1907198 h 2360490"/>
                <a:gd name="connsiteX20" fmla="*/ 587377 w 6043312"/>
                <a:gd name="connsiteY20" fmla="*/ 1922828 h 2360490"/>
                <a:gd name="connsiteX21" fmla="*/ 634269 w 6043312"/>
                <a:gd name="connsiteY21" fmla="*/ 1938459 h 2360490"/>
                <a:gd name="connsiteX22" fmla="*/ 657715 w 6043312"/>
                <a:gd name="connsiteY22" fmla="*/ 1946275 h 2360490"/>
                <a:gd name="connsiteX23" fmla="*/ 681161 w 6043312"/>
                <a:gd name="connsiteY23" fmla="*/ 1954090 h 2360490"/>
                <a:gd name="connsiteX24" fmla="*/ 704607 w 6043312"/>
                <a:gd name="connsiteY24" fmla="*/ 1969721 h 2360490"/>
                <a:gd name="connsiteX25" fmla="*/ 759315 w 6043312"/>
                <a:gd name="connsiteY25" fmla="*/ 1985351 h 2360490"/>
                <a:gd name="connsiteX26" fmla="*/ 806207 w 6043312"/>
                <a:gd name="connsiteY26" fmla="*/ 2000982 h 2360490"/>
                <a:gd name="connsiteX27" fmla="*/ 860915 w 6043312"/>
                <a:gd name="connsiteY27" fmla="*/ 2024428 h 2360490"/>
                <a:gd name="connsiteX28" fmla="*/ 931254 w 6043312"/>
                <a:gd name="connsiteY28" fmla="*/ 2032244 h 2360490"/>
                <a:gd name="connsiteX29" fmla="*/ 1001592 w 6043312"/>
                <a:gd name="connsiteY29" fmla="*/ 2055690 h 2360490"/>
                <a:gd name="connsiteX30" fmla="*/ 1025038 w 6043312"/>
                <a:gd name="connsiteY30" fmla="*/ 2063505 h 2360490"/>
                <a:gd name="connsiteX31" fmla="*/ 1095377 w 6043312"/>
                <a:gd name="connsiteY31" fmla="*/ 2071321 h 2360490"/>
                <a:gd name="connsiteX32" fmla="*/ 1189161 w 6043312"/>
                <a:gd name="connsiteY32" fmla="*/ 2094767 h 2360490"/>
                <a:gd name="connsiteX33" fmla="*/ 1251684 w 6043312"/>
                <a:gd name="connsiteY33" fmla="*/ 2110398 h 2360490"/>
                <a:gd name="connsiteX34" fmla="*/ 1345469 w 6043312"/>
                <a:gd name="connsiteY34" fmla="*/ 2118213 h 2360490"/>
                <a:gd name="connsiteX35" fmla="*/ 1423623 w 6043312"/>
                <a:gd name="connsiteY35" fmla="*/ 2133844 h 2360490"/>
                <a:gd name="connsiteX36" fmla="*/ 1462700 w 6043312"/>
                <a:gd name="connsiteY36" fmla="*/ 2141659 h 2360490"/>
                <a:gd name="connsiteX37" fmla="*/ 1493961 w 6043312"/>
                <a:gd name="connsiteY37" fmla="*/ 2149475 h 2360490"/>
                <a:gd name="connsiteX38" fmla="*/ 1704977 w 6043312"/>
                <a:gd name="connsiteY38" fmla="*/ 2165105 h 2360490"/>
                <a:gd name="connsiteX39" fmla="*/ 1783131 w 6043312"/>
                <a:gd name="connsiteY39" fmla="*/ 2172921 h 2360490"/>
                <a:gd name="connsiteX40" fmla="*/ 1837838 w 6043312"/>
                <a:gd name="connsiteY40" fmla="*/ 2188551 h 2360490"/>
                <a:gd name="connsiteX41" fmla="*/ 1861284 w 6043312"/>
                <a:gd name="connsiteY41" fmla="*/ 2196367 h 2360490"/>
                <a:gd name="connsiteX42" fmla="*/ 1931623 w 6043312"/>
                <a:gd name="connsiteY42" fmla="*/ 2204182 h 2360490"/>
                <a:gd name="connsiteX43" fmla="*/ 2072300 w 6043312"/>
                <a:gd name="connsiteY43" fmla="*/ 2219813 h 2360490"/>
                <a:gd name="connsiteX44" fmla="*/ 2236423 w 6043312"/>
                <a:gd name="connsiteY44" fmla="*/ 2227628 h 2360490"/>
                <a:gd name="connsiteX45" fmla="*/ 2392731 w 6043312"/>
                <a:gd name="connsiteY45" fmla="*/ 2219813 h 2360490"/>
                <a:gd name="connsiteX46" fmla="*/ 2431807 w 6043312"/>
                <a:gd name="connsiteY46" fmla="*/ 2211998 h 2360490"/>
                <a:gd name="connsiteX47" fmla="*/ 2486515 w 6043312"/>
                <a:gd name="connsiteY47" fmla="*/ 2196367 h 2360490"/>
                <a:gd name="connsiteX48" fmla="*/ 2556854 w 6043312"/>
                <a:gd name="connsiteY48" fmla="*/ 2188551 h 2360490"/>
                <a:gd name="connsiteX49" fmla="*/ 2580300 w 6043312"/>
                <a:gd name="connsiteY49" fmla="*/ 2180736 h 2360490"/>
                <a:gd name="connsiteX50" fmla="*/ 2603746 w 6043312"/>
                <a:gd name="connsiteY50" fmla="*/ 2165105 h 2360490"/>
                <a:gd name="connsiteX51" fmla="*/ 2689715 w 6043312"/>
                <a:gd name="connsiteY51" fmla="*/ 2157290 h 2360490"/>
                <a:gd name="connsiteX52" fmla="*/ 2744423 w 6043312"/>
                <a:gd name="connsiteY52" fmla="*/ 2141659 h 2360490"/>
                <a:gd name="connsiteX53" fmla="*/ 2830392 w 6043312"/>
                <a:gd name="connsiteY53" fmla="*/ 2133844 h 2360490"/>
                <a:gd name="connsiteX54" fmla="*/ 2877284 w 6043312"/>
                <a:gd name="connsiteY54" fmla="*/ 2118213 h 2360490"/>
                <a:gd name="connsiteX55" fmla="*/ 2908546 w 6043312"/>
                <a:gd name="connsiteY55" fmla="*/ 2110398 h 2360490"/>
                <a:gd name="connsiteX56" fmla="*/ 2955438 w 6043312"/>
                <a:gd name="connsiteY56" fmla="*/ 2094767 h 2360490"/>
                <a:gd name="connsiteX57" fmla="*/ 3119561 w 6043312"/>
                <a:gd name="connsiteY57" fmla="*/ 2079136 h 2360490"/>
                <a:gd name="connsiteX58" fmla="*/ 3174269 w 6043312"/>
                <a:gd name="connsiteY58" fmla="*/ 2063505 h 2360490"/>
                <a:gd name="connsiteX59" fmla="*/ 3221161 w 6043312"/>
                <a:gd name="connsiteY59" fmla="*/ 2047875 h 2360490"/>
                <a:gd name="connsiteX60" fmla="*/ 3244607 w 6043312"/>
                <a:gd name="connsiteY60" fmla="*/ 2040059 h 2360490"/>
                <a:gd name="connsiteX61" fmla="*/ 3651007 w 6043312"/>
                <a:gd name="connsiteY61" fmla="*/ 2047875 h 2360490"/>
                <a:gd name="connsiteX62" fmla="*/ 3690084 w 6043312"/>
                <a:gd name="connsiteY62" fmla="*/ 2055690 h 2360490"/>
                <a:gd name="connsiteX63" fmla="*/ 3752607 w 6043312"/>
                <a:gd name="connsiteY63" fmla="*/ 2071321 h 2360490"/>
                <a:gd name="connsiteX64" fmla="*/ 3799500 w 6043312"/>
                <a:gd name="connsiteY64" fmla="*/ 2086951 h 2360490"/>
                <a:gd name="connsiteX65" fmla="*/ 3822946 w 6043312"/>
                <a:gd name="connsiteY65" fmla="*/ 2094767 h 2360490"/>
                <a:gd name="connsiteX66" fmla="*/ 3862023 w 6043312"/>
                <a:gd name="connsiteY66" fmla="*/ 2102582 h 2360490"/>
                <a:gd name="connsiteX67" fmla="*/ 3893284 w 6043312"/>
                <a:gd name="connsiteY67" fmla="*/ 2118213 h 2360490"/>
                <a:gd name="connsiteX68" fmla="*/ 3947992 w 6043312"/>
                <a:gd name="connsiteY68" fmla="*/ 2133844 h 2360490"/>
                <a:gd name="connsiteX69" fmla="*/ 3971438 w 6043312"/>
                <a:gd name="connsiteY69" fmla="*/ 2141659 h 2360490"/>
                <a:gd name="connsiteX70" fmla="*/ 4026146 w 6043312"/>
                <a:gd name="connsiteY70" fmla="*/ 2157290 h 2360490"/>
                <a:gd name="connsiteX71" fmla="*/ 4049592 w 6043312"/>
                <a:gd name="connsiteY71" fmla="*/ 2172921 h 2360490"/>
                <a:gd name="connsiteX72" fmla="*/ 4119931 w 6043312"/>
                <a:gd name="connsiteY72" fmla="*/ 2188551 h 2360490"/>
                <a:gd name="connsiteX73" fmla="*/ 4143377 w 6043312"/>
                <a:gd name="connsiteY73" fmla="*/ 2196367 h 2360490"/>
                <a:gd name="connsiteX74" fmla="*/ 4237161 w 6043312"/>
                <a:gd name="connsiteY74" fmla="*/ 2211998 h 2360490"/>
                <a:gd name="connsiteX75" fmla="*/ 4284054 w 6043312"/>
                <a:gd name="connsiteY75" fmla="*/ 2227628 h 2360490"/>
                <a:gd name="connsiteX76" fmla="*/ 4307500 w 6043312"/>
                <a:gd name="connsiteY76" fmla="*/ 2235444 h 2360490"/>
                <a:gd name="connsiteX77" fmla="*/ 4346577 w 6043312"/>
                <a:gd name="connsiteY77" fmla="*/ 2243259 h 2360490"/>
                <a:gd name="connsiteX78" fmla="*/ 4370023 w 6043312"/>
                <a:gd name="connsiteY78" fmla="*/ 2251075 h 2360490"/>
                <a:gd name="connsiteX79" fmla="*/ 4424731 w 6043312"/>
                <a:gd name="connsiteY79" fmla="*/ 2258890 h 2360490"/>
                <a:gd name="connsiteX80" fmla="*/ 4534146 w 6043312"/>
                <a:gd name="connsiteY80" fmla="*/ 2290151 h 2360490"/>
                <a:gd name="connsiteX81" fmla="*/ 4737346 w 6043312"/>
                <a:gd name="connsiteY81" fmla="*/ 2305782 h 2360490"/>
                <a:gd name="connsiteX82" fmla="*/ 4807684 w 6043312"/>
                <a:gd name="connsiteY82" fmla="*/ 2313598 h 2360490"/>
                <a:gd name="connsiteX83" fmla="*/ 4838946 w 6043312"/>
                <a:gd name="connsiteY83" fmla="*/ 2321413 h 2360490"/>
                <a:gd name="connsiteX84" fmla="*/ 5049961 w 6043312"/>
                <a:gd name="connsiteY84" fmla="*/ 2329228 h 2360490"/>
                <a:gd name="connsiteX85" fmla="*/ 5104669 w 6043312"/>
                <a:gd name="connsiteY85" fmla="*/ 2337044 h 2360490"/>
                <a:gd name="connsiteX86" fmla="*/ 5151561 w 6043312"/>
                <a:gd name="connsiteY86" fmla="*/ 2344859 h 2360490"/>
                <a:gd name="connsiteX87" fmla="*/ 5229715 w 6043312"/>
                <a:gd name="connsiteY87" fmla="*/ 2352675 h 2360490"/>
                <a:gd name="connsiteX88" fmla="*/ 5284423 w 6043312"/>
                <a:gd name="connsiteY88" fmla="*/ 2360490 h 2360490"/>
                <a:gd name="connsiteX89" fmla="*/ 5550146 w 6043312"/>
                <a:gd name="connsiteY89" fmla="*/ 2344859 h 2360490"/>
                <a:gd name="connsiteX90" fmla="*/ 5753346 w 6043312"/>
                <a:gd name="connsiteY90" fmla="*/ 2274521 h 2360490"/>
                <a:gd name="connsiteX91" fmla="*/ 5948731 w 6043312"/>
                <a:gd name="connsiteY91" fmla="*/ 2079136 h 2360490"/>
                <a:gd name="connsiteX92" fmla="*/ 6034700 w 6043312"/>
                <a:gd name="connsiteY92" fmla="*/ 1836859 h 2360490"/>
                <a:gd name="connsiteX93" fmla="*/ 6019069 w 6043312"/>
                <a:gd name="connsiteY93" fmla="*/ 1610213 h 2360490"/>
                <a:gd name="connsiteX94" fmla="*/ 5847131 w 6043312"/>
                <a:gd name="connsiteY94" fmla="*/ 1422644 h 2360490"/>
                <a:gd name="connsiteX95" fmla="*/ 5495438 w 6043312"/>
                <a:gd name="connsiteY95" fmla="*/ 1258521 h 2360490"/>
                <a:gd name="connsiteX96" fmla="*/ 5065592 w 6043312"/>
                <a:gd name="connsiteY96" fmla="*/ 1055321 h 2360490"/>
                <a:gd name="connsiteX97" fmla="*/ 4690454 w 6043312"/>
                <a:gd name="connsiteY97" fmla="*/ 844305 h 2360490"/>
                <a:gd name="connsiteX98" fmla="*/ 4495069 w 6043312"/>
                <a:gd name="connsiteY98" fmla="*/ 539505 h 2360490"/>
                <a:gd name="connsiteX99" fmla="*/ 4346577 w 6043312"/>
                <a:gd name="connsiteY99" fmla="*/ 242521 h 2360490"/>
                <a:gd name="connsiteX100" fmla="*/ 3979254 w 6043312"/>
                <a:gd name="connsiteY100" fmla="*/ 8059 h 2360490"/>
                <a:gd name="connsiteX101" fmla="*/ 3691306 w 6043312"/>
                <a:gd name="connsiteY101" fmla="*/ 0 h 2360490"/>
                <a:gd name="connsiteX102" fmla="*/ 3463438 w 6043312"/>
                <a:gd name="connsiteY102" fmla="*/ 23690 h 2360490"/>
                <a:gd name="connsiteX103" fmla="*/ 3377469 w 6043312"/>
                <a:gd name="connsiteY103" fmla="*/ 31505 h 2360490"/>
                <a:gd name="connsiteX104" fmla="*/ 3322761 w 6043312"/>
                <a:gd name="connsiteY104" fmla="*/ 47136 h 2360490"/>
                <a:gd name="connsiteX105" fmla="*/ 3275869 w 6043312"/>
                <a:gd name="connsiteY105" fmla="*/ 62767 h 2360490"/>
                <a:gd name="connsiteX106" fmla="*/ 3252423 w 6043312"/>
                <a:gd name="connsiteY106" fmla="*/ 70582 h 2360490"/>
                <a:gd name="connsiteX107" fmla="*/ 3197715 w 6043312"/>
                <a:gd name="connsiteY107" fmla="*/ 94028 h 2360490"/>
                <a:gd name="connsiteX108" fmla="*/ 3127377 w 6043312"/>
                <a:gd name="connsiteY108" fmla="*/ 117475 h 2360490"/>
                <a:gd name="connsiteX109" fmla="*/ 3103931 w 6043312"/>
                <a:gd name="connsiteY109" fmla="*/ 125290 h 2360490"/>
                <a:gd name="connsiteX110" fmla="*/ 3072669 w 6043312"/>
                <a:gd name="connsiteY110" fmla="*/ 133105 h 2360490"/>
                <a:gd name="connsiteX111" fmla="*/ 3025777 w 6043312"/>
                <a:gd name="connsiteY111" fmla="*/ 148736 h 2360490"/>
                <a:gd name="connsiteX112" fmla="*/ 2947623 w 6043312"/>
                <a:gd name="connsiteY112" fmla="*/ 172182 h 2360490"/>
                <a:gd name="connsiteX113" fmla="*/ 2924177 w 6043312"/>
                <a:gd name="connsiteY113" fmla="*/ 179998 h 2360490"/>
                <a:gd name="connsiteX114" fmla="*/ 2900731 w 6043312"/>
                <a:gd name="connsiteY114" fmla="*/ 195628 h 2360490"/>
                <a:gd name="connsiteX115" fmla="*/ 2846023 w 6043312"/>
                <a:gd name="connsiteY115" fmla="*/ 211259 h 2360490"/>
                <a:gd name="connsiteX116" fmla="*/ 2822577 w 6043312"/>
                <a:gd name="connsiteY116" fmla="*/ 226890 h 2360490"/>
                <a:gd name="connsiteX117" fmla="*/ 2791315 w 6043312"/>
                <a:gd name="connsiteY117" fmla="*/ 234705 h 2360490"/>
                <a:gd name="connsiteX118" fmla="*/ 2767869 w 6043312"/>
                <a:gd name="connsiteY118" fmla="*/ 242521 h 2360490"/>
                <a:gd name="connsiteX119" fmla="*/ 2736607 w 6043312"/>
                <a:gd name="connsiteY119" fmla="*/ 250336 h 2360490"/>
                <a:gd name="connsiteX120" fmla="*/ 2681900 w 6043312"/>
                <a:gd name="connsiteY120" fmla="*/ 265967 h 2360490"/>
                <a:gd name="connsiteX121" fmla="*/ 2642823 w 6043312"/>
                <a:gd name="connsiteY121" fmla="*/ 273782 h 2360490"/>
                <a:gd name="connsiteX122" fmla="*/ 2619377 w 6043312"/>
                <a:gd name="connsiteY122" fmla="*/ 281598 h 2360490"/>
                <a:gd name="connsiteX123" fmla="*/ 2572484 w 6043312"/>
                <a:gd name="connsiteY123" fmla="*/ 289413 h 2360490"/>
                <a:gd name="connsiteX124" fmla="*/ 2549038 w 6043312"/>
                <a:gd name="connsiteY124" fmla="*/ 297228 h 2360490"/>
                <a:gd name="connsiteX125" fmla="*/ 2478700 w 6043312"/>
                <a:gd name="connsiteY125" fmla="*/ 312859 h 2360490"/>
                <a:gd name="connsiteX126" fmla="*/ 2416177 w 6043312"/>
                <a:gd name="connsiteY126" fmla="*/ 336305 h 2360490"/>
                <a:gd name="connsiteX127" fmla="*/ 2392731 w 6043312"/>
                <a:gd name="connsiteY127" fmla="*/ 351936 h 2360490"/>
                <a:gd name="connsiteX128" fmla="*/ 2338023 w 6043312"/>
                <a:gd name="connsiteY128" fmla="*/ 359751 h 2360490"/>
                <a:gd name="connsiteX129" fmla="*/ 2275500 w 6043312"/>
                <a:gd name="connsiteY129" fmla="*/ 375382 h 2360490"/>
                <a:gd name="connsiteX130" fmla="*/ 2166084 w 6043312"/>
                <a:gd name="connsiteY130" fmla="*/ 391013 h 2360490"/>
                <a:gd name="connsiteX131" fmla="*/ 2111377 w 6043312"/>
                <a:gd name="connsiteY131" fmla="*/ 406644 h 2360490"/>
                <a:gd name="connsiteX132" fmla="*/ 2001961 w 6043312"/>
                <a:gd name="connsiteY132" fmla="*/ 437905 h 2360490"/>
                <a:gd name="connsiteX133" fmla="*/ 1955069 w 6043312"/>
                <a:gd name="connsiteY133" fmla="*/ 453536 h 2360490"/>
                <a:gd name="connsiteX134" fmla="*/ 1923807 w 6043312"/>
                <a:gd name="connsiteY134" fmla="*/ 461351 h 2360490"/>
                <a:gd name="connsiteX135" fmla="*/ 1900361 w 6043312"/>
                <a:gd name="connsiteY135" fmla="*/ 469167 h 2360490"/>
                <a:gd name="connsiteX136" fmla="*/ 1830023 w 6043312"/>
                <a:gd name="connsiteY136" fmla="*/ 476982 h 2360490"/>
                <a:gd name="connsiteX137" fmla="*/ 1736238 w 6043312"/>
                <a:gd name="connsiteY137" fmla="*/ 492613 h 2360490"/>
                <a:gd name="connsiteX138" fmla="*/ 1478331 w 6043312"/>
                <a:gd name="connsiteY138" fmla="*/ 516059 h 2360490"/>
                <a:gd name="connsiteX139" fmla="*/ 1400177 w 6043312"/>
                <a:gd name="connsiteY139" fmla="*/ 531690 h 2360490"/>
                <a:gd name="connsiteX140" fmla="*/ 1368915 w 6043312"/>
                <a:gd name="connsiteY140" fmla="*/ 539505 h 2360490"/>
                <a:gd name="connsiteX141" fmla="*/ 1142268 w 6043312"/>
                <a:gd name="connsiteY141" fmla="*/ 594213 h 2360490"/>
                <a:gd name="connsiteX142" fmla="*/ 431068 w 6043312"/>
                <a:gd name="connsiteY142" fmla="*/ 820860 h 2360490"/>
                <a:gd name="connsiteX0" fmla="*/ 431070 w 6043312"/>
                <a:gd name="connsiteY0" fmla="*/ 828675 h 2360490"/>
                <a:gd name="connsiteX1" fmla="*/ 274762 w 6043312"/>
                <a:gd name="connsiteY1" fmla="*/ 906828 h 2360490"/>
                <a:gd name="connsiteX2" fmla="*/ 157531 w 6043312"/>
                <a:gd name="connsiteY2" fmla="*/ 977167 h 2360490"/>
                <a:gd name="connsiteX3" fmla="*/ 9038 w 6043312"/>
                <a:gd name="connsiteY3" fmla="*/ 1164736 h 2360490"/>
                <a:gd name="connsiteX4" fmla="*/ 9038 w 6043312"/>
                <a:gd name="connsiteY4" fmla="*/ 1492982 h 2360490"/>
                <a:gd name="connsiteX5" fmla="*/ 16854 w 6043312"/>
                <a:gd name="connsiteY5" fmla="*/ 1516428 h 2360490"/>
                <a:gd name="connsiteX6" fmla="*/ 40300 w 6043312"/>
                <a:gd name="connsiteY6" fmla="*/ 1594582 h 2360490"/>
                <a:gd name="connsiteX7" fmla="*/ 48115 w 6043312"/>
                <a:gd name="connsiteY7" fmla="*/ 1618028 h 2360490"/>
                <a:gd name="connsiteX8" fmla="*/ 71561 w 6043312"/>
                <a:gd name="connsiteY8" fmla="*/ 1633659 h 2360490"/>
                <a:gd name="connsiteX9" fmla="*/ 102823 w 6043312"/>
                <a:gd name="connsiteY9" fmla="*/ 1703998 h 2360490"/>
                <a:gd name="connsiteX10" fmla="*/ 126269 w 6043312"/>
                <a:gd name="connsiteY10" fmla="*/ 1727444 h 2360490"/>
                <a:gd name="connsiteX11" fmla="*/ 173161 w 6043312"/>
                <a:gd name="connsiteY11" fmla="*/ 1758705 h 2360490"/>
                <a:gd name="connsiteX12" fmla="*/ 235684 w 6043312"/>
                <a:gd name="connsiteY12" fmla="*/ 1789967 h 2360490"/>
                <a:gd name="connsiteX13" fmla="*/ 298207 w 6043312"/>
                <a:gd name="connsiteY13" fmla="*/ 1821228 h 2360490"/>
                <a:gd name="connsiteX14" fmla="*/ 352915 w 6043312"/>
                <a:gd name="connsiteY14" fmla="*/ 1836859 h 2360490"/>
                <a:gd name="connsiteX15" fmla="*/ 399807 w 6043312"/>
                <a:gd name="connsiteY15" fmla="*/ 1852490 h 2360490"/>
                <a:gd name="connsiteX16" fmla="*/ 423254 w 6043312"/>
                <a:gd name="connsiteY16" fmla="*/ 1868121 h 2360490"/>
                <a:gd name="connsiteX17" fmla="*/ 501407 w 6043312"/>
                <a:gd name="connsiteY17" fmla="*/ 1891567 h 2360490"/>
                <a:gd name="connsiteX18" fmla="*/ 524854 w 6043312"/>
                <a:gd name="connsiteY18" fmla="*/ 1907198 h 2360490"/>
                <a:gd name="connsiteX19" fmla="*/ 587377 w 6043312"/>
                <a:gd name="connsiteY19" fmla="*/ 1922828 h 2360490"/>
                <a:gd name="connsiteX20" fmla="*/ 634269 w 6043312"/>
                <a:gd name="connsiteY20" fmla="*/ 1938459 h 2360490"/>
                <a:gd name="connsiteX21" fmla="*/ 657715 w 6043312"/>
                <a:gd name="connsiteY21" fmla="*/ 1946275 h 2360490"/>
                <a:gd name="connsiteX22" fmla="*/ 681161 w 6043312"/>
                <a:gd name="connsiteY22" fmla="*/ 1954090 h 2360490"/>
                <a:gd name="connsiteX23" fmla="*/ 704607 w 6043312"/>
                <a:gd name="connsiteY23" fmla="*/ 1969721 h 2360490"/>
                <a:gd name="connsiteX24" fmla="*/ 759315 w 6043312"/>
                <a:gd name="connsiteY24" fmla="*/ 1985351 h 2360490"/>
                <a:gd name="connsiteX25" fmla="*/ 806207 w 6043312"/>
                <a:gd name="connsiteY25" fmla="*/ 2000982 h 2360490"/>
                <a:gd name="connsiteX26" fmla="*/ 860915 w 6043312"/>
                <a:gd name="connsiteY26" fmla="*/ 2024428 h 2360490"/>
                <a:gd name="connsiteX27" fmla="*/ 931254 w 6043312"/>
                <a:gd name="connsiteY27" fmla="*/ 2032244 h 2360490"/>
                <a:gd name="connsiteX28" fmla="*/ 1001592 w 6043312"/>
                <a:gd name="connsiteY28" fmla="*/ 2055690 h 2360490"/>
                <a:gd name="connsiteX29" fmla="*/ 1025038 w 6043312"/>
                <a:gd name="connsiteY29" fmla="*/ 2063505 h 2360490"/>
                <a:gd name="connsiteX30" fmla="*/ 1095377 w 6043312"/>
                <a:gd name="connsiteY30" fmla="*/ 2071321 h 2360490"/>
                <a:gd name="connsiteX31" fmla="*/ 1189161 w 6043312"/>
                <a:gd name="connsiteY31" fmla="*/ 2094767 h 2360490"/>
                <a:gd name="connsiteX32" fmla="*/ 1251684 w 6043312"/>
                <a:gd name="connsiteY32" fmla="*/ 2110398 h 2360490"/>
                <a:gd name="connsiteX33" fmla="*/ 1345469 w 6043312"/>
                <a:gd name="connsiteY33" fmla="*/ 2118213 h 2360490"/>
                <a:gd name="connsiteX34" fmla="*/ 1423623 w 6043312"/>
                <a:gd name="connsiteY34" fmla="*/ 2133844 h 2360490"/>
                <a:gd name="connsiteX35" fmla="*/ 1462700 w 6043312"/>
                <a:gd name="connsiteY35" fmla="*/ 2141659 h 2360490"/>
                <a:gd name="connsiteX36" fmla="*/ 1493961 w 6043312"/>
                <a:gd name="connsiteY36" fmla="*/ 2149475 h 2360490"/>
                <a:gd name="connsiteX37" fmla="*/ 1704977 w 6043312"/>
                <a:gd name="connsiteY37" fmla="*/ 2165105 h 2360490"/>
                <a:gd name="connsiteX38" fmla="*/ 1783131 w 6043312"/>
                <a:gd name="connsiteY38" fmla="*/ 2172921 h 2360490"/>
                <a:gd name="connsiteX39" fmla="*/ 1837838 w 6043312"/>
                <a:gd name="connsiteY39" fmla="*/ 2188551 h 2360490"/>
                <a:gd name="connsiteX40" fmla="*/ 1861284 w 6043312"/>
                <a:gd name="connsiteY40" fmla="*/ 2196367 h 2360490"/>
                <a:gd name="connsiteX41" fmla="*/ 1931623 w 6043312"/>
                <a:gd name="connsiteY41" fmla="*/ 2204182 h 2360490"/>
                <a:gd name="connsiteX42" fmla="*/ 2072300 w 6043312"/>
                <a:gd name="connsiteY42" fmla="*/ 2219813 h 2360490"/>
                <a:gd name="connsiteX43" fmla="*/ 2236423 w 6043312"/>
                <a:gd name="connsiteY43" fmla="*/ 2227628 h 2360490"/>
                <a:gd name="connsiteX44" fmla="*/ 2392731 w 6043312"/>
                <a:gd name="connsiteY44" fmla="*/ 2219813 h 2360490"/>
                <a:gd name="connsiteX45" fmla="*/ 2431807 w 6043312"/>
                <a:gd name="connsiteY45" fmla="*/ 2211998 h 2360490"/>
                <a:gd name="connsiteX46" fmla="*/ 2486515 w 6043312"/>
                <a:gd name="connsiteY46" fmla="*/ 2196367 h 2360490"/>
                <a:gd name="connsiteX47" fmla="*/ 2556854 w 6043312"/>
                <a:gd name="connsiteY47" fmla="*/ 2188551 h 2360490"/>
                <a:gd name="connsiteX48" fmla="*/ 2580300 w 6043312"/>
                <a:gd name="connsiteY48" fmla="*/ 2180736 h 2360490"/>
                <a:gd name="connsiteX49" fmla="*/ 2603746 w 6043312"/>
                <a:gd name="connsiteY49" fmla="*/ 2165105 h 2360490"/>
                <a:gd name="connsiteX50" fmla="*/ 2689715 w 6043312"/>
                <a:gd name="connsiteY50" fmla="*/ 2157290 h 2360490"/>
                <a:gd name="connsiteX51" fmla="*/ 2744423 w 6043312"/>
                <a:gd name="connsiteY51" fmla="*/ 2141659 h 2360490"/>
                <a:gd name="connsiteX52" fmla="*/ 2830392 w 6043312"/>
                <a:gd name="connsiteY52" fmla="*/ 2133844 h 2360490"/>
                <a:gd name="connsiteX53" fmla="*/ 2877284 w 6043312"/>
                <a:gd name="connsiteY53" fmla="*/ 2118213 h 2360490"/>
                <a:gd name="connsiteX54" fmla="*/ 2908546 w 6043312"/>
                <a:gd name="connsiteY54" fmla="*/ 2110398 h 2360490"/>
                <a:gd name="connsiteX55" fmla="*/ 2955438 w 6043312"/>
                <a:gd name="connsiteY55" fmla="*/ 2094767 h 2360490"/>
                <a:gd name="connsiteX56" fmla="*/ 3119561 w 6043312"/>
                <a:gd name="connsiteY56" fmla="*/ 2079136 h 2360490"/>
                <a:gd name="connsiteX57" fmla="*/ 3174269 w 6043312"/>
                <a:gd name="connsiteY57" fmla="*/ 2063505 h 2360490"/>
                <a:gd name="connsiteX58" fmla="*/ 3221161 w 6043312"/>
                <a:gd name="connsiteY58" fmla="*/ 2047875 h 2360490"/>
                <a:gd name="connsiteX59" fmla="*/ 3244607 w 6043312"/>
                <a:gd name="connsiteY59" fmla="*/ 2040059 h 2360490"/>
                <a:gd name="connsiteX60" fmla="*/ 3651007 w 6043312"/>
                <a:gd name="connsiteY60" fmla="*/ 2047875 h 2360490"/>
                <a:gd name="connsiteX61" fmla="*/ 3690084 w 6043312"/>
                <a:gd name="connsiteY61" fmla="*/ 2055690 h 2360490"/>
                <a:gd name="connsiteX62" fmla="*/ 3752607 w 6043312"/>
                <a:gd name="connsiteY62" fmla="*/ 2071321 h 2360490"/>
                <a:gd name="connsiteX63" fmla="*/ 3799500 w 6043312"/>
                <a:gd name="connsiteY63" fmla="*/ 2086951 h 2360490"/>
                <a:gd name="connsiteX64" fmla="*/ 3822946 w 6043312"/>
                <a:gd name="connsiteY64" fmla="*/ 2094767 h 2360490"/>
                <a:gd name="connsiteX65" fmla="*/ 3862023 w 6043312"/>
                <a:gd name="connsiteY65" fmla="*/ 2102582 h 2360490"/>
                <a:gd name="connsiteX66" fmla="*/ 3893284 w 6043312"/>
                <a:gd name="connsiteY66" fmla="*/ 2118213 h 2360490"/>
                <a:gd name="connsiteX67" fmla="*/ 3947992 w 6043312"/>
                <a:gd name="connsiteY67" fmla="*/ 2133844 h 2360490"/>
                <a:gd name="connsiteX68" fmla="*/ 3971438 w 6043312"/>
                <a:gd name="connsiteY68" fmla="*/ 2141659 h 2360490"/>
                <a:gd name="connsiteX69" fmla="*/ 4026146 w 6043312"/>
                <a:gd name="connsiteY69" fmla="*/ 2157290 h 2360490"/>
                <a:gd name="connsiteX70" fmla="*/ 4049592 w 6043312"/>
                <a:gd name="connsiteY70" fmla="*/ 2172921 h 2360490"/>
                <a:gd name="connsiteX71" fmla="*/ 4119931 w 6043312"/>
                <a:gd name="connsiteY71" fmla="*/ 2188551 h 2360490"/>
                <a:gd name="connsiteX72" fmla="*/ 4143377 w 6043312"/>
                <a:gd name="connsiteY72" fmla="*/ 2196367 h 2360490"/>
                <a:gd name="connsiteX73" fmla="*/ 4237161 w 6043312"/>
                <a:gd name="connsiteY73" fmla="*/ 2211998 h 2360490"/>
                <a:gd name="connsiteX74" fmla="*/ 4284054 w 6043312"/>
                <a:gd name="connsiteY74" fmla="*/ 2227628 h 2360490"/>
                <a:gd name="connsiteX75" fmla="*/ 4307500 w 6043312"/>
                <a:gd name="connsiteY75" fmla="*/ 2235444 h 2360490"/>
                <a:gd name="connsiteX76" fmla="*/ 4346577 w 6043312"/>
                <a:gd name="connsiteY76" fmla="*/ 2243259 h 2360490"/>
                <a:gd name="connsiteX77" fmla="*/ 4370023 w 6043312"/>
                <a:gd name="connsiteY77" fmla="*/ 2251075 h 2360490"/>
                <a:gd name="connsiteX78" fmla="*/ 4424731 w 6043312"/>
                <a:gd name="connsiteY78" fmla="*/ 2258890 h 2360490"/>
                <a:gd name="connsiteX79" fmla="*/ 4534146 w 6043312"/>
                <a:gd name="connsiteY79" fmla="*/ 2290151 h 2360490"/>
                <a:gd name="connsiteX80" fmla="*/ 4737346 w 6043312"/>
                <a:gd name="connsiteY80" fmla="*/ 2305782 h 2360490"/>
                <a:gd name="connsiteX81" fmla="*/ 4807684 w 6043312"/>
                <a:gd name="connsiteY81" fmla="*/ 2313598 h 2360490"/>
                <a:gd name="connsiteX82" fmla="*/ 4838946 w 6043312"/>
                <a:gd name="connsiteY82" fmla="*/ 2321413 h 2360490"/>
                <a:gd name="connsiteX83" fmla="*/ 5049961 w 6043312"/>
                <a:gd name="connsiteY83" fmla="*/ 2329228 h 2360490"/>
                <a:gd name="connsiteX84" fmla="*/ 5104669 w 6043312"/>
                <a:gd name="connsiteY84" fmla="*/ 2337044 h 2360490"/>
                <a:gd name="connsiteX85" fmla="*/ 5151561 w 6043312"/>
                <a:gd name="connsiteY85" fmla="*/ 2344859 h 2360490"/>
                <a:gd name="connsiteX86" fmla="*/ 5229715 w 6043312"/>
                <a:gd name="connsiteY86" fmla="*/ 2352675 h 2360490"/>
                <a:gd name="connsiteX87" fmla="*/ 5284423 w 6043312"/>
                <a:gd name="connsiteY87" fmla="*/ 2360490 h 2360490"/>
                <a:gd name="connsiteX88" fmla="*/ 5550146 w 6043312"/>
                <a:gd name="connsiteY88" fmla="*/ 2344859 h 2360490"/>
                <a:gd name="connsiteX89" fmla="*/ 5753346 w 6043312"/>
                <a:gd name="connsiteY89" fmla="*/ 2274521 h 2360490"/>
                <a:gd name="connsiteX90" fmla="*/ 5948731 w 6043312"/>
                <a:gd name="connsiteY90" fmla="*/ 2079136 h 2360490"/>
                <a:gd name="connsiteX91" fmla="*/ 6034700 w 6043312"/>
                <a:gd name="connsiteY91" fmla="*/ 1836859 h 2360490"/>
                <a:gd name="connsiteX92" fmla="*/ 6019069 w 6043312"/>
                <a:gd name="connsiteY92" fmla="*/ 1610213 h 2360490"/>
                <a:gd name="connsiteX93" fmla="*/ 5847131 w 6043312"/>
                <a:gd name="connsiteY93" fmla="*/ 1422644 h 2360490"/>
                <a:gd name="connsiteX94" fmla="*/ 5495438 w 6043312"/>
                <a:gd name="connsiteY94" fmla="*/ 1258521 h 2360490"/>
                <a:gd name="connsiteX95" fmla="*/ 5065592 w 6043312"/>
                <a:gd name="connsiteY95" fmla="*/ 1055321 h 2360490"/>
                <a:gd name="connsiteX96" fmla="*/ 4690454 w 6043312"/>
                <a:gd name="connsiteY96" fmla="*/ 844305 h 2360490"/>
                <a:gd name="connsiteX97" fmla="*/ 4495069 w 6043312"/>
                <a:gd name="connsiteY97" fmla="*/ 539505 h 2360490"/>
                <a:gd name="connsiteX98" fmla="*/ 4346577 w 6043312"/>
                <a:gd name="connsiteY98" fmla="*/ 242521 h 2360490"/>
                <a:gd name="connsiteX99" fmla="*/ 3979254 w 6043312"/>
                <a:gd name="connsiteY99" fmla="*/ 8059 h 2360490"/>
                <a:gd name="connsiteX100" fmla="*/ 3691306 w 6043312"/>
                <a:gd name="connsiteY100" fmla="*/ 0 h 2360490"/>
                <a:gd name="connsiteX101" fmla="*/ 3463438 w 6043312"/>
                <a:gd name="connsiteY101" fmla="*/ 23690 h 2360490"/>
                <a:gd name="connsiteX102" fmla="*/ 3377469 w 6043312"/>
                <a:gd name="connsiteY102" fmla="*/ 31505 h 2360490"/>
                <a:gd name="connsiteX103" fmla="*/ 3322761 w 6043312"/>
                <a:gd name="connsiteY103" fmla="*/ 47136 h 2360490"/>
                <a:gd name="connsiteX104" fmla="*/ 3275869 w 6043312"/>
                <a:gd name="connsiteY104" fmla="*/ 62767 h 2360490"/>
                <a:gd name="connsiteX105" fmla="*/ 3252423 w 6043312"/>
                <a:gd name="connsiteY105" fmla="*/ 70582 h 2360490"/>
                <a:gd name="connsiteX106" fmla="*/ 3197715 w 6043312"/>
                <a:gd name="connsiteY106" fmla="*/ 94028 h 2360490"/>
                <a:gd name="connsiteX107" fmla="*/ 3127377 w 6043312"/>
                <a:gd name="connsiteY107" fmla="*/ 117475 h 2360490"/>
                <a:gd name="connsiteX108" fmla="*/ 3103931 w 6043312"/>
                <a:gd name="connsiteY108" fmla="*/ 125290 h 2360490"/>
                <a:gd name="connsiteX109" fmla="*/ 3072669 w 6043312"/>
                <a:gd name="connsiteY109" fmla="*/ 133105 h 2360490"/>
                <a:gd name="connsiteX110" fmla="*/ 3025777 w 6043312"/>
                <a:gd name="connsiteY110" fmla="*/ 148736 h 2360490"/>
                <a:gd name="connsiteX111" fmla="*/ 2947623 w 6043312"/>
                <a:gd name="connsiteY111" fmla="*/ 172182 h 2360490"/>
                <a:gd name="connsiteX112" fmla="*/ 2924177 w 6043312"/>
                <a:gd name="connsiteY112" fmla="*/ 179998 h 2360490"/>
                <a:gd name="connsiteX113" fmla="*/ 2900731 w 6043312"/>
                <a:gd name="connsiteY113" fmla="*/ 195628 h 2360490"/>
                <a:gd name="connsiteX114" fmla="*/ 2846023 w 6043312"/>
                <a:gd name="connsiteY114" fmla="*/ 211259 h 2360490"/>
                <a:gd name="connsiteX115" fmla="*/ 2822577 w 6043312"/>
                <a:gd name="connsiteY115" fmla="*/ 226890 h 2360490"/>
                <a:gd name="connsiteX116" fmla="*/ 2791315 w 6043312"/>
                <a:gd name="connsiteY116" fmla="*/ 234705 h 2360490"/>
                <a:gd name="connsiteX117" fmla="*/ 2767869 w 6043312"/>
                <a:gd name="connsiteY117" fmla="*/ 242521 h 2360490"/>
                <a:gd name="connsiteX118" fmla="*/ 2736607 w 6043312"/>
                <a:gd name="connsiteY118" fmla="*/ 250336 h 2360490"/>
                <a:gd name="connsiteX119" fmla="*/ 2681900 w 6043312"/>
                <a:gd name="connsiteY119" fmla="*/ 265967 h 2360490"/>
                <a:gd name="connsiteX120" fmla="*/ 2642823 w 6043312"/>
                <a:gd name="connsiteY120" fmla="*/ 273782 h 2360490"/>
                <a:gd name="connsiteX121" fmla="*/ 2619377 w 6043312"/>
                <a:gd name="connsiteY121" fmla="*/ 281598 h 2360490"/>
                <a:gd name="connsiteX122" fmla="*/ 2572484 w 6043312"/>
                <a:gd name="connsiteY122" fmla="*/ 289413 h 2360490"/>
                <a:gd name="connsiteX123" fmla="*/ 2549038 w 6043312"/>
                <a:gd name="connsiteY123" fmla="*/ 297228 h 2360490"/>
                <a:gd name="connsiteX124" fmla="*/ 2478700 w 6043312"/>
                <a:gd name="connsiteY124" fmla="*/ 312859 h 2360490"/>
                <a:gd name="connsiteX125" fmla="*/ 2416177 w 6043312"/>
                <a:gd name="connsiteY125" fmla="*/ 336305 h 2360490"/>
                <a:gd name="connsiteX126" fmla="*/ 2392731 w 6043312"/>
                <a:gd name="connsiteY126" fmla="*/ 351936 h 2360490"/>
                <a:gd name="connsiteX127" fmla="*/ 2338023 w 6043312"/>
                <a:gd name="connsiteY127" fmla="*/ 359751 h 2360490"/>
                <a:gd name="connsiteX128" fmla="*/ 2275500 w 6043312"/>
                <a:gd name="connsiteY128" fmla="*/ 375382 h 2360490"/>
                <a:gd name="connsiteX129" fmla="*/ 2166084 w 6043312"/>
                <a:gd name="connsiteY129" fmla="*/ 391013 h 2360490"/>
                <a:gd name="connsiteX130" fmla="*/ 2111377 w 6043312"/>
                <a:gd name="connsiteY130" fmla="*/ 406644 h 2360490"/>
                <a:gd name="connsiteX131" fmla="*/ 2001961 w 6043312"/>
                <a:gd name="connsiteY131" fmla="*/ 437905 h 2360490"/>
                <a:gd name="connsiteX132" fmla="*/ 1955069 w 6043312"/>
                <a:gd name="connsiteY132" fmla="*/ 453536 h 2360490"/>
                <a:gd name="connsiteX133" fmla="*/ 1923807 w 6043312"/>
                <a:gd name="connsiteY133" fmla="*/ 461351 h 2360490"/>
                <a:gd name="connsiteX134" fmla="*/ 1900361 w 6043312"/>
                <a:gd name="connsiteY134" fmla="*/ 469167 h 2360490"/>
                <a:gd name="connsiteX135" fmla="*/ 1830023 w 6043312"/>
                <a:gd name="connsiteY135" fmla="*/ 476982 h 2360490"/>
                <a:gd name="connsiteX136" fmla="*/ 1736238 w 6043312"/>
                <a:gd name="connsiteY136" fmla="*/ 492613 h 2360490"/>
                <a:gd name="connsiteX137" fmla="*/ 1478331 w 6043312"/>
                <a:gd name="connsiteY137" fmla="*/ 516059 h 2360490"/>
                <a:gd name="connsiteX138" fmla="*/ 1400177 w 6043312"/>
                <a:gd name="connsiteY138" fmla="*/ 531690 h 2360490"/>
                <a:gd name="connsiteX139" fmla="*/ 1368915 w 6043312"/>
                <a:gd name="connsiteY139" fmla="*/ 539505 h 2360490"/>
                <a:gd name="connsiteX140" fmla="*/ 1142268 w 6043312"/>
                <a:gd name="connsiteY140" fmla="*/ 594213 h 2360490"/>
                <a:gd name="connsiteX141" fmla="*/ 431068 w 6043312"/>
                <a:gd name="connsiteY14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48713 w 6043910"/>
                <a:gd name="connsiteY6" fmla="*/ 1618028 h 2360490"/>
                <a:gd name="connsiteX7" fmla="*/ 72159 w 6043910"/>
                <a:gd name="connsiteY7" fmla="*/ 1633659 h 2360490"/>
                <a:gd name="connsiteX8" fmla="*/ 103421 w 6043910"/>
                <a:gd name="connsiteY8" fmla="*/ 1703998 h 2360490"/>
                <a:gd name="connsiteX9" fmla="*/ 126867 w 6043910"/>
                <a:gd name="connsiteY9" fmla="*/ 1727444 h 2360490"/>
                <a:gd name="connsiteX10" fmla="*/ 173759 w 6043910"/>
                <a:gd name="connsiteY10" fmla="*/ 1758705 h 2360490"/>
                <a:gd name="connsiteX11" fmla="*/ 236282 w 6043910"/>
                <a:gd name="connsiteY11" fmla="*/ 1789967 h 2360490"/>
                <a:gd name="connsiteX12" fmla="*/ 298805 w 6043910"/>
                <a:gd name="connsiteY12" fmla="*/ 1821228 h 2360490"/>
                <a:gd name="connsiteX13" fmla="*/ 353513 w 6043910"/>
                <a:gd name="connsiteY13" fmla="*/ 1836859 h 2360490"/>
                <a:gd name="connsiteX14" fmla="*/ 400405 w 6043910"/>
                <a:gd name="connsiteY14" fmla="*/ 1852490 h 2360490"/>
                <a:gd name="connsiteX15" fmla="*/ 423852 w 6043910"/>
                <a:gd name="connsiteY15" fmla="*/ 1868121 h 2360490"/>
                <a:gd name="connsiteX16" fmla="*/ 502005 w 6043910"/>
                <a:gd name="connsiteY16" fmla="*/ 1891567 h 2360490"/>
                <a:gd name="connsiteX17" fmla="*/ 525452 w 6043910"/>
                <a:gd name="connsiteY17" fmla="*/ 1907198 h 2360490"/>
                <a:gd name="connsiteX18" fmla="*/ 587975 w 6043910"/>
                <a:gd name="connsiteY18" fmla="*/ 1922828 h 2360490"/>
                <a:gd name="connsiteX19" fmla="*/ 634867 w 6043910"/>
                <a:gd name="connsiteY19" fmla="*/ 1938459 h 2360490"/>
                <a:gd name="connsiteX20" fmla="*/ 658313 w 6043910"/>
                <a:gd name="connsiteY20" fmla="*/ 1946275 h 2360490"/>
                <a:gd name="connsiteX21" fmla="*/ 681759 w 6043910"/>
                <a:gd name="connsiteY21" fmla="*/ 1954090 h 2360490"/>
                <a:gd name="connsiteX22" fmla="*/ 705205 w 6043910"/>
                <a:gd name="connsiteY22" fmla="*/ 1969721 h 2360490"/>
                <a:gd name="connsiteX23" fmla="*/ 759913 w 6043910"/>
                <a:gd name="connsiteY23" fmla="*/ 1985351 h 2360490"/>
                <a:gd name="connsiteX24" fmla="*/ 806805 w 6043910"/>
                <a:gd name="connsiteY24" fmla="*/ 2000982 h 2360490"/>
                <a:gd name="connsiteX25" fmla="*/ 861513 w 6043910"/>
                <a:gd name="connsiteY25" fmla="*/ 2024428 h 2360490"/>
                <a:gd name="connsiteX26" fmla="*/ 931852 w 6043910"/>
                <a:gd name="connsiteY26" fmla="*/ 2032244 h 2360490"/>
                <a:gd name="connsiteX27" fmla="*/ 1002190 w 6043910"/>
                <a:gd name="connsiteY27" fmla="*/ 2055690 h 2360490"/>
                <a:gd name="connsiteX28" fmla="*/ 1025636 w 6043910"/>
                <a:gd name="connsiteY28" fmla="*/ 2063505 h 2360490"/>
                <a:gd name="connsiteX29" fmla="*/ 1095975 w 6043910"/>
                <a:gd name="connsiteY29" fmla="*/ 2071321 h 2360490"/>
                <a:gd name="connsiteX30" fmla="*/ 1189759 w 6043910"/>
                <a:gd name="connsiteY30" fmla="*/ 2094767 h 2360490"/>
                <a:gd name="connsiteX31" fmla="*/ 1252282 w 6043910"/>
                <a:gd name="connsiteY31" fmla="*/ 2110398 h 2360490"/>
                <a:gd name="connsiteX32" fmla="*/ 1346067 w 6043910"/>
                <a:gd name="connsiteY32" fmla="*/ 2118213 h 2360490"/>
                <a:gd name="connsiteX33" fmla="*/ 1424221 w 6043910"/>
                <a:gd name="connsiteY33" fmla="*/ 2133844 h 2360490"/>
                <a:gd name="connsiteX34" fmla="*/ 1463298 w 6043910"/>
                <a:gd name="connsiteY34" fmla="*/ 2141659 h 2360490"/>
                <a:gd name="connsiteX35" fmla="*/ 1494559 w 6043910"/>
                <a:gd name="connsiteY35" fmla="*/ 2149475 h 2360490"/>
                <a:gd name="connsiteX36" fmla="*/ 1705575 w 6043910"/>
                <a:gd name="connsiteY36" fmla="*/ 2165105 h 2360490"/>
                <a:gd name="connsiteX37" fmla="*/ 1783729 w 6043910"/>
                <a:gd name="connsiteY37" fmla="*/ 2172921 h 2360490"/>
                <a:gd name="connsiteX38" fmla="*/ 1838436 w 6043910"/>
                <a:gd name="connsiteY38" fmla="*/ 2188551 h 2360490"/>
                <a:gd name="connsiteX39" fmla="*/ 1861882 w 6043910"/>
                <a:gd name="connsiteY39" fmla="*/ 2196367 h 2360490"/>
                <a:gd name="connsiteX40" fmla="*/ 1932221 w 6043910"/>
                <a:gd name="connsiteY40" fmla="*/ 2204182 h 2360490"/>
                <a:gd name="connsiteX41" fmla="*/ 2072898 w 6043910"/>
                <a:gd name="connsiteY41" fmla="*/ 2219813 h 2360490"/>
                <a:gd name="connsiteX42" fmla="*/ 2237021 w 6043910"/>
                <a:gd name="connsiteY42" fmla="*/ 2227628 h 2360490"/>
                <a:gd name="connsiteX43" fmla="*/ 2393329 w 6043910"/>
                <a:gd name="connsiteY43" fmla="*/ 2219813 h 2360490"/>
                <a:gd name="connsiteX44" fmla="*/ 2432405 w 6043910"/>
                <a:gd name="connsiteY44" fmla="*/ 2211998 h 2360490"/>
                <a:gd name="connsiteX45" fmla="*/ 2487113 w 6043910"/>
                <a:gd name="connsiteY45" fmla="*/ 2196367 h 2360490"/>
                <a:gd name="connsiteX46" fmla="*/ 2557452 w 6043910"/>
                <a:gd name="connsiteY46" fmla="*/ 2188551 h 2360490"/>
                <a:gd name="connsiteX47" fmla="*/ 2580898 w 6043910"/>
                <a:gd name="connsiteY47" fmla="*/ 2180736 h 2360490"/>
                <a:gd name="connsiteX48" fmla="*/ 2604344 w 6043910"/>
                <a:gd name="connsiteY48" fmla="*/ 2165105 h 2360490"/>
                <a:gd name="connsiteX49" fmla="*/ 2690313 w 6043910"/>
                <a:gd name="connsiteY49" fmla="*/ 2157290 h 2360490"/>
                <a:gd name="connsiteX50" fmla="*/ 2745021 w 6043910"/>
                <a:gd name="connsiteY50" fmla="*/ 2141659 h 2360490"/>
                <a:gd name="connsiteX51" fmla="*/ 2830990 w 6043910"/>
                <a:gd name="connsiteY51" fmla="*/ 2133844 h 2360490"/>
                <a:gd name="connsiteX52" fmla="*/ 2877882 w 6043910"/>
                <a:gd name="connsiteY52" fmla="*/ 2118213 h 2360490"/>
                <a:gd name="connsiteX53" fmla="*/ 2909144 w 6043910"/>
                <a:gd name="connsiteY53" fmla="*/ 2110398 h 2360490"/>
                <a:gd name="connsiteX54" fmla="*/ 2956036 w 6043910"/>
                <a:gd name="connsiteY54" fmla="*/ 2094767 h 2360490"/>
                <a:gd name="connsiteX55" fmla="*/ 3120159 w 6043910"/>
                <a:gd name="connsiteY55" fmla="*/ 2079136 h 2360490"/>
                <a:gd name="connsiteX56" fmla="*/ 3174867 w 6043910"/>
                <a:gd name="connsiteY56" fmla="*/ 2063505 h 2360490"/>
                <a:gd name="connsiteX57" fmla="*/ 3221759 w 6043910"/>
                <a:gd name="connsiteY57" fmla="*/ 2047875 h 2360490"/>
                <a:gd name="connsiteX58" fmla="*/ 3245205 w 6043910"/>
                <a:gd name="connsiteY58" fmla="*/ 2040059 h 2360490"/>
                <a:gd name="connsiteX59" fmla="*/ 3651605 w 6043910"/>
                <a:gd name="connsiteY59" fmla="*/ 2047875 h 2360490"/>
                <a:gd name="connsiteX60" fmla="*/ 3690682 w 6043910"/>
                <a:gd name="connsiteY60" fmla="*/ 2055690 h 2360490"/>
                <a:gd name="connsiteX61" fmla="*/ 3753205 w 6043910"/>
                <a:gd name="connsiteY61" fmla="*/ 2071321 h 2360490"/>
                <a:gd name="connsiteX62" fmla="*/ 3800098 w 6043910"/>
                <a:gd name="connsiteY62" fmla="*/ 2086951 h 2360490"/>
                <a:gd name="connsiteX63" fmla="*/ 3823544 w 6043910"/>
                <a:gd name="connsiteY63" fmla="*/ 2094767 h 2360490"/>
                <a:gd name="connsiteX64" fmla="*/ 3862621 w 6043910"/>
                <a:gd name="connsiteY64" fmla="*/ 2102582 h 2360490"/>
                <a:gd name="connsiteX65" fmla="*/ 3893882 w 6043910"/>
                <a:gd name="connsiteY65" fmla="*/ 2118213 h 2360490"/>
                <a:gd name="connsiteX66" fmla="*/ 3948590 w 6043910"/>
                <a:gd name="connsiteY66" fmla="*/ 2133844 h 2360490"/>
                <a:gd name="connsiteX67" fmla="*/ 3972036 w 6043910"/>
                <a:gd name="connsiteY67" fmla="*/ 2141659 h 2360490"/>
                <a:gd name="connsiteX68" fmla="*/ 4026744 w 6043910"/>
                <a:gd name="connsiteY68" fmla="*/ 2157290 h 2360490"/>
                <a:gd name="connsiteX69" fmla="*/ 4050190 w 6043910"/>
                <a:gd name="connsiteY69" fmla="*/ 2172921 h 2360490"/>
                <a:gd name="connsiteX70" fmla="*/ 4120529 w 6043910"/>
                <a:gd name="connsiteY70" fmla="*/ 2188551 h 2360490"/>
                <a:gd name="connsiteX71" fmla="*/ 4143975 w 6043910"/>
                <a:gd name="connsiteY71" fmla="*/ 2196367 h 2360490"/>
                <a:gd name="connsiteX72" fmla="*/ 4237759 w 6043910"/>
                <a:gd name="connsiteY72" fmla="*/ 2211998 h 2360490"/>
                <a:gd name="connsiteX73" fmla="*/ 4284652 w 6043910"/>
                <a:gd name="connsiteY73" fmla="*/ 2227628 h 2360490"/>
                <a:gd name="connsiteX74" fmla="*/ 4308098 w 6043910"/>
                <a:gd name="connsiteY74" fmla="*/ 2235444 h 2360490"/>
                <a:gd name="connsiteX75" fmla="*/ 4347175 w 6043910"/>
                <a:gd name="connsiteY75" fmla="*/ 2243259 h 2360490"/>
                <a:gd name="connsiteX76" fmla="*/ 4370621 w 6043910"/>
                <a:gd name="connsiteY76" fmla="*/ 2251075 h 2360490"/>
                <a:gd name="connsiteX77" fmla="*/ 4425329 w 6043910"/>
                <a:gd name="connsiteY77" fmla="*/ 2258890 h 2360490"/>
                <a:gd name="connsiteX78" fmla="*/ 4534744 w 6043910"/>
                <a:gd name="connsiteY78" fmla="*/ 2290151 h 2360490"/>
                <a:gd name="connsiteX79" fmla="*/ 4737944 w 6043910"/>
                <a:gd name="connsiteY79" fmla="*/ 2305782 h 2360490"/>
                <a:gd name="connsiteX80" fmla="*/ 4808282 w 6043910"/>
                <a:gd name="connsiteY80" fmla="*/ 2313598 h 2360490"/>
                <a:gd name="connsiteX81" fmla="*/ 4839544 w 6043910"/>
                <a:gd name="connsiteY81" fmla="*/ 2321413 h 2360490"/>
                <a:gd name="connsiteX82" fmla="*/ 5050559 w 6043910"/>
                <a:gd name="connsiteY82" fmla="*/ 2329228 h 2360490"/>
                <a:gd name="connsiteX83" fmla="*/ 5105267 w 6043910"/>
                <a:gd name="connsiteY83" fmla="*/ 2337044 h 2360490"/>
                <a:gd name="connsiteX84" fmla="*/ 5152159 w 6043910"/>
                <a:gd name="connsiteY84" fmla="*/ 2344859 h 2360490"/>
                <a:gd name="connsiteX85" fmla="*/ 5230313 w 6043910"/>
                <a:gd name="connsiteY85" fmla="*/ 2352675 h 2360490"/>
                <a:gd name="connsiteX86" fmla="*/ 5285021 w 6043910"/>
                <a:gd name="connsiteY86" fmla="*/ 2360490 h 2360490"/>
                <a:gd name="connsiteX87" fmla="*/ 5550744 w 6043910"/>
                <a:gd name="connsiteY87" fmla="*/ 2344859 h 2360490"/>
                <a:gd name="connsiteX88" fmla="*/ 5753944 w 6043910"/>
                <a:gd name="connsiteY88" fmla="*/ 2274521 h 2360490"/>
                <a:gd name="connsiteX89" fmla="*/ 5949329 w 6043910"/>
                <a:gd name="connsiteY89" fmla="*/ 2079136 h 2360490"/>
                <a:gd name="connsiteX90" fmla="*/ 6035298 w 6043910"/>
                <a:gd name="connsiteY90" fmla="*/ 1836859 h 2360490"/>
                <a:gd name="connsiteX91" fmla="*/ 6019667 w 6043910"/>
                <a:gd name="connsiteY91" fmla="*/ 1610213 h 2360490"/>
                <a:gd name="connsiteX92" fmla="*/ 5847729 w 6043910"/>
                <a:gd name="connsiteY92" fmla="*/ 1422644 h 2360490"/>
                <a:gd name="connsiteX93" fmla="*/ 5496036 w 6043910"/>
                <a:gd name="connsiteY93" fmla="*/ 1258521 h 2360490"/>
                <a:gd name="connsiteX94" fmla="*/ 5066190 w 6043910"/>
                <a:gd name="connsiteY94" fmla="*/ 1055321 h 2360490"/>
                <a:gd name="connsiteX95" fmla="*/ 4691052 w 6043910"/>
                <a:gd name="connsiteY95" fmla="*/ 844305 h 2360490"/>
                <a:gd name="connsiteX96" fmla="*/ 4495667 w 6043910"/>
                <a:gd name="connsiteY96" fmla="*/ 539505 h 2360490"/>
                <a:gd name="connsiteX97" fmla="*/ 4347175 w 6043910"/>
                <a:gd name="connsiteY97" fmla="*/ 242521 h 2360490"/>
                <a:gd name="connsiteX98" fmla="*/ 3979852 w 6043910"/>
                <a:gd name="connsiteY98" fmla="*/ 8059 h 2360490"/>
                <a:gd name="connsiteX99" fmla="*/ 3691904 w 6043910"/>
                <a:gd name="connsiteY99" fmla="*/ 0 h 2360490"/>
                <a:gd name="connsiteX100" fmla="*/ 3464036 w 6043910"/>
                <a:gd name="connsiteY100" fmla="*/ 23690 h 2360490"/>
                <a:gd name="connsiteX101" fmla="*/ 3378067 w 6043910"/>
                <a:gd name="connsiteY101" fmla="*/ 31505 h 2360490"/>
                <a:gd name="connsiteX102" fmla="*/ 3323359 w 6043910"/>
                <a:gd name="connsiteY102" fmla="*/ 47136 h 2360490"/>
                <a:gd name="connsiteX103" fmla="*/ 3276467 w 6043910"/>
                <a:gd name="connsiteY103" fmla="*/ 62767 h 2360490"/>
                <a:gd name="connsiteX104" fmla="*/ 3253021 w 6043910"/>
                <a:gd name="connsiteY104" fmla="*/ 70582 h 2360490"/>
                <a:gd name="connsiteX105" fmla="*/ 3198313 w 6043910"/>
                <a:gd name="connsiteY105" fmla="*/ 94028 h 2360490"/>
                <a:gd name="connsiteX106" fmla="*/ 3127975 w 6043910"/>
                <a:gd name="connsiteY106" fmla="*/ 117475 h 2360490"/>
                <a:gd name="connsiteX107" fmla="*/ 3104529 w 6043910"/>
                <a:gd name="connsiteY107" fmla="*/ 125290 h 2360490"/>
                <a:gd name="connsiteX108" fmla="*/ 3073267 w 6043910"/>
                <a:gd name="connsiteY108" fmla="*/ 133105 h 2360490"/>
                <a:gd name="connsiteX109" fmla="*/ 3026375 w 6043910"/>
                <a:gd name="connsiteY109" fmla="*/ 148736 h 2360490"/>
                <a:gd name="connsiteX110" fmla="*/ 2948221 w 6043910"/>
                <a:gd name="connsiteY110" fmla="*/ 172182 h 2360490"/>
                <a:gd name="connsiteX111" fmla="*/ 2924775 w 6043910"/>
                <a:gd name="connsiteY111" fmla="*/ 179998 h 2360490"/>
                <a:gd name="connsiteX112" fmla="*/ 2901329 w 6043910"/>
                <a:gd name="connsiteY112" fmla="*/ 195628 h 2360490"/>
                <a:gd name="connsiteX113" fmla="*/ 2846621 w 6043910"/>
                <a:gd name="connsiteY113" fmla="*/ 211259 h 2360490"/>
                <a:gd name="connsiteX114" fmla="*/ 2823175 w 6043910"/>
                <a:gd name="connsiteY114" fmla="*/ 226890 h 2360490"/>
                <a:gd name="connsiteX115" fmla="*/ 2791913 w 6043910"/>
                <a:gd name="connsiteY115" fmla="*/ 234705 h 2360490"/>
                <a:gd name="connsiteX116" fmla="*/ 2768467 w 6043910"/>
                <a:gd name="connsiteY116" fmla="*/ 242521 h 2360490"/>
                <a:gd name="connsiteX117" fmla="*/ 2737205 w 6043910"/>
                <a:gd name="connsiteY117" fmla="*/ 250336 h 2360490"/>
                <a:gd name="connsiteX118" fmla="*/ 2682498 w 6043910"/>
                <a:gd name="connsiteY118" fmla="*/ 265967 h 2360490"/>
                <a:gd name="connsiteX119" fmla="*/ 2643421 w 6043910"/>
                <a:gd name="connsiteY119" fmla="*/ 273782 h 2360490"/>
                <a:gd name="connsiteX120" fmla="*/ 2619975 w 6043910"/>
                <a:gd name="connsiteY120" fmla="*/ 281598 h 2360490"/>
                <a:gd name="connsiteX121" fmla="*/ 2573082 w 6043910"/>
                <a:gd name="connsiteY121" fmla="*/ 289413 h 2360490"/>
                <a:gd name="connsiteX122" fmla="*/ 2549636 w 6043910"/>
                <a:gd name="connsiteY122" fmla="*/ 297228 h 2360490"/>
                <a:gd name="connsiteX123" fmla="*/ 2479298 w 6043910"/>
                <a:gd name="connsiteY123" fmla="*/ 312859 h 2360490"/>
                <a:gd name="connsiteX124" fmla="*/ 2416775 w 6043910"/>
                <a:gd name="connsiteY124" fmla="*/ 336305 h 2360490"/>
                <a:gd name="connsiteX125" fmla="*/ 2393329 w 6043910"/>
                <a:gd name="connsiteY125" fmla="*/ 351936 h 2360490"/>
                <a:gd name="connsiteX126" fmla="*/ 2338621 w 6043910"/>
                <a:gd name="connsiteY126" fmla="*/ 359751 h 2360490"/>
                <a:gd name="connsiteX127" fmla="*/ 2276098 w 6043910"/>
                <a:gd name="connsiteY127" fmla="*/ 375382 h 2360490"/>
                <a:gd name="connsiteX128" fmla="*/ 2166682 w 6043910"/>
                <a:gd name="connsiteY128" fmla="*/ 391013 h 2360490"/>
                <a:gd name="connsiteX129" fmla="*/ 2111975 w 6043910"/>
                <a:gd name="connsiteY129" fmla="*/ 406644 h 2360490"/>
                <a:gd name="connsiteX130" fmla="*/ 2002559 w 6043910"/>
                <a:gd name="connsiteY130" fmla="*/ 437905 h 2360490"/>
                <a:gd name="connsiteX131" fmla="*/ 1955667 w 6043910"/>
                <a:gd name="connsiteY131" fmla="*/ 453536 h 2360490"/>
                <a:gd name="connsiteX132" fmla="*/ 1924405 w 6043910"/>
                <a:gd name="connsiteY132" fmla="*/ 461351 h 2360490"/>
                <a:gd name="connsiteX133" fmla="*/ 1900959 w 6043910"/>
                <a:gd name="connsiteY133" fmla="*/ 469167 h 2360490"/>
                <a:gd name="connsiteX134" fmla="*/ 1830621 w 6043910"/>
                <a:gd name="connsiteY134" fmla="*/ 476982 h 2360490"/>
                <a:gd name="connsiteX135" fmla="*/ 1736836 w 6043910"/>
                <a:gd name="connsiteY135" fmla="*/ 492613 h 2360490"/>
                <a:gd name="connsiteX136" fmla="*/ 1478929 w 6043910"/>
                <a:gd name="connsiteY136" fmla="*/ 516059 h 2360490"/>
                <a:gd name="connsiteX137" fmla="*/ 1400775 w 6043910"/>
                <a:gd name="connsiteY137" fmla="*/ 531690 h 2360490"/>
                <a:gd name="connsiteX138" fmla="*/ 1369513 w 6043910"/>
                <a:gd name="connsiteY138" fmla="*/ 539505 h 2360490"/>
                <a:gd name="connsiteX139" fmla="*/ 1142866 w 6043910"/>
                <a:gd name="connsiteY139" fmla="*/ 594213 h 2360490"/>
                <a:gd name="connsiteX140" fmla="*/ 431666 w 6043910"/>
                <a:gd name="connsiteY14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72159 w 6043910"/>
                <a:gd name="connsiteY6" fmla="*/ 1633659 h 2360490"/>
                <a:gd name="connsiteX7" fmla="*/ 103421 w 6043910"/>
                <a:gd name="connsiteY7" fmla="*/ 1703998 h 2360490"/>
                <a:gd name="connsiteX8" fmla="*/ 126867 w 6043910"/>
                <a:gd name="connsiteY8" fmla="*/ 1727444 h 2360490"/>
                <a:gd name="connsiteX9" fmla="*/ 173759 w 6043910"/>
                <a:gd name="connsiteY9" fmla="*/ 1758705 h 2360490"/>
                <a:gd name="connsiteX10" fmla="*/ 236282 w 6043910"/>
                <a:gd name="connsiteY10" fmla="*/ 1789967 h 2360490"/>
                <a:gd name="connsiteX11" fmla="*/ 298805 w 6043910"/>
                <a:gd name="connsiteY11" fmla="*/ 1821228 h 2360490"/>
                <a:gd name="connsiteX12" fmla="*/ 353513 w 6043910"/>
                <a:gd name="connsiteY12" fmla="*/ 1836859 h 2360490"/>
                <a:gd name="connsiteX13" fmla="*/ 400405 w 6043910"/>
                <a:gd name="connsiteY13" fmla="*/ 1852490 h 2360490"/>
                <a:gd name="connsiteX14" fmla="*/ 423852 w 6043910"/>
                <a:gd name="connsiteY14" fmla="*/ 1868121 h 2360490"/>
                <a:gd name="connsiteX15" fmla="*/ 502005 w 6043910"/>
                <a:gd name="connsiteY15" fmla="*/ 1891567 h 2360490"/>
                <a:gd name="connsiteX16" fmla="*/ 525452 w 6043910"/>
                <a:gd name="connsiteY16" fmla="*/ 1907198 h 2360490"/>
                <a:gd name="connsiteX17" fmla="*/ 587975 w 6043910"/>
                <a:gd name="connsiteY17" fmla="*/ 1922828 h 2360490"/>
                <a:gd name="connsiteX18" fmla="*/ 634867 w 6043910"/>
                <a:gd name="connsiteY18" fmla="*/ 1938459 h 2360490"/>
                <a:gd name="connsiteX19" fmla="*/ 658313 w 6043910"/>
                <a:gd name="connsiteY19" fmla="*/ 1946275 h 2360490"/>
                <a:gd name="connsiteX20" fmla="*/ 681759 w 6043910"/>
                <a:gd name="connsiteY20" fmla="*/ 1954090 h 2360490"/>
                <a:gd name="connsiteX21" fmla="*/ 705205 w 6043910"/>
                <a:gd name="connsiteY21" fmla="*/ 1969721 h 2360490"/>
                <a:gd name="connsiteX22" fmla="*/ 759913 w 6043910"/>
                <a:gd name="connsiteY22" fmla="*/ 1985351 h 2360490"/>
                <a:gd name="connsiteX23" fmla="*/ 806805 w 6043910"/>
                <a:gd name="connsiteY23" fmla="*/ 2000982 h 2360490"/>
                <a:gd name="connsiteX24" fmla="*/ 861513 w 6043910"/>
                <a:gd name="connsiteY24" fmla="*/ 2024428 h 2360490"/>
                <a:gd name="connsiteX25" fmla="*/ 931852 w 6043910"/>
                <a:gd name="connsiteY25" fmla="*/ 2032244 h 2360490"/>
                <a:gd name="connsiteX26" fmla="*/ 1002190 w 6043910"/>
                <a:gd name="connsiteY26" fmla="*/ 2055690 h 2360490"/>
                <a:gd name="connsiteX27" fmla="*/ 1025636 w 6043910"/>
                <a:gd name="connsiteY27" fmla="*/ 2063505 h 2360490"/>
                <a:gd name="connsiteX28" fmla="*/ 1095975 w 6043910"/>
                <a:gd name="connsiteY28" fmla="*/ 2071321 h 2360490"/>
                <a:gd name="connsiteX29" fmla="*/ 1189759 w 6043910"/>
                <a:gd name="connsiteY29" fmla="*/ 2094767 h 2360490"/>
                <a:gd name="connsiteX30" fmla="*/ 1252282 w 6043910"/>
                <a:gd name="connsiteY30" fmla="*/ 2110398 h 2360490"/>
                <a:gd name="connsiteX31" fmla="*/ 1346067 w 6043910"/>
                <a:gd name="connsiteY31" fmla="*/ 2118213 h 2360490"/>
                <a:gd name="connsiteX32" fmla="*/ 1424221 w 6043910"/>
                <a:gd name="connsiteY32" fmla="*/ 2133844 h 2360490"/>
                <a:gd name="connsiteX33" fmla="*/ 1463298 w 6043910"/>
                <a:gd name="connsiteY33" fmla="*/ 2141659 h 2360490"/>
                <a:gd name="connsiteX34" fmla="*/ 1494559 w 6043910"/>
                <a:gd name="connsiteY34" fmla="*/ 2149475 h 2360490"/>
                <a:gd name="connsiteX35" fmla="*/ 1705575 w 6043910"/>
                <a:gd name="connsiteY35" fmla="*/ 2165105 h 2360490"/>
                <a:gd name="connsiteX36" fmla="*/ 1783729 w 6043910"/>
                <a:gd name="connsiteY36" fmla="*/ 2172921 h 2360490"/>
                <a:gd name="connsiteX37" fmla="*/ 1838436 w 6043910"/>
                <a:gd name="connsiteY37" fmla="*/ 2188551 h 2360490"/>
                <a:gd name="connsiteX38" fmla="*/ 1861882 w 6043910"/>
                <a:gd name="connsiteY38" fmla="*/ 2196367 h 2360490"/>
                <a:gd name="connsiteX39" fmla="*/ 1932221 w 6043910"/>
                <a:gd name="connsiteY39" fmla="*/ 2204182 h 2360490"/>
                <a:gd name="connsiteX40" fmla="*/ 2072898 w 6043910"/>
                <a:gd name="connsiteY40" fmla="*/ 2219813 h 2360490"/>
                <a:gd name="connsiteX41" fmla="*/ 2237021 w 6043910"/>
                <a:gd name="connsiteY41" fmla="*/ 2227628 h 2360490"/>
                <a:gd name="connsiteX42" fmla="*/ 2393329 w 6043910"/>
                <a:gd name="connsiteY42" fmla="*/ 2219813 h 2360490"/>
                <a:gd name="connsiteX43" fmla="*/ 2432405 w 6043910"/>
                <a:gd name="connsiteY43" fmla="*/ 2211998 h 2360490"/>
                <a:gd name="connsiteX44" fmla="*/ 2487113 w 6043910"/>
                <a:gd name="connsiteY44" fmla="*/ 2196367 h 2360490"/>
                <a:gd name="connsiteX45" fmla="*/ 2557452 w 6043910"/>
                <a:gd name="connsiteY45" fmla="*/ 2188551 h 2360490"/>
                <a:gd name="connsiteX46" fmla="*/ 2580898 w 6043910"/>
                <a:gd name="connsiteY46" fmla="*/ 2180736 h 2360490"/>
                <a:gd name="connsiteX47" fmla="*/ 2604344 w 6043910"/>
                <a:gd name="connsiteY47" fmla="*/ 2165105 h 2360490"/>
                <a:gd name="connsiteX48" fmla="*/ 2690313 w 6043910"/>
                <a:gd name="connsiteY48" fmla="*/ 2157290 h 2360490"/>
                <a:gd name="connsiteX49" fmla="*/ 2745021 w 6043910"/>
                <a:gd name="connsiteY49" fmla="*/ 2141659 h 2360490"/>
                <a:gd name="connsiteX50" fmla="*/ 2830990 w 6043910"/>
                <a:gd name="connsiteY50" fmla="*/ 2133844 h 2360490"/>
                <a:gd name="connsiteX51" fmla="*/ 2877882 w 6043910"/>
                <a:gd name="connsiteY51" fmla="*/ 2118213 h 2360490"/>
                <a:gd name="connsiteX52" fmla="*/ 2909144 w 6043910"/>
                <a:gd name="connsiteY52" fmla="*/ 2110398 h 2360490"/>
                <a:gd name="connsiteX53" fmla="*/ 2956036 w 6043910"/>
                <a:gd name="connsiteY53" fmla="*/ 2094767 h 2360490"/>
                <a:gd name="connsiteX54" fmla="*/ 3120159 w 6043910"/>
                <a:gd name="connsiteY54" fmla="*/ 2079136 h 2360490"/>
                <a:gd name="connsiteX55" fmla="*/ 3174867 w 6043910"/>
                <a:gd name="connsiteY55" fmla="*/ 2063505 h 2360490"/>
                <a:gd name="connsiteX56" fmla="*/ 3221759 w 6043910"/>
                <a:gd name="connsiteY56" fmla="*/ 2047875 h 2360490"/>
                <a:gd name="connsiteX57" fmla="*/ 3245205 w 6043910"/>
                <a:gd name="connsiteY57" fmla="*/ 2040059 h 2360490"/>
                <a:gd name="connsiteX58" fmla="*/ 3651605 w 6043910"/>
                <a:gd name="connsiteY58" fmla="*/ 2047875 h 2360490"/>
                <a:gd name="connsiteX59" fmla="*/ 3690682 w 6043910"/>
                <a:gd name="connsiteY59" fmla="*/ 2055690 h 2360490"/>
                <a:gd name="connsiteX60" fmla="*/ 3753205 w 6043910"/>
                <a:gd name="connsiteY60" fmla="*/ 2071321 h 2360490"/>
                <a:gd name="connsiteX61" fmla="*/ 3800098 w 6043910"/>
                <a:gd name="connsiteY61" fmla="*/ 2086951 h 2360490"/>
                <a:gd name="connsiteX62" fmla="*/ 3823544 w 6043910"/>
                <a:gd name="connsiteY62" fmla="*/ 2094767 h 2360490"/>
                <a:gd name="connsiteX63" fmla="*/ 3862621 w 6043910"/>
                <a:gd name="connsiteY63" fmla="*/ 2102582 h 2360490"/>
                <a:gd name="connsiteX64" fmla="*/ 3893882 w 6043910"/>
                <a:gd name="connsiteY64" fmla="*/ 2118213 h 2360490"/>
                <a:gd name="connsiteX65" fmla="*/ 3948590 w 6043910"/>
                <a:gd name="connsiteY65" fmla="*/ 2133844 h 2360490"/>
                <a:gd name="connsiteX66" fmla="*/ 3972036 w 6043910"/>
                <a:gd name="connsiteY66" fmla="*/ 2141659 h 2360490"/>
                <a:gd name="connsiteX67" fmla="*/ 4026744 w 6043910"/>
                <a:gd name="connsiteY67" fmla="*/ 2157290 h 2360490"/>
                <a:gd name="connsiteX68" fmla="*/ 4050190 w 6043910"/>
                <a:gd name="connsiteY68" fmla="*/ 2172921 h 2360490"/>
                <a:gd name="connsiteX69" fmla="*/ 4120529 w 6043910"/>
                <a:gd name="connsiteY69" fmla="*/ 2188551 h 2360490"/>
                <a:gd name="connsiteX70" fmla="*/ 4143975 w 6043910"/>
                <a:gd name="connsiteY70" fmla="*/ 2196367 h 2360490"/>
                <a:gd name="connsiteX71" fmla="*/ 4237759 w 6043910"/>
                <a:gd name="connsiteY71" fmla="*/ 2211998 h 2360490"/>
                <a:gd name="connsiteX72" fmla="*/ 4284652 w 6043910"/>
                <a:gd name="connsiteY72" fmla="*/ 2227628 h 2360490"/>
                <a:gd name="connsiteX73" fmla="*/ 4308098 w 6043910"/>
                <a:gd name="connsiteY73" fmla="*/ 2235444 h 2360490"/>
                <a:gd name="connsiteX74" fmla="*/ 4347175 w 6043910"/>
                <a:gd name="connsiteY74" fmla="*/ 2243259 h 2360490"/>
                <a:gd name="connsiteX75" fmla="*/ 4370621 w 6043910"/>
                <a:gd name="connsiteY75" fmla="*/ 2251075 h 2360490"/>
                <a:gd name="connsiteX76" fmla="*/ 4425329 w 6043910"/>
                <a:gd name="connsiteY76" fmla="*/ 2258890 h 2360490"/>
                <a:gd name="connsiteX77" fmla="*/ 4534744 w 6043910"/>
                <a:gd name="connsiteY77" fmla="*/ 2290151 h 2360490"/>
                <a:gd name="connsiteX78" fmla="*/ 4737944 w 6043910"/>
                <a:gd name="connsiteY78" fmla="*/ 2305782 h 2360490"/>
                <a:gd name="connsiteX79" fmla="*/ 4808282 w 6043910"/>
                <a:gd name="connsiteY79" fmla="*/ 2313598 h 2360490"/>
                <a:gd name="connsiteX80" fmla="*/ 4839544 w 6043910"/>
                <a:gd name="connsiteY80" fmla="*/ 2321413 h 2360490"/>
                <a:gd name="connsiteX81" fmla="*/ 5050559 w 6043910"/>
                <a:gd name="connsiteY81" fmla="*/ 2329228 h 2360490"/>
                <a:gd name="connsiteX82" fmla="*/ 5105267 w 6043910"/>
                <a:gd name="connsiteY82" fmla="*/ 2337044 h 2360490"/>
                <a:gd name="connsiteX83" fmla="*/ 5152159 w 6043910"/>
                <a:gd name="connsiteY83" fmla="*/ 2344859 h 2360490"/>
                <a:gd name="connsiteX84" fmla="*/ 5230313 w 6043910"/>
                <a:gd name="connsiteY84" fmla="*/ 2352675 h 2360490"/>
                <a:gd name="connsiteX85" fmla="*/ 5285021 w 6043910"/>
                <a:gd name="connsiteY85" fmla="*/ 2360490 h 2360490"/>
                <a:gd name="connsiteX86" fmla="*/ 5550744 w 6043910"/>
                <a:gd name="connsiteY86" fmla="*/ 2344859 h 2360490"/>
                <a:gd name="connsiteX87" fmla="*/ 5753944 w 6043910"/>
                <a:gd name="connsiteY87" fmla="*/ 2274521 h 2360490"/>
                <a:gd name="connsiteX88" fmla="*/ 5949329 w 6043910"/>
                <a:gd name="connsiteY88" fmla="*/ 2079136 h 2360490"/>
                <a:gd name="connsiteX89" fmla="*/ 6035298 w 6043910"/>
                <a:gd name="connsiteY89" fmla="*/ 1836859 h 2360490"/>
                <a:gd name="connsiteX90" fmla="*/ 6019667 w 6043910"/>
                <a:gd name="connsiteY90" fmla="*/ 1610213 h 2360490"/>
                <a:gd name="connsiteX91" fmla="*/ 5847729 w 6043910"/>
                <a:gd name="connsiteY91" fmla="*/ 1422644 h 2360490"/>
                <a:gd name="connsiteX92" fmla="*/ 5496036 w 6043910"/>
                <a:gd name="connsiteY92" fmla="*/ 1258521 h 2360490"/>
                <a:gd name="connsiteX93" fmla="*/ 5066190 w 6043910"/>
                <a:gd name="connsiteY93" fmla="*/ 1055321 h 2360490"/>
                <a:gd name="connsiteX94" fmla="*/ 4691052 w 6043910"/>
                <a:gd name="connsiteY94" fmla="*/ 844305 h 2360490"/>
                <a:gd name="connsiteX95" fmla="*/ 4495667 w 6043910"/>
                <a:gd name="connsiteY95" fmla="*/ 539505 h 2360490"/>
                <a:gd name="connsiteX96" fmla="*/ 4347175 w 6043910"/>
                <a:gd name="connsiteY96" fmla="*/ 242521 h 2360490"/>
                <a:gd name="connsiteX97" fmla="*/ 3979852 w 6043910"/>
                <a:gd name="connsiteY97" fmla="*/ 8059 h 2360490"/>
                <a:gd name="connsiteX98" fmla="*/ 3691904 w 6043910"/>
                <a:gd name="connsiteY98" fmla="*/ 0 h 2360490"/>
                <a:gd name="connsiteX99" fmla="*/ 3464036 w 6043910"/>
                <a:gd name="connsiteY99" fmla="*/ 23690 h 2360490"/>
                <a:gd name="connsiteX100" fmla="*/ 3378067 w 6043910"/>
                <a:gd name="connsiteY100" fmla="*/ 31505 h 2360490"/>
                <a:gd name="connsiteX101" fmla="*/ 3323359 w 6043910"/>
                <a:gd name="connsiteY101" fmla="*/ 47136 h 2360490"/>
                <a:gd name="connsiteX102" fmla="*/ 3276467 w 6043910"/>
                <a:gd name="connsiteY102" fmla="*/ 62767 h 2360490"/>
                <a:gd name="connsiteX103" fmla="*/ 3253021 w 6043910"/>
                <a:gd name="connsiteY103" fmla="*/ 70582 h 2360490"/>
                <a:gd name="connsiteX104" fmla="*/ 3198313 w 6043910"/>
                <a:gd name="connsiteY104" fmla="*/ 94028 h 2360490"/>
                <a:gd name="connsiteX105" fmla="*/ 3127975 w 6043910"/>
                <a:gd name="connsiteY105" fmla="*/ 117475 h 2360490"/>
                <a:gd name="connsiteX106" fmla="*/ 3104529 w 6043910"/>
                <a:gd name="connsiteY106" fmla="*/ 125290 h 2360490"/>
                <a:gd name="connsiteX107" fmla="*/ 3073267 w 6043910"/>
                <a:gd name="connsiteY107" fmla="*/ 133105 h 2360490"/>
                <a:gd name="connsiteX108" fmla="*/ 3026375 w 6043910"/>
                <a:gd name="connsiteY108" fmla="*/ 148736 h 2360490"/>
                <a:gd name="connsiteX109" fmla="*/ 2948221 w 6043910"/>
                <a:gd name="connsiteY109" fmla="*/ 172182 h 2360490"/>
                <a:gd name="connsiteX110" fmla="*/ 2924775 w 6043910"/>
                <a:gd name="connsiteY110" fmla="*/ 179998 h 2360490"/>
                <a:gd name="connsiteX111" fmla="*/ 2901329 w 6043910"/>
                <a:gd name="connsiteY111" fmla="*/ 195628 h 2360490"/>
                <a:gd name="connsiteX112" fmla="*/ 2846621 w 6043910"/>
                <a:gd name="connsiteY112" fmla="*/ 211259 h 2360490"/>
                <a:gd name="connsiteX113" fmla="*/ 2823175 w 6043910"/>
                <a:gd name="connsiteY113" fmla="*/ 226890 h 2360490"/>
                <a:gd name="connsiteX114" fmla="*/ 2791913 w 6043910"/>
                <a:gd name="connsiteY114" fmla="*/ 234705 h 2360490"/>
                <a:gd name="connsiteX115" fmla="*/ 2768467 w 6043910"/>
                <a:gd name="connsiteY115" fmla="*/ 242521 h 2360490"/>
                <a:gd name="connsiteX116" fmla="*/ 2737205 w 6043910"/>
                <a:gd name="connsiteY116" fmla="*/ 250336 h 2360490"/>
                <a:gd name="connsiteX117" fmla="*/ 2682498 w 6043910"/>
                <a:gd name="connsiteY117" fmla="*/ 265967 h 2360490"/>
                <a:gd name="connsiteX118" fmla="*/ 2643421 w 6043910"/>
                <a:gd name="connsiteY118" fmla="*/ 273782 h 2360490"/>
                <a:gd name="connsiteX119" fmla="*/ 2619975 w 6043910"/>
                <a:gd name="connsiteY119" fmla="*/ 281598 h 2360490"/>
                <a:gd name="connsiteX120" fmla="*/ 2573082 w 6043910"/>
                <a:gd name="connsiteY120" fmla="*/ 289413 h 2360490"/>
                <a:gd name="connsiteX121" fmla="*/ 2549636 w 6043910"/>
                <a:gd name="connsiteY121" fmla="*/ 297228 h 2360490"/>
                <a:gd name="connsiteX122" fmla="*/ 2479298 w 6043910"/>
                <a:gd name="connsiteY122" fmla="*/ 312859 h 2360490"/>
                <a:gd name="connsiteX123" fmla="*/ 2416775 w 6043910"/>
                <a:gd name="connsiteY123" fmla="*/ 336305 h 2360490"/>
                <a:gd name="connsiteX124" fmla="*/ 2393329 w 6043910"/>
                <a:gd name="connsiteY124" fmla="*/ 351936 h 2360490"/>
                <a:gd name="connsiteX125" fmla="*/ 2338621 w 6043910"/>
                <a:gd name="connsiteY125" fmla="*/ 359751 h 2360490"/>
                <a:gd name="connsiteX126" fmla="*/ 2276098 w 6043910"/>
                <a:gd name="connsiteY126" fmla="*/ 375382 h 2360490"/>
                <a:gd name="connsiteX127" fmla="*/ 2166682 w 6043910"/>
                <a:gd name="connsiteY127" fmla="*/ 391013 h 2360490"/>
                <a:gd name="connsiteX128" fmla="*/ 2111975 w 6043910"/>
                <a:gd name="connsiteY128" fmla="*/ 406644 h 2360490"/>
                <a:gd name="connsiteX129" fmla="*/ 2002559 w 6043910"/>
                <a:gd name="connsiteY129" fmla="*/ 437905 h 2360490"/>
                <a:gd name="connsiteX130" fmla="*/ 1955667 w 6043910"/>
                <a:gd name="connsiteY130" fmla="*/ 453536 h 2360490"/>
                <a:gd name="connsiteX131" fmla="*/ 1924405 w 6043910"/>
                <a:gd name="connsiteY131" fmla="*/ 461351 h 2360490"/>
                <a:gd name="connsiteX132" fmla="*/ 1900959 w 6043910"/>
                <a:gd name="connsiteY132" fmla="*/ 469167 h 2360490"/>
                <a:gd name="connsiteX133" fmla="*/ 1830621 w 6043910"/>
                <a:gd name="connsiteY133" fmla="*/ 476982 h 2360490"/>
                <a:gd name="connsiteX134" fmla="*/ 1736836 w 6043910"/>
                <a:gd name="connsiteY134" fmla="*/ 492613 h 2360490"/>
                <a:gd name="connsiteX135" fmla="*/ 1478929 w 6043910"/>
                <a:gd name="connsiteY135" fmla="*/ 516059 h 2360490"/>
                <a:gd name="connsiteX136" fmla="*/ 1400775 w 6043910"/>
                <a:gd name="connsiteY136" fmla="*/ 531690 h 2360490"/>
                <a:gd name="connsiteX137" fmla="*/ 1369513 w 6043910"/>
                <a:gd name="connsiteY137" fmla="*/ 539505 h 2360490"/>
                <a:gd name="connsiteX138" fmla="*/ 1142866 w 6043910"/>
                <a:gd name="connsiteY138" fmla="*/ 594213 h 2360490"/>
                <a:gd name="connsiteX139" fmla="*/ 431666 w 6043910"/>
                <a:gd name="connsiteY13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173759 w 6043910"/>
                <a:gd name="connsiteY8" fmla="*/ 1758705 h 2360490"/>
                <a:gd name="connsiteX9" fmla="*/ 236282 w 6043910"/>
                <a:gd name="connsiteY9" fmla="*/ 1789967 h 2360490"/>
                <a:gd name="connsiteX10" fmla="*/ 298805 w 6043910"/>
                <a:gd name="connsiteY10" fmla="*/ 1821228 h 2360490"/>
                <a:gd name="connsiteX11" fmla="*/ 353513 w 6043910"/>
                <a:gd name="connsiteY11" fmla="*/ 1836859 h 2360490"/>
                <a:gd name="connsiteX12" fmla="*/ 400405 w 6043910"/>
                <a:gd name="connsiteY12" fmla="*/ 1852490 h 2360490"/>
                <a:gd name="connsiteX13" fmla="*/ 423852 w 6043910"/>
                <a:gd name="connsiteY13" fmla="*/ 1868121 h 2360490"/>
                <a:gd name="connsiteX14" fmla="*/ 502005 w 6043910"/>
                <a:gd name="connsiteY14" fmla="*/ 1891567 h 2360490"/>
                <a:gd name="connsiteX15" fmla="*/ 525452 w 6043910"/>
                <a:gd name="connsiteY15" fmla="*/ 1907198 h 2360490"/>
                <a:gd name="connsiteX16" fmla="*/ 587975 w 6043910"/>
                <a:gd name="connsiteY16" fmla="*/ 1922828 h 2360490"/>
                <a:gd name="connsiteX17" fmla="*/ 634867 w 6043910"/>
                <a:gd name="connsiteY17" fmla="*/ 1938459 h 2360490"/>
                <a:gd name="connsiteX18" fmla="*/ 658313 w 6043910"/>
                <a:gd name="connsiteY18" fmla="*/ 1946275 h 2360490"/>
                <a:gd name="connsiteX19" fmla="*/ 681759 w 6043910"/>
                <a:gd name="connsiteY19" fmla="*/ 1954090 h 2360490"/>
                <a:gd name="connsiteX20" fmla="*/ 705205 w 6043910"/>
                <a:gd name="connsiteY20" fmla="*/ 1969721 h 2360490"/>
                <a:gd name="connsiteX21" fmla="*/ 759913 w 6043910"/>
                <a:gd name="connsiteY21" fmla="*/ 1985351 h 2360490"/>
                <a:gd name="connsiteX22" fmla="*/ 806805 w 6043910"/>
                <a:gd name="connsiteY22" fmla="*/ 2000982 h 2360490"/>
                <a:gd name="connsiteX23" fmla="*/ 861513 w 6043910"/>
                <a:gd name="connsiteY23" fmla="*/ 2024428 h 2360490"/>
                <a:gd name="connsiteX24" fmla="*/ 931852 w 6043910"/>
                <a:gd name="connsiteY24" fmla="*/ 2032244 h 2360490"/>
                <a:gd name="connsiteX25" fmla="*/ 1002190 w 6043910"/>
                <a:gd name="connsiteY25" fmla="*/ 2055690 h 2360490"/>
                <a:gd name="connsiteX26" fmla="*/ 1025636 w 6043910"/>
                <a:gd name="connsiteY26" fmla="*/ 2063505 h 2360490"/>
                <a:gd name="connsiteX27" fmla="*/ 1095975 w 6043910"/>
                <a:gd name="connsiteY27" fmla="*/ 2071321 h 2360490"/>
                <a:gd name="connsiteX28" fmla="*/ 1189759 w 6043910"/>
                <a:gd name="connsiteY28" fmla="*/ 2094767 h 2360490"/>
                <a:gd name="connsiteX29" fmla="*/ 1252282 w 6043910"/>
                <a:gd name="connsiteY29" fmla="*/ 2110398 h 2360490"/>
                <a:gd name="connsiteX30" fmla="*/ 1346067 w 6043910"/>
                <a:gd name="connsiteY30" fmla="*/ 2118213 h 2360490"/>
                <a:gd name="connsiteX31" fmla="*/ 1424221 w 6043910"/>
                <a:gd name="connsiteY31" fmla="*/ 2133844 h 2360490"/>
                <a:gd name="connsiteX32" fmla="*/ 1463298 w 6043910"/>
                <a:gd name="connsiteY32" fmla="*/ 2141659 h 2360490"/>
                <a:gd name="connsiteX33" fmla="*/ 1494559 w 6043910"/>
                <a:gd name="connsiteY33" fmla="*/ 2149475 h 2360490"/>
                <a:gd name="connsiteX34" fmla="*/ 1705575 w 6043910"/>
                <a:gd name="connsiteY34" fmla="*/ 2165105 h 2360490"/>
                <a:gd name="connsiteX35" fmla="*/ 1783729 w 6043910"/>
                <a:gd name="connsiteY35" fmla="*/ 2172921 h 2360490"/>
                <a:gd name="connsiteX36" fmla="*/ 1838436 w 6043910"/>
                <a:gd name="connsiteY36" fmla="*/ 2188551 h 2360490"/>
                <a:gd name="connsiteX37" fmla="*/ 1861882 w 6043910"/>
                <a:gd name="connsiteY37" fmla="*/ 2196367 h 2360490"/>
                <a:gd name="connsiteX38" fmla="*/ 1932221 w 6043910"/>
                <a:gd name="connsiteY38" fmla="*/ 2204182 h 2360490"/>
                <a:gd name="connsiteX39" fmla="*/ 2072898 w 6043910"/>
                <a:gd name="connsiteY39" fmla="*/ 2219813 h 2360490"/>
                <a:gd name="connsiteX40" fmla="*/ 2237021 w 6043910"/>
                <a:gd name="connsiteY40" fmla="*/ 2227628 h 2360490"/>
                <a:gd name="connsiteX41" fmla="*/ 2393329 w 6043910"/>
                <a:gd name="connsiteY41" fmla="*/ 2219813 h 2360490"/>
                <a:gd name="connsiteX42" fmla="*/ 2432405 w 6043910"/>
                <a:gd name="connsiteY42" fmla="*/ 2211998 h 2360490"/>
                <a:gd name="connsiteX43" fmla="*/ 2487113 w 6043910"/>
                <a:gd name="connsiteY43" fmla="*/ 2196367 h 2360490"/>
                <a:gd name="connsiteX44" fmla="*/ 2557452 w 6043910"/>
                <a:gd name="connsiteY44" fmla="*/ 2188551 h 2360490"/>
                <a:gd name="connsiteX45" fmla="*/ 2580898 w 6043910"/>
                <a:gd name="connsiteY45" fmla="*/ 2180736 h 2360490"/>
                <a:gd name="connsiteX46" fmla="*/ 2604344 w 6043910"/>
                <a:gd name="connsiteY46" fmla="*/ 2165105 h 2360490"/>
                <a:gd name="connsiteX47" fmla="*/ 2690313 w 6043910"/>
                <a:gd name="connsiteY47" fmla="*/ 2157290 h 2360490"/>
                <a:gd name="connsiteX48" fmla="*/ 2745021 w 6043910"/>
                <a:gd name="connsiteY48" fmla="*/ 2141659 h 2360490"/>
                <a:gd name="connsiteX49" fmla="*/ 2830990 w 6043910"/>
                <a:gd name="connsiteY49" fmla="*/ 2133844 h 2360490"/>
                <a:gd name="connsiteX50" fmla="*/ 2877882 w 6043910"/>
                <a:gd name="connsiteY50" fmla="*/ 2118213 h 2360490"/>
                <a:gd name="connsiteX51" fmla="*/ 2909144 w 6043910"/>
                <a:gd name="connsiteY51" fmla="*/ 2110398 h 2360490"/>
                <a:gd name="connsiteX52" fmla="*/ 2956036 w 6043910"/>
                <a:gd name="connsiteY52" fmla="*/ 2094767 h 2360490"/>
                <a:gd name="connsiteX53" fmla="*/ 3120159 w 6043910"/>
                <a:gd name="connsiteY53" fmla="*/ 2079136 h 2360490"/>
                <a:gd name="connsiteX54" fmla="*/ 3174867 w 6043910"/>
                <a:gd name="connsiteY54" fmla="*/ 2063505 h 2360490"/>
                <a:gd name="connsiteX55" fmla="*/ 3221759 w 6043910"/>
                <a:gd name="connsiteY55" fmla="*/ 2047875 h 2360490"/>
                <a:gd name="connsiteX56" fmla="*/ 3245205 w 6043910"/>
                <a:gd name="connsiteY56" fmla="*/ 2040059 h 2360490"/>
                <a:gd name="connsiteX57" fmla="*/ 3651605 w 6043910"/>
                <a:gd name="connsiteY57" fmla="*/ 2047875 h 2360490"/>
                <a:gd name="connsiteX58" fmla="*/ 3690682 w 6043910"/>
                <a:gd name="connsiteY58" fmla="*/ 2055690 h 2360490"/>
                <a:gd name="connsiteX59" fmla="*/ 3753205 w 6043910"/>
                <a:gd name="connsiteY59" fmla="*/ 2071321 h 2360490"/>
                <a:gd name="connsiteX60" fmla="*/ 3800098 w 6043910"/>
                <a:gd name="connsiteY60" fmla="*/ 2086951 h 2360490"/>
                <a:gd name="connsiteX61" fmla="*/ 3823544 w 6043910"/>
                <a:gd name="connsiteY61" fmla="*/ 2094767 h 2360490"/>
                <a:gd name="connsiteX62" fmla="*/ 3862621 w 6043910"/>
                <a:gd name="connsiteY62" fmla="*/ 2102582 h 2360490"/>
                <a:gd name="connsiteX63" fmla="*/ 3893882 w 6043910"/>
                <a:gd name="connsiteY63" fmla="*/ 2118213 h 2360490"/>
                <a:gd name="connsiteX64" fmla="*/ 3948590 w 6043910"/>
                <a:gd name="connsiteY64" fmla="*/ 2133844 h 2360490"/>
                <a:gd name="connsiteX65" fmla="*/ 3972036 w 6043910"/>
                <a:gd name="connsiteY65" fmla="*/ 2141659 h 2360490"/>
                <a:gd name="connsiteX66" fmla="*/ 4026744 w 6043910"/>
                <a:gd name="connsiteY66" fmla="*/ 2157290 h 2360490"/>
                <a:gd name="connsiteX67" fmla="*/ 4050190 w 6043910"/>
                <a:gd name="connsiteY67" fmla="*/ 2172921 h 2360490"/>
                <a:gd name="connsiteX68" fmla="*/ 4120529 w 6043910"/>
                <a:gd name="connsiteY68" fmla="*/ 2188551 h 2360490"/>
                <a:gd name="connsiteX69" fmla="*/ 4143975 w 6043910"/>
                <a:gd name="connsiteY69" fmla="*/ 2196367 h 2360490"/>
                <a:gd name="connsiteX70" fmla="*/ 4237759 w 6043910"/>
                <a:gd name="connsiteY70" fmla="*/ 2211998 h 2360490"/>
                <a:gd name="connsiteX71" fmla="*/ 4284652 w 6043910"/>
                <a:gd name="connsiteY71" fmla="*/ 2227628 h 2360490"/>
                <a:gd name="connsiteX72" fmla="*/ 4308098 w 6043910"/>
                <a:gd name="connsiteY72" fmla="*/ 2235444 h 2360490"/>
                <a:gd name="connsiteX73" fmla="*/ 4347175 w 6043910"/>
                <a:gd name="connsiteY73" fmla="*/ 2243259 h 2360490"/>
                <a:gd name="connsiteX74" fmla="*/ 4370621 w 6043910"/>
                <a:gd name="connsiteY74" fmla="*/ 2251075 h 2360490"/>
                <a:gd name="connsiteX75" fmla="*/ 4425329 w 6043910"/>
                <a:gd name="connsiteY75" fmla="*/ 2258890 h 2360490"/>
                <a:gd name="connsiteX76" fmla="*/ 4534744 w 6043910"/>
                <a:gd name="connsiteY76" fmla="*/ 2290151 h 2360490"/>
                <a:gd name="connsiteX77" fmla="*/ 4737944 w 6043910"/>
                <a:gd name="connsiteY77" fmla="*/ 2305782 h 2360490"/>
                <a:gd name="connsiteX78" fmla="*/ 4808282 w 6043910"/>
                <a:gd name="connsiteY78" fmla="*/ 2313598 h 2360490"/>
                <a:gd name="connsiteX79" fmla="*/ 4839544 w 6043910"/>
                <a:gd name="connsiteY79" fmla="*/ 2321413 h 2360490"/>
                <a:gd name="connsiteX80" fmla="*/ 5050559 w 6043910"/>
                <a:gd name="connsiteY80" fmla="*/ 2329228 h 2360490"/>
                <a:gd name="connsiteX81" fmla="*/ 5105267 w 6043910"/>
                <a:gd name="connsiteY81" fmla="*/ 2337044 h 2360490"/>
                <a:gd name="connsiteX82" fmla="*/ 5152159 w 6043910"/>
                <a:gd name="connsiteY82" fmla="*/ 2344859 h 2360490"/>
                <a:gd name="connsiteX83" fmla="*/ 5230313 w 6043910"/>
                <a:gd name="connsiteY83" fmla="*/ 2352675 h 2360490"/>
                <a:gd name="connsiteX84" fmla="*/ 5285021 w 6043910"/>
                <a:gd name="connsiteY84" fmla="*/ 2360490 h 2360490"/>
                <a:gd name="connsiteX85" fmla="*/ 5550744 w 6043910"/>
                <a:gd name="connsiteY85" fmla="*/ 2344859 h 2360490"/>
                <a:gd name="connsiteX86" fmla="*/ 5753944 w 6043910"/>
                <a:gd name="connsiteY86" fmla="*/ 2274521 h 2360490"/>
                <a:gd name="connsiteX87" fmla="*/ 5949329 w 6043910"/>
                <a:gd name="connsiteY87" fmla="*/ 2079136 h 2360490"/>
                <a:gd name="connsiteX88" fmla="*/ 6035298 w 6043910"/>
                <a:gd name="connsiteY88" fmla="*/ 1836859 h 2360490"/>
                <a:gd name="connsiteX89" fmla="*/ 6019667 w 6043910"/>
                <a:gd name="connsiteY89" fmla="*/ 1610213 h 2360490"/>
                <a:gd name="connsiteX90" fmla="*/ 5847729 w 6043910"/>
                <a:gd name="connsiteY90" fmla="*/ 1422644 h 2360490"/>
                <a:gd name="connsiteX91" fmla="*/ 5496036 w 6043910"/>
                <a:gd name="connsiteY91" fmla="*/ 1258521 h 2360490"/>
                <a:gd name="connsiteX92" fmla="*/ 5066190 w 6043910"/>
                <a:gd name="connsiteY92" fmla="*/ 1055321 h 2360490"/>
                <a:gd name="connsiteX93" fmla="*/ 4691052 w 6043910"/>
                <a:gd name="connsiteY93" fmla="*/ 844305 h 2360490"/>
                <a:gd name="connsiteX94" fmla="*/ 4495667 w 6043910"/>
                <a:gd name="connsiteY94" fmla="*/ 539505 h 2360490"/>
                <a:gd name="connsiteX95" fmla="*/ 4347175 w 6043910"/>
                <a:gd name="connsiteY95" fmla="*/ 242521 h 2360490"/>
                <a:gd name="connsiteX96" fmla="*/ 3979852 w 6043910"/>
                <a:gd name="connsiteY96" fmla="*/ 8059 h 2360490"/>
                <a:gd name="connsiteX97" fmla="*/ 3691904 w 6043910"/>
                <a:gd name="connsiteY97" fmla="*/ 0 h 2360490"/>
                <a:gd name="connsiteX98" fmla="*/ 3464036 w 6043910"/>
                <a:gd name="connsiteY98" fmla="*/ 23690 h 2360490"/>
                <a:gd name="connsiteX99" fmla="*/ 3378067 w 6043910"/>
                <a:gd name="connsiteY99" fmla="*/ 31505 h 2360490"/>
                <a:gd name="connsiteX100" fmla="*/ 3323359 w 6043910"/>
                <a:gd name="connsiteY100" fmla="*/ 47136 h 2360490"/>
                <a:gd name="connsiteX101" fmla="*/ 3276467 w 6043910"/>
                <a:gd name="connsiteY101" fmla="*/ 62767 h 2360490"/>
                <a:gd name="connsiteX102" fmla="*/ 3253021 w 6043910"/>
                <a:gd name="connsiteY102" fmla="*/ 70582 h 2360490"/>
                <a:gd name="connsiteX103" fmla="*/ 3198313 w 6043910"/>
                <a:gd name="connsiteY103" fmla="*/ 94028 h 2360490"/>
                <a:gd name="connsiteX104" fmla="*/ 3127975 w 6043910"/>
                <a:gd name="connsiteY104" fmla="*/ 117475 h 2360490"/>
                <a:gd name="connsiteX105" fmla="*/ 3104529 w 6043910"/>
                <a:gd name="connsiteY105" fmla="*/ 125290 h 2360490"/>
                <a:gd name="connsiteX106" fmla="*/ 3073267 w 6043910"/>
                <a:gd name="connsiteY106" fmla="*/ 133105 h 2360490"/>
                <a:gd name="connsiteX107" fmla="*/ 3026375 w 6043910"/>
                <a:gd name="connsiteY107" fmla="*/ 148736 h 2360490"/>
                <a:gd name="connsiteX108" fmla="*/ 2948221 w 6043910"/>
                <a:gd name="connsiteY108" fmla="*/ 172182 h 2360490"/>
                <a:gd name="connsiteX109" fmla="*/ 2924775 w 6043910"/>
                <a:gd name="connsiteY109" fmla="*/ 179998 h 2360490"/>
                <a:gd name="connsiteX110" fmla="*/ 2901329 w 6043910"/>
                <a:gd name="connsiteY110" fmla="*/ 195628 h 2360490"/>
                <a:gd name="connsiteX111" fmla="*/ 2846621 w 6043910"/>
                <a:gd name="connsiteY111" fmla="*/ 211259 h 2360490"/>
                <a:gd name="connsiteX112" fmla="*/ 2823175 w 6043910"/>
                <a:gd name="connsiteY112" fmla="*/ 226890 h 2360490"/>
                <a:gd name="connsiteX113" fmla="*/ 2791913 w 6043910"/>
                <a:gd name="connsiteY113" fmla="*/ 234705 h 2360490"/>
                <a:gd name="connsiteX114" fmla="*/ 2768467 w 6043910"/>
                <a:gd name="connsiteY114" fmla="*/ 242521 h 2360490"/>
                <a:gd name="connsiteX115" fmla="*/ 2737205 w 6043910"/>
                <a:gd name="connsiteY115" fmla="*/ 250336 h 2360490"/>
                <a:gd name="connsiteX116" fmla="*/ 2682498 w 6043910"/>
                <a:gd name="connsiteY116" fmla="*/ 265967 h 2360490"/>
                <a:gd name="connsiteX117" fmla="*/ 2643421 w 6043910"/>
                <a:gd name="connsiteY117" fmla="*/ 273782 h 2360490"/>
                <a:gd name="connsiteX118" fmla="*/ 2619975 w 6043910"/>
                <a:gd name="connsiteY118" fmla="*/ 281598 h 2360490"/>
                <a:gd name="connsiteX119" fmla="*/ 2573082 w 6043910"/>
                <a:gd name="connsiteY119" fmla="*/ 289413 h 2360490"/>
                <a:gd name="connsiteX120" fmla="*/ 2549636 w 6043910"/>
                <a:gd name="connsiteY120" fmla="*/ 297228 h 2360490"/>
                <a:gd name="connsiteX121" fmla="*/ 2479298 w 6043910"/>
                <a:gd name="connsiteY121" fmla="*/ 312859 h 2360490"/>
                <a:gd name="connsiteX122" fmla="*/ 2416775 w 6043910"/>
                <a:gd name="connsiteY122" fmla="*/ 336305 h 2360490"/>
                <a:gd name="connsiteX123" fmla="*/ 2393329 w 6043910"/>
                <a:gd name="connsiteY123" fmla="*/ 351936 h 2360490"/>
                <a:gd name="connsiteX124" fmla="*/ 2338621 w 6043910"/>
                <a:gd name="connsiteY124" fmla="*/ 359751 h 2360490"/>
                <a:gd name="connsiteX125" fmla="*/ 2276098 w 6043910"/>
                <a:gd name="connsiteY125" fmla="*/ 375382 h 2360490"/>
                <a:gd name="connsiteX126" fmla="*/ 2166682 w 6043910"/>
                <a:gd name="connsiteY126" fmla="*/ 391013 h 2360490"/>
                <a:gd name="connsiteX127" fmla="*/ 2111975 w 6043910"/>
                <a:gd name="connsiteY127" fmla="*/ 406644 h 2360490"/>
                <a:gd name="connsiteX128" fmla="*/ 2002559 w 6043910"/>
                <a:gd name="connsiteY128" fmla="*/ 437905 h 2360490"/>
                <a:gd name="connsiteX129" fmla="*/ 1955667 w 6043910"/>
                <a:gd name="connsiteY129" fmla="*/ 453536 h 2360490"/>
                <a:gd name="connsiteX130" fmla="*/ 1924405 w 6043910"/>
                <a:gd name="connsiteY130" fmla="*/ 461351 h 2360490"/>
                <a:gd name="connsiteX131" fmla="*/ 1900959 w 6043910"/>
                <a:gd name="connsiteY131" fmla="*/ 469167 h 2360490"/>
                <a:gd name="connsiteX132" fmla="*/ 1830621 w 6043910"/>
                <a:gd name="connsiteY132" fmla="*/ 476982 h 2360490"/>
                <a:gd name="connsiteX133" fmla="*/ 1736836 w 6043910"/>
                <a:gd name="connsiteY133" fmla="*/ 492613 h 2360490"/>
                <a:gd name="connsiteX134" fmla="*/ 1478929 w 6043910"/>
                <a:gd name="connsiteY134" fmla="*/ 516059 h 2360490"/>
                <a:gd name="connsiteX135" fmla="*/ 1400775 w 6043910"/>
                <a:gd name="connsiteY135" fmla="*/ 531690 h 2360490"/>
                <a:gd name="connsiteX136" fmla="*/ 1369513 w 6043910"/>
                <a:gd name="connsiteY136" fmla="*/ 539505 h 2360490"/>
                <a:gd name="connsiteX137" fmla="*/ 1142866 w 6043910"/>
                <a:gd name="connsiteY137" fmla="*/ 594213 h 2360490"/>
                <a:gd name="connsiteX138" fmla="*/ 431666 w 6043910"/>
                <a:gd name="connsiteY13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587975 w 6043910"/>
                <a:gd name="connsiteY15" fmla="*/ 1922828 h 2360490"/>
                <a:gd name="connsiteX16" fmla="*/ 634867 w 6043910"/>
                <a:gd name="connsiteY16" fmla="*/ 1938459 h 2360490"/>
                <a:gd name="connsiteX17" fmla="*/ 658313 w 6043910"/>
                <a:gd name="connsiteY17" fmla="*/ 1946275 h 2360490"/>
                <a:gd name="connsiteX18" fmla="*/ 681759 w 6043910"/>
                <a:gd name="connsiteY18" fmla="*/ 1954090 h 2360490"/>
                <a:gd name="connsiteX19" fmla="*/ 705205 w 6043910"/>
                <a:gd name="connsiteY19" fmla="*/ 1969721 h 2360490"/>
                <a:gd name="connsiteX20" fmla="*/ 759913 w 6043910"/>
                <a:gd name="connsiteY20" fmla="*/ 1985351 h 2360490"/>
                <a:gd name="connsiteX21" fmla="*/ 806805 w 6043910"/>
                <a:gd name="connsiteY21" fmla="*/ 2000982 h 2360490"/>
                <a:gd name="connsiteX22" fmla="*/ 861513 w 6043910"/>
                <a:gd name="connsiteY22" fmla="*/ 2024428 h 2360490"/>
                <a:gd name="connsiteX23" fmla="*/ 931852 w 6043910"/>
                <a:gd name="connsiteY23" fmla="*/ 2032244 h 2360490"/>
                <a:gd name="connsiteX24" fmla="*/ 1002190 w 6043910"/>
                <a:gd name="connsiteY24" fmla="*/ 2055690 h 2360490"/>
                <a:gd name="connsiteX25" fmla="*/ 1025636 w 6043910"/>
                <a:gd name="connsiteY25" fmla="*/ 2063505 h 2360490"/>
                <a:gd name="connsiteX26" fmla="*/ 1095975 w 6043910"/>
                <a:gd name="connsiteY26" fmla="*/ 2071321 h 2360490"/>
                <a:gd name="connsiteX27" fmla="*/ 1189759 w 6043910"/>
                <a:gd name="connsiteY27" fmla="*/ 2094767 h 2360490"/>
                <a:gd name="connsiteX28" fmla="*/ 1252282 w 6043910"/>
                <a:gd name="connsiteY28" fmla="*/ 2110398 h 2360490"/>
                <a:gd name="connsiteX29" fmla="*/ 1346067 w 6043910"/>
                <a:gd name="connsiteY29" fmla="*/ 2118213 h 2360490"/>
                <a:gd name="connsiteX30" fmla="*/ 1424221 w 6043910"/>
                <a:gd name="connsiteY30" fmla="*/ 2133844 h 2360490"/>
                <a:gd name="connsiteX31" fmla="*/ 1463298 w 6043910"/>
                <a:gd name="connsiteY31" fmla="*/ 2141659 h 2360490"/>
                <a:gd name="connsiteX32" fmla="*/ 1494559 w 6043910"/>
                <a:gd name="connsiteY32" fmla="*/ 2149475 h 2360490"/>
                <a:gd name="connsiteX33" fmla="*/ 1705575 w 6043910"/>
                <a:gd name="connsiteY33" fmla="*/ 2165105 h 2360490"/>
                <a:gd name="connsiteX34" fmla="*/ 1783729 w 6043910"/>
                <a:gd name="connsiteY34" fmla="*/ 2172921 h 2360490"/>
                <a:gd name="connsiteX35" fmla="*/ 1838436 w 6043910"/>
                <a:gd name="connsiteY35" fmla="*/ 2188551 h 2360490"/>
                <a:gd name="connsiteX36" fmla="*/ 1861882 w 6043910"/>
                <a:gd name="connsiteY36" fmla="*/ 2196367 h 2360490"/>
                <a:gd name="connsiteX37" fmla="*/ 1932221 w 6043910"/>
                <a:gd name="connsiteY37" fmla="*/ 2204182 h 2360490"/>
                <a:gd name="connsiteX38" fmla="*/ 2072898 w 6043910"/>
                <a:gd name="connsiteY38" fmla="*/ 2219813 h 2360490"/>
                <a:gd name="connsiteX39" fmla="*/ 2237021 w 6043910"/>
                <a:gd name="connsiteY39" fmla="*/ 2227628 h 2360490"/>
                <a:gd name="connsiteX40" fmla="*/ 2393329 w 6043910"/>
                <a:gd name="connsiteY40" fmla="*/ 2219813 h 2360490"/>
                <a:gd name="connsiteX41" fmla="*/ 2432405 w 6043910"/>
                <a:gd name="connsiteY41" fmla="*/ 2211998 h 2360490"/>
                <a:gd name="connsiteX42" fmla="*/ 2487113 w 6043910"/>
                <a:gd name="connsiteY42" fmla="*/ 2196367 h 2360490"/>
                <a:gd name="connsiteX43" fmla="*/ 2557452 w 6043910"/>
                <a:gd name="connsiteY43" fmla="*/ 2188551 h 2360490"/>
                <a:gd name="connsiteX44" fmla="*/ 2580898 w 6043910"/>
                <a:gd name="connsiteY44" fmla="*/ 2180736 h 2360490"/>
                <a:gd name="connsiteX45" fmla="*/ 2604344 w 6043910"/>
                <a:gd name="connsiteY45" fmla="*/ 2165105 h 2360490"/>
                <a:gd name="connsiteX46" fmla="*/ 2690313 w 6043910"/>
                <a:gd name="connsiteY46" fmla="*/ 2157290 h 2360490"/>
                <a:gd name="connsiteX47" fmla="*/ 2745021 w 6043910"/>
                <a:gd name="connsiteY47" fmla="*/ 2141659 h 2360490"/>
                <a:gd name="connsiteX48" fmla="*/ 2830990 w 6043910"/>
                <a:gd name="connsiteY48" fmla="*/ 2133844 h 2360490"/>
                <a:gd name="connsiteX49" fmla="*/ 2877882 w 6043910"/>
                <a:gd name="connsiteY49" fmla="*/ 2118213 h 2360490"/>
                <a:gd name="connsiteX50" fmla="*/ 2909144 w 6043910"/>
                <a:gd name="connsiteY50" fmla="*/ 2110398 h 2360490"/>
                <a:gd name="connsiteX51" fmla="*/ 2956036 w 6043910"/>
                <a:gd name="connsiteY51" fmla="*/ 2094767 h 2360490"/>
                <a:gd name="connsiteX52" fmla="*/ 3120159 w 6043910"/>
                <a:gd name="connsiteY52" fmla="*/ 2079136 h 2360490"/>
                <a:gd name="connsiteX53" fmla="*/ 3174867 w 6043910"/>
                <a:gd name="connsiteY53" fmla="*/ 2063505 h 2360490"/>
                <a:gd name="connsiteX54" fmla="*/ 3221759 w 6043910"/>
                <a:gd name="connsiteY54" fmla="*/ 2047875 h 2360490"/>
                <a:gd name="connsiteX55" fmla="*/ 3245205 w 6043910"/>
                <a:gd name="connsiteY55" fmla="*/ 2040059 h 2360490"/>
                <a:gd name="connsiteX56" fmla="*/ 3651605 w 6043910"/>
                <a:gd name="connsiteY56" fmla="*/ 2047875 h 2360490"/>
                <a:gd name="connsiteX57" fmla="*/ 3690682 w 6043910"/>
                <a:gd name="connsiteY57" fmla="*/ 2055690 h 2360490"/>
                <a:gd name="connsiteX58" fmla="*/ 3753205 w 6043910"/>
                <a:gd name="connsiteY58" fmla="*/ 2071321 h 2360490"/>
                <a:gd name="connsiteX59" fmla="*/ 3800098 w 6043910"/>
                <a:gd name="connsiteY59" fmla="*/ 2086951 h 2360490"/>
                <a:gd name="connsiteX60" fmla="*/ 3823544 w 6043910"/>
                <a:gd name="connsiteY60" fmla="*/ 2094767 h 2360490"/>
                <a:gd name="connsiteX61" fmla="*/ 3862621 w 6043910"/>
                <a:gd name="connsiteY61" fmla="*/ 2102582 h 2360490"/>
                <a:gd name="connsiteX62" fmla="*/ 3893882 w 6043910"/>
                <a:gd name="connsiteY62" fmla="*/ 2118213 h 2360490"/>
                <a:gd name="connsiteX63" fmla="*/ 3948590 w 6043910"/>
                <a:gd name="connsiteY63" fmla="*/ 2133844 h 2360490"/>
                <a:gd name="connsiteX64" fmla="*/ 3972036 w 6043910"/>
                <a:gd name="connsiteY64" fmla="*/ 2141659 h 2360490"/>
                <a:gd name="connsiteX65" fmla="*/ 4026744 w 6043910"/>
                <a:gd name="connsiteY65" fmla="*/ 2157290 h 2360490"/>
                <a:gd name="connsiteX66" fmla="*/ 4050190 w 6043910"/>
                <a:gd name="connsiteY66" fmla="*/ 2172921 h 2360490"/>
                <a:gd name="connsiteX67" fmla="*/ 4120529 w 6043910"/>
                <a:gd name="connsiteY67" fmla="*/ 2188551 h 2360490"/>
                <a:gd name="connsiteX68" fmla="*/ 4143975 w 6043910"/>
                <a:gd name="connsiteY68" fmla="*/ 2196367 h 2360490"/>
                <a:gd name="connsiteX69" fmla="*/ 4237759 w 6043910"/>
                <a:gd name="connsiteY69" fmla="*/ 2211998 h 2360490"/>
                <a:gd name="connsiteX70" fmla="*/ 4284652 w 6043910"/>
                <a:gd name="connsiteY70" fmla="*/ 2227628 h 2360490"/>
                <a:gd name="connsiteX71" fmla="*/ 4308098 w 6043910"/>
                <a:gd name="connsiteY71" fmla="*/ 2235444 h 2360490"/>
                <a:gd name="connsiteX72" fmla="*/ 4347175 w 6043910"/>
                <a:gd name="connsiteY72" fmla="*/ 2243259 h 2360490"/>
                <a:gd name="connsiteX73" fmla="*/ 4370621 w 6043910"/>
                <a:gd name="connsiteY73" fmla="*/ 2251075 h 2360490"/>
                <a:gd name="connsiteX74" fmla="*/ 4425329 w 6043910"/>
                <a:gd name="connsiteY74" fmla="*/ 2258890 h 2360490"/>
                <a:gd name="connsiteX75" fmla="*/ 4534744 w 6043910"/>
                <a:gd name="connsiteY75" fmla="*/ 2290151 h 2360490"/>
                <a:gd name="connsiteX76" fmla="*/ 4737944 w 6043910"/>
                <a:gd name="connsiteY76" fmla="*/ 2305782 h 2360490"/>
                <a:gd name="connsiteX77" fmla="*/ 4808282 w 6043910"/>
                <a:gd name="connsiteY77" fmla="*/ 2313598 h 2360490"/>
                <a:gd name="connsiteX78" fmla="*/ 4839544 w 6043910"/>
                <a:gd name="connsiteY78" fmla="*/ 2321413 h 2360490"/>
                <a:gd name="connsiteX79" fmla="*/ 5050559 w 6043910"/>
                <a:gd name="connsiteY79" fmla="*/ 2329228 h 2360490"/>
                <a:gd name="connsiteX80" fmla="*/ 5105267 w 6043910"/>
                <a:gd name="connsiteY80" fmla="*/ 2337044 h 2360490"/>
                <a:gd name="connsiteX81" fmla="*/ 5152159 w 6043910"/>
                <a:gd name="connsiteY81" fmla="*/ 2344859 h 2360490"/>
                <a:gd name="connsiteX82" fmla="*/ 5230313 w 6043910"/>
                <a:gd name="connsiteY82" fmla="*/ 2352675 h 2360490"/>
                <a:gd name="connsiteX83" fmla="*/ 5285021 w 6043910"/>
                <a:gd name="connsiteY83" fmla="*/ 2360490 h 2360490"/>
                <a:gd name="connsiteX84" fmla="*/ 5550744 w 6043910"/>
                <a:gd name="connsiteY84" fmla="*/ 2344859 h 2360490"/>
                <a:gd name="connsiteX85" fmla="*/ 5753944 w 6043910"/>
                <a:gd name="connsiteY85" fmla="*/ 2274521 h 2360490"/>
                <a:gd name="connsiteX86" fmla="*/ 5949329 w 6043910"/>
                <a:gd name="connsiteY86" fmla="*/ 2079136 h 2360490"/>
                <a:gd name="connsiteX87" fmla="*/ 6035298 w 6043910"/>
                <a:gd name="connsiteY87" fmla="*/ 1836859 h 2360490"/>
                <a:gd name="connsiteX88" fmla="*/ 6019667 w 6043910"/>
                <a:gd name="connsiteY88" fmla="*/ 1610213 h 2360490"/>
                <a:gd name="connsiteX89" fmla="*/ 5847729 w 6043910"/>
                <a:gd name="connsiteY89" fmla="*/ 1422644 h 2360490"/>
                <a:gd name="connsiteX90" fmla="*/ 5496036 w 6043910"/>
                <a:gd name="connsiteY90" fmla="*/ 1258521 h 2360490"/>
                <a:gd name="connsiteX91" fmla="*/ 5066190 w 6043910"/>
                <a:gd name="connsiteY91" fmla="*/ 1055321 h 2360490"/>
                <a:gd name="connsiteX92" fmla="*/ 4691052 w 6043910"/>
                <a:gd name="connsiteY92" fmla="*/ 844305 h 2360490"/>
                <a:gd name="connsiteX93" fmla="*/ 4495667 w 6043910"/>
                <a:gd name="connsiteY93" fmla="*/ 539505 h 2360490"/>
                <a:gd name="connsiteX94" fmla="*/ 4347175 w 6043910"/>
                <a:gd name="connsiteY94" fmla="*/ 242521 h 2360490"/>
                <a:gd name="connsiteX95" fmla="*/ 3979852 w 6043910"/>
                <a:gd name="connsiteY95" fmla="*/ 8059 h 2360490"/>
                <a:gd name="connsiteX96" fmla="*/ 3691904 w 6043910"/>
                <a:gd name="connsiteY96" fmla="*/ 0 h 2360490"/>
                <a:gd name="connsiteX97" fmla="*/ 3464036 w 6043910"/>
                <a:gd name="connsiteY97" fmla="*/ 23690 h 2360490"/>
                <a:gd name="connsiteX98" fmla="*/ 3378067 w 6043910"/>
                <a:gd name="connsiteY98" fmla="*/ 31505 h 2360490"/>
                <a:gd name="connsiteX99" fmla="*/ 3323359 w 6043910"/>
                <a:gd name="connsiteY99" fmla="*/ 47136 h 2360490"/>
                <a:gd name="connsiteX100" fmla="*/ 3276467 w 6043910"/>
                <a:gd name="connsiteY100" fmla="*/ 62767 h 2360490"/>
                <a:gd name="connsiteX101" fmla="*/ 3253021 w 6043910"/>
                <a:gd name="connsiteY101" fmla="*/ 70582 h 2360490"/>
                <a:gd name="connsiteX102" fmla="*/ 3198313 w 6043910"/>
                <a:gd name="connsiteY102" fmla="*/ 94028 h 2360490"/>
                <a:gd name="connsiteX103" fmla="*/ 3127975 w 6043910"/>
                <a:gd name="connsiteY103" fmla="*/ 117475 h 2360490"/>
                <a:gd name="connsiteX104" fmla="*/ 3104529 w 6043910"/>
                <a:gd name="connsiteY104" fmla="*/ 125290 h 2360490"/>
                <a:gd name="connsiteX105" fmla="*/ 3073267 w 6043910"/>
                <a:gd name="connsiteY105" fmla="*/ 133105 h 2360490"/>
                <a:gd name="connsiteX106" fmla="*/ 3026375 w 6043910"/>
                <a:gd name="connsiteY106" fmla="*/ 148736 h 2360490"/>
                <a:gd name="connsiteX107" fmla="*/ 2948221 w 6043910"/>
                <a:gd name="connsiteY107" fmla="*/ 172182 h 2360490"/>
                <a:gd name="connsiteX108" fmla="*/ 2924775 w 6043910"/>
                <a:gd name="connsiteY108" fmla="*/ 179998 h 2360490"/>
                <a:gd name="connsiteX109" fmla="*/ 2901329 w 6043910"/>
                <a:gd name="connsiteY109" fmla="*/ 195628 h 2360490"/>
                <a:gd name="connsiteX110" fmla="*/ 2846621 w 6043910"/>
                <a:gd name="connsiteY110" fmla="*/ 211259 h 2360490"/>
                <a:gd name="connsiteX111" fmla="*/ 2823175 w 6043910"/>
                <a:gd name="connsiteY111" fmla="*/ 226890 h 2360490"/>
                <a:gd name="connsiteX112" fmla="*/ 2791913 w 6043910"/>
                <a:gd name="connsiteY112" fmla="*/ 234705 h 2360490"/>
                <a:gd name="connsiteX113" fmla="*/ 2768467 w 6043910"/>
                <a:gd name="connsiteY113" fmla="*/ 242521 h 2360490"/>
                <a:gd name="connsiteX114" fmla="*/ 2737205 w 6043910"/>
                <a:gd name="connsiteY114" fmla="*/ 250336 h 2360490"/>
                <a:gd name="connsiteX115" fmla="*/ 2682498 w 6043910"/>
                <a:gd name="connsiteY115" fmla="*/ 265967 h 2360490"/>
                <a:gd name="connsiteX116" fmla="*/ 2643421 w 6043910"/>
                <a:gd name="connsiteY116" fmla="*/ 273782 h 2360490"/>
                <a:gd name="connsiteX117" fmla="*/ 2619975 w 6043910"/>
                <a:gd name="connsiteY117" fmla="*/ 281598 h 2360490"/>
                <a:gd name="connsiteX118" fmla="*/ 2573082 w 6043910"/>
                <a:gd name="connsiteY118" fmla="*/ 289413 h 2360490"/>
                <a:gd name="connsiteX119" fmla="*/ 2549636 w 6043910"/>
                <a:gd name="connsiteY119" fmla="*/ 297228 h 2360490"/>
                <a:gd name="connsiteX120" fmla="*/ 2479298 w 6043910"/>
                <a:gd name="connsiteY120" fmla="*/ 312859 h 2360490"/>
                <a:gd name="connsiteX121" fmla="*/ 2416775 w 6043910"/>
                <a:gd name="connsiteY121" fmla="*/ 336305 h 2360490"/>
                <a:gd name="connsiteX122" fmla="*/ 2393329 w 6043910"/>
                <a:gd name="connsiteY122" fmla="*/ 351936 h 2360490"/>
                <a:gd name="connsiteX123" fmla="*/ 2338621 w 6043910"/>
                <a:gd name="connsiteY123" fmla="*/ 359751 h 2360490"/>
                <a:gd name="connsiteX124" fmla="*/ 2276098 w 6043910"/>
                <a:gd name="connsiteY124" fmla="*/ 375382 h 2360490"/>
                <a:gd name="connsiteX125" fmla="*/ 2166682 w 6043910"/>
                <a:gd name="connsiteY125" fmla="*/ 391013 h 2360490"/>
                <a:gd name="connsiteX126" fmla="*/ 2111975 w 6043910"/>
                <a:gd name="connsiteY126" fmla="*/ 406644 h 2360490"/>
                <a:gd name="connsiteX127" fmla="*/ 2002559 w 6043910"/>
                <a:gd name="connsiteY127" fmla="*/ 437905 h 2360490"/>
                <a:gd name="connsiteX128" fmla="*/ 1955667 w 6043910"/>
                <a:gd name="connsiteY128" fmla="*/ 453536 h 2360490"/>
                <a:gd name="connsiteX129" fmla="*/ 1924405 w 6043910"/>
                <a:gd name="connsiteY129" fmla="*/ 461351 h 2360490"/>
                <a:gd name="connsiteX130" fmla="*/ 1900959 w 6043910"/>
                <a:gd name="connsiteY130" fmla="*/ 469167 h 2360490"/>
                <a:gd name="connsiteX131" fmla="*/ 1830621 w 6043910"/>
                <a:gd name="connsiteY131" fmla="*/ 476982 h 2360490"/>
                <a:gd name="connsiteX132" fmla="*/ 1736836 w 6043910"/>
                <a:gd name="connsiteY132" fmla="*/ 492613 h 2360490"/>
                <a:gd name="connsiteX133" fmla="*/ 1478929 w 6043910"/>
                <a:gd name="connsiteY133" fmla="*/ 516059 h 2360490"/>
                <a:gd name="connsiteX134" fmla="*/ 1400775 w 6043910"/>
                <a:gd name="connsiteY134" fmla="*/ 531690 h 2360490"/>
                <a:gd name="connsiteX135" fmla="*/ 1369513 w 6043910"/>
                <a:gd name="connsiteY135" fmla="*/ 539505 h 2360490"/>
                <a:gd name="connsiteX136" fmla="*/ 1142866 w 6043910"/>
                <a:gd name="connsiteY136" fmla="*/ 594213 h 2360490"/>
                <a:gd name="connsiteX137" fmla="*/ 431666 w 6043910"/>
                <a:gd name="connsiteY13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634867 w 6043910"/>
                <a:gd name="connsiteY15" fmla="*/ 1938459 h 2360490"/>
                <a:gd name="connsiteX16" fmla="*/ 658313 w 6043910"/>
                <a:gd name="connsiteY16" fmla="*/ 1946275 h 2360490"/>
                <a:gd name="connsiteX17" fmla="*/ 681759 w 6043910"/>
                <a:gd name="connsiteY17" fmla="*/ 1954090 h 2360490"/>
                <a:gd name="connsiteX18" fmla="*/ 705205 w 6043910"/>
                <a:gd name="connsiteY18" fmla="*/ 1969721 h 2360490"/>
                <a:gd name="connsiteX19" fmla="*/ 759913 w 6043910"/>
                <a:gd name="connsiteY19" fmla="*/ 1985351 h 2360490"/>
                <a:gd name="connsiteX20" fmla="*/ 806805 w 6043910"/>
                <a:gd name="connsiteY20" fmla="*/ 2000982 h 2360490"/>
                <a:gd name="connsiteX21" fmla="*/ 861513 w 6043910"/>
                <a:gd name="connsiteY21" fmla="*/ 2024428 h 2360490"/>
                <a:gd name="connsiteX22" fmla="*/ 931852 w 6043910"/>
                <a:gd name="connsiteY22" fmla="*/ 2032244 h 2360490"/>
                <a:gd name="connsiteX23" fmla="*/ 1002190 w 6043910"/>
                <a:gd name="connsiteY23" fmla="*/ 2055690 h 2360490"/>
                <a:gd name="connsiteX24" fmla="*/ 1025636 w 6043910"/>
                <a:gd name="connsiteY24" fmla="*/ 2063505 h 2360490"/>
                <a:gd name="connsiteX25" fmla="*/ 1095975 w 6043910"/>
                <a:gd name="connsiteY25" fmla="*/ 2071321 h 2360490"/>
                <a:gd name="connsiteX26" fmla="*/ 1189759 w 6043910"/>
                <a:gd name="connsiteY26" fmla="*/ 2094767 h 2360490"/>
                <a:gd name="connsiteX27" fmla="*/ 1252282 w 6043910"/>
                <a:gd name="connsiteY27" fmla="*/ 2110398 h 2360490"/>
                <a:gd name="connsiteX28" fmla="*/ 1346067 w 6043910"/>
                <a:gd name="connsiteY28" fmla="*/ 2118213 h 2360490"/>
                <a:gd name="connsiteX29" fmla="*/ 1424221 w 6043910"/>
                <a:gd name="connsiteY29" fmla="*/ 2133844 h 2360490"/>
                <a:gd name="connsiteX30" fmla="*/ 1463298 w 6043910"/>
                <a:gd name="connsiteY30" fmla="*/ 2141659 h 2360490"/>
                <a:gd name="connsiteX31" fmla="*/ 1494559 w 6043910"/>
                <a:gd name="connsiteY31" fmla="*/ 2149475 h 2360490"/>
                <a:gd name="connsiteX32" fmla="*/ 1705575 w 6043910"/>
                <a:gd name="connsiteY32" fmla="*/ 2165105 h 2360490"/>
                <a:gd name="connsiteX33" fmla="*/ 1783729 w 6043910"/>
                <a:gd name="connsiteY33" fmla="*/ 2172921 h 2360490"/>
                <a:gd name="connsiteX34" fmla="*/ 1838436 w 6043910"/>
                <a:gd name="connsiteY34" fmla="*/ 2188551 h 2360490"/>
                <a:gd name="connsiteX35" fmla="*/ 1861882 w 6043910"/>
                <a:gd name="connsiteY35" fmla="*/ 2196367 h 2360490"/>
                <a:gd name="connsiteX36" fmla="*/ 1932221 w 6043910"/>
                <a:gd name="connsiteY36" fmla="*/ 2204182 h 2360490"/>
                <a:gd name="connsiteX37" fmla="*/ 2072898 w 6043910"/>
                <a:gd name="connsiteY37" fmla="*/ 2219813 h 2360490"/>
                <a:gd name="connsiteX38" fmla="*/ 2237021 w 6043910"/>
                <a:gd name="connsiteY38" fmla="*/ 2227628 h 2360490"/>
                <a:gd name="connsiteX39" fmla="*/ 2393329 w 6043910"/>
                <a:gd name="connsiteY39" fmla="*/ 2219813 h 2360490"/>
                <a:gd name="connsiteX40" fmla="*/ 2432405 w 6043910"/>
                <a:gd name="connsiteY40" fmla="*/ 2211998 h 2360490"/>
                <a:gd name="connsiteX41" fmla="*/ 2487113 w 6043910"/>
                <a:gd name="connsiteY41" fmla="*/ 2196367 h 2360490"/>
                <a:gd name="connsiteX42" fmla="*/ 2557452 w 6043910"/>
                <a:gd name="connsiteY42" fmla="*/ 2188551 h 2360490"/>
                <a:gd name="connsiteX43" fmla="*/ 2580898 w 6043910"/>
                <a:gd name="connsiteY43" fmla="*/ 2180736 h 2360490"/>
                <a:gd name="connsiteX44" fmla="*/ 2604344 w 6043910"/>
                <a:gd name="connsiteY44" fmla="*/ 2165105 h 2360490"/>
                <a:gd name="connsiteX45" fmla="*/ 2690313 w 6043910"/>
                <a:gd name="connsiteY45" fmla="*/ 2157290 h 2360490"/>
                <a:gd name="connsiteX46" fmla="*/ 2745021 w 6043910"/>
                <a:gd name="connsiteY46" fmla="*/ 2141659 h 2360490"/>
                <a:gd name="connsiteX47" fmla="*/ 2830990 w 6043910"/>
                <a:gd name="connsiteY47" fmla="*/ 2133844 h 2360490"/>
                <a:gd name="connsiteX48" fmla="*/ 2877882 w 6043910"/>
                <a:gd name="connsiteY48" fmla="*/ 2118213 h 2360490"/>
                <a:gd name="connsiteX49" fmla="*/ 2909144 w 6043910"/>
                <a:gd name="connsiteY49" fmla="*/ 2110398 h 2360490"/>
                <a:gd name="connsiteX50" fmla="*/ 2956036 w 6043910"/>
                <a:gd name="connsiteY50" fmla="*/ 2094767 h 2360490"/>
                <a:gd name="connsiteX51" fmla="*/ 3120159 w 6043910"/>
                <a:gd name="connsiteY51" fmla="*/ 2079136 h 2360490"/>
                <a:gd name="connsiteX52" fmla="*/ 3174867 w 6043910"/>
                <a:gd name="connsiteY52" fmla="*/ 2063505 h 2360490"/>
                <a:gd name="connsiteX53" fmla="*/ 3221759 w 6043910"/>
                <a:gd name="connsiteY53" fmla="*/ 2047875 h 2360490"/>
                <a:gd name="connsiteX54" fmla="*/ 3245205 w 6043910"/>
                <a:gd name="connsiteY54" fmla="*/ 2040059 h 2360490"/>
                <a:gd name="connsiteX55" fmla="*/ 3651605 w 6043910"/>
                <a:gd name="connsiteY55" fmla="*/ 2047875 h 2360490"/>
                <a:gd name="connsiteX56" fmla="*/ 3690682 w 6043910"/>
                <a:gd name="connsiteY56" fmla="*/ 2055690 h 2360490"/>
                <a:gd name="connsiteX57" fmla="*/ 3753205 w 6043910"/>
                <a:gd name="connsiteY57" fmla="*/ 2071321 h 2360490"/>
                <a:gd name="connsiteX58" fmla="*/ 3800098 w 6043910"/>
                <a:gd name="connsiteY58" fmla="*/ 2086951 h 2360490"/>
                <a:gd name="connsiteX59" fmla="*/ 3823544 w 6043910"/>
                <a:gd name="connsiteY59" fmla="*/ 2094767 h 2360490"/>
                <a:gd name="connsiteX60" fmla="*/ 3862621 w 6043910"/>
                <a:gd name="connsiteY60" fmla="*/ 2102582 h 2360490"/>
                <a:gd name="connsiteX61" fmla="*/ 3893882 w 6043910"/>
                <a:gd name="connsiteY61" fmla="*/ 2118213 h 2360490"/>
                <a:gd name="connsiteX62" fmla="*/ 3948590 w 6043910"/>
                <a:gd name="connsiteY62" fmla="*/ 2133844 h 2360490"/>
                <a:gd name="connsiteX63" fmla="*/ 3972036 w 6043910"/>
                <a:gd name="connsiteY63" fmla="*/ 2141659 h 2360490"/>
                <a:gd name="connsiteX64" fmla="*/ 4026744 w 6043910"/>
                <a:gd name="connsiteY64" fmla="*/ 2157290 h 2360490"/>
                <a:gd name="connsiteX65" fmla="*/ 4050190 w 6043910"/>
                <a:gd name="connsiteY65" fmla="*/ 2172921 h 2360490"/>
                <a:gd name="connsiteX66" fmla="*/ 4120529 w 6043910"/>
                <a:gd name="connsiteY66" fmla="*/ 2188551 h 2360490"/>
                <a:gd name="connsiteX67" fmla="*/ 4143975 w 6043910"/>
                <a:gd name="connsiteY67" fmla="*/ 2196367 h 2360490"/>
                <a:gd name="connsiteX68" fmla="*/ 4237759 w 6043910"/>
                <a:gd name="connsiteY68" fmla="*/ 2211998 h 2360490"/>
                <a:gd name="connsiteX69" fmla="*/ 4284652 w 6043910"/>
                <a:gd name="connsiteY69" fmla="*/ 2227628 h 2360490"/>
                <a:gd name="connsiteX70" fmla="*/ 4308098 w 6043910"/>
                <a:gd name="connsiteY70" fmla="*/ 2235444 h 2360490"/>
                <a:gd name="connsiteX71" fmla="*/ 4347175 w 6043910"/>
                <a:gd name="connsiteY71" fmla="*/ 2243259 h 2360490"/>
                <a:gd name="connsiteX72" fmla="*/ 4370621 w 6043910"/>
                <a:gd name="connsiteY72" fmla="*/ 2251075 h 2360490"/>
                <a:gd name="connsiteX73" fmla="*/ 4425329 w 6043910"/>
                <a:gd name="connsiteY73" fmla="*/ 2258890 h 2360490"/>
                <a:gd name="connsiteX74" fmla="*/ 4534744 w 6043910"/>
                <a:gd name="connsiteY74" fmla="*/ 2290151 h 2360490"/>
                <a:gd name="connsiteX75" fmla="*/ 4737944 w 6043910"/>
                <a:gd name="connsiteY75" fmla="*/ 2305782 h 2360490"/>
                <a:gd name="connsiteX76" fmla="*/ 4808282 w 6043910"/>
                <a:gd name="connsiteY76" fmla="*/ 2313598 h 2360490"/>
                <a:gd name="connsiteX77" fmla="*/ 4839544 w 6043910"/>
                <a:gd name="connsiteY77" fmla="*/ 2321413 h 2360490"/>
                <a:gd name="connsiteX78" fmla="*/ 5050559 w 6043910"/>
                <a:gd name="connsiteY78" fmla="*/ 2329228 h 2360490"/>
                <a:gd name="connsiteX79" fmla="*/ 5105267 w 6043910"/>
                <a:gd name="connsiteY79" fmla="*/ 2337044 h 2360490"/>
                <a:gd name="connsiteX80" fmla="*/ 5152159 w 6043910"/>
                <a:gd name="connsiteY80" fmla="*/ 2344859 h 2360490"/>
                <a:gd name="connsiteX81" fmla="*/ 5230313 w 6043910"/>
                <a:gd name="connsiteY81" fmla="*/ 2352675 h 2360490"/>
                <a:gd name="connsiteX82" fmla="*/ 5285021 w 6043910"/>
                <a:gd name="connsiteY82" fmla="*/ 2360490 h 2360490"/>
                <a:gd name="connsiteX83" fmla="*/ 5550744 w 6043910"/>
                <a:gd name="connsiteY83" fmla="*/ 2344859 h 2360490"/>
                <a:gd name="connsiteX84" fmla="*/ 5753944 w 6043910"/>
                <a:gd name="connsiteY84" fmla="*/ 2274521 h 2360490"/>
                <a:gd name="connsiteX85" fmla="*/ 5949329 w 6043910"/>
                <a:gd name="connsiteY85" fmla="*/ 2079136 h 2360490"/>
                <a:gd name="connsiteX86" fmla="*/ 6035298 w 6043910"/>
                <a:gd name="connsiteY86" fmla="*/ 1836859 h 2360490"/>
                <a:gd name="connsiteX87" fmla="*/ 6019667 w 6043910"/>
                <a:gd name="connsiteY87" fmla="*/ 1610213 h 2360490"/>
                <a:gd name="connsiteX88" fmla="*/ 5847729 w 6043910"/>
                <a:gd name="connsiteY88" fmla="*/ 1422644 h 2360490"/>
                <a:gd name="connsiteX89" fmla="*/ 5496036 w 6043910"/>
                <a:gd name="connsiteY89" fmla="*/ 1258521 h 2360490"/>
                <a:gd name="connsiteX90" fmla="*/ 5066190 w 6043910"/>
                <a:gd name="connsiteY90" fmla="*/ 1055321 h 2360490"/>
                <a:gd name="connsiteX91" fmla="*/ 4691052 w 6043910"/>
                <a:gd name="connsiteY91" fmla="*/ 844305 h 2360490"/>
                <a:gd name="connsiteX92" fmla="*/ 4495667 w 6043910"/>
                <a:gd name="connsiteY92" fmla="*/ 539505 h 2360490"/>
                <a:gd name="connsiteX93" fmla="*/ 4347175 w 6043910"/>
                <a:gd name="connsiteY93" fmla="*/ 242521 h 2360490"/>
                <a:gd name="connsiteX94" fmla="*/ 3979852 w 6043910"/>
                <a:gd name="connsiteY94" fmla="*/ 8059 h 2360490"/>
                <a:gd name="connsiteX95" fmla="*/ 3691904 w 6043910"/>
                <a:gd name="connsiteY95" fmla="*/ 0 h 2360490"/>
                <a:gd name="connsiteX96" fmla="*/ 3464036 w 6043910"/>
                <a:gd name="connsiteY96" fmla="*/ 23690 h 2360490"/>
                <a:gd name="connsiteX97" fmla="*/ 3378067 w 6043910"/>
                <a:gd name="connsiteY97" fmla="*/ 31505 h 2360490"/>
                <a:gd name="connsiteX98" fmla="*/ 3323359 w 6043910"/>
                <a:gd name="connsiteY98" fmla="*/ 47136 h 2360490"/>
                <a:gd name="connsiteX99" fmla="*/ 3276467 w 6043910"/>
                <a:gd name="connsiteY99" fmla="*/ 62767 h 2360490"/>
                <a:gd name="connsiteX100" fmla="*/ 3253021 w 6043910"/>
                <a:gd name="connsiteY100" fmla="*/ 70582 h 2360490"/>
                <a:gd name="connsiteX101" fmla="*/ 3198313 w 6043910"/>
                <a:gd name="connsiteY101" fmla="*/ 94028 h 2360490"/>
                <a:gd name="connsiteX102" fmla="*/ 3127975 w 6043910"/>
                <a:gd name="connsiteY102" fmla="*/ 117475 h 2360490"/>
                <a:gd name="connsiteX103" fmla="*/ 3104529 w 6043910"/>
                <a:gd name="connsiteY103" fmla="*/ 125290 h 2360490"/>
                <a:gd name="connsiteX104" fmla="*/ 3073267 w 6043910"/>
                <a:gd name="connsiteY104" fmla="*/ 133105 h 2360490"/>
                <a:gd name="connsiteX105" fmla="*/ 3026375 w 6043910"/>
                <a:gd name="connsiteY105" fmla="*/ 148736 h 2360490"/>
                <a:gd name="connsiteX106" fmla="*/ 2948221 w 6043910"/>
                <a:gd name="connsiteY106" fmla="*/ 172182 h 2360490"/>
                <a:gd name="connsiteX107" fmla="*/ 2924775 w 6043910"/>
                <a:gd name="connsiteY107" fmla="*/ 179998 h 2360490"/>
                <a:gd name="connsiteX108" fmla="*/ 2901329 w 6043910"/>
                <a:gd name="connsiteY108" fmla="*/ 195628 h 2360490"/>
                <a:gd name="connsiteX109" fmla="*/ 2846621 w 6043910"/>
                <a:gd name="connsiteY109" fmla="*/ 211259 h 2360490"/>
                <a:gd name="connsiteX110" fmla="*/ 2823175 w 6043910"/>
                <a:gd name="connsiteY110" fmla="*/ 226890 h 2360490"/>
                <a:gd name="connsiteX111" fmla="*/ 2791913 w 6043910"/>
                <a:gd name="connsiteY111" fmla="*/ 234705 h 2360490"/>
                <a:gd name="connsiteX112" fmla="*/ 2768467 w 6043910"/>
                <a:gd name="connsiteY112" fmla="*/ 242521 h 2360490"/>
                <a:gd name="connsiteX113" fmla="*/ 2737205 w 6043910"/>
                <a:gd name="connsiteY113" fmla="*/ 250336 h 2360490"/>
                <a:gd name="connsiteX114" fmla="*/ 2682498 w 6043910"/>
                <a:gd name="connsiteY114" fmla="*/ 265967 h 2360490"/>
                <a:gd name="connsiteX115" fmla="*/ 2643421 w 6043910"/>
                <a:gd name="connsiteY115" fmla="*/ 273782 h 2360490"/>
                <a:gd name="connsiteX116" fmla="*/ 2619975 w 6043910"/>
                <a:gd name="connsiteY116" fmla="*/ 281598 h 2360490"/>
                <a:gd name="connsiteX117" fmla="*/ 2573082 w 6043910"/>
                <a:gd name="connsiteY117" fmla="*/ 289413 h 2360490"/>
                <a:gd name="connsiteX118" fmla="*/ 2549636 w 6043910"/>
                <a:gd name="connsiteY118" fmla="*/ 297228 h 2360490"/>
                <a:gd name="connsiteX119" fmla="*/ 2479298 w 6043910"/>
                <a:gd name="connsiteY119" fmla="*/ 312859 h 2360490"/>
                <a:gd name="connsiteX120" fmla="*/ 2416775 w 6043910"/>
                <a:gd name="connsiteY120" fmla="*/ 336305 h 2360490"/>
                <a:gd name="connsiteX121" fmla="*/ 2393329 w 6043910"/>
                <a:gd name="connsiteY121" fmla="*/ 351936 h 2360490"/>
                <a:gd name="connsiteX122" fmla="*/ 2338621 w 6043910"/>
                <a:gd name="connsiteY122" fmla="*/ 359751 h 2360490"/>
                <a:gd name="connsiteX123" fmla="*/ 2276098 w 6043910"/>
                <a:gd name="connsiteY123" fmla="*/ 375382 h 2360490"/>
                <a:gd name="connsiteX124" fmla="*/ 2166682 w 6043910"/>
                <a:gd name="connsiteY124" fmla="*/ 391013 h 2360490"/>
                <a:gd name="connsiteX125" fmla="*/ 2111975 w 6043910"/>
                <a:gd name="connsiteY125" fmla="*/ 406644 h 2360490"/>
                <a:gd name="connsiteX126" fmla="*/ 2002559 w 6043910"/>
                <a:gd name="connsiteY126" fmla="*/ 437905 h 2360490"/>
                <a:gd name="connsiteX127" fmla="*/ 1955667 w 6043910"/>
                <a:gd name="connsiteY127" fmla="*/ 453536 h 2360490"/>
                <a:gd name="connsiteX128" fmla="*/ 1924405 w 6043910"/>
                <a:gd name="connsiteY128" fmla="*/ 461351 h 2360490"/>
                <a:gd name="connsiteX129" fmla="*/ 1900959 w 6043910"/>
                <a:gd name="connsiteY129" fmla="*/ 469167 h 2360490"/>
                <a:gd name="connsiteX130" fmla="*/ 1830621 w 6043910"/>
                <a:gd name="connsiteY130" fmla="*/ 476982 h 2360490"/>
                <a:gd name="connsiteX131" fmla="*/ 1736836 w 6043910"/>
                <a:gd name="connsiteY131" fmla="*/ 492613 h 2360490"/>
                <a:gd name="connsiteX132" fmla="*/ 1478929 w 6043910"/>
                <a:gd name="connsiteY132" fmla="*/ 516059 h 2360490"/>
                <a:gd name="connsiteX133" fmla="*/ 1400775 w 6043910"/>
                <a:gd name="connsiteY133" fmla="*/ 531690 h 2360490"/>
                <a:gd name="connsiteX134" fmla="*/ 1369513 w 6043910"/>
                <a:gd name="connsiteY134" fmla="*/ 539505 h 2360490"/>
                <a:gd name="connsiteX135" fmla="*/ 1142866 w 6043910"/>
                <a:gd name="connsiteY135" fmla="*/ 594213 h 2360490"/>
                <a:gd name="connsiteX136" fmla="*/ 431666 w 6043910"/>
                <a:gd name="connsiteY13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634867 w 6043910"/>
                <a:gd name="connsiteY15" fmla="*/ 1938459 h 2360490"/>
                <a:gd name="connsiteX16" fmla="*/ 658313 w 6043910"/>
                <a:gd name="connsiteY16" fmla="*/ 1946275 h 2360490"/>
                <a:gd name="connsiteX17" fmla="*/ 681759 w 6043910"/>
                <a:gd name="connsiteY17" fmla="*/ 1954090 h 2360490"/>
                <a:gd name="connsiteX18" fmla="*/ 759913 w 6043910"/>
                <a:gd name="connsiteY18" fmla="*/ 1985351 h 2360490"/>
                <a:gd name="connsiteX19" fmla="*/ 806805 w 6043910"/>
                <a:gd name="connsiteY19" fmla="*/ 2000982 h 2360490"/>
                <a:gd name="connsiteX20" fmla="*/ 861513 w 6043910"/>
                <a:gd name="connsiteY20" fmla="*/ 2024428 h 2360490"/>
                <a:gd name="connsiteX21" fmla="*/ 931852 w 6043910"/>
                <a:gd name="connsiteY21" fmla="*/ 2032244 h 2360490"/>
                <a:gd name="connsiteX22" fmla="*/ 1002190 w 6043910"/>
                <a:gd name="connsiteY22" fmla="*/ 2055690 h 2360490"/>
                <a:gd name="connsiteX23" fmla="*/ 1025636 w 6043910"/>
                <a:gd name="connsiteY23" fmla="*/ 2063505 h 2360490"/>
                <a:gd name="connsiteX24" fmla="*/ 1095975 w 6043910"/>
                <a:gd name="connsiteY24" fmla="*/ 2071321 h 2360490"/>
                <a:gd name="connsiteX25" fmla="*/ 1189759 w 6043910"/>
                <a:gd name="connsiteY25" fmla="*/ 2094767 h 2360490"/>
                <a:gd name="connsiteX26" fmla="*/ 1252282 w 6043910"/>
                <a:gd name="connsiteY26" fmla="*/ 2110398 h 2360490"/>
                <a:gd name="connsiteX27" fmla="*/ 1346067 w 6043910"/>
                <a:gd name="connsiteY27" fmla="*/ 2118213 h 2360490"/>
                <a:gd name="connsiteX28" fmla="*/ 1424221 w 6043910"/>
                <a:gd name="connsiteY28" fmla="*/ 2133844 h 2360490"/>
                <a:gd name="connsiteX29" fmla="*/ 1463298 w 6043910"/>
                <a:gd name="connsiteY29" fmla="*/ 2141659 h 2360490"/>
                <a:gd name="connsiteX30" fmla="*/ 1494559 w 6043910"/>
                <a:gd name="connsiteY30" fmla="*/ 2149475 h 2360490"/>
                <a:gd name="connsiteX31" fmla="*/ 1705575 w 6043910"/>
                <a:gd name="connsiteY31" fmla="*/ 2165105 h 2360490"/>
                <a:gd name="connsiteX32" fmla="*/ 1783729 w 6043910"/>
                <a:gd name="connsiteY32" fmla="*/ 2172921 h 2360490"/>
                <a:gd name="connsiteX33" fmla="*/ 1838436 w 6043910"/>
                <a:gd name="connsiteY33" fmla="*/ 2188551 h 2360490"/>
                <a:gd name="connsiteX34" fmla="*/ 1861882 w 6043910"/>
                <a:gd name="connsiteY34" fmla="*/ 2196367 h 2360490"/>
                <a:gd name="connsiteX35" fmla="*/ 1932221 w 6043910"/>
                <a:gd name="connsiteY35" fmla="*/ 2204182 h 2360490"/>
                <a:gd name="connsiteX36" fmla="*/ 2072898 w 6043910"/>
                <a:gd name="connsiteY36" fmla="*/ 2219813 h 2360490"/>
                <a:gd name="connsiteX37" fmla="*/ 2237021 w 6043910"/>
                <a:gd name="connsiteY37" fmla="*/ 2227628 h 2360490"/>
                <a:gd name="connsiteX38" fmla="*/ 2393329 w 6043910"/>
                <a:gd name="connsiteY38" fmla="*/ 2219813 h 2360490"/>
                <a:gd name="connsiteX39" fmla="*/ 2432405 w 6043910"/>
                <a:gd name="connsiteY39" fmla="*/ 2211998 h 2360490"/>
                <a:gd name="connsiteX40" fmla="*/ 2487113 w 6043910"/>
                <a:gd name="connsiteY40" fmla="*/ 2196367 h 2360490"/>
                <a:gd name="connsiteX41" fmla="*/ 2557452 w 6043910"/>
                <a:gd name="connsiteY41" fmla="*/ 2188551 h 2360490"/>
                <a:gd name="connsiteX42" fmla="*/ 2580898 w 6043910"/>
                <a:gd name="connsiteY42" fmla="*/ 2180736 h 2360490"/>
                <a:gd name="connsiteX43" fmla="*/ 2604344 w 6043910"/>
                <a:gd name="connsiteY43" fmla="*/ 2165105 h 2360490"/>
                <a:gd name="connsiteX44" fmla="*/ 2690313 w 6043910"/>
                <a:gd name="connsiteY44" fmla="*/ 2157290 h 2360490"/>
                <a:gd name="connsiteX45" fmla="*/ 2745021 w 6043910"/>
                <a:gd name="connsiteY45" fmla="*/ 2141659 h 2360490"/>
                <a:gd name="connsiteX46" fmla="*/ 2830990 w 6043910"/>
                <a:gd name="connsiteY46" fmla="*/ 2133844 h 2360490"/>
                <a:gd name="connsiteX47" fmla="*/ 2877882 w 6043910"/>
                <a:gd name="connsiteY47" fmla="*/ 2118213 h 2360490"/>
                <a:gd name="connsiteX48" fmla="*/ 2909144 w 6043910"/>
                <a:gd name="connsiteY48" fmla="*/ 2110398 h 2360490"/>
                <a:gd name="connsiteX49" fmla="*/ 2956036 w 6043910"/>
                <a:gd name="connsiteY49" fmla="*/ 2094767 h 2360490"/>
                <a:gd name="connsiteX50" fmla="*/ 3120159 w 6043910"/>
                <a:gd name="connsiteY50" fmla="*/ 2079136 h 2360490"/>
                <a:gd name="connsiteX51" fmla="*/ 3174867 w 6043910"/>
                <a:gd name="connsiteY51" fmla="*/ 2063505 h 2360490"/>
                <a:gd name="connsiteX52" fmla="*/ 3221759 w 6043910"/>
                <a:gd name="connsiteY52" fmla="*/ 2047875 h 2360490"/>
                <a:gd name="connsiteX53" fmla="*/ 3245205 w 6043910"/>
                <a:gd name="connsiteY53" fmla="*/ 2040059 h 2360490"/>
                <a:gd name="connsiteX54" fmla="*/ 3651605 w 6043910"/>
                <a:gd name="connsiteY54" fmla="*/ 2047875 h 2360490"/>
                <a:gd name="connsiteX55" fmla="*/ 3690682 w 6043910"/>
                <a:gd name="connsiteY55" fmla="*/ 2055690 h 2360490"/>
                <a:gd name="connsiteX56" fmla="*/ 3753205 w 6043910"/>
                <a:gd name="connsiteY56" fmla="*/ 2071321 h 2360490"/>
                <a:gd name="connsiteX57" fmla="*/ 3800098 w 6043910"/>
                <a:gd name="connsiteY57" fmla="*/ 2086951 h 2360490"/>
                <a:gd name="connsiteX58" fmla="*/ 3823544 w 6043910"/>
                <a:gd name="connsiteY58" fmla="*/ 2094767 h 2360490"/>
                <a:gd name="connsiteX59" fmla="*/ 3862621 w 6043910"/>
                <a:gd name="connsiteY59" fmla="*/ 2102582 h 2360490"/>
                <a:gd name="connsiteX60" fmla="*/ 3893882 w 6043910"/>
                <a:gd name="connsiteY60" fmla="*/ 2118213 h 2360490"/>
                <a:gd name="connsiteX61" fmla="*/ 3948590 w 6043910"/>
                <a:gd name="connsiteY61" fmla="*/ 2133844 h 2360490"/>
                <a:gd name="connsiteX62" fmla="*/ 3972036 w 6043910"/>
                <a:gd name="connsiteY62" fmla="*/ 2141659 h 2360490"/>
                <a:gd name="connsiteX63" fmla="*/ 4026744 w 6043910"/>
                <a:gd name="connsiteY63" fmla="*/ 2157290 h 2360490"/>
                <a:gd name="connsiteX64" fmla="*/ 4050190 w 6043910"/>
                <a:gd name="connsiteY64" fmla="*/ 2172921 h 2360490"/>
                <a:gd name="connsiteX65" fmla="*/ 4120529 w 6043910"/>
                <a:gd name="connsiteY65" fmla="*/ 2188551 h 2360490"/>
                <a:gd name="connsiteX66" fmla="*/ 4143975 w 6043910"/>
                <a:gd name="connsiteY66" fmla="*/ 2196367 h 2360490"/>
                <a:gd name="connsiteX67" fmla="*/ 4237759 w 6043910"/>
                <a:gd name="connsiteY67" fmla="*/ 2211998 h 2360490"/>
                <a:gd name="connsiteX68" fmla="*/ 4284652 w 6043910"/>
                <a:gd name="connsiteY68" fmla="*/ 2227628 h 2360490"/>
                <a:gd name="connsiteX69" fmla="*/ 4308098 w 6043910"/>
                <a:gd name="connsiteY69" fmla="*/ 2235444 h 2360490"/>
                <a:gd name="connsiteX70" fmla="*/ 4347175 w 6043910"/>
                <a:gd name="connsiteY70" fmla="*/ 2243259 h 2360490"/>
                <a:gd name="connsiteX71" fmla="*/ 4370621 w 6043910"/>
                <a:gd name="connsiteY71" fmla="*/ 2251075 h 2360490"/>
                <a:gd name="connsiteX72" fmla="*/ 4425329 w 6043910"/>
                <a:gd name="connsiteY72" fmla="*/ 2258890 h 2360490"/>
                <a:gd name="connsiteX73" fmla="*/ 4534744 w 6043910"/>
                <a:gd name="connsiteY73" fmla="*/ 2290151 h 2360490"/>
                <a:gd name="connsiteX74" fmla="*/ 4737944 w 6043910"/>
                <a:gd name="connsiteY74" fmla="*/ 2305782 h 2360490"/>
                <a:gd name="connsiteX75" fmla="*/ 4808282 w 6043910"/>
                <a:gd name="connsiteY75" fmla="*/ 2313598 h 2360490"/>
                <a:gd name="connsiteX76" fmla="*/ 4839544 w 6043910"/>
                <a:gd name="connsiteY76" fmla="*/ 2321413 h 2360490"/>
                <a:gd name="connsiteX77" fmla="*/ 5050559 w 6043910"/>
                <a:gd name="connsiteY77" fmla="*/ 2329228 h 2360490"/>
                <a:gd name="connsiteX78" fmla="*/ 5105267 w 6043910"/>
                <a:gd name="connsiteY78" fmla="*/ 2337044 h 2360490"/>
                <a:gd name="connsiteX79" fmla="*/ 5152159 w 6043910"/>
                <a:gd name="connsiteY79" fmla="*/ 2344859 h 2360490"/>
                <a:gd name="connsiteX80" fmla="*/ 5230313 w 6043910"/>
                <a:gd name="connsiteY80" fmla="*/ 2352675 h 2360490"/>
                <a:gd name="connsiteX81" fmla="*/ 5285021 w 6043910"/>
                <a:gd name="connsiteY81" fmla="*/ 2360490 h 2360490"/>
                <a:gd name="connsiteX82" fmla="*/ 5550744 w 6043910"/>
                <a:gd name="connsiteY82" fmla="*/ 2344859 h 2360490"/>
                <a:gd name="connsiteX83" fmla="*/ 5753944 w 6043910"/>
                <a:gd name="connsiteY83" fmla="*/ 2274521 h 2360490"/>
                <a:gd name="connsiteX84" fmla="*/ 5949329 w 6043910"/>
                <a:gd name="connsiteY84" fmla="*/ 2079136 h 2360490"/>
                <a:gd name="connsiteX85" fmla="*/ 6035298 w 6043910"/>
                <a:gd name="connsiteY85" fmla="*/ 1836859 h 2360490"/>
                <a:gd name="connsiteX86" fmla="*/ 6019667 w 6043910"/>
                <a:gd name="connsiteY86" fmla="*/ 1610213 h 2360490"/>
                <a:gd name="connsiteX87" fmla="*/ 5847729 w 6043910"/>
                <a:gd name="connsiteY87" fmla="*/ 1422644 h 2360490"/>
                <a:gd name="connsiteX88" fmla="*/ 5496036 w 6043910"/>
                <a:gd name="connsiteY88" fmla="*/ 1258521 h 2360490"/>
                <a:gd name="connsiteX89" fmla="*/ 5066190 w 6043910"/>
                <a:gd name="connsiteY89" fmla="*/ 1055321 h 2360490"/>
                <a:gd name="connsiteX90" fmla="*/ 4691052 w 6043910"/>
                <a:gd name="connsiteY90" fmla="*/ 844305 h 2360490"/>
                <a:gd name="connsiteX91" fmla="*/ 4495667 w 6043910"/>
                <a:gd name="connsiteY91" fmla="*/ 539505 h 2360490"/>
                <a:gd name="connsiteX92" fmla="*/ 4347175 w 6043910"/>
                <a:gd name="connsiteY92" fmla="*/ 242521 h 2360490"/>
                <a:gd name="connsiteX93" fmla="*/ 3979852 w 6043910"/>
                <a:gd name="connsiteY93" fmla="*/ 8059 h 2360490"/>
                <a:gd name="connsiteX94" fmla="*/ 3691904 w 6043910"/>
                <a:gd name="connsiteY94" fmla="*/ 0 h 2360490"/>
                <a:gd name="connsiteX95" fmla="*/ 3464036 w 6043910"/>
                <a:gd name="connsiteY95" fmla="*/ 23690 h 2360490"/>
                <a:gd name="connsiteX96" fmla="*/ 3378067 w 6043910"/>
                <a:gd name="connsiteY96" fmla="*/ 31505 h 2360490"/>
                <a:gd name="connsiteX97" fmla="*/ 3323359 w 6043910"/>
                <a:gd name="connsiteY97" fmla="*/ 47136 h 2360490"/>
                <a:gd name="connsiteX98" fmla="*/ 3276467 w 6043910"/>
                <a:gd name="connsiteY98" fmla="*/ 62767 h 2360490"/>
                <a:gd name="connsiteX99" fmla="*/ 3253021 w 6043910"/>
                <a:gd name="connsiteY99" fmla="*/ 70582 h 2360490"/>
                <a:gd name="connsiteX100" fmla="*/ 3198313 w 6043910"/>
                <a:gd name="connsiteY100" fmla="*/ 94028 h 2360490"/>
                <a:gd name="connsiteX101" fmla="*/ 3127975 w 6043910"/>
                <a:gd name="connsiteY101" fmla="*/ 117475 h 2360490"/>
                <a:gd name="connsiteX102" fmla="*/ 3104529 w 6043910"/>
                <a:gd name="connsiteY102" fmla="*/ 125290 h 2360490"/>
                <a:gd name="connsiteX103" fmla="*/ 3073267 w 6043910"/>
                <a:gd name="connsiteY103" fmla="*/ 133105 h 2360490"/>
                <a:gd name="connsiteX104" fmla="*/ 3026375 w 6043910"/>
                <a:gd name="connsiteY104" fmla="*/ 148736 h 2360490"/>
                <a:gd name="connsiteX105" fmla="*/ 2948221 w 6043910"/>
                <a:gd name="connsiteY105" fmla="*/ 172182 h 2360490"/>
                <a:gd name="connsiteX106" fmla="*/ 2924775 w 6043910"/>
                <a:gd name="connsiteY106" fmla="*/ 179998 h 2360490"/>
                <a:gd name="connsiteX107" fmla="*/ 2901329 w 6043910"/>
                <a:gd name="connsiteY107" fmla="*/ 195628 h 2360490"/>
                <a:gd name="connsiteX108" fmla="*/ 2846621 w 6043910"/>
                <a:gd name="connsiteY108" fmla="*/ 211259 h 2360490"/>
                <a:gd name="connsiteX109" fmla="*/ 2823175 w 6043910"/>
                <a:gd name="connsiteY109" fmla="*/ 226890 h 2360490"/>
                <a:gd name="connsiteX110" fmla="*/ 2791913 w 6043910"/>
                <a:gd name="connsiteY110" fmla="*/ 234705 h 2360490"/>
                <a:gd name="connsiteX111" fmla="*/ 2768467 w 6043910"/>
                <a:gd name="connsiteY111" fmla="*/ 242521 h 2360490"/>
                <a:gd name="connsiteX112" fmla="*/ 2737205 w 6043910"/>
                <a:gd name="connsiteY112" fmla="*/ 250336 h 2360490"/>
                <a:gd name="connsiteX113" fmla="*/ 2682498 w 6043910"/>
                <a:gd name="connsiteY113" fmla="*/ 265967 h 2360490"/>
                <a:gd name="connsiteX114" fmla="*/ 2643421 w 6043910"/>
                <a:gd name="connsiteY114" fmla="*/ 273782 h 2360490"/>
                <a:gd name="connsiteX115" fmla="*/ 2619975 w 6043910"/>
                <a:gd name="connsiteY115" fmla="*/ 281598 h 2360490"/>
                <a:gd name="connsiteX116" fmla="*/ 2573082 w 6043910"/>
                <a:gd name="connsiteY116" fmla="*/ 289413 h 2360490"/>
                <a:gd name="connsiteX117" fmla="*/ 2549636 w 6043910"/>
                <a:gd name="connsiteY117" fmla="*/ 297228 h 2360490"/>
                <a:gd name="connsiteX118" fmla="*/ 2479298 w 6043910"/>
                <a:gd name="connsiteY118" fmla="*/ 312859 h 2360490"/>
                <a:gd name="connsiteX119" fmla="*/ 2416775 w 6043910"/>
                <a:gd name="connsiteY119" fmla="*/ 336305 h 2360490"/>
                <a:gd name="connsiteX120" fmla="*/ 2393329 w 6043910"/>
                <a:gd name="connsiteY120" fmla="*/ 351936 h 2360490"/>
                <a:gd name="connsiteX121" fmla="*/ 2338621 w 6043910"/>
                <a:gd name="connsiteY121" fmla="*/ 359751 h 2360490"/>
                <a:gd name="connsiteX122" fmla="*/ 2276098 w 6043910"/>
                <a:gd name="connsiteY122" fmla="*/ 375382 h 2360490"/>
                <a:gd name="connsiteX123" fmla="*/ 2166682 w 6043910"/>
                <a:gd name="connsiteY123" fmla="*/ 391013 h 2360490"/>
                <a:gd name="connsiteX124" fmla="*/ 2111975 w 6043910"/>
                <a:gd name="connsiteY124" fmla="*/ 406644 h 2360490"/>
                <a:gd name="connsiteX125" fmla="*/ 2002559 w 6043910"/>
                <a:gd name="connsiteY125" fmla="*/ 437905 h 2360490"/>
                <a:gd name="connsiteX126" fmla="*/ 1955667 w 6043910"/>
                <a:gd name="connsiteY126" fmla="*/ 453536 h 2360490"/>
                <a:gd name="connsiteX127" fmla="*/ 1924405 w 6043910"/>
                <a:gd name="connsiteY127" fmla="*/ 461351 h 2360490"/>
                <a:gd name="connsiteX128" fmla="*/ 1900959 w 6043910"/>
                <a:gd name="connsiteY128" fmla="*/ 469167 h 2360490"/>
                <a:gd name="connsiteX129" fmla="*/ 1830621 w 6043910"/>
                <a:gd name="connsiteY129" fmla="*/ 476982 h 2360490"/>
                <a:gd name="connsiteX130" fmla="*/ 1736836 w 6043910"/>
                <a:gd name="connsiteY130" fmla="*/ 492613 h 2360490"/>
                <a:gd name="connsiteX131" fmla="*/ 1478929 w 6043910"/>
                <a:gd name="connsiteY131" fmla="*/ 516059 h 2360490"/>
                <a:gd name="connsiteX132" fmla="*/ 1400775 w 6043910"/>
                <a:gd name="connsiteY132" fmla="*/ 531690 h 2360490"/>
                <a:gd name="connsiteX133" fmla="*/ 1369513 w 6043910"/>
                <a:gd name="connsiteY133" fmla="*/ 539505 h 2360490"/>
                <a:gd name="connsiteX134" fmla="*/ 1142866 w 6043910"/>
                <a:gd name="connsiteY134" fmla="*/ 594213 h 2360490"/>
                <a:gd name="connsiteX135" fmla="*/ 431666 w 6043910"/>
                <a:gd name="connsiteY13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634867 w 6043910"/>
                <a:gd name="connsiteY15" fmla="*/ 1938459 h 2360490"/>
                <a:gd name="connsiteX16" fmla="*/ 681759 w 6043910"/>
                <a:gd name="connsiteY16" fmla="*/ 1954090 h 2360490"/>
                <a:gd name="connsiteX17" fmla="*/ 759913 w 6043910"/>
                <a:gd name="connsiteY17" fmla="*/ 1985351 h 2360490"/>
                <a:gd name="connsiteX18" fmla="*/ 806805 w 6043910"/>
                <a:gd name="connsiteY18" fmla="*/ 2000982 h 2360490"/>
                <a:gd name="connsiteX19" fmla="*/ 861513 w 6043910"/>
                <a:gd name="connsiteY19" fmla="*/ 2024428 h 2360490"/>
                <a:gd name="connsiteX20" fmla="*/ 931852 w 6043910"/>
                <a:gd name="connsiteY20" fmla="*/ 2032244 h 2360490"/>
                <a:gd name="connsiteX21" fmla="*/ 1002190 w 6043910"/>
                <a:gd name="connsiteY21" fmla="*/ 2055690 h 2360490"/>
                <a:gd name="connsiteX22" fmla="*/ 1025636 w 6043910"/>
                <a:gd name="connsiteY22" fmla="*/ 2063505 h 2360490"/>
                <a:gd name="connsiteX23" fmla="*/ 1095975 w 6043910"/>
                <a:gd name="connsiteY23" fmla="*/ 2071321 h 2360490"/>
                <a:gd name="connsiteX24" fmla="*/ 1189759 w 6043910"/>
                <a:gd name="connsiteY24" fmla="*/ 2094767 h 2360490"/>
                <a:gd name="connsiteX25" fmla="*/ 1252282 w 6043910"/>
                <a:gd name="connsiteY25" fmla="*/ 2110398 h 2360490"/>
                <a:gd name="connsiteX26" fmla="*/ 1346067 w 6043910"/>
                <a:gd name="connsiteY26" fmla="*/ 2118213 h 2360490"/>
                <a:gd name="connsiteX27" fmla="*/ 1424221 w 6043910"/>
                <a:gd name="connsiteY27" fmla="*/ 2133844 h 2360490"/>
                <a:gd name="connsiteX28" fmla="*/ 1463298 w 6043910"/>
                <a:gd name="connsiteY28" fmla="*/ 2141659 h 2360490"/>
                <a:gd name="connsiteX29" fmla="*/ 1494559 w 6043910"/>
                <a:gd name="connsiteY29" fmla="*/ 2149475 h 2360490"/>
                <a:gd name="connsiteX30" fmla="*/ 1705575 w 6043910"/>
                <a:gd name="connsiteY30" fmla="*/ 2165105 h 2360490"/>
                <a:gd name="connsiteX31" fmla="*/ 1783729 w 6043910"/>
                <a:gd name="connsiteY31" fmla="*/ 2172921 h 2360490"/>
                <a:gd name="connsiteX32" fmla="*/ 1838436 w 6043910"/>
                <a:gd name="connsiteY32" fmla="*/ 2188551 h 2360490"/>
                <a:gd name="connsiteX33" fmla="*/ 1861882 w 6043910"/>
                <a:gd name="connsiteY33" fmla="*/ 2196367 h 2360490"/>
                <a:gd name="connsiteX34" fmla="*/ 1932221 w 6043910"/>
                <a:gd name="connsiteY34" fmla="*/ 2204182 h 2360490"/>
                <a:gd name="connsiteX35" fmla="*/ 2072898 w 6043910"/>
                <a:gd name="connsiteY35" fmla="*/ 2219813 h 2360490"/>
                <a:gd name="connsiteX36" fmla="*/ 2237021 w 6043910"/>
                <a:gd name="connsiteY36" fmla="*/ 2227628 h 2360490"/>
                <a:gd name="connsiteX37" fmla="*/ 2393329 w 6043910"/>
                <a:gd name="connsiteY37" fmla="*/ 2219813 h 2360490"/>
                <a:gd name="connsiteX38" fmla="*/ 2432405 w 6043910"/>
                <a:gd name="connsiteY38" fmla="*/ 2211998 h 2360490"/>
                <a:gd name="connsiteX39" fmla="*/ 2487113 w 6043910"/>
                <a:gd name="connsiteY39" fmla="*/ 2196367 h 2360490"/>
                <a:gd name="connsiteX40" fmla="*/ 2557452 w 6043910"/>
                <a:gd name="connsiteY40" fmla="*/ 2188551 h 2360490"/>
                <a:gd name="connsiteX41" fmla="*/ 2580898 w 6043910"/>
                <a:gd name="connsiteY41" fmla="*/ 2180736 h 2360490"/>
                <a:gd name="connsiteX42" fmla="*/ 2604344 w 6043910"/>
                <a:gd name="connsiteY42" fmla="*/ 2165105 h 2360490"/>
                <a:gd name="connsiteX43" fmla="*/ 2690313 w 6043910"/>
                <a:gd name="connsiteY43" fmla="*/ 2157290 h 2360490"/>
                <a:gd name="connsiteX44" fmla="*/ 2745021 w 6043910"/>
                <a:gd name="connsiteY44" fmla="*/ 2141659 h 2360490"/>
                <a:gd name="connsiteX45" fmla="*/ 2830990 w 6043910"/>
                <a:gd name="connsiteY45" fmla="*/ 2133844 h 2360490"/>
                <a:gd name="connsiteX46" fmla="*/ 2877882 w 6043910"/>
                <a:gd name="connsiteY46" fmla="*/ 2118213 h 2360490"/>
                <a:gd name="connsiteX47" fmla="*/ 2909144 w 6043910"/>
                <a:gd name="connsiteY47" fmla="*/ 2110398 h 2360490"/>
                <a:gd name="connsiteX48" fmla="*/ 2956036 w 6043910"/>
                <a:gd name="connsiteY48" fmla="*/ 2094767 h 2360490"/>
                <a:gd name="connsiteX49" fmla="*/ 3120159 w 6043910"/>
                <a:gd name="connsiteY49" fmla="*/ 2079136 h 2360490"/>
                <a:gd name="connsiteX50" fmla="*/ 3174867 w 6043910"/>
                <a:gd name="connsiteY50" fmla="*/ 2063505 h 2360490"/>
                <a:gd name="connsiteX51" fmla="*/ 3221759 w 6043910"/>
                <a:gd name="connsiteY51" fmla="*/ 2047875 h 2360490"/>
                <a:gd name="connsiteX52" fmla="*/ 3245205 w 6043910"/>
                <a:gd name="connsiteY52" fmla="*/ 2040059 h 2360490"/>
                <a:gd name="connsiteX53" fmla="*/ 3651605 w 6043910"/>
                <a:gd name="connsiteY53" fmla="*/ 2047875 h 2360490"/>
                <a:gd name="connsiteX54" fmla="*/ 3690682 w 6043910"/>
                <a:gd name="connsiteY54" fmla="*/ 2055690 h 2360490"/>
                <a:gd name="connsiteX55" fmla="*/ 3753205 w 6043910"/>
                <a:gd name="connsiteY55" fmla="*/ 2071321 h 2360490"/>
                <a:gd name="connsiteX56" fmla="*/ 3800098 w 6043910"/>
                <a:gd name="connsiteY56" fmla="*/ 2086951 h 2360490"/>
                <a:gd name="connsiteX57" fmla="*/ 3823544 w 6043910"/>
                <a:gd name="connsiteY57" fmla="*/ 2094767 h 2360490"/>
                <a:gd name="connsiteX58" fmla="*/ 3862621 w 6043910"/>
                <a:gd name="connsiteY58" fmla="*/ 2102582 h 2360490"/>
                <a:gd name="connsiteX59" fmla="*/ 3893882 w 6043910"/>
                <a:gd name="connsiteY59" fmla="*/ 2118213 h 2360490"/>
                <a:gd name="connsiteX60" fmla="*/ 3948590 w 6043910"/>
                <a:gd name="connsiteY60" fmla="*/ 2133844 h 2360490"/>
                <a:gd name="connsiteX61" fmla="*/ 3972036 w 6043910"/>
                <a:gd name="connsiteY61" fmla="*/ 2141659 h 2360490"/>
                <a:gd name="connsiteX62" fmla="*/ 4026744 w 6043910"/>
                <a:gd name="connsiteY62" fmla="*/ 2157290 h 2360490"/>
                <a:gd name="connsiteX63" fmla="*/ 4050190 w 6043910"/>
                <a:gd name="connsiteY63" fmla="*/ 2172921 h 2360490"/>
                <a:gd name="connsiteX64" fmla="*/ 4120529 w 6043910"/>
                <a:gd name="connsiteY64" fmla="*/ 2188551 h 2360490"/>
                <a:gd name="connsiteX65" fmla="*/ 4143975 w 6043910"/>
                <a:gd name="connsiteY65" fmla="*/ 2196367 h 2360490"/>
                <a:gd name="connsiteX66" fmla="*/ 4237759 w 6043910"/>
                <a:gd name="connsiteY66" fmla="*/ 2211998 h 2360490"/>
                <a:gd name="connsiteX67" fmla="*/ 4284652 w 6043910"/>
                <a:gd name="connsiteY67" fmla="*/ 2227628 h 2360490"/>
                <a:gd name="connsiteX68" fmla="*/ 4308098 w 6043910"/>
                <a:gd name="connsiteY68" fmla="*/ 2235444 h 2360490"/>
                <a:gd name="connsiteX69" fmla="*/ 4347175 w 6043910"/>
                <a:gd name="connsiteY69" fmla="*/ 2243259 h 2360490"/>
                <a:gd name="connsiteX70" fmla="*/ 4370621 w 6043910"/>
                <a:gd name="connsiteY70" fmla="*/ 2251075 h 2360490"/>
                <a:gd name="connsiteX71" fmla="*/ 4425329 w 6043910"/>
                <a:gd name="connsiteY71" fmla="*/ 2258890 h 2360490"/>
                <a:gd name="connsiteX72" fmla="*/ 4534744 w 6043910"/>
                <a:gd name="connsiteY72" fmla="*/ 2290151 h 2360490"/>
                <a:gd name="connsiteX73" fmla="*/ 4737944 w 6043910"/>
                <a:gd name="connsiteY73" fmla="*/ 2305782 h 2360490"/>
                <a:gd name="connsiteX74" fmla="*/ 4808282 w 6043910"/>
                <a:gd name="connsiteY74" fmla="*/ 2313598 h 2360490"/>
                <a:gd name="connsiteX75" fmla="*/ 4839544 w 6043910"/>
                <a:gd name="connsiteY75" fmla="*/ 2321413 h 2360490"/>
                <a:gd name="connsiteX76" fmla="*/ 5050559 w 6043910"/>
                <a:gd name="connsiteY76" fmla="*/ 2329228 h 2360490"/>
                <a:gd name="connsiteX77" fmla="*/ 5105267 w 6043910"/>
                <a:gd name="connsiteY77" fmla="*/ 2337044 h 2360490"/>
                <a:gd name="connsiteX78" fmla="*/ 5152159 w 6043910"/>
                <a:gd name="connsiteY78" fmla="*/ 2344859 h 2360490"/>
                <a:gd name="connsiteX79" fmla="*/ 5230313 w 6043910"/>
                <a:gd name="connsiteY79" fmla="*/ 2352675 h 2360490"/>
                <a:gd name="connsiteX80" fmla="*/ 5285021 w 6043910"/>
                <a:gd name="connsiteY80" fmla="*/ 2360490 h 2360490"/>
                <a:gd name="connsiteX81" fmla="*/ 5550744 w 6043910"/>
                <a:gd name="connsiteY81" fmla="*/ 2344859 h 2360490"/>
                <a:gd name="connsiteX82" fmla="*/ 5753944 w 6043910"/>
                <a:gd name="connsiteY82" fmla="*/ 2274521 h 2360490"/>
                <a:gd name="connsiteX83" fmla="*/ 5949329 w 6043910"/>
                <a:gd name="connsiteY83" fmla="*/ 2079136 h 2360490"/>
                <a:gd name="connsiteX84" fmla="*/ 6035298 w 6043910"/>
                <a:gd name="connsiteY84" fmla="*/ 1836859 h 2360490"/>
                <a:gd name="connsiteX85" fmla="*/ 6019667 w 6043910"/>
                <a:gd name="connsiteY85" fmla="*/ 1610213 h 2360490"/>
                <a:gd name="connsiteX86" fmla="*/ 5847729 w 6043910"/>
                <a:gd name="connsiteY86" fmla="*/ 1422644 h 2360490"/>
                <a:gd name="connsiteX87" fmla="*/ 5496036 w 6043910"/>
                <a:gd name="connsiteY87" fmla="*/ 1258521 h 2360490"/>
                <a:gd name="connsiteX88" fmla="*/ 5066190 w 6043910"/>
                <a:gd name="connsiteY88" fmla="*/ 1055321 h 2360490"/>
                <a:gd name="connsiteX89" fmla="*/ 4691052 w 6043910"/>
                <a:gd name="connsiteY89" fmla="*/ 844305 h 2360490"/>
                <a:gd name="connsiteX90" fmla="*/ 4495667 w 6043910"/>
                <a:gd name="connsiteY90" fmla="*/ 539505 h 2360490"/>
                <a:gd name="connsiteX91" fmla="*/ 4347175 w 6043910"/>
                <a:gd name="connsiteY91" fmla="*/ 242521 h 2360490"/>
                <a:gd name="connsiteX92" fmla="*/ 3979852 w 6043910"/>
                <a:gd name="connsiteY92" fmla="*/ 8059 h 2360490"/>
                <a:gd name="connsiteX93" fmla="*/ 3691904 w 6043910"/>
                <a:gd name="connsiteY93" fmla="*/ 0 h 2360490"/>
                <a:gd name="connsiteX94" fmla="*/ 3464036 w 6043910"/>
                <a:gd name="connsiteY94" fmla="*/ 23690 h 2360490"/>
                <a:gd name="connsiteX95" fmla="*/ 3378067 w 6043910"/>
                <a:gd name="connsiteY95" fmla="*/ 31505 h 2360490"/>
                <a:gd name="connsiteX96" fmla="*/ 3323359 w 6043910"/>
                <a:gd name="connsiteY96" fmla="*/ 47136 h 2360490"/>
                <a:gd name="connsiteX97" fmla="*/ 3276467 w 6043910"/>
                <a:gd name="connsiteY97" fmla="*/ 62767 h 2360490"/>
                <a:gd name="connsiteX98" fmla="*/ 3253021 w 6043910"/>
                <a:gd name="connsiteY98" fmla="*/ 70582 h 2360490"/>
                <a:gd name="connsiteX99" fmla="*/ 3198313 w 6043910"/>
                <a:gd name="connsiteY99" fmla="*/ 94028 h 2360490"/>
                <a:gd name="connsiteX100" fmla="*/ 3127975 w 6043910"/>
                <a:gd name="connsiteY100" fmla="*/ 117475 h 2360490"/>
                <a:gd name="connsiteX101" fmla="*/ 3104529 w 6043910"/>
                <a:gd name="connsiteY101" fmla="*/ 125290 h 2360490"/>
                <a:gd name="connsiteX102" fmla="*/ 3073267 w 6043910"/>
                <a:gd name="connsiteY102" fmla="*/ 133105 h 2360490"/>
                <a:gd name="connsiteX103" fmla="*/ 3026375 w 6043910"/>
                <a:gd name="connsiteY103" fmla="*/ 148736 h 2360490"/>
                <a:gd name="connsiteX104" fmla="*/ 2948221 w 6043910"/>
                <a:gd name="connsiteY104" fmla="*/ 172182 h 2360490"/>
                <a:gd name="connsiteX105" fmla="*/ 2924775 w 6043910"/>
                <a:gd name="connsiteY105" fmla="*/ 179998 h 2360490"/>
                <a:gd name="connsiteX106" fmla="*/ 2901329 w 6043910"/>
                <a:gd name="connsiteY106" fmla="*/ 195628 h 2360490"/>
                <a:gd name="connsiteX107" fmla="*/ 2846621 w 6043910"/>
                <a:gd name="connsiteY107" fmla="*/ 211259 h 2360490"/>
                <a:gd name="connsiteX108" fmla="*/ 2823175 w 6043910"/>
                <a:gd name="connsiteY108" fmla="*/ 226890 h 2360490"/>
                <a:gd name="connsiteX109" fmla="*/ 2791913 w 6043910"/>
                <a:gd name="connsiteY109" fmla="*/ 234705 h 2360490"/>
                <a:gd name="connsiteX110" fmla="*/ 2768467 w 6043910"/>
                <a:gd name="connsiteY110" fmla="*/ 242521 h 2360490"/>
                <a:gd name="connsiteX111" fmla="*/ 2737205 w 6043910"/>
                <a:gd name="connsiteY111" fmla="*/ 250336 h 2360490"/>
                <a:gd name="connsiteX112" fmla="*/ 2682498 w 6043910"/>
                <a:gd name="connsiteY112" fmla="*/ 265967 h 2360490"/>
                <a:gd name="connsiteX113" fmla="*/ 2643421 w 6043910"/>
                <a:gd name="connsiteY113" fmla="*/ 273782 h 2360490"/>
                <a:gd name="connsiteX114" fmla="*/ 2619975 w 6043910"/>
                <a:gd name="connsiteY114" fmla="*/ 281598 h 2360490"/>
                <a:gd name="connsiteX115" fmla="*/ 2573082 w 6043910"/>
                <a:gd name="connsiteY115" fmla="*/ 289413 h 2360490"/>
                <a:gd name="connsiteX116" fmla="*/ 2549636 w 6043910"/>
                <a:gd name="connsiteY116" fmla="*/ 297228 h 2360490"/>
                <a:gd name="connsiteX117" fmla="*/ 2479298 w 6043910"/>
                <a:gd name="connsiteY117" fmla="*/ 312859 h 2360490"/>
                <a:gd name="connsiteX118" fmla="*/ 2416775 w 6043910"/>
                <a:gd name="connsiteY118" fmla="*/ 336305 h 2360490"/>
                <a:gd name="connsiteX119" fmla="*/ 2393329 w 6043910"/>
                <a:gd name="connsiteY119" fmla="*/ 351936 h 2360490"/>
                <a:gd name="connsiteX120" fmla="*/ 2338621 w 6043910"/>
                <a:gd name="connsiteY120" fmla="*/ 359751 h 2360490"/>
                <a:gd name="connsiteX121" fmla="*/ 2276098 w 6043910"/>
                <a:gd name="connsiteY121" fmla="*/ 375382 h 2360490"/>
                <a:gd name="connsiteX122" fmla="*/ 2166682 w 6043910"/>
                <a:gd name="connsiteY122" fmla="*/ 391013 h 2360490"/>
                <a:gd name="connsiteX123" fmla="*/ 2111975 w 6043910"/>
                <a:gd name="connsiteY123" fmla="*/ 406644 h 2360490"/>
                <a:gd name="connsiteX124" fmla="*/ 2002559 w 6043910"/>
                <a:gd name="connsiteY124" fmla="*/ 437905 h 2360490"/>
                <a:gd name="connsiteX125" fmla="*/ 1955667 w 6043910"/>
                <a:gd name="connsiteY125" fmla="*/ 453536 h 2360490"/>
                <a:gd name="connsiteX126" fmla="*/ 1924405 w 6043910"/>
                <a:gd name="connsiteY126" fmla="*/ 461351 h 2360490"/>
                <a:gd name="connsiteX127" fmla="*/ 1900959 w 6043910"/>
                <a:gd name="connsiteY127" fmla="*/ 469167 h 2360490"/>
                <a:gd name="connsiteX128" fmla="*/ 1830621 w 6043910"/>
                <a:gd name="connsiteY128" fmla="*/ 476982 h 2360490"/>
                <a:gd name="connsiteX129" fmla="*/ 1736836 w 6043910"/>
                <a:gd name="connsiteY129" fmla="*/ 492613 h 2360490"/>
                <a:gd name="connsiteX130" fmla="*/ 1478929 w 6043910"/>
                <a:gd name="connsiteY130" fmla="*/ 516059 h 2360490"/>
                <a:gd name="connsiteX131" fmla="*/ 1400775 w 6043910"/>
                <a:gd name="connsiteY131" fmla="*/ 531690 h 2360490"/>
                <a:gd name="connsiteX132" fmla="*/ 1369513 w 6043910"/>
                <a:gd name="connsiteY132" fmla="*/ 539505 h 2360490"/>
                <a:gd name="connsiteX133" fmla="*/ 1142866 w 6043910"/>
                <a:gd name="connsiteY133" fmla="*/ 594213 h 2360490"/>
                <a:gd name="connsiteX134" fmla="*/ 431666 w 6043910"/>
                <a:gd name="connsiteY13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25452 w 6043910"/>
                <a:gd name="connsiteY13" fmla="*/ 1907198 h 2360490"/>
                <a:gd name="connsiteX14" fmla="*/ 634867 w 6043910"/>
                <a:gd name="connsiteY14" fmla="*/ 1938459 h 2360490"/>
                <a:gd name="connsiteX15" fmla="*/ 681759 w 6043910"/>
                <a:gd name="connsiteY15" fmla="*/ 1954090 h 2360490"/>
                <a:gd name="connsiteX16" fmla="*/ 759913 w 6043910"/>
                <a:gd name="connsiteY16" fmla="*/ 1985351 h 2360490"/>
                <a:gd name="connsiteX17" fmla="*/ 806805 w 6043910"/>
                <a:gd name="connsiteY17" fmla="*/ 2000982 h 2360490"/>
                <a:gd name="connsiteX18" fmla="*/ 861513 w 6043910"/>
                <a:gd name="connsiteY18" fmla="*/ 2024428 h 2360490"/>
                <a:gd name="connsiteX19" fmla="*/ 931852 w 6043910"/>
                <a:gd name="connsiteY19" fmla="*/ 2032244 h 2360490"/>
                <a:gd name="connsiteX20" fmla="*/ 1002190 w 6043910"/>
                <a:gd name="connsiteY20" fmla="*/ 2055690 h 2360490"/>
                <a:gd name="connsiteX21" fmla="*/ 1025636 w 6043910"/>
                <a:gd name="connsiteY21" fmla="*/ 2063505 h 2360490"/>
                <a:gd name="connsiteX22" fmla="*/ 1095975 w 6043910"/>
                <a:gd name="connsiteY22" fmla="*/ 2071321 h 2360490"/>
                <a:gd name="connsiteX23" fmla="*/ 1189759 w 6043910"/>
                <a:gd name="connsiteY23" fmla="*/ 2094767 h 2360490"/>
                <a:gd name="connsiteX24" fmla="*/ 1252282 w 6043910"/>
                <a:gd name="connsiteY24" fmla="*/ 2110398 h 2360490"/>
                <a:gd name="connsiteX25" fmla="*/ 1346067 w 6043910"/>
                <a:gd name="connsiteY25" fmla="*/ 2118213 h 2360490"/>
                <a:gd name="connsiteX26" fmla="*/ 1424221 w 6043910"/>
                <a:gd name="connsiteY26" fmla="*/ 2133844 h 2360490"/>
                <a:gd name="connsiteX27" fmla="*/ 1463298 w 6043910"/>
                <a:gd name="connsiteY27" fmla="*/ 2141659 h 2360490"/>
                <a:gd name="connsiteX28" fmla="*/ 1494559 w 6043910"/>
                <a:gd name="connsiteY28" fmla="*/ 2149475 h 2360490"/>
                <a:gd name="connsiteX29" fmla="*/ 1705575 w 6043910"/>
                <a:gd name="connsiteY29" fmla="*/ 2165105 h 2360490"/>
                <a:gd name="connsiteX30" fmla="*/ 1783729 w 6043910"/>
                <a:gd name="connsiteY30" fmla="*/ 2172921 h 2360490"/>
                <a:gd name="connsiteX31" fmla="*/ 1838436 w 6043910"/>
                <a:gd name="connsiteY31" fmla="*/ 2188551 h 2360490"/>
                <a:gd name="connsiteX32" fmla="*/ 1861882 w 6043910"/>
                <a:gd name="connsiteY32" fmla="*/ 2196367 h 2360490"/>
                <a:gd name="connsiteX33" fmla="*/ 1932221 w 6043910"/>
                <a:gd name="connsiteY33" fmla="*/ 2204182 h 2360490"/>
                <a:gd name="connsiteX34" fmla="*/ 2072898 w 6043910"/>
                <a:gd name="connsiteY34" fmla="*/ 2219813 h 2360490"/>
                <a:gd name="connsiteX35" fmla="*/ 2237021 w 6043910"/>
                <a:gd name="connsiteY35" fmla="*/ 2227628 h 2360490"/>
                <a:gd name="connsiteX36" fmla="*/ 2393329 w 6043910"/>
                <a:gd name="connsiteY36" fmla="*/ 2219813 h 2360490"/>
                <a:gd name="connsiteX37" fmla="*/ 2432405 w 6043910"/>
                <a:gd name="connsiteY37" fmla="*/ 2211998 h 2360490"/>
                <a:gd name="connsiteX38" fmla="*/ 2487113 w 6043910"/>
                <a:gd name="connsiteY38" fmla="*/ 2196367 h 2360490"/>
                <a:gd name="connsiteX39" fmla="*/ 2557452 w 6043910"/>
                <a:gd name="connsiteY39" fmla="*/ 2188551 h 2360490"/>
                <a:gd name="connsiteX40" fmla="*/ 2580898 w 6043910"/>
                <a:gd name="connsiteY40" fmla="*/ 2180736 h 2360490"/>
                <a:gd name="connsiteX41" fmla="*/ 2604344 w 6043910"/>
                <a:gd name="connsiteY41" fmla="*/ 2165105 h 2360490"/>
                <a:gd name="connsiteX42" fmla="*/ 2690313 w 6043910"/>
                <a:gd name="connsiteY42" fmla="*/ 2157290 h 2360490"/>
                <a:gd name="connsiteX43" fmla="*/ 2745021 w 6043910"/>
                <a:gd name="connsiteY43" fmla="*/ 2141659 h 2360490"/>
                <a:gd name="connsiteX44" fmla="*/ 2830990 w 6043910"/>
                <a:gd name="connsiteY44" fmla="*/ 2133844 h 2360490"/>
                <a:gd name="connsiteX45" fmla="*/ 2877882 w 6043910"/>
                <a:gd name="connsiteY45" fmla="*/ 2118213 h 2360490"/>
                <a:gd name="connsiteX46" fmla="*/ 2909144 w 6043910"/>
                <a:gd name="connsiteY46" fmla="*/ 2110398 h 2360490"/>
                <a:gd name="connsiteX47" fmla="*/ 2956036 w 6043910"/>
                <a:gd name="connsiteY47" fmla="*/ 2094767 h 2360490"/>
                <a:gd name="connsiteX48" fmla="*/ 3120159 w 6043910"/>
                <a:gd name="connsiteY48" fmla="*/ 2079136 h 2360490"/>
                <a:gd name="connsiteX49" fmla="*/ 3174867 w 6043910"/>
                <a:gd name="connsiteY49" fmla="*/ 2063505 h 2360490"/>
                <a:gd name="connsiteX50" fmla="*/ 3221759 w 6043910"/>
                <a:gd name="connsiteY50" fmla="*/ 2047875 h 2360490"/>
                <a:gd name="connsiteX51" fmla="*/ 3245205 w 6043910"/>
                <a:gd name="connsiteY51" fmla="*/ 2040059 h 2360490"/>
                <a:gd name="connsiteX52" fmla="*/ 3651605 w 6043910"/>
                <a:gd name="connsiteY52" fmla="*/ 2047875 h 2360490"/>
                <a:gd name="connsiteX53" fmla="*/ 3690682 w 6043910"/>
                <a:gd name="connsiteY53" fmla="*/ 2055690 h 2360490"/>
                <a:gd name="connsiteX54" fmla="*/ 3753205 w 6043910"/>
                <a:gd name="connsiteY54" fmla="*/ 2071321 h 2360490"/>
                <a:gd name="connsiteX55" fmla="*/ 3800098 w 6043910"/>
                <a:gd name="connsiteY55" fmla="*/ 2086951 h 2360490"/>
                <a:gd name="connsiteX56" fmla="*/ 3823544 w 6043910"/>
                <a:gd name="connsiteY56" fmla="*/ 2094767 h 2360490"/>
                <a:gd name="connsiteX57" fmla="*/ 3862621 w 6043910"/>
                <a:gd name="connsiteY57" fmla="*/ 2102582 h 2360490"/>
                <a:gd name="connsiteX58" fmla="*/ 3893882 w 6043910"/>
                <a:gd name="connsiteY58" fmla="*/ 2118213 h 2360490"/>
                <a:gd name="connsiteX59" fmla="*/ 3948590 w 6043910"/>
                <a:gd name="connsiteY59" fmla="*/ 2133844 h 2360490"/>
                <a:gd name="connsiteX60" fmla="*/ 3972036 w 6043910"/>
                <a:gd name="connsiteY60" fmla="*/ 2141659 h 2360490"/>
                <a:gd name="connsiteX61" fmla="*/ 4026744 w 6043910"/>
                <a:gd name="connsiteY61" fmla="*/ 2157290 h 2360490"/>
                <a:gd name="connsiteX62" fmla="*/ 4050190 w 6043910"/>
                <a:gd name="connsiteY62" fmla="*/ 2172921 h 2360490"/>
                <a:gd name="connsiteX63" fmla="*/ 4120529 w 6043910"/>
                <a:gd name="connsiteY63" fmla="*/ 2188551 h 2360490"/>
                <a:gd name="connsiteX64" fmla="*/ 4143975 w 6043910"/>
                <a:gd name="connsiteY64" fmla="*/ 2196367 h 2360490"/>
                <a:gd name="connsiteX65" fmla="*/ 4237759 w 6043910"/>
                <a:gd name="connsiteY65" fmla="*/ 2211998 h 2360490"/>
                <a:gd name="connsiteX66" fmla="*/ 4284652 w 6043910"/>
                <a:gd name="connsiteY66" fmla="*/ 2227628 h 2360490"/>
                <a:gd name="connsiteX67" fmla="*/ 4308098 w 6043910"/>
                <a:gd name="connsiteY67" fmla="*/ 2235444 h 2360490"/>
                <a:gd name="connsiteX68" fmla="*/ 4347175 w 6043910"/>
                <a:gd name="connsiteY68" fmla="*/ 2243259 h 2360490"/>
                <a:gd name="connsiteX69" fmla="*/ 4370621 w 6043910"/>
                <a:gd name="connsiteY69" fmla="*/ 2251075 h 2360490"/>
                <a:gd name="connsiteX70" fmla="*/ 4425329 w 6043910"/>
                <a:gd name="connsiteY70" fmla="*/ 2258890 h 2360490"/>
                <a:gd name="connsiteX71" fmla="*/ 4534744 w 6043910"/>
                <a:gd name="connsiteY71" fmla="*/ 2290151 h 2360490"/>
                <a:gd name="connsiteX72" fmla="*/ 4737944 w 6043910"/>
                <a:gd name="connsiteY72" fmla="*/ 2305782 h 2360490"/>
                <a:gd name="connsiteX73" fmla="*/ 4808282 w 6043910"/>
                <a:gd name="connsiteY73" fmla="*/ 2313598 h 2360490"/>
                <a:gd name="connsiteX74" fmla="*/ 4839544 w 6043910"/>
                <a:gd name="connsiteY74" fmla="*/ 2321413 h 2360490"/>
                <a:gd name="connsiteX75" fmla="*/ 5050559 w 6043910"/>
                <a:gd name="connsiteY75" fmla="*/ 2329228 h 2360490"/>
                <a:gd name="connsiteX76" fmla="*/ 5105267 w 6043910"/>
                <a:gd name="connsiteY76" fmla="*/ 2337044 h 2360490"/>
                <a:gd name="connsiteX77" fmla="*/ 5152159 w 6043910"/>
                <a:gd name="connsiteY77" fmla="*/ 2344859 h 2360490"/>
                <a:gd name="connsiteX78" fmla="*/ 5230313 w 6043910"/>
                <a:gd name="connsiteY78" fmla="*/ 2352675 h 2360490"/>
                <a:gd name="connsiteX79" fmla="*/ 5285021 w 6043910"/>
                <a:gd name="connsiteY79" fmla="*/ 2360490 h 2360490"/>
                <a:gd name="connsiteX80" fmla="*/ 5550744 w 6043910"/>
                <a:gd name="connsiteY80" fmla="*/ 2344859 h 2360490"/>
                <a:gd name="connsiteX81" fmla="*/ 5753944 w 6043910"/>
                <a:gd name="connsiteY81" fmla="*/ 2274521 h 2360490"/>
                <a:gd name="connsiteX82" fmla="*/ 5949329 w 6043910"/>
                <a:gd name="connsiteY82" fmla="*/ 2079136 h 2360490"/>
                <a:gd name="connsiteX83" fmla="*/ 6035298 w 6043910"/>
                <a:gd name="connsiteY83" fmla="*/ 1836859 h 2360490"/>
                <a:gd name="connsiteX84" fmla="*/ 6019667 w 6043910"/>
                <a:gd name="connsiteY84" fmla="*/ 1610213 h 2360490"/>
                <a:gd name="connsiteX85" fmla="*/ 5847729 w 6043910"/>
                <a:gd name="connsiteY85" fmla="*/ 1422644 h 2360490"/>
                <a:gd name="connsiteX86" fmla="*/ 5496036 w 6043910"/>
                <a:gd name="connsiteY86" fmla="*/ 1258521 h 2360490"/>
                <a:gd name="connsiteX87" fmla="*/ 5066190 w 6043910"/>
                <a:gd name="connsiteY87" fmla="*/ 1055321 h 2360490"/>
                <a:gd name="connsiteX88" fmla="*/ 4691052 w 6043910"/>
                <a:gd name="connsiteY88" fmla="*/ 844305 h 2360490"/>
                <a:gd name="connsiteX89" fmla="*/ 4495667 w 6043910"/>
                <a:gd name="connsiteY89" fmla="*/ 539505 h 2360490"/>
                <a:gd name="connsiteX90" fmla="*/ 4347175 w 6043910"/>
                <a:gd name="connsiteY90" fmla="*/ 242521 h 2360490"/>
                <a:gd name="connsiteX91" fmla="*/ 3979852 w 6043910"/>
                <a:gd name="connsiteY91" fmla="*/ 8059 h 2360490"/>
                <a:gd name="connsiteX92" fmla="*/ 3691904 w 6043910"/>
                <a:gd name="connsiteY92" fmla="*/ 0 h 2360490"/>
                <a:gd name="connsiteX93" fmla="*/ 3464036 w 6043910"/>
                <a:gd name="connsiteY93" fmla="*/ 23690 h 2360490"/>
                <a:gd name="connsiteX94" fmla="*/ 3378067 w 6043910"/>
                <a:gd name="connsiteY94" fmla="*/ 31505 h 2360490"/>
                <a:gd name="connsiteX95" fmla="*/ 3323359 w 6043910"/>
                <a:gd name="connsiteY95" fmla="*/ 47136 h 2360490"/>
                <a:gd name="connsiteX96" fmla="*/ 3276467 w 6043910"/>
                <a:gd name="connsiteY96" fmla="*/ 62767 h 2360490"/>
                <a:gd name="connsiteX97" fmla="*/ 3253021 w 6043910"/>
                <a:gd name="connsiteY97" fmla="*/ 70582 h 2360490"/>
                <a:gd name="connsiteX98" fmla="*/ 3198313 w 6043910"/>
                <a:gd name="connsiteY98" fmla="*/ 94028 h 2360490"/>
                <a:gd name="connsiteX99" fmla="*/ 3127975 w 6043910"/>
                <a:gd name="connsiteY99" fmla="*/ 117475 h 2360490"/>
                <a:gd name="connsiteX100" fmla="*/ 3104529 w 6043910"/>
                <a:gd name="connsiteY100" fmla="*/ 125290 h 2360490"/>
                <a:gd name="connsiteX101" fmla="*/ 3073267 w 6043910"/>
                <a:gd name="connsiteY101" fmla="*/ 133105 h 2360490"/>
                <a:gd name="connsiteX102" fmla="*/ 3026375 w 6043910"/>
                <a:gd name="connsiteY102" fmla="*/ 148736 h 2360490"/>
                <a:gd name="connsiteX103" fmla="*/ 2948221 w 6043910"/>
                <a:gd name="connsiteY103" fmla="*/ 172182 h 2360490"/>
                <a:gd name="connsiteX104" fmla="*/ 2924775 w 6043910"/>
                <a:gd name="connsiteY104" fmla="*/ 179998 h 2360490"/>
                <a:gd name="connsiteX105" fmla="*/ 2901329 w 6043910"/>
                <a:gd name="connsiteY105" fmla="*/ 195628 h 2360490"/>
                <a:gd name="connsiteX106" fmla="*/ 2846621 w 6043910"/>
                <a:gd name="connsiteY106" fmla="*/ 211259 h 2360490"/>
                <a:gd name="connsiteX107" fmla="*/ 2823175 w 6043910"/>
                <a:gd name="connsiteY107" fmla="*/ 226890 h 2360490"/>
                <a:gd name="connsiteX108" fmla="*/ 2791913 w 6043910"/>
                <a:gd name="connsiteY108" fmla="*/ 234705 h 2360490"/>
                <a:gd name="connsiteX109" fmla="*/ 2768467 w 6043910"/>
                <a:gd name="connsiteY109" fmla="*/ 242521 h 2360490"/>
                <a:gd name="connsiteX110" fmla="*/ 2737205 w 6043910"/>
                <a:gd name="connsiteY110" fmla="*/ 250336 h 2360490"/>
                <a:gd name="connsiteX111" fmla="*/ 2682498 w 6043910"/>
                <a:gd name="connsiteY111" fmla="*/ 265967 h 2360490"/>
                <a:gd name="connsiteX112" fmla="*/ 2643421 w 6043910"/>
                <a:gd name="connsiteY112" fmla="*/ 273782 h 2360490"/>
                <a:gd name="connsiteX113" fmla="*/ 2619975 w 6043910"/>
                <a:gd name="connsiteY113" fmla="*/ 281598 h 2360490"/>
                <a:gd name="connsiteX114" fmla="*/ 2573082 w 6043910"/>
                <a:gd name="connsiteY114" fmla="*/ 289413 h 2360490"/>
                <a:gd name="connsiteX115" fmla="*/ 2549636 w 6043910"/>
                <a:gd name="connsiteY115" fmla="*/ 297228 h 2360490"/>
                <a:gd name="connsiteX116" fmla="*/ 2479298 w 6043910"/>
                <a:gd name="connsiteY116" fmla="*/ 312859 h 2360490"/>
                <a:gd name="connsiteX117" fmla="*/ 2416775 w 6043910"/>
                <a:gd name="connsiteY117" fmla="*/ 336305 h 2360490"/>
                <a:gd name="connsiteX118" fmla="*/ 2393329 w 6043910"/>
                <a:gd name="connsiteY118" fmla="*/ 351936 h 2360490"/>
                <a:gd name="connsiteX119" fmla="*/ 2338621 w 6043910"/>
                <a:gd name="connsiteY119" fmla="*/ 359751 h 2360490"/>
                <a:gd name="connsiteX120" fmla="*/ 2276098 w 6043910"/>
                <a:gd name="connsiteY120" fmla="*/ 375382 h 2360490"/>
                <a:gd name="connsiteX121" fmla="*/ 2166682 w 6043910"/>
                <a:gd name="connsiteY121" fmla="*/ 391013 h 2360490"/>
                <a:gd name="connsiteX122" fmla="*/ 2111975 w 6043910"/>
                <a:gd name="connsiteY122" fmla="*/ 406644 h 2360490"/>
                <a:gd name="connsiteX123" fmla="*/ 2002559 w 6043910"/>
                <a:gd name="connsiteY123" fmla="*/ 437905 h 2360490"/>
                <a:gd name="connsiteX124" fmla="*/ 1955667 w 6043910"/>
                <a:gd name="connsiteY124" fmla="*/ 453536 h 2360490"/>
                <a:gd name="connsiteX125" fmla="*/ 1924405 w 6043910"/>
                <a:gd name="connsiteY125" fmla="*/ 461351 h 2360490"/>
                <a:gd name="connsiteX126" fmla="*/ 1900959 w 6043910"/>
                <a:gd name="connsiteY126" fmla="*/ 469167 h 2360490"/>
                <a:gd name="connsiteX127" fmla="*/ 1830621 w 6043910"/>
                <a:gd name="connsiteY127" fmla="*/ 476982 h 2360490"/>
                <a:gd name="connsiteX128" fmla="*/ 1736836 w 6043910"/>
                <a:gd name="connsiteY128" fmla="*/ 492613 h 2360490"/>
                <a:gd name="connsiteX129" fmla="*/ 1478929 w 6043910"/>
                <a:gd name="connsiteY129" fmla="*/ 516059 h 2360490"/>
                <a:gd name="connsiteX130" fmla="*/ 1400775 w 6043910"/>
                <a:gd name="connsiteY130" fmla="*/ 531690 h 2360490"/>
                <a:gd name="connsiteX131" fmla="*/ 1369513 w 6043910"/>
                <a:gd name="connsiteY131" fmla="*/ 539505 h 2360490"/>
                <a:gd name="connsiteX132" fmla="*/ 1142866 w 6043910"/>
                <a:gd name="connsiteY132" fmla="*/ 594213 h 2360490"/>
                <a:gd name="connsiteX133" fmla="*/ 431666 w 6043910"/>
                <a:gd name="connsiteY13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23852 w 6043910"/>
                <a:gd name="connsiteY11" fmla="*/ 1868121 h 2360490"/>
                <a:gd name="connsiteX12" fmla="*/ 525452 w 6043910"/>
                <a:gd name="connsiteY12" fmla="*/ 1907198 h 2360490"/>
                <a:gd name="connsiteX13" fmla="*/ 634867 w 6043910"/>
                <a:gd name="connsiteY13" fmla="*/ 1938459 h 2360490"/>
                <a:gd name="connsiteX14" fmla="*/ 681759 w 6043910"/>
                <a:gd name="connsiteY14" fmla="*/ 1954090 h 2360490"/>
                <a:gd name="connsiteX15" fmla="*/ 759913 w 6043910"/>
                <a:gd name="connsiteY15" fmla="*/ 1985351 h 2360490"/>
                <a:gd name="connsiteX16" fmla="*/ 806805 w 6043910"/>
                <a:gd name="connsiteY16" fmla="*/ 2000982 h 2360490"/>
                <a:gd name="connsiteX17" fmla="*/ 861513 w 6043910"/>
                <a:gd name="connsiteY17" fmla="*/ 2024428 h 2360490"/>
                <a:gd name="connsiteX18" fmla="*/ 931852 w 6043910"/>
                <a:gd name="connsiteY18" fmla="*/ 2032244 h 2360490"/>
                <a:gd name="connsiteX19" fmla="*/ 1002190 w 6043910"/>
                <a:gd name="connsiteY19" fmla="*/ 2055690 h 2360490"/>
                <a:gd name="connsiteX20" fmla="*/ 1025636 w 6043910"/>
                <a:gd name="connsiteY20" fmla="*/ 2063505 h 2360490"/>
                <a:gd name="connsiteX21" fmla="*/ 1095975 w 6043910"/>
                <a:gd name="connsiteY21" fmla="*/ 2071321 h 2360490"/>
                <a:gd name="connsiteX22" fmla="*/ 1189759 w 6043910"/>
                <a:gd name="connsiteY22" fmla="*/ 2094767 h 2360490"/>
                <a:gd name="connsiteX23" fmla="*/ 1252282 w 6043910"/>
                <a:gd name="connsiteY23" fmla="*/ 2110398 h 2360490"/>
                <a:gd name="connsiteX24" fmla="*/ 1346067 w 6043910"/>
                <a:gd name="connsiteY24" fmla="*/ 2118213 h 2360490"/>
                <a:gd name="connsiteX25" fmla="*/ 1424221 w 6043910"/>
                <a:gd name="connsiteY25" fmla="*/ 2133844 h 2360490"/>
                <a:gd name="connsiteX26" fmla="*/ 1463298 w 6043910"/>
                <a:gd name="connsiteY26" fmla="*/ 2141659 h 2360490"/>
                <a:gd name="connsiteX27" fmla="*/ 1494559 w 6043910"/>
                <a:gd name="connsiteY27" fmla="*/ 2149475 h 2360490"/>
                <a:gd name="connsiteX28" fmla="*/ 1705575 w 6043910"/>
                <a:gd name="connsiteY28" fmla="*/ 2165105 h 2360490"/>
                <a:gd name="connsiteX29" fmla="*/ 1783729 w 6043910"/>
                <a:gd name="connsiteY29" fmla="*/ 2172921 h 2360490"/>
                <a:gd name="connsiteX30" fmla="*/ 1838436 w 6043910"/>
                <a:gd name="connsiteY30" fmla="*/ 2188551 h 2360490"/>
                <a:gd name="connsiteX31" fmla="*/ 1861882 w 6043910"/>
                <a:gd name="connsiteY31" fmla="*/ 2196367 h 2360490"/>
                <a:gd name="connsiteX32" fmla="*/ 1932221 w 6043910"/>
                <a:gd name="connsiteY32" fmla="*/ 2204182 h 2360490"/>
                <a:gd name="connsiteX33" fmla="*/ 2072898 w 6043910"/>
                <a:gd name="connsiteY33" fmla="*/ 2219813 h 2360490"/>
                <a:gd name="connsiteX34" fmla="*/ 2237021 w 6043910"/>
                <a:gd name="connsiteY34" fmla="*/ 2227628 h 2360490"/>
                <a:gd name="connsiteX35" fmla="*/ 2393329 w 6043910"/>
                <a:gd name="connsiteY35" fmla="*/ 2219813 h 2360490"/>
                <a:gd name="connsiteX36" fmla="*/ 2432405 w 6043910"/>
                <a:gd name="connsiteY36" fmla="*/ 2211998 h 2360490"/>
                <a:gd name="connsiteX37" fmla="*/ 2487113 w 6043910"/>
                <a:gd name="connsiteY37" fmla="*/ 2196367 h 2360490"/>
                <a:gd name="connsiteX38" fmla="*/ 2557452 w 6043910"/>
                <a:gd name="connsiteY38" fmla="*/ 2188551 h 2360490"/>
                <a:gd name="connsiteX39" fmla="*/ 2580898 w 6043910"/>
                <a:gd name="connsiteY39" fmla="*/ 2180736 h 2360490"/>
                <a:gd name="connsiteX40" fmla="*/ 2604344 w 6043910"/>
                <a:gd name="connsiteY40" fmla="*/ 2165105 h 2360490"/>
                <a:gd name="connsiteX41" fmla="*/ 2690313 w 6043910"/>
                <a:gd name="connsiteY41" fmla="*/ 2157290 h 2360490"/>
                <a:gd name="connsiteX42" fmla="*/ 2745021 w 6043910"/>
                <a:gd name="connsiteY42" fmla="*/ 2141659 h 2360490"/>
                <a:gd name="connsiteX43" fmla="*/ 2830990 w 6043910"/>
                <a:gd name="connsiteY43" fmla="*/ 2133844 h 2360490"/>
                <a:gd name="connsiteX44" fmla="*/ 2877882 w 6043910"/>
                <a:gd name="connsiteY44" fmla="*/ 2118213 h 2360490"/>
                <a:gd name="connsiteX45" fmla="*/ 2909144 w 6043910"/>
                <a:gd name="connsiteY45" fmla="*/ 2110398 h 2360490"/>
                <a:gd name="connsiteX46" fmla="*/ 2956036 w 6043910"/>
                <a:gd name="connsiteY46" fmla="*/ 2094767 h 2360490"/>
                <a:gd name="connsiteX47" fmla="*/ 3120159 w 6043910"/>
                <a:gd name="connsiteY47" fmla="*/ 2079136 h 2360490"/>
                <a:gd name="connsiteX48" fmla="*/ 3174867 w 6043910"/>
                <a:gd name="connsiteY48" fmla="*/ 2063505 h 2360490"/>
                <a:gd name="connsiteX49" fmla="*/ 3221759 w 6043910"/>
                <a:gd name="connsiteY49" fmla="*/ 2047875 h 2360490"/>
                <a:gd name="connsiteX50" fmla="*/ 3245205 w 6043910"/>
                <a:gd name="connsiteY50" fmla="*/ 2040059 h 2360490"/>
                <a:gd name="connsiteX51" fmla="*/ 3651605 w 6043910"/>
                <a:gd name="connsiteY51" fmla="*/ 2047875 h 2360490"/>
                <a:gd name="connsiteX52" fmla="*/ 3690682 w 6043910"/>
                <a:gd name="connsiteY52" fmla="*/ 2055690 h 2360490"/>
                <a:gd name="connsiteX53" fmla="*/ 3753205 w 6043910"/>
                <a:gd name="connsiteY53" fmla="*/ 2071321 h 2360490"/>
                <a:gd name="connsiteX54" fmla="*/ 3800098 w 6043910"/>
                <a:gd name="connsiteY54" fmla="*/ 2086951 h 2360490"/>
                <a:gd name="connsiteX55" fmla="*/ 3823544 w 6043910"/>
                <a:gd name="connsiteY55" fmla="*/ 2094767 h 2360490"/>
                <a:gd name="connsiteX56" fmla="*/ 3862621 w 6043910"/>
                <a:gd name="connsiteY56" fmla="*/ 2102582 h 2360490"/>
                <a:gd name="connsiteX57" fmla="*/ 3893882 w 6043910"/>
                <a:gd name="connsiteY57" fmla="*/ 2118213 h 2360490"/>
                <a:gd name="connsiteX58" fmla="*/ 3948590 w 6043910"/>
                <a:gd name="connsiteY58" fmla="*/ 2133844 h 2360490"/>
                <a:gd name="connsiteX59" fmla="*/ 3972036 w 6043910"/>
                <a:gd name="connsiteY59" fmla="*/ 2141659 h 2360490"/>
                <a:gd name="connsiteX60" fmla="*/ 4026744 w 6043910"/>
                <a:gd name="connsiteY60" fmla="*/ 2157290 h 2360490"/>
                <a:gd name="connsiteX61" fmla="*/ 4050190 w 6043910"/>
                <a:gd name="connsiteY61" fmla="*/ 2172921 h 2360490"/>
                <a:gd name="connsiteX62" fmla="*/ 4120529 w 6043910"/>
                <a:gd name="connsiteY62" fmla="*/ 2188551 h 2360490"/>
                <a:gd name="connsiteX63" fmla="*/ 4143975 w 6043910"/>
                <a:gd name="connsiteY63" fmla="*/ 2196367 h 2360490"/>
                <a:gd name="connsiteX64" fmla="*/ 4237759 w 6043910"/>
                <a:gd name="connsiteY64" fmla="*/ 2211998 h 2360490"/>
                <a:gd name="connsiteX65" fmla="*/ 4284652 w 6043910"/>
                <a:gd name="connsiteY65" fmla="*/ 2227628 h 2360490"/>
                <a:gd name="connsiteX66" fmla="*/ 4308098 w 6043910"/>
                <a:gd name="connsiteY66" fmla="*/ 2235444 h 2360490"/>
                <a:gd name="connsiteX67" fmla="*/ 4347175 w 6043910"/>
                <a:gd name="connsiteY67" fmla="*/ 2243259 h 2360490"/>
                <a:gd name="connsiteX68" fmla="*/ 4370621 w 6043910"/>
                <a:gd name="connsiteY68" fmla="*/ 2251075 h 2360490"/>
                <a:gd name="connsiteX69" fmla="*/ 4425329 w 6043910"/>
                <a:gd name="connsiteY69" fmla="*/ 2258890 h 2360490"/>
                <a:gd name="connsiteX70" fmla="*/ 4534744 w 6043910"/>
                <a:gd name="connsiteY70" fmla="*/ 2290151 h 2360490"/>
                <a:gd name="connsiteX71" fmla="*/ 4737944 w 6043910"/>
                <a:gd name="connsiteY71" fmla="*/ 2305782 h 2360490"/>
                <a:gd name="connsiteX72" fmla="*/ 4808282 w 6043910"/>
                <a:gd name="connsiteY72" fmla="*/ 2313598 h 2360490"/>
                <a:gd name="connsiteX73" fmla="*/ 4839544 w 6043910"/>
                <a:gd name="connsiteY73" fmla="*/ 2321413 h 2360490"/>
                <a:gd name="connsiteX74" fmla="*/ 5050559 w 6043910"/>
                <a:gd name="connsiteY74" fmla="*/ 2329228 h 2360490"/>
                <a:gd name="connsiteX75" fmla="*/ 5105267 w 6043910"/>
                <a:gd name="connsiteY75" fmla="*/ 2337044 h 2360490"/>
                <a:gd name="connsiteX76" fmla="*/ 5152159 w 6043910"/>
                <a:gd name="connsiteY76" fmla="*/ 2344859 h 2360490"/>
                <a:gd name="connsiteX77" fmla="*/ 5230313 w 6043910"/>
                <a:gd name="connsiteY77" fmla="*/ 2352675 h 2360490"/>
                <a:gd name="connsiteX78" fmla="*/ 5285021 w 6043910"/>
                <a:gd name="connsiteY78" fmla="*/ 2360490 h 2360490"/>
                <a:gd name="connsiteX79" fmla="*/ 5550744 w 6043910"/>
                <a:gd name="connsiteY79" fmla="*/ 2344859 h 2360490"/>
                <a:gd name="connsiteX80" fmla="*/ 5753944 w 6043910"/>
                <a:gd name="connsiteY80" fmla="*/ 2274521 h 2360490"/>
                <a:gd name="connsiteX81" fmla="*/ 5949329 w 6043910"/>
                <a:gd name="connsiteY81" fmla="*/ 2079136 h 2360490"/>
                <a:gd name="connsiteX82" fmla="*/ 6035298 w 6043910"/>
                <a:gd name="connsiteY82" fmla="*/ 1836859 h 2360490"/>
                <a:gd name="connsiteX83" fmla="*/ 6019667 w 6043910"/>
                <a:gd name="connsiteY83" fmla="*/ 1610213 h 2360490"/>
                <a:gd name="connsiteX84" fmla="*/ 5847729 w 6043910"/>
                <a:gd name="connsiteY84" fmla="*/ 1422644 h 2360490"/>
                <a:gd name="connsiteX85" fmla="*/ 5496036 w 6043910"/>
                <a:gd name="connsiteY85" fmla="*/ 1258521 h 2360490"/>
                <a:gd name="connsiteX86" fmla="*/ 5066190 w 6043910"/>
                <a:gd name="connsiteY86" fmla="*/ 1055321 h 2360490"/>
                <a:gd name="connsiteX87" fmla="*/ 4691052 w 6043910"/>
                <a:gd name="connsiteY87" fmla="*/ 844305 h 2360490"/>
                <a:gd name="connsiteX88" fmla="*/ 4495667 w 6043910"/>
                <a:gd name="connsiteY88" fmla="*/ 539505 h 2360490"/>
                <a:gd name="connsiteX89" fmla="*/ 4347175 w 6043910"/>
                <a:gd name="connsiteY89" fmla="*/ 242521 h 2360490"/>
                <a:gd name="connsiteX90" fmla="*/ 3979852 w 6043910"/>
                <a:gd name="connsiteY90" fmla="*/ 8059 h 2360490"/>
                <a:gd name="connsiteX91" fmla="*/ 3691904 w 6043910"/>
                <a:gd name="connsiteY91" fmla="*/ 0 h 2360490"/>
                <a:gd name="connsiteX92" fmla="*/ 3464036 w 6043910"/>
                <a:gd name="connsiteY92" fmla="*/ 23690 h 2360490"/>
                <a:gd name="connsiteX93" fmla="*/ 3378067 w 6043910"/>
                <a:gd name="connsiteY93" fmla="*/ 31505 h 2360490"/>
                <a:gd name="connsiteX94" fmla="*/ 3323359 w 6043910"/>
                <a:gd name="connsiteY94" fmla="*/ 47136 h 2360490"/>
                <a:gd name="connsiteX95" fmla="*/ 3276467 w 6043910"/>
                <a:gd name="connsiteY95" fmla="*/ 62767 h 2360490"/>
                <a:gd name="connsiteX96" fmla="*/ 3253021 w 6043910"/>
                <a:gd name="connsiteY96" fmla="*/ 70582 h 2360490"/>
                <a:gd name="connsiteX97" fmla="*/ 3198313 w 6043910"/>
                <a:gd name="connsiteY97" fmla="*/ 94028 h 2360490"/>
                <a:gd name="connsiteX98" fmla="*/ 3127975 w 6043910"/>
                <a:gd name="connsiteY98" fmla="*/ 117475 h 2360490"/>
                <a:gd name="connsiteX99" fmla="*/ 3104529 w 6043910"/>
                <a:gd name="connsiteY99" fmla="*/ 125290 h 2360490"/>
                <a:gd name="connsiteX100" fmla="*/ 3073267 w 6043910"/>
                <a:gd name="connsiteY100" fmla="*/ 133105 h 2360490"/>
                <a:gd name="connsiteX101" fmla="*/ 3026375 w 6043910"/>
                <a:gd name="connsiteY101" fmla="*/ 148736 h 2360490"/>
                <a:gd name="connsiteX102" fmla="*/ 2948221 w 6043910"/>
                <a:gd name="connsiteY102" fmla="*/ 172182 h 2360490"/>
                <a:gd name="connsiteX103" fmla="*/ 2924775 w 6043910"/>
                <a:gd name="connsiteY103" fmla="*/ 179998 h 2360490"/>
                <a:gd name="connsiteX104" fmla="*/ 2901329 w 6043910"/>
                <a:gd name="connsiteY104" fmla="*/ 195628 h 2360490"/>
                <a:gd name="connsiteX105" fmla="*/ 2846621 w 6043910"/>
                <a:gd name="connsiteY105" fmla="*/ 211259 h 2360490"/>
                <a:gd name="connsiteX106" fmla="*/ 2823175 w 6043910"/>
                <a:gd name="connsiteY106" fmla="*/ 226890 h 2360490"/>
                <a:gd name="connsiteX107" fmla="*/ 2791913 w 6043910"/>
                <a:gd name="connsiteY107" fmla="*/ 234705 h 2360490"/>
                <a:gd name="connsiteX108" fmla="*/ 2768467 w 6043910"/>
                <a:gd name="connsiteY108" fmla="*/ 242521 h 2360490"/>
                <a:gd name="connsiteX109" fmla="*/ 2737205 w 6043910"/>
                <a:gd name="connsiteY109" fmla="*/ 250336 h 2360490"/>
                <a:gd name="connsiteX110" fmla="*/ 2682498 w 6043910"/>
                <a:gd name="connsiteY110" fmla="*/ 265967 h 2360490"/>
                <a:gd name="connsiteX111" fmla="*/ 2643421 w 6043910"/>
                <a:gd name="connsiteY111" fmla="*/ 273782 h 2360490"/>
                <a:gd name="connsiteX112" fmla="*/ 2619975 w 6043910"/>
                <a:gd name="connsiteY112" fmla="*/ 281598 h 2360490"/>
                <a:gd name="connsiteX113" fmla="*/ 2573082 w 6043910"/>
                <a:gd name="connsiteY113" fmla="*/ 289413 h 2360490"/>
                <a:gd name="connsiteX114" fmla="*/ 2549636 w 6043910"/>
                <a:gd name="connsiteY114" fmla="*/ 297228 h 2360490"/>
                <a:gd name="connsiteX115" fmla="*/ 2479298 w 6043910"/>
                <a:gd name="connsiteY115" fmla="*/ 312859 h 2360490"/>
                <a:gd name="connsiteX116" fmla="*/ 2416775 w 6043910"/>
                <a:gd name="connsiteY116" fmla="*/ 336305 h 2360490"/>
                <a:gd name="connsiteX117" fmla="*/ 2393329 w 6043910"/>
                <a:gd name="connsiteY117" fmla="*/ 351936 h 2360490"/>
                <a:gd name="connsiteX118" fmla="*/ 2338621 w 6043910"/>
                <a:gd name="connsiteY118" fmla="*/ 359751 h 2360490"/>
                <a:gd name="connsiteX119" fmla="*/ 2276098 w 6043910"/>
                <a:gd name="connsiteY119" fmla="*/ 375382 h 2360490"/>
                <a:gd name="connsiteX120" fmla="*/ 2166682 w 6043910"/>
                <a:gd name="connsiteY120" fmla="*/ 391013 h 2360490"/>
                <a:gd name="connsiteX121" fmla="*/ 2111975 w 6043910"/>
                <a:gd name="connsiteY121" fmla="*/ 406644 h 2360490"/>
                <a:gd name="connsiteX122" fmla="*/ 2002559 w 6043910"/>
                <a:gd name="connsiteY122" fmla="*/ 437905 h 2360490"/>
                <a:gd name="connsiteX123" fmla="*/ 1955667 w 6043910"/>
                <a:gd name="connsiteY123" fmla="*/ 453536 h 2360490"/>
                <a:gd name="connsiteX124" fmla="*/ 1924405 w 6043910"/>
                <a:gd name="connsiteY124" fmla="*/ 461351 h 2360490"/>
                <a:gd name="connsiteX125" fmla="*/ 1900959 w 6043910"/>
                <a:gd name="connsiteY125" fmla="*/ 469167 h 2360490"/>
                <a:gd name="connsiteX126" fmla="*/ 1830621 w 6043910"/>
                <a:gd name="connsiteY126" fmla="*/ 476982 h 2360490"/>
                <a:gd name="connsiteX127" fmla="*/ 1736836 w 6043910"/>
                <a:gd name="connsiteY127" fmla="*/ 492613 h 2360490"/>
                <a:gd name="connsiteX128" fmla="*/ 1478929 w 6043910"/>
                <a:gd name="connsiteY128" fmla="*/ 516059 h 2360490"/>
                <a:gd name="connsiteX129" fmla="*/ 1400775 w 6043910"/>
                <a:gd name="connsiteY129" fmla="*/ 531690 h 2360490"/>
                <a:gd name="connsiteX130" fmla="*/ 1369513 w 6043910"/>
                <a:gd name="connsiteY130" fmla="*/ 539505 h 2360490"/>
                <a:gd name="connsiteX131" fmla="*/ 1142866 w 6043910"/>
                <a:gd name="connsiteY131" fmla="*/ 594213 h 2360490"/>
                <a:gd name="connsiteX132" fmla="*/ 431666 w 6043910"/>
                <a:gd name="connsiteY13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681759 w 6043910"/>
                <a:gd name="connsiteY13" fmla="*/ 1954090 h 2360490"/>
                <a:gd name="connsiteX14" fmla="*/ 759913 w 6043910"/>
                <a:gd name="connsiteY14" fmla="*/ 1985351 h 2360490"/>
                <a:gd name="connsiteX15" fmla="*/ 806805 w 6043910"/>
                <a:gd name="connsiteY15" fmla="*/ 2000982 h 2360490"/>
                <a:gd name="connsiteX16" fmla="*/ 861513 w 6043910"/>
                <a:gd name="connsiteY16" fmla="*/ 2024428 h 2360490"/>
                <a:gd name="connsiteX17" fmla="*/ 931852 w 6043910"/>
                <a:gd name="connsiteY17" fmla="*/ 2032244 h 2360490"/>
                <a:gd name="connsiteX18" fmla="*/ 1002190 w 6043910"/>
                <a:gd name="connsiteY18" fmla="*/ 2055690 h 2360490"/>
                <a:gd name="connsiteX19" fmla="*/ 1025636 w 6043910"/>
                <a:gd name="connsiteY19" fmla="*/ 2063505 h 2360490"/>
                <a:gd name="connsiteX20" fmla="*/ 1095975 w 6043910"/>
                <a:gd name="connsiteY20" fmla="*/ 2071321 h 2360490"/>
                <a:gd name="connsiteX21" fmla="*/ 1189759 w 6043910"/>
                <a:gd name="connsiteY21" fmla="*/ 2094767 h 2360490"/>
                <a:gd name="connsiteX22" fmla="*/ 1252282 w 6043910"/>
                <a:gd name="connsiteY22" fmla="*/ 2110398 h 2360490"/>
                <a:gd name="connsiteX23" fmla="*/ 1346067 w 6043910"/>
                <a:gd name="connsiteY23" fmla="*/ 2118213 h 2360490"/>
                <a:gd name="connsiteX24" fmla="*/ 1424221 w 6043910"/>
                <a:gd name="connsiteY24" fmla="*/ 2133844 h 2360490"/>
                <a:gd name="connsiteX25" fmla="*/ 1463298 w 6043910"/>
                <a:gd name="connsiteY25" fmla="*/ 2141659 h 2360490"/>
                <a:gd name="connsiteX26" fmla="*/ 1494559 w 6043910"/>
                <a:gd name="connsiteY26" fmla="*/ 2149475 h 2360490"/>
                <a:gd name="connsiteX27" fmla="*/ 1705575 w 6043910"/>
                <a:gd name="connsiteY27" fmla="*/ 2165105 h 2360490"/>
                <a:gd name="connsiteX28" fmla="*/ 1783729 w 6043910"/>
                <a:gd name="connsiteY28" fmla="*/ 2172921 h 2360490"/>
                <a:gd name="connsiteX29" fmla="*/ 1838436 w 6043910"/>
                <a:gd name="connsiteY29" fmla="*/ 2188551 h 2360490"/>
                <a:gd name="connsiteX30" fmla="*/ 1861882 w 6043910"/>
                <a:gd name="connsiteY30" fmla="*/ 2196367 h 2360490"/>
                <a:gd name="connsiteX31" fmla="*/ 1932221 w 6043910"/>
                <a:gd name="connsiteY31" fmla="*/ 2204182 h 2360490"/>
                <a:gd name="connsiteX32" fmla="*/ 2072898 w 6043910"/>
                <a:gd name="connsiteY32" fmla="*/ 2219813 h 2360490"/>
                <a:gd name="connsiteX33" fmla="*/ 2237021 w 6043910"/>
                <a:gd name="connsiteY33" fmla="*/ 2227628 h 2360490"/>
                <a:gd name="connsiteX34" fmla="*/ 2393329 w 6043910"/>
                <a:gd name="connsiteY34" fmla="*/ 2219813 h 2360490"/>
                <a:gd name="connsiteX35" fmla="*/ 2432405 w 6043910"/>
                <a:gd name="connsiteY35" fmla="*/ 2211998 h 2360490"/>
                <a:gd name="connsiteX36" fmla="*/ 2487113 w 6043910"/>
                <a:gd name="connsiteY36" fmla="*/ 2196367 h 2360490"/>
                <a:gd name="connsiteX37" fmla="*/ 2557452 w 6043910"/>
                <a:gd name="connsiteY37" fmla="*/ 2188551 h 2360490"/>
                <a:gd name="connsiteX38" fmla="*/ 2580898 w 6043910"/>
                <a:gd name="connsiteY38" fmla="*/ 2180736 h 2360490"/>
                <a:gd name="connsiteX39" fmla="*/ 2604344 w 6043910"/>
                <a:gd name="connsiteY39" fmla="*/ 2165105 h 2360490"/>
                <a:gd name="connsiteX40" fmla="*/ 2690313 w 6043910"/>
                <a:gd name="connsiteY40" fmla="*/ 2157290 h 2360490"/>
                <a:gd name="connsiteX41" fmla="*/ 2745021 w 6043910"/>
                <a:gd name="connsiteY41" fmla="*/ 2141659 h 2360490"/>
                <a:gd name="connsiteX42" fmla="*/ 2830990 w 6043910"/>
                <a:gd name="connsiteY42" fmla="*/ 2133844 h 2360490"/>
                <a:gd name="connsiteX43" fmla="*/ 2877882 w 6043910"/>
                <a:gd name="connsiteY43" fmla="*/ 2118213 h 2360490"/>
                <a:gd name="connsiteX44" fmla="*/ 2909144 w 6043910"/>
                <a:gd name="connsiteY44" fmla="*/ 2110398 h 2360490"/>
                <a:gd name="connsiteX45" fmla="*/ 2956036 w 6043910"/>
                <a:gd name="connsiteY45" fmla="*/ 2094767 h 2360490"/>
                <a:gd name="connsiteX46" fmla="*/ 3120159 w 6043910"/>
                <a:gd name="connsiteY46" fmla="*/ 2079136 h 2360490"/>
                <a:gd name="connsiteX47" fmla="*/ 3174867 w 6043910"/>
                <a:gd name="connsiteY47" fmla="*/ 2063505 h 2360490"/>
                <a:gd name="connsiteX48" fmla="*/ 3221759 w 6043910"/>
                <a:gd name="connsiteY48" fmla="*/ 2047875 h 2360490"/>
                <a:gd name="connsiteX49" fmla="*/ 3245205 w 6043910"/>
                <a:gd name="connsiteY49" fmla="*/ 2040059 h 2360490"/>
                <a:gd name="connsiteX50" fmla="*/ 3651605 w 6043910"/>
                <a:gd name="connsiteY50" fmla="*/ 2047875 h 2360490"/>
                <a:gd name="connsiteX51" fmla="*/ 3690682 w 6043910"/>
                <a:gd name="connsiteY51" fmla="*/ 2055690 h 2360490"/>
                <a:gd name="connsiteX52" fmla="*/ 3753205 w 6043910"/>
                <a:gd name="connsiteY52" fmla="*/ 2071321 h 2360490"/>
                <a:gd name="connsiteX53" fmla="*/ 3800098 w 6043910"/>
                <a:gd name="connsiteY53" fmla="*/ 2086951 h 2360490"/>
                <a:gd name="connsiteX54" fmla="*/ 3823544 w 6043910"/>
                <a:gd name="connsiteY54" fmla="*/ 2094767 h 2360490"/>
                <a:gd name="connsiteX55" fmla="*/ 3862621 w 6043910"/>
                <a:gd name="connsiteY55" fmla="*/ 2102582 h 2360490"/>
                <a:gd name="connsiteX56" fmla="*/ 3893882 w 6043910"/>
                <a:gd name="connsiteY56" fmla="*/ 2118213 h 2360490"/>
                <a:gd name="connsiteX57" fmla="*/ 3948590 w 6043910"/>
                <a:gd name="connsiteY57" fmla="*/ 2133844 h 2360490"/>
                <a:gd name="connsiteX58" fmla="*/ 3972036 w 6043910"/>
                <a:gd name="connsiteY58" fmla="*/ 2141659 h 2360490"/>
                <a:gd name="connsiteX59" fmla="*/ 4026744 w 6043910"/>
                <a:gd name="connsiteY59" fmla="*/ 2157290 h 2360490"/>
                <a:gd name="connsiteX60" fmla="*/ 4050190 w 6043910"/>
                <a:gd name="connsiteY60" fmla="*/ 2172921 h 2360490"/>
                <a:gd name="connsiteX61" fmla="*/ 4120529 w 6043910"/>
                <a:gd name="connsiteY61" fmla="*/ 2188551 h 2360490"/>
                <a:gd name="connsiteX62" fmla="*/ 4143975 w 6043910"/>
                <a:gd name="connsiteY62" fmla="*/ 2196367 h 2360490"/>
                <a:gd name="connsiteX63" fmla="*/ 4237759 w 6043910"/>
                <a:gd name="connsiteY63" fmla="*/ 2211998 h 2360490"/>
                <a:gd name="connsiteX64" fmla="*/ 4284652 w 6043910"/>
                <a:gd name="connsiteY64" fmla="*/ 2227628 h 2360490"/>
                <a:gd name="connsiteX65" fmla="*/ 4308098 w 6043910"/>
                <a:gd name="connsiteY65" fmla="*/ 2235444 h 2360490"/>
                <a:gd name="connsiteX66" fmla="*/ 4347175 w 6043910"/>
                <a:gd name="connsiteY66" fmla="*/ 2243259 h 2360490"/>
                <a:gd name="connsiteX67" fmla="*/ 4370621 w 6043910"/>
                <a:gd name="connsiteY67" fmla="*/ 2251075 h 2360490"/>
                <a:gd name="connsiteX68" fmla="*/ 4425329 w 6043910"/>
                <a:gd name="connsiteY68" fmla="*/ 2258890 h 2360490"/>
                <a:gd name="connsiteX69" fmla="*/ 4534744 w 6043910"/>
                <a:gd name="connsiteY69" fmla="*/ 2290151 h 2360490"/>
                <a:gd name="connsiteX70" fmla="*/ 4737944 w 6043910"/>
                <a:gd name="connsiteY70" fmla="*/ 2305782 h 2360490"/>
                <a:gd name="connsiteX71" fmla="*/ 4808282 w 6043910"/>
                <a:gd name="connsiteY71" fmla="*/ 2313598 h 2360490"/>
                <a:gd name="connsiteX72" fmla="*/ 4839544 w 6043910"/>
                <a:gd name="connsiteY72" fmla="*/ 2321413 h 2360490"/>
                <a:gd name="connsiteX73" fmla="*/ 5050559 w 6043910"/>
                <a:gd name="connsiteY73" fmla="*/ 2329228 h 2360490"/>
                <a:gd name="connsiteX74" fmla="*/ 5105267 w 6043910"/>
                <a:gd name="connsiteY74" fmla="*/ 2337044 h 2360490"/>
                <a:gd name="connsiteX75" fmla="*/ 5152159 w 6043910"/>
                <a:gd name="connsiteY75" fmla="*/ 2344859 h 2360490"/>
                <a:gd name="connsiteX76" fmla="*/ 5230313 w 6043910"/>
                <a:gd name="connsiteY76" fmla="*/ 2352675 h 2360490"/>
                <a:gd name="connsiteX77" fmla="*/ 5285021 w 6043910"/>
                <a:gd name="connsiteY77" fmla="*/ 2360490 h 2360490"/>
                <a:gd name="connsiteX78" fmla="*/ 5550744 w 6043910"/>
                <a:gd name="connsiteY78" fmla="*/ 2344859 h 2360490"/>
                <a:gd name="connsiteX79" fmla="*/ 5753944 w 6043910"/>
                <a:gd name="connsiteY79" fmla="*/ 2274521 h 2360490"/>
                <a:gd name="connsiteX80" fmla="*/ 5949329 w 6043910"/>
                <a:gd name="connsiteY80" fmla="*/ 2079136 h 2360490"/>
                <a:gd name="connsiteX81" fmla="*/ 6035298 w 6043910"/>
                <a:gd name="connsiteY81" fmla="*/ 1836859 h 2360490"/>
                <a:gd name="connsiteX82" fmla="*/ 6019667 w 6043910"/>
                <a:gd name="connsiteY82" fmla="*/ 1610213 h 2360490"/>
                <a:gd name="connsiteX83" fmla="*/ 5847729 w 6043910"/>
                <a:gd name="connsiteY83" fmla="*/ 1422644 h 2360490"/>
                <a:gd name="connsiteX84" fmla="*/ 5496036 w 6043910"/>
                <a:gd name="connsiteY84" fmla="*/ 1258521 h 2360490"/>
                <a:gd name="connsiteX85" fmla="*/ 5066190 w 6043910"/>
                <a:gd name="connsiteY85" fmla="*/ 1055321 h 2360490"/>
                <a:gd name="connsiteX86" fmla="*/ 4691052 w 6043910"/>
                <a:gd name="connsiteY86" fmla="*/ 844305 h 2360490"/>
                <a:gd name="connsiteX87" fmla="*/ 4495667 w 6043910"/>
                <a:gd name="connsiteY87" fmla="*/ 539505 h 2360490"/>
                <a:gd name="connsiteX88" fmla="*/ 4347175 w 6043910"/>
                <a:gd name="connsiteY88" fmla="*/ 242521 h 2360490"/>
                <a:gd name="connsiteX89" fmla="*/ 3979852 w 6043910"/>
                <a:gd name="connsiteY89" fmla="*/ 8059 h 2360490"/>
                <a:gd name="connsiteX90" fmla="*/ 3691904 w 6043910"/>
                <a:gd name="connsiteY90" fmla="*/ 0 h 2360490"/>
                <a:gd name="connsiteX91" fmla="*/ 3464036 w 6043910"/>
                <a:gd name="connsiteY91" fmla="*/ 23690 h 2360490"/>
                <a:gd name="connsiteX92" fmla="*/ 3378067 w 6043910"/>
                <a:gd name="connsiteY92" fmla="*/ 31505 h 2360490"/>
                <a:gd name="connsiteX93" fmla="*/ 3323359 w 6043910"/>
                <a:gd name="connsiteY93" fmla="*/ 47136 h 2360490"/>
                <a:gd name="connsiteX94" fmla="*/ 3276467 w 6043910"/>
                <a:gd name="connsiteY94" fmla="*/ 62767 h 2360490"/>
                <a:gd name="connsiteX95" fmla="*/ 3253021 w 6043910"/>
                <a:gd name="connsiteY95" fmla="*/ 70582 h 2360490"/>
                <a:gd name="connsiteX96" fmla="*/ 3198313 w 6043910"/>
                <a:gd name="connsiteY96" fmla="*/ 94028 h 2360490"/>
                <a:gd name="connsiteX97" fmla="*/ 3127975 w 6043910"/>
                <a:gd name="connsiteY97" fmla="*/ 117475 h 2360490"/>
                <a:gd name="connsiteX98" fmla="*/ 3104529 w 6043910"/>
                <a:gd name="connsiteY98" fmla="*/ 125290 h 2360490"/>
                <a:gd name="connsiteX99" fmla="*/ 3073267 w 6043910"/>
                <a:gd name="connsiteY99" fmla="*/ 133105 h 2360490"/>
                <a:gd name="connsiteX100" fmla="*/ 3026375 w 6043910"/>
                <a:gd name="connsiteY100" fmla="*/ 148736 h 2360490"/>
                <a:gd name="connsiteX101" fmla="*/ 2948221 w 6043910"/>
                <a:gd name="connsiteY101" fmla="*/ 172182 h 2360490"/>
                <a:gd name="connsiteX102" fmla="*/ 2924775 w 6043910"/>
                <a:gd name="connsiteY102" fmla="*/ 179998 h 2360490"/>
                <a:gd name="connsiteX103" fmla="*/ 2901329 w 6043910"/>
                <a:gd name="connsiteY103" fmla="*/ 195628 h 2360490"/>
                <a:gd name="connsiteX104" fmla="*/ 2846621 w 6043910"/>
                <a:gd name="connsiteY104" fmla="*/ 211259 h 2360490"/>
                <a:gd name="connsiteX105" fmla="*/ 2823175 w 6043910"/>
                <a:gd name="connsiteY105" fmla="*/ 226890 h 2360490"/>
                <a:gd name="connsiteX106" fmla="*/ 2791913 w 6043910"/>
                <a:gd name="connsiteY106" fmla="*/ 234705 h 2360490"/>
                <a:gd name="connsiteX107" fmla="*/ 2768467 w 6043910"/>
                <a:gd name="connsiteY107" fmla="*/ 242521 h 2360490"/>
                <a:gd name="connsiteX108" fmla="*/ 2737205 w 6043910"/>
                <a:gd name="connsiteY108" fmla="*/ 250336 h 2360490"/>
                <a:gd name="connsiteX109" fmla="*/ 2682498 w 6043910"/>
                <a:gd name="connsiteY109" fmla="*/ 265967 h 2360490"/>
                <a:gd name="connsiteX110" fmla="*/ 2643421 w 6043910"/>
                <a:gd name="connsiteY110" fmla="*/ 273782 h 2360490"/>
                <a:gd name="connsiteX111" fmla="*/ 2619975 w 6043910"/>
                <a:gd name="connsiteY111" fmla="*/ 281598 h 2360490"/>
                <a:gd name="connsiteX112" fmla="*/ 2573082 w 6043910"/>
                <a:gd name="connsiteY112" fmla="*/ 289413 h 2360490"/>
                <a:gd name="connsiteX113" fmla="*/ 2549636 w 6043910"/>
                <a:gd name="connsiteY113" fmla="*/ 297228 h 2360490"/>
                <a:gd name="connsiteX114" fmla="*/ 2479298 w 6043910"/>
                <a:gd name="connsiteY114" fmla="*/ 312859 h 2360490"/>
                <a:gd name="connsiteX115" fmla="*/ 2416775 w 6043910"/>
                <a:gd name="connsiteY115" fmla="*/ 336305 h 2360490"/>
                <a:gd name="connsiteX116" fmla="*/ 2393329 w 6043910"/>
                <a:gd name="connsiteY116" fmla="*/ 351936 h 2360490"/>
                <a:gd name="connsiteX117" fmla="*/ 2338621 w 6043910"/>
                <a:gd name="connsiteY117" fmla="*/ 359751 h 2360490"/>
                <a:gd name="connsiteX118" fmla="*/ 2276098 w 6043910"/>
                <a:gd name="connsiteY118" fmla="*/ 375382 h 2360490"/>
                <a:gd name="connsiteX119" fmla="*/ 2166682 w 6043910"/>
                <a:gd name="connsiteY119" fmla="*/ 391013 h 2360490"/>
                <a:gd name="connsiteX120" fmla="*/ 2111975 w 6043910"/>
                <a:gd name="connsiteY120" fmla="*/ 406644 h 2360490"/>
                <a:gd name="connsiteX121" fmla="*/ 2002559 w 6043910"/>
                <a:gd name="connsiteY121" fmla="*/ 437905 h 2360490"/>
                <a:gd name="connsiteX122" fmla="*/ 1955667 w 6043910"/>
                <a:gd name="connsiteY122" fmla="*/ 453536 h 2360490"/>
                <a:gd name="connsiteX123" fmla="*/ 1924405 w 6043910"/>
                <a:gd name="connsiteY123" fmla="*/ 461351 h 2360490"/>
                <a:gd name="connsiteX124" fmla="*/ 1900959 w 6043910"/>
                <a:gd name="connsiteY124" fmla="*/ 469167 h 2360490"/>
                <a:gd name="connsiteX125" fmla="*/ 1830621 w 6043910"/>
                <a:gd name="connsiteY125" fmla="*/ 476982 h 2360490"/>
                <a:gd name="connsiteX126" fmla="*/ 1736836 w 6043910"/>
                <a:gd name="connsiteY126" fmla="*/ 492613 h 2360490"/>
                <a:gd name="connsiteX127" fmla="*/ 1478929 w 6043910"/>
                <a:gd name="connsiteY127" fmla="*/ 516059 h 2360490"/>
                <a:gd name="connsiteX128" fmla="*/ 1400775 w 6043910"/>
                <a:gd name="connsiteY128" fmla="*/ 531690 h 2360490"/>
                <a:gd name="connsiteX129" fmla="*/ 1369513 w 6043910"/>
                <a:gd name="connsiteY129" fmla="*/ 539505 h 2360490"/>
                <a:gd name="connsiteX130" fmla="*/ 1142866 w 6043910"/>
                <a:gd name="connsiteY130" fmla="*/ 594213 h 2360490"/>
                <a:gd name="connsiteX131" fmla="*/ 431666 w 6043910"/>
                <a:gd name="connsiteY13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931852 w 6043910"/>
                <a:gd name="connsiteY16" fmla="*/ 2032244 h 2360490"/>
                <a:gd name="connsiteX17" fmla="*/ 1002190 w 6043910"/>
                <a:gd name="connsiteY17" fmla="*/ 2055690 h 2360490"/>
                <a:gd name="connsiteX18" fmla="*/ 1025636 w 6043910"/>
                <a:gd name="connsiteY18" fmla="*/ 2063505 h 2360490"/>
                <a:gd name="connsiteX19" fmla="*/ 1095975 w 6043910"/>
                <a:gd name="connsiteY19" fmla="*/ 2071321 h 2360490"/>
                <a:gd name="connsiteX20" fmla="*/ 1189759 w 6043910"/>
                <a:gd name="connsiteY20" fmla="*/ 2094767 h 2360490"/>
                <a:gd name="connsiteX21" fmla="*/ 1252282 w 6043910"/>
                <a:gd name="connsiteY21" fmla="*/ 2110398 h 2360490"/>
                <a:gd name="connsiteX22" fmla="*/ 1346067 w 6043910"/>
                <a:gd name="connsiteY22" fmla="*/ 2118213 h 2360490"/>
                <a:gd name="connsiteX23" fmla="*/ 1424221 w 6043910"/>
                <a:gd name="connsiteY23" fmla="*/ 2133844 h 2360490"/>
                <a:gd name="connsiteX24" fmla="*/ 1463298 w 6043910"/>
                <a:gd name="connsiteY24" fmla="*/ 2141659 h 2360490"/>
                <a:gd name="connsiteX25" fmla="*/ 1494559 w 6043910"/>
                <a:gd name="connsiteY25" fmla="*/ 2149475 h 2360490"/>
                <a:gd name="connsiteX26" fmla="*/ 1705575 w 6043910"/>
                <a:gd name="connsiteY26" fmla="*/ 2165105 h 2360490"/>
                <a:gd name="connsiteX27" fmla="*/ 1783729 w 6043910"/>
                <a:gd name="connsiteY27" fmla="*/ 2172921 h 2360490"/>
                <a:gd name="connsiteX28" fmla="*/ 1838436 w 6043910"/>
                <a:gd name="connsiteY28" fmla="*/ 2188551 h 2360490"/>
                <a:gd name="connsiteX29" fmla="*/ 1861882 w 6043910"/>
                <a:gd name="connsiteY29" fmla="*/ 2196367 h 2360490"/>
                <a:gd name="connsiteX30" fmla="*/ 1932221 w 6043910"/>
                <a:gd name="connsiteY30" fmla="*/ 2204182 h 2360490"/>
                <a:gd name="connsiteX31" fmla="*/ 2072898 w 6043910"/>
                <a:gd name="connsiteY31" fmla="*/ 2219813 h 2360490"/>
                <a:gd name="connsiteX32" fmla="*/ 2237021 w 6043910"/>
                <a:gd name="connsiteY32" fmla="*/ 2227628 h 2360490"/>
                <a:gd name="connsiteX33" fmla="*/ 2393329 w 6043910"/>
                <a:gd name="connsiteY33" fmla="*/ 2219813 h 2360490"/>
                <a:gd name="connsiteX34" fmla="*/ 2432405 w 6043910"/>
                <a:gd name="connsiteY34" fmla="*/ 2211998 h 2360490"/>
                <a:gd name="connsiteX35" fmla="*/ 2487113 w 6043910"/>
                <a:gd name="connsiteY35" fmla="*/ 2196367 h 2360490"/>
                <a:gd name="connsiteX36" fmla="*/ 2557452 w 6043910"/>
                <a:gd name="connsiteY36" fmla="*/ 2188551 h 2360490"/>
                <a:gd name="connsiteX37" fmla="*/ 2580898 w 6043910"/>
                <a:gd name="connsiteY37" fmla="*/ 2180736 h 2360490"/>
                <a:gd name="connsiteX38" fmla="*/ 2604344 w 6043910"/>
                <a:gd name="connsiteY38" fmla="*/ 2165105 h 2360490"/>
                <a:gd name="connsiteX39" fmla="*/ 2690313 w 6043910"/>
                <a:gd name="connsiteY39" fmla="*/ 2157290 h 2360490"/>
                <a:gd name="connsiteX40" fmla="*/ 2745021 w 6043910"/>
                <a:gd name="connsiteY40" fmla="*/ 2141659 h 2360490"/>
                <a:gd name="connsiteX41" fmla="*/ 2830990 w 6043910"/>
                <a:gd name="connsiteY41" fmla="*/ 2133844 h 2360490"/>
                <a:gd name="connsiteX42" fmla="*/ 2877882 w 6043910"/>
                <a:gd name="connsiteY42" fmla="*/ 2118213 h 2360490"/>
                <a:gd name="connsiteX43" fmla="*/ 2909144 w 6043910"/>
                <a:gd name="connsiteY43" fmla="*/ 2110398 h 2360490"/>
                <a:gd name="connsiteX44" fmla="*/ 2956036 w 6043910"/>
                <a:gd name="connsiteY44" fmla="*/ 2094767 h 2360490"/>
                <a:gd name="connsiteX45" fmla="*/ 3120159 w 6043910"/>
                <a:gd name="connsiteY45" fmla="*/ 2079136 h 2360490"/>
                <a:gd name="connsiteX46" fmla="*/ 3174867 w 6043910"/>
                <a:gd name="connsiteY46" fmla="*/ 2063505 h 2360490"/>
                <a:gd name="connsiteX47" fmla="*/ 3221759 w 6043910"/>
                <a:gd name="connsiteY47" fmla="*/ 2047875 h 2360490"/>
                <a:gd name="connsiteX48" fmla="*/ 3245205 w 6043910"/>
                <a:gd name="connsiteY48" fmla="*/ 2040059 h 2360490"/>
                <a:gd name="connsiteX49" fmla="*/ 3651605 w 6043910"/>
                <a:gd name="connsiteY49" fmla="*/ 2047875 h 2360490"/>
                <a:gd name="connsiteX50" fmla="*/ 3690682 w 6043910"/>
                <a:gd name="connsiteY50" fmla="*/ 2055690 h 2360490"/>
                <a:gd name="connsiteX51" fmla="*/ 3753205 w 6043910"/>
                <a:gd name="connsiteY51" fmla="*/ 2071321 h 2360490"/>
                <a:gd name="connsiteX52" fmla="*/ 3800098 w 6043910"/>
                <a:gd name="connsiteY52" fmla="*/ 2086951 h 2360490"/>
                <a:gd name="connsiteX53" fmla="*/ 3823544 w 6043910"/>
                <a:gd name="connsiteY53" fmla="*/ 2094767 h 2360490"/>
                <a:gd name="connsiteX54" fmla="*/ 3862621 w 6043910"/>
                <a:gd name="connsiteY54" fmla="*/ 2102582 h 2360490"/>
                <a:gd name="connsiteX55" fmla="*/ 3893882 w 6043910"/>
                <a:gd name="connsiteY55" fmla="*/ 2118213 h 2360490"/>
                <a:gd name="connsiteX56" fmla="*/ 3948590 w 6043910"/>
                <a:gd name="connsiteY56" fmla="*/ 2133844 h 2360490"/>
                <a:gd name="connsiteX57" fmla="*/ 3972036 w 6043910"/>
                <a:gd name="connsiteY57" fmla="*/ 2141659 h 2360490"/>
                <a:gd name="connsiteX58" fmla="*/ 4026744 w 6043910"/>
                <a:gd name="connsiteY58" fmla="*/ 2157290 h 2360490"/>
                <a:gd name="connsiteX59" fmla="*/ 4050190 w 6043910"/>
                <a:gd name="connsiteY59" fmla="*/ 2172921 h 2360490"/>
                <a:gd name="connsiteX60" fmla="*/ 4120529 w 6043910"/>
                <a:gd name="connsiteY60" fmla="*/ 2188551 h 2360490"/>
                <a:gd name="connsiteX61" fmla="*/ 4143975 w 6043910"/>
                <a:gd name="connsiteY61" fmla="*/ 2196367 h 2360490"/>
                <a:gd name="connsiteX62" fmla="*/ 4237759 w 6043910"/>
                <a:gd name="connsiteY62" fmla="*/ 2211998 h 2360490"/>
                <a:gd name="connsiteX63" fmla="*/ 4284652 w 6043910"/>
                <a:gd name="connsiteY63" fmla="*/ 2227628 h 2360490"/>
                <a:gd name="connsiteX64" fmla="*/ 4308098 w 6043910"/>
                <a:gd name="connsiteY64" fmla="*/ 2235444 h 2360490"/>
                <a:gd name="connsiteX65" fmla="*/ 4347175 w 6043910"/>
                <a:gd name="connsiteY65" fmla="*/ 2243259 h 2360490"/>
                <a:gd name="connsiteX66" fmla="*/ 4370621 w 6043910"/>
                <a:gd name="connsiteY66" fmla="*/ 2251075 h 2360490"/>
                <a:gd name="connsiteX67" fmla="*/ 4425329 w 6043910"/>
                <a:gd name="connsiteY67" fmla="*/ 2258890 h 2360490"/>
                <a:gd name="connsiteX68" fmla="*/ 4534744 w 6043910"/>
                <a:gd name="connsiteY68" fmla="*/ 2290151 h 2360490"/>
                <a:gd name="connsiteX69" fmla="*/ 4737944 w 6043910"/>
                <a:gd name="connsiteY69" fmla="*/ 2305782 h 2360490"/>
                <a:gd name="connsiteX70" fmla="*/ 4808282 w 6043910"/>
                <a:gd name="connsiteY70" fmla="*/ 2313598 h 2360490"/>
                <a:gd name="connsiteX71" fmla="*/ 4839544 w 6043910"/>
                <a:gd name="connsiteY71" fmla="*/ 2321413 h 2360490"/>
                <a:gd name="connsiteX72" fmla="*/ 5050559 w 6043910"/>
                <a:gd name="connsiteY72" fmla="*/ 2329228 h 2360490"/>
                <a:gd name="connsiteX73" fmla="*/ 5105267 w 6043910"/>
                <a:gd name="connsiteY73" fmla="*/ 2337044 h 2360490"/>
                <a:gd name="connsiteX74" fmla="*/ 5152159 w 6043910"/>
                <a:gd name="connsiteY74" fmla="*/ 2344859 h 2360490"/>
                <a:gd name="connsiteX75" fmla="*/ 5230313 w 6043910"/>
                <a:gd name="connsiteY75" fmla="*/ 2352675 h 2360490"/>
                <a:gd name="connsiteX76" fmla="*/ 5285021 w 6043910"/>
                <a:gd name="connsiteY76" fmla="*/ 2360490 h 2360490"/>
                <a:gd name="connsiteX77" fmla="*/ 5550744 w 6043910"/>
                <a:gd name="connsiteY77" fmla="*/ 2344859 h 2360490"/>
                <a:gd name="connsiteX78" fmla="*/ 5753944 w 6043910"/>
                <a:gd name="connsiteY78" fmla="*/ 2274521 h 2360490"/>
                <a:gd name="connsiteX79" fmla="*/ 5949329 w 6043910"/>
                <a:gd name="connsiteY79" fmla="*/ 2079136 h 2360490"/>
                <a:gd name="connsiteX80" fmla="*/ 6035298 w 6043910"/>
                <a:gd name="connsiteY80" fmla="*/ 1836859 h 2360490"/>
                <a:gd name="connsiteX81" fmla="*/ 6019667 w 6043910"/>
                <a:gd name="connsiteY81" fmla="*/ 1610213 h 2360490"/>
                <a:gd name="connsiteX82" fmla="*/ 5847729 w 6043910"/>
                <a:gd name="connsiteY82" fmla="*/ 1422644 h 2360490"/>
                <a:gd name="connsiteX83" fmla="*/ 5496036 w 6043910"/>
                <a:gd name="connsiteY83" fmla="*/ 1258521 h 2360490"/>
                <a:gd name="connsiteX84" fmla="*/ 5066190 w 6043910"/>
                <a:gd name="connsiteY84" fmla="*/ 1055321 h 2360490"/>
                <a:gd name="connsiteX85" fmla="*/ 4691052 w 6043910"/>
                <a:gd name="connsiteY85" fmla="*/ 844305 h 2360490"/>
                <a:gd name="connsiteX86" fmla="*/ 4495667 w 6043910"/>
                <a:gd name="connsiteY86" fmla="*/ 539505 h 2360490"/>
                <a:gd name="connsiteX87" fmla="*/ 4347175 w 6043910"/>
                <a:gd name="connsiteY87" fmla="*/ 242521 h 2360490"/>
                <a:gd name="connsiteX88" fmla="*/ 3979852 w 6043910"/>
                <a:gd name="connsiteY88" fmla="*/ 8059 h 2360490"/>
                <a:gd name="connsiteX89" fmla="*/ 3691904 w 6043910"/>
                <a:gd name="connsiteY89" fmla="*/ 0 h 2360490"/>
                <a:gd name="connsiteX90" fmla="*/ 3464036 w 6043910"/>
                <a:gd name="connsiteY90" fmla="*/ 23690 h 2360490"/>
                <a:gd name="connsiteX91" fmla="*/ 3378067 w 6043910"/>
                <a:gd name="connsiteY91" fmla="*/ 31505 h 2360490"/>
                <a:gd name="connsiteX92" fmla="*/ 3323359 w 6043910"/>
                <a:gd name="connsiteY92" fmla="*/ 47136 h 2360490"/>
                <a:gd name="connsiteX93" fmla="*/ 3276467 w 6043910"/>
                <a:gd name="connsiteY93" fmla="*/ 62767 h 2360490"/>
                <a:gd name="connsiteX94" fmla="*/ 3253021 w 6043910"/>
                <a:gd name="connsiteY94" fmla="*/ 70582 h 2360490"/>
                <a:gd name="connsiteX95" fmla="*/ 3198313 w 6043910"/>
                <a:gd name="connsiteY95" fmla="*/ 94028 h 2360490"/>
                <a:gd name="connsiteX96" fmla="*/ 3127975 w 6043910"/>
                <a:gd name="connsiteY96" fmla="*/ 117475 h 2360490"/>
                <a:gd name="connsiteX97" fmla="*/ 3104529 w 6043910"/>
                <a:gd name="connsiteY97" fmla="*/ 125290 h 2360490"/>
                <a:gd name="connsiteX98" fmla="*/ 3073267 w 6043910"/>
                <a:gd name="connsiteY98" fmla="*/ 133105 h 2360490"/>
                <a:gd name="connsiteX99" fmla="*/ 3026375 w 6043910"/>
                <a:gd name="connsiteY99" fmla="*/ 148736 h 2360490"/>
                <a:gd name="connsiteX100" fmla="*/ 2948221 w 6043910"/>
                <a:gd name="connsiteY100" fmla="*/ 172182 h 2360490"/>
                <a:gd name="connsiteX101" fmla="*/ 2924775 w 6043910"/>
                <a:gd name="connsiteY101" fmla="*/ 179998 h 2360490"/>
                <a:gd name="connsiteX102" fmla="*/ 2901329 w 6043910"/>
                <a:gd name="connsiteY102" fmla="*/ 195628 h 2360490"/>
                <a:gd name="connsiteX103" fmla="*/ 2846621 w 6043910"/>
                <a:gd name="connsiteY103" fmla="*/ 211259 h 2360490"/>
                <a:gd name="connsiteX104" fmla="*/ 2823175 w 6043910"/>
                <a:gd name="connsiteY104" fmla="*/ 226890 h 2360490"/>
                <a:gd name="connsiteX105" fmla="*/ 2791913 w 6043910"/>
                <a:gd name="connsiteY105" fmla="*/ 234705 h 2360490"/>
                <a:gd name="connsiteX106" fmla="*/ 2768467 w 6043910"/>
                <a:gd name="connsiteY106" fmla="*/ 242521 h 2360490"/>
                <a:gd name="connsiteX107" fmla="*/ 2737205 w 6043910"/>
                <a:gd name="connsiteY107" fmla="*/ 250336 h 2360490"/>
                <a:gd name="connsiteX108" fmla="*/ 2682498 w 6043910"/>
                <a:gd name="connsiteY108" fmla="*/ 265967 h 2360490"/>
                <a:gd name="connsiteX109" fmla="*/ 2643421 w 6043910"/>
                <a:gd name="connsiteY109" fmla="*/ 273782 h 2360490"/>
                <a:gd name="connsiteX110" fmla="*/ 2619975 w 6043910"/>
                <a:gd name="connsiteY110" fmla="*/ 281598 h 2360490"/>
                <a:gd name="connsiteX111" fmla="*/ 2573082 w 6043910"/>
                <a:gd name="connsiteY111" fmla="*/ 289413 h 2360490"/>
                <a:gd name="connsiteX112" fmla="*/ 2549636 w 6043910"/>
                <a:gd name="connsiteY112" fmla="*/ 297228 h 2360490"/>
                <a:gd name="connsiteX113" fmla="*/ 2479298 w 6043910"/>
                <a:gd name="connsiteY113" fmla="*/ 312859 h 2360490"/>
                <a:gd name="connsiteX114" fmla="*/ 2416775 w 6043910"/>
                <a:gd name="connsiteY114" fmla="*/ 336305 h 2360490"/>
                <a:gd name="connsiteX115" fmla="*/ 2393329 w 6043910"/>
                <a:gd name="connsiteY115" fmla="*/ 351936 h 2360490"/>
                <a:gd name="connsiteX116" fmla="*/ 2338621 w 6043910"/>
                <a:gd name="connsiteY116" fmla="*/ 359751 h 2360490"/>
                <a:gd name="connsiteX117" fmla="*/ 2276098 w 6043910"/>
                <a:gd name="connsiteY117" fmla="*/ 375382 h 2360490"/>
                <a:gd name="connsiteX118" fmla="*/ 2166682 w 6043910"/>
                <a:gd name="connsiteY118" fmla="*/ 391013 h 2360490"/>
                <a:gd name="connsiteX119" fmla="*/ 2111975 w 6043910"/>
                <a:gd name="connsiteY119" fmla="*/ 406644 h 2360490"/>
                <a:gd name="connsiteX120" fmla="*/ 2002559 w 6043910"/>
                <a:gd name="connsiteY120" fmla="*/ 437905 h 2360490"/>
                <a:gd name="connsiteX121" fmla="*/ 1955667 w 6043910"/>
                <a:gd name="connsiteY121" fmla="*/ 453536 h 2360490"/>
                <a:gd name="connsiteX122" fmla="*/ 1924405 w 6043910"/>
                <a:gd name="connsiteY122" fmla="*/ 461351 h 2360490"/>
                <a:gd name="connsiteX123" fmla="*/ 1900959 w 6043910"/>
                <a:gd name="connsiteY123" fmla="*/ 469167 h 2360490"/>
                <a:gd name="connsiteX124" fmla="*/ 1830621 w 6043910"/>
                <a:gd name="connsiteY124" fmla="*/ 476982 h 2360490"/>
                <a:gd name="connsiteX125" fmla="*/ 1736836 w 6043910"/>
                <a:gd name="connsiteY125" fmla="*/ 492613 h 2360490"/>
                <a:gd name="connsiteX126" fmla="*/ 1478929 w 6043910"/>
                <a:gd name="connsiteY126" fmla="*/ 516059 h 2360490"/>
                <a:gd name="connsiteX127" fmla="*/ 1400775 w 6043910"/>
                <a:gd name="connsiteY127" fmla="*/ 531690 h 2360490"/>
                <a:gd name="connsiteX128" fmla="*/ 1369513 w 6043910"/>
                <a:gd name="connsiteY128" fmla="*/ 539505 h 2360490"/>
                <a:gd name="connsiteX129" fmla="*/ 1142866 w 6043910"/>
                <a:gd name="connsiteY129" fmla="*/ 594213 h 2360490"/>
                <a:gd name="connsiteX130" fmla="*/ 431666 w 6043910"/>
                <a:gd name="connsiteY13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25636 w 6043910"/>
                <a:gd name="connsiteY17" fmla="*/ 2063505 h 2360490"/>
                <a:gd name="connsiteX18" fmla="*/ 1095975 w 6043910"/>
                <a:gd name="connsiteY18" fmla="*/ 2071321 h 2360490"/>
                <a:gd name="connsiteX19" fmla="*/ 1189759 w 6043910"/>
                <a:gd name="connsiteY19" fmla="*/ 2094767 h 2360490"/>
                <a:gd name="connsiteX20" fmla="*/ 1252282 w 6043910"/>
                <a:gd name="connsiteY20" fmla="*/ 2110398 h 2360490"/>
                <a:gd name="connsiteX21" fmla="*/ 1346067 w 6043910"/>
                <a:gd name="connsiteY21" fmla="*/ 2118213 h 2360490"/>
                <a:gd name="connsiteX22" fmla="*/ 1424221 w 6043910"/>
                <a:gd name="connsiteY22" fmla="*/ 2133844 h 2360490"/>
                <a:gd name="connsiteX23" fmla="*/ 1463298 w 6043910"/>
                <a:gd name="connsiteY23" fmla="*/ 2141659 h 2360490"/>
                <a:gd name="connsiteX24" fmla="*/ 1494559 w 6043910"/>
                <a:gd name="connsiteY24" fmla="*/ 2149475 h 2360490"/>
                <a:gd name="connsiteX25" fmla="*/ 1705575 w 6043910"/>
                <a:gd name="connsiteY25" fmla="*/ 2165105 h 2360490"/>
                <a:gd name="connsiteX26" fmla="*/ 1783729 w 6043910"/>
                <a:gd name="connsiteY26" fmla="*/ 2172921 h 2360490"/>
                <a:gd name="connsiteX27" fmla="*/ 1838436 w 6043910"/>
                <a:gd name="connsiteY27" fmla="*/ 2188551 h 2360490"/>
                <a:gd name="connsiteX28" fmla="*/ 1861882 w 6043910"/>
                <a:gd name="connsiteY28" fmla="*/ 2196367 h 2360490"/>
                <a:gd name="connsiteX29" fmla="*/ 1932221 w 6043910"/>
                <a:gd name="connsiteY29" fmla="*/ 2204182 h 2360490"/>
                <a:gd name="connsiteX30" fmla="*/ 2072898 w 6043910"/>
                <a:gd name="connsiteY30" fmla="*/ 2219813 h 2360490"/>
                <a:gd name="connsiteX31" fmla="*/ 2237021 w 6043910"/>
                <a:gd name="connsiteY31" fmla="*/ 2227628 h 2360490"/>
                <a:gd name="connsiteX32" fmla="*/ 2393329 w 6043910"/>
                <a:gd name="connsiteY32" fmla="*/ 2219813 h 2360490"/>
                <a:gd name="connsiteX33" fmla="*/ 2432405 w 6043910"/>
                <a:gd name="connsiteY33" fmla="*/ 2211998 h 2360490"/>
                <a:gd name="connsiteX34" fmla="*/ 2487113 w 6043910"/>
                <a:gd name="connsiteY34" fmla="*/ 2196367 h 2360490"/>
                <a:gd name="connsiteX35" fmla="*/ 2557452 w 6043910"/>
                <a:gd name="connsiteY35" fmla="*/ 2188551 h 2360490"/>
                <a:gd name="connsiteX36" fmla="*/ 2580898 w 6043910"/>
                <a:gd name="connsiteY36" fmla="*/ 2180736 h 2360490"/>
                <a:gd name="connsiteX37" fmla="*/ 2604344 w 6043910"/>
                <a:gd name="connsiteY37" fmla="*/ 2165105 h 2360490"/>
                <a:gd name="connsiteX38" fmla="*/ 2690313 w 6043910"/>
                <a:gd name="connsiteY38" fmla="*/ 2157290 h 2360490"/>
                <a:gd name="connsiteX39" fmla="*/ 2745021 w 6043910"/>
                <a:gd name="connsiteY39" fmla="*/ 2141659 h 2360490"/>
                <a:gd name="connsiteX40" fmla="*/ 2830990 w 6043910"/>
                <a:gd name="connsiteY40" fmla="*/ 2133844 h 2360490"/>
                <a:gd name="connsiteX41" fmla="*/ 2877882 w 6043910"/>
                <a:gd name="connsiteY41" fmla="*/ 2118213 h 2360490"/>
                <a:gd name="connsiteX42" fmla="*/ 2909144 w 6043910"/>
                <a:gd name="connsiteY42" fmla="*/ 2110398 h 2360490"/>
                <a:gd name="connsiteX43" fmla="*/ 2956036 w 6043910"/>
                <a:gd name="connsiteY43" fmla="*/ 2094767 h 2360490"/>
                <a:gd name="connsiteX44" fmla="*/ 3120159 w 6043910"/>
                <a:gd name="connsiteY44" fmla="*/ 2079136 h 2360490"/>
                <a:gd name="connsiteX45" fmla="*/ 3174867 w 6043910"/>
                <a:gd name="connsiteY45" fmla="*/ 2063505 h 2360490"/>
                <a:gd name="connsiteX46" fmla="*/ 3221759 w 6043910"/>
                <a:gd name="connsiteY46" fmla="*/ 2047875 h 2360490"/>
                <a:gd name="connsiteX47" fmla="*/ 3245205 w 6043910"/>
                <a:gd name="connsiteY47" fmla="*/ 2040059 h 2360490"/>
                <a:gd name="connsiteX48" fmla="*/ 3651605 w 6043910"/>
                <a:gd name="connsiteY48" fmla="*/ 2047875 h 2360490"/>
                <a:gd name="connsiteX49" fmla="*/ 3690682 w 6043910"/>
                <a:gd name="connsiteY49" fmla="*/ 2055690 h 2360490"/>
                <a:gd name="connsiteX50" fmla="*/ 3753205 w 6043910"/>
                <a:gd name="connsiteY50" fmla="*/ 2071321 h 2360490"/>
                <a:gd name="connsiteX51" fmla="*/ 3800098 w 6043910"/>
                <a:gd name="connsiteY51" fmla="*/ 2086951 h 2360490"/>
                <a:gd name="connsiteX52" fmla="*/ 3823544 w 6043910"/>
                <a:gd name="connsiteY52" fmla="*/ 2094767 h 2360490"/>
                <a:gd name="connsiteX53" fmla="*/ 3862621 w 6043910"/>
                <a:gd name="connsiteY53" fmla="*/ 2102582 h 2360490"/>
                <a:gd name="connsiteX54" fmla="*/ 3893882 w 6043910"/>
                <a:gd name="connsiteY54" fmla="*/ 2118213 h 2360490"/>
                <a:gd name="connsiteX55" fmla="*/ 3948590 w 6043910"/>
                <a:gd name="connsiteY55" fmla="*/ 2133844 h 2360490"/>
                <a:gd name="connsiteX56" fmla="*/ 3972036 w 6043910"/>
                <a:gd name="connsiteY56" fmla="*/ 2141659 h 2360490"/>
                <a:gd name="connsiteX57" fmla="*/ 4026744 w 6043910"/>
                <a:gd name="connsiteY57" fmla="*/ 2157290 h 2360490"/>
                <a:gd name="connsiteX58" fmla="*/ 4050190 w 6043910"/>
                <a:gd name="connsiteY58" fmla="*/ 2172921 h 2360490"/>
                <a:gd name="connsiteX59" fmla="*/ 4120529 w 6043910"/>
                <a:gd name="connsiteY59" fmla="*/ 2188551 h 2360490"/>
                <a:gd name="connsiteX60" fmla="*/ 4143975 w 6043910"/>
                <a:gd name="connsiteY60" fmla="*/ 2196367 h 2360490"/>
                <a:gd name="connsiteX61" fmla="*/ 4237759 w 6043910"/>
                <a:gd name="connsiteY61" fmla="*/ 2211998 h 2360490"/>
                <a:gd name="connsiteX62" fmla="*/ 4284652 w 6043910"/>
                <a:gd name="connsiteY62" fmla="*/ 2227628 h 2360490"/>
                <a:gd name="connsiteX63" fmla="*/ 4308098 w 6043910"/>
                <a:gd name="connsiteY63" fmla="*/ 2235444 h 2360490"/>
                <a:gd name="connsiteX64" fmla="*/ 4347175 w 6043910"/>
                <a:gd name="connsiteY64" fmla="*/ 2243259 h 2360490"/>
                <a:gd name="connsiteX65" fmla="*/ 4370621 w 6043910"/>
                <a:gd name="connsiteY65" fmla="*/ 2251075 h 2360490"/>
                <a:gd name="connsiteX66" fmla="*/ 4425329 w 6043910"/>
                <a:gd name="connsiteY66" fmla="*/ 2258890 h 2360490"/>
                <a:gd name="connsiteX67" fmla="*/ 4534744 w 6043910"/>
                <a:gd name="connsiteY67" fmla="*/ 2290151 h 2360490"/>
                <a:gd name="connsiteX68" fmla="*/ 4737944 w 6043910"/>
                <a:gd name="connsiteY68" fmla="*/ 2305782 h 2360490"/>
                <a:gd name="connsiteX69" fmla="*/ 4808282 w 6043910"/>
                <a:gd name="connsiteY69" fmla="*/ 2313598 h 2360490"/>
                <a:gd name="connsiteX70" fmla="*/ 4839544 w 6043910"/>
                <a:gd name="connsiteY70" fmla="*/ 2321413 h 2360490"/>
                <a:gd name="connsiteX71" fmla="*/ 5050559 w 6043910"/>
                <a:gd name="connsiteY71" fmla="*/ 2329228 h 2360490"/>
                <a:gd name="connsiteX72" fmla="*/ 5105267 w 6043910"/>
                <a:gd name="connsiteY72" fmla="*/ 2337044 h 2360490"/>
                <a:gd name="connsiteX73" fmla="*/ 5152159 w 6043910"/>
                <a:gd name="connsiteY73" fmla="*/ 2344859 h 2360490"/>
                <a:gd name="connsiteX74" fmla="*/ 5230313 w 6043910"/>
                <a:gd name="connsiteY74" fmla="*/ 2352675 h 2360490"/>
                <a:gd name="connsiteX75" fmla="*/ 5285021 w 6043910"/>
                <a:gd name="connsiteY75" fmla="*/ 2360490 h 2360490"/>
                <a:gd name="connsiteX76" fmla="*/ 5550744 w 6043910"/>
                <a:gd name="connsiteY76" fmla="*/ 2344859 h 2360490"/>
                <a:gd name="connsiteX77" fmla="*/ 5753944 w 6043910"/>
                <a:gd name="connsiteY77" fmla="*/ 2274521 h 2360490"/>
                <a:gd name="connsiteX78" fmla="*/ 5949329 w 6043910"/>
                <a:gd name="connsiteY78" fmla="*/ 2079136 h 2360490"/>
                <a:gd name="connsiteX79" fmla="*/ 6035298 w 6043910"/>
                <a:gd name="connsiteY79" fmla="*/ 1836859 h 2360490"/>
                <a:gd name="connsiteX80" fmla="*/ 6019667 w 6043910"/>
                <a:gd name="connsiteY80" fmla="*/ 1610213 h 2360490"/>
                <a:gd name="connsiteX81" fmla="*/ 5847729 w 6043910"/>
                <a:gd name="connsiteY81" fmla="*/ 1422644 h 2360490"/>
                <a:gd name="connsiteX82" fmla="*/ 5496036 w 6043910"/>
                <a:gd name="connsiteY82" fmla="*/ 1258521 h 2360490"/>
                <a:gd name="connsiteX83" fmla="*/ 5066190 w 6043910"/>
                <a:gd name="connsiteY83" fmla="*/ 1055321 h 2360490"/>
                <a:gd name="connsiteX84" fmla="*/ 4691052 w 6043910"/>
                <a:gd name="connsiteY84" fmla="*/ 844305 h 2360490"/>
                <a:gd name="connsiteX85" fmla="*/ 4495667 w 6043910"/>
                <a:gd name="connsiteY85" fmla="*/ 539505 h 2360490"/>
                <a:gd name="connsiteX86" fmla="*/ 4347175 w 6043910"/>
                <a:gd name="connsiteY86" fmla="*/ 242521 h 2360490"/>
                <a:gd name="connsiteX87" fmla="*/ 3979852 w 6043910"/>
                <a:gd name="connsiteY87" fmla="*/ 8059 h 2360490"/>
                <a:gd name="connsiteX88" fmla="*/ 3691904 w 6043910"/>
                <a:gd name="connsiteY88" fmla="*/ 0 h 2360490"/>
                <a:gd name="connsiteX89" fmla="*/ 3464036 w 6043910"/>
                <a:gd name="connsiteY89" fmla="*/ 23690 h 2360490"/>
                <a:gd name="connsiteX90" fmla="*/ 3378067 w 6043910"/>
                <a:gd name="connsiteY90" fmla="*/ 31505 h 2360490"/>
                <a:gd name="connsiteX91" fmla="*/ 3323359 w 6043910"/>
                <a:gd name="connsiteY91" fmla="*/ 47136 h 2360490"/>
                <a:gd name="connsiteX92" fmla="*/ 3276467 w 6043910"/>
                <a:gd name="connsiteY92" fmla="*/ 62767 h 2360490"/>
                <a:gd name="connsiteX93" fmla="*/ 3253021 w 6043910"/>
                <a:gd name="connsiteY93" fmla="*/ 70582 h 2360490"/>
                <a:gd name="connsiteX94" fmla="*/ 3198313 w 6043910"/>
                <a:gd name="connsiteY94" fmla="*/ 94028 h 2360490"/>
                <a:gd name="connsiteX95" fmla="*/ 3127975 w 6043910"/>
                <a:gd name="connsiteY95" fmla="*/ 117475 h 2360490"/>
                <a:gd name="connsiteX96" fmla="*/ 3104529 w 6043910"/>
                <a:gd name="connsiteY96" fmla="*/ 125290 h 2360490"/>
                <a:gd name="connsiteX97" fmla="*/ 3073267 w 6043910"/>
                <a:gd name="connsiteY97" fmla="*/ 133105 h 2360490"/>
                <a:gd name="connsiteX98" fmla="*/ 3026375 w 6043910"/>
                <a:gd name="connsiteY98" fmla="*/ 148736 h 2360490"/>
                <a:gd name="connsiteX99" fmla="*/ 2948221 w 6043910"/>
                <a:gd name="connsiteY99" fmla="*/ 172182 h 2360490"/>
                <a:gd name="connsiteX100" fmla="*/ 2924775 w 6043910"/>
                <a:gd name="connsiteY100" fmla="*/ 179998 h 2360490"/>
                <a:gd name="connsiteX101" fmla="*/ 2901329 w 6043910"/>
                <a:gd name="connsiteY101" fmla="*/ 195628 h 2360490"/>
                <a:gd name="connsiteX102" fmla="*/ 2846621 w 6043910"/>
                <a:gd name="connsiteY102" fmla="*/ 211259 h 2360490"/>
                <a:gd name="connsiteX103" fmla="*/ 2823175 w 6043910"/>
                <a:gd name="connsiteY103" fmla="*/ 226890 h 2360490"/>
                <a:gd name="connsiteX104" fmla="*/ 2791913 w 6043910"/>
                <a:gd name="connsiteY104" fmla="*/ 234705 h 2360490"/>
                <a:gd name="connsiteX105" fmla="*/ 2768467 w 6043910"/>
                <a:gd name="connsiteY105" fmla="*/ 242521 h 2360490"/>
                <a:gd name="connsiteX106" fmla="*/ 2737205 w 6043910"/>
                <a:gd name="connsiteY106" fmla="*/ 250336 h 2360490"/>
                <a:gd name="connsiteX107" fmla="*/ 2682498 w 6043910"/>
                <a:gd name="connsiteY107" fmla="*/ 265967 h 2360490"/>
                <a:gd name="connsiteX108" fmla="*/ 2643421 w 6043910"/>
                <a:gd name="connsiteY108" fmla="*/ 273782 h 2360490"/>
                <a:gd name="connsiteX109" fmla="*/ 2619975 w 6043910"/>
                <a:gd name="connsiteY109" fmla="*/ 281598 h 2360490"/>
                <a:gd name="connsiteX110" fmla="*/ 2573082 w 6043910"/>
                <a:gd name="connsiteY110" fmla="*/ 289413 h 2360490"/>
                <a:gd name="connsiteX111" fmla="*/ 2549636 w 6043910"/>
                <a:gd name="connsiteY111" fmla="*/ 297228 h 2360490"/>
                <a:gd name="connsiteX112" fmla="*/ 2479298 w 6043910"/>
                <a:gd name="connsiteY112" fmla="*/ 312859 h 2360490"/>
                <a:gd name="connsiteX113" fmla="*/ 2416775 w 6043910"/>
                <a:gd name="connsiteY113" fmla="*/ 336305 h 2360490"/>
                <a:gd name="connsiteX114" fmla="*/ 2393329 w 6043910"/>
                <a:gd name="connsiteY114" fmla="*/ 351936 h 2360490"/>
                <a:gd name="connsiteX115" fmla="*/ 2338621 w 6043910"/>
                <a:gd name="connsiteY115" fmla="*/ 359751 h 2360490"/>
                <a:gd name="connsiteX116" fmla="*/ 2276098 w 6043910"/>
                <a:gd name="connsiteY116" fmla="*/ 375382 h 2360490"/>
                <a:gd name="connsiteX117" fmla="*/ 2166682 w 6043910"/>
                <a:gd name="connsiteY117" fmla="*/ 391013 h 2360490"/>
                <a:gd name="connsiteX118" fmla="*/ 2111975 w 6043910"/>
                <a:gd name="connsiteY118" fmla="*/ 406644 h 2360490"/>
                <a:gd name="connsiteX119" fmla="*/ 2002559 w 6043910"/>
                <a:gd name="connsiteY119" fmla="*/ 437905 h 2360490"/>
                <a:gd name="connsiteX120" fmla="*/ 1955667 w 6043910"/>
                <a:gd name="connsiteY120" fmla="*/ 453536 h 2360490"/>
                <a:gd name="connsiteX121" fmla="*/ 1924405 w 6043910"/>
                <a:gd name="connsiteY121" fmla="*/ 461351 h 2360490"/>
                <a:gd name="connsiteX122" fmla="*/ 1900959 w 6043910"/>
                <a:gd name="connsiteY122" fmla="*/ 469167 h 2360490"/>
                <a:gd name="connsiteX123" fmla="*/ 1830621 w 6043910"/>
                <a:gd name="connsiteY123" fmla="*/ 476982 h 2360490"/>
                <a:gd name="connsiteX124" fmla="*/ 1736836 w 6043910"/>
                <a:gd name="connsiteY124" fmla="*/ 492613 h 2360490"/>
                <a:gd name="connsiteX125" fmla="*/ 1478929 w 6043910"/>
                <a:gd name="connsiteY125" fmla="*/ 516059 h 2360490"/>
                <a:gd name="connsiteX126" fmla="*/ 1400775 w 6043910"/>
                <a:gd name="connsiteY126" fmla="*/ 531690 h 2360490"/>
                <a:gd name="connsiteX127" fmla="*/ 1369513 w 6043910"/>
                <a:gd name="connsiteY127" fmla="*/ 539505 h 2360490"/>
                <a:gd name="connsiteX128" fmla="*/ 1142866 w 6043910"/>
                <a:gd name="connsiteY128" fmla="*/ 594213 h 2360490"/>
                <a:gd name="connsiteX129" fmla="*/ 431666 w 6043910"/>
                <a:gd name="connsiteY12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424221 w 6043910"/>
                <a:gd name="connsiteY21" fmla="*/ 2133844 h 2360490"/>
                <a:gd name="connsiteX22" fmla="*/ 1463298 w 6043910"/>
                <a:gd name="connsiteY22" fmla="*/ 2141659 h 2360490"/>
                <a:gd name="connsiteX23" fmla="*/ 1494559 w 6043910"/>
                <a:gd name="connsiteY23" fmla="*/ 2149475 h 2360490"/>
                <a:gd name="connsiteX24" fmla="*/ 1705575 w 6043910"/>
                <a:gd name="connsiteY24" fmla="*/ 2165105 h 2360490"/>
                <a:gd name="connsiteX25" fmla="*/ 1783729 w 6043910"/>
                <a:gd name="connsiteY25" fmla="*/ 2172921 h 2360490"/>
                <a:gd name="connsiteX26" fmla="*/ 1838436 w 6043910"/>
                <a:gd name="connsiteY26" fmla="*/ 2188551 h 2360490"/>
                <a:gd name="connsiteX27" fmla="*/ 1861882 w 6043910"/>
                <a:gd name="connsiteY27" fmla="*/ 2196367 h 2360490"/>
                <a:gd name="connsiteX28" fmla="*/ 1932221 w 6043910"/>
                <a:gd name="connsiteY28" fmla="*/ 2204182 h 2360490"/>
                <a:gd name="connsiteX29" fmla="*/ 2072898 w 6043910"/>
                <a:gd name="connsiteY29" fmla="*/ 2219813 h 2360490"/>
                <a:gd name="connsiteX30" fmla="*/ 2237021 w 6043910"/>
                <a:gd name="connsiteY30" fmla="*/ 2227628 h 2360490"/>
                <a:gd name="connsiteX31" fmla="*/ 2393329 w 6043910"/>
                <a:gd name="connsiteY31" fmla="*/ 2219813 h 2360490"/>
                <a:gd name="connsiteX32" fmla="*/ 2432405 w 6043910"/>
                <a:gd name="connsiteY32" fmla="*/ 2211998 h 2360490"/>
                <a:gd name="connsiteX33" fmla="*/ 2487113 w 6043910"/>
                <a:gd name="connsiteY33" fmla="*/ 2196367 h 2360490"/>
                <a:gd name="connsiteX34" fmla="*/ 2557452 w 6043910"/>
                <a:gd name="connsiteY34" fmla="*/ 2188551 h 2360490"/>
                <a:gd name="connsiteX35" fmla="*/ 2580898 w 6043910"/>
                <a:gd name="connsiteY35" fmla="*/ 2180736 h 2360490"/>
                <a:gd name="connsiteX36" fmla="*/ 2604344 w 6043910"/>
                <a:gd name="connsiteY36" fmla="*/ 2165105 h 2360490"/>
                <a:gd name="connsiteX37" fmla="*/ 2690313 w 6043910"/>
                <a:gd name="connsiteY37" fmla="*/ 2157290 h 2360490"/>
                <a:gd name="connsiteX38" fmla="*/ 2745021 w 6043910"/>
                <a:gd name="connsiteY38" fmla="*/ 2141659 h 2360490"/>
                <a:gd name="connsiteX39" fmla="*/ 2830990 w 6043910"/>
                <a:gd name="connsiteY39" fmla="*/ 2133844 h 2360490"/>
                <a:gd name="connsiteX40" fmla="*/ 2877882 w 6043910"/>
                <a:gd name="connsiteY40" fmla="*/ 2118213 h 2360490"/>
                <a:gd name="connsiteX41" fmla="*/ 2909144 w 6043910"/>
                <a:gd name="connsiteY41" fmla="*/ 2110398 h 2360490"/>
                <a:gd name="connsiteX42" fmla="*/ 2956036 w 6043910"/>
                <a:gd name="connsiteY42" fmla="*/ 2094767 h 2360490"/>
                <a:gd name="connsiteX43" fmla="*/ 3120159 w 6043910"/>
                <a:gd name="connsiteY43" fmla="*/ 2079136 h 2360490"/>
                <a:gd name="connsiteX44" fmla="*/ 3174867 w 6043910"/>
                <a:gd name="connsiteY44" fmla="*/ 2063505 h 2360490"/>
                <a:gd name="connsiteX45" fmla="*/ 3221759 w 6043910"/>
                <a:gd name="connsiteY45" fmla="*/ 2047875 h 2360490"/>
                <a:gd name="connsiteX46" fmla="*/ 3245205 w 6043910"/>
                <a:gd name="connsiteY46" fmla="*/ 2040059 h 2360490"/>
                <a:gd name="connsiteX47" fmla="*/ 3651605 w 6043910"/>
                <a:gd name="connsiteY47" fmla="*/ 2047875 h 2360490"/>
                <a:gd name="connsiteX48" fmla="*/ 3690682 w 6043910"/>
                <a:gd name="connsiteY48" fmla="*/ 2055690 h 2360490"/>
                <a:gd name="connsiteX49" fmla="*/ 3753205 w 6043910"/>
                <a:gd name="connsiteY49" fmla="*/ 2071321 h 2360490"/>
                <a:gd name="connsiteX50" fmla="*/ 3800098 w 6043910"/>
                <a:gd name="connsiteY50" fmla="*/ 2086951 h 2360490"/>
                <a:gd name="connsiteX51" fmla="*/ 3823544 w 6043910"/>
                <a:gd name="connsiteY51" fmla="*/ 2094767 h 2360490"/>
                <a:gd name="connsiteX52" fmla="*/ 3862621 w 6043910"/>
                <a:gd name="connsiteY52" fmla="*/ 2102582 h 2360490"/>
                <a:gd name="connsiteX53" fmla="*/ 3893882 w 6043910"/>
                <a:gd name="connsiteY53" fmla="*/ 2118213 h 2360490"/>
                <a:gd name="connsiteX54" fmla="*/ 3948590 w 6043910"/>
                <a:gd name="connsiteY54" fmla="*/ 2133844 h 2360490"/>
                <a:gd name="connsiteX55" fmla="*/ 3972036 w 6043910"/>
                <a:gd name="connsiteY55" fmla="*/ 2141659 h 2360490"/>
                <a:gd name="connsiteX56" fmla="*/ 4026744 w 6043910"/>
                <a:gd name="connsiteY56" fmla="*/ 2157290 h 2360490"/>
                <a:gd name="connsiteX57" fmla="*/ 4050190 w 6043910"/>
                <a:gd name="connsiteY57" fmla="*/ 2172921 h 2360490"/>
                <a:gd name="connsiteX58" fmla="*/ 4120529 w 6043910"/>
                <a:gd name="connsiteY58" fmla="*/ 2188551 h 2360490"/>
                <a:gd name="connsiteX59" fmla="*/ 4143975 w 6043910"/>
                <a:gd name="connsiteY59" fmla="*/ 2196367 h 2360490"/>
                <a:gd name="connsiteX60" fmla="*/ 4237759 w 6043910"/>
                <a:gd name="connsiteY60" fmla="*/ 2211998 h 2360490"/>
                <a:gd name="connsiteX61" fmla="*/ 4284652 w 6043910"/>
                <a:gd name="connsiteY61" fmla="*/ 2227628 h 2360490"/>
                <a:gd name="connsiteX62" fmla="*/ 4308098 w 6043910"/>
                <a:gd name="connsiteY62" fmla="*/ 2235444 h 2360490"/>
                <a:gd name="connsiteX63" fmla="*/ 4347175 w 6043910"/>
                <a:gd name="connsiteY63" fmla="*/ 2243259 h 2360490"/>
                <a:gd name="connsiteX64" fmla="*/ 4370621 w 6043910"/>
                <a:gd name="connsiteY64" fmla="*/ 2251075 h 2360490"/>
                <a:gd name="connsiteX65" fmla="*/ 4425329 w 6043910"/>
                <a:gd name="connsiteY65" fmla="*/ 2258890 h 2360490"/>
                <a:gd name="connsiteX66" fmla="*/ 4534744 w 6043910"/>
                <a:gd name="connsiteY66" fmla="*/ 2290151 h 2360490"/>
                <a:gd name="connsiteX67" fmla="*/ 4737944 w 6043910"/>
                <a:gd name="connsiteY67" fmla="*/ 2305782 h 2360490"/>
                <a:gd name="connsiteX68" fmla="*/ 4808282 w 6043910"/>
                <a:gd name="connsiteY68" fmla="*/ 2313598 h 2360490"/>
                <a:gd name="connsiteX69" fmla="*/ 4839544 w 6043910"/>
                <a:gd name="connsiteY69" fmla="*/ 2321413 h 2360490"/>
                <a:gd name="connsiteX70" fmla="*/ 5050559 w 6043910"/>
                <a:gd name="connsiteY70" fmla="*/ 2329228 h 2360490"/>
                <a:gd name="connsiteX71" fmla="*/ 5105267 w 6043910"/>
                <a:gd name="connsiteY71" fmla="*/ 2337044 h 2360490"/>
                <a:gd name="connsiteX72" fmla="*/ 5152159 w 6043910"/>
                <a:gd name="connsiteY72" fmla="*/ 2344859 h 2360490"/>
                <a:gd name="connsiteX73" fmla="*/ 5230313 w 6043910"/>
                <a:gd name="connsiteY73" fmla="*/ 2352675 h 2360490"/>
                <a:gd name="connsiteX74" fmla="*/ 5285021 w 6043910"/>
                <a:gd name="connsiteY74" fmla="*/ 2360490 h 2360490"/>
                <a:gd name="connsiteX75" fmla="*/ 5550744 w 6043910"/>
                <a:gd name="connsiteY75" fmla="*/ 2344859 h 2360490"/>
                <a:gd name="connsiteX76" fmla="*/ 5753944 w 6043910"/>
                <a:gd name="connsiteY76" fmla="*/ 2274521 h 2360490"/>
                <a:gd name="connsiteX77" fmla="*/ 5949329 w 6043910"/>
                <a:gd name="connsiteY77" fmla="*/ 2079136 h 2360490"/>
                <a:gd name="connsiteX78" fmla="*/ 6035298 w 6043910"/>
                <a:gd name="connsiteY78" fmla="*/ 1836859 h 2360490"/>
                <a:gd name="connsiteX79" fmla="*/ 6019667 w 6043910"/>
                <a:gd name="connsiteY79" fmla="*/ 1610213 h 2360490"/>
                <a:gd name="connsiteX80" fmla="*/ 5847729 w 6043910"/>
                <a:gd name="connsiteY80" fmla="*/ 1422644 h 2360490"/>
                <a:gd name="connsiteX81" fmla="*/ 5496036 w 6043910"/>
                <a:gd name="connsiteY81" fmla="*/ 1258521 h 2360490"/>
                <a:gd name="connsiteX82" fmla="*/ 5066190 w 6043910"/>
                <a:gd name="connsiteY82" fmla="*/ 1055321 h 2360490"/>
                <a:gd name="connsiteX83" fmla="*/ 4691052 w 6043910"/>
                <a:gd name="connsiteY83" fmla="*/ 844305 h 2360490"/>
                <a:gd name="connsiteX84" fmla="*/ 4495667 w 6043910"/>
                <a:gd name="connsiteY84" fmla="*/ 539505 h 2360490"/>
                <a:gd name="connsiteX85" fmla="*/ 4347175 w 6043910"/>
                <a:gd name="connsiteY85" fmla="*/ 242521 h 2360490"/>
                <a:gd name="connsiteX86" fmla="*/ 3979852 w 6043910"/>
                <a:gd name="connsiteY86" fmla="*/ 8059 h 2360490"/>
                <a:gd name="connsiteX87" fmla="*/ 3691904 w 6043910"/>
                <a:gd name="connsiteY87" fmla="*/ 0 h 2360490"/>
                <a:gd name="connsiteX88" fmla="*/ 3464036 w 6043910"/>
                <a:gd name="connsiteY88" fmla="*/ 23690 h 2360490"/>
                <a:gd name="connsiteX89" fmla="*/ 3378067 w 6043910"/>
                <a:gd name="connsiteY89" fmla="*/ 31505 h 2360490"/>
                <a:gd name="connsiteX90" fmla="*/ 3323359 w 6043910"/>
                <a:gd name="connsiteY90" fmla="*/ 47136 h 2360490"/>
                <a:gd name="connsiteX91" fmla="*/ 3276467 w 6043910"/>
                <a:gd name="connsiteY91" fmla="*/ 62767 h 2360490"/>
                <a:gd name="connsiteX92" fmla="*/ 3253021 w 6043910"/>
                <a:gd name="connsiteY92" fmla="*/ 70582 h 2360490"/>
                <a:gd name="connsiteX93" fmla="*/ 3198313 w 6043910"/>
                <a:gd name="connsiteY93" fmla="*/ 94028 h 2360490"/>
                <a:gd name="connsiteX94" fmla="*/ 3127975 w 6043910"/>
                <a:gd name="connsiteY94" fmla="*/ 117475 h 2360490"/>
                <a:gd name="connsiteX95" fmla="*/ 3104529 w 6043910"/>
                <a:gd name="connsiteY95" fmla="*/ 125290 h 2360490"/>
                <a:gd name="connsiteX96" fmla="*/ 3073267 w 6043910"/>
                <a:gd name="connsiteY96" fmla="*/ 133105 h 2360490"/>
                <a:gd name="connsiteX97" fmla="*/ 3026375 w 6043910"/>
                <a:gd name="connsiteY97" fmla="*/ 148736 h 2360490"/>
                <a:gd name="connsiteX98" fmla="*/ 2948221 w 6043910"/>
                <a:gd name="connsiteY98" fmla="*/ 172182 h 2360490"/>
                <a:gd name="connsiteX99" fmla="*/ 2924775 w 6043910"/>
                <a:gd name="connsiteY99" fmla="*/ 179998 h 2360490"/>
                <a:gd name="connsiteX100" fmla="*/ 2901329 w 6043910"/>
                <a:gd name="connsiteY100" fmla="*/ 195628 h 2360490"/>
                <a:gd name="connsiteX101" fmla="*/ 2846621 w 6043910"/>
                <a:gd name="connsiteY101" fmla="*/ 211259 h 2360490"/>
                <a:gd name="connsiteX102" fmla="*/ 2823175 w 6043910"/>
                <a:gd name="connsiteY102" fmla="*/ 226890 h 2360490"/>
                <a:gd name="connsiteX103" fmla="*/ 2791913 w 6043910"/>
                <a:gd name="connsiteY103" fmla="*/ 234705 h 2360490"/>
                <a:gd name="connsiteX104" fmla="*/ 2768467 w 6043910"/>
                <a:gd name="connsiteY104" fmla="*/ 242521 h 2360490"/>
                <a:gd name="connsiteX105" fmla="*/ 2737205 w 6043910"/>
                <a:gd name="connsiteY105" fmla="*/ 250336 h 2360490"/>
                <a:gd name="connsiteX106" fmla="*/ 2682498 w 6043910"/>
                <a:gd name="connsiteY106" fmla="*/ 265967 h 2360490"/>
                <a:gd name="connsiteX107" fmla="*/ 2643421 w 6043910"/>
                <a:gd name="connsiteY107" fmla="*/ 273782 h 2360490"/>
                <a:gd name="connsiteX108" fmla="*/ 2619975 w 6043910"/>
                <a:gd name="connsiteY108" fmla="*/ 281598 h 2360490"/>
                <a:gd name="connsiteX109" fmla="*/ 2573082 w 6043910"/>
                <a:gd name="connsiteY109" fmla="*/ 289413 h 2360490"/>
                <a:gd name="connsiteX110" fmla="*/ 2549636 w 6043910"/>
                <a:gd name="connsiteY110" fmla="*/ 297228 h 2360490"/>
                <a:gd name="connsiteX111" fmla="*/ 2479298 w 6043910"/>
                <a:gd name="connsiteY111" fmla="*/ 312859 h 2360490"/>
                <a:gd name="connsiteX112" fmla="*/ 2416775 w 6043910"/>
                <a:gd name="connsiteY112" fmla="*/ 336305 h 2360490"/>
                <a:gd name="connsiteX113" fmla="*/ 2393329 w 6043910"/>
                <a:gd name="connsiteY113" fmla="*/ 351936 h 2360490"/>
                <a:gd name="connsiteX114" fmla="*/ 2338621 w 6043910"/>
                <a:gd name="connsiteY114" fmla="*/ 359751 h 2360490"/>
                <a:gd name="connsiteX115" fmla="*/ 2276098 w 6043910"/>
                <a:gd name="connsiteY115" fmla="*/ 375382 h 2360490"/>
                <a:gd name="connsiteX116" fmla="*/ 2166682 w 6043910"/>
                <a:gd name="connsiteY116" fmla="*/ 391013 h 2360490"/>
                <a:gd name="connsiteX117" fmla="*/ 2111975 w 6043910"/>
                <a:gd name="connsiteY117" fmla="*/ 406644 h 2360490"/>
                <a:gd name="connsiteX118" fmla="*/ 2002559 w 6043910"/>
                <a:gd name="connsiteY118" fmla="*/ 437905 h 2360490"/>
                <a:gd name="connsiteX119" fmla="*/ 1955667 w 6043910"/>
                <a:gd name="connsiteY119" fmla="*/ 453536 h 2360490"/>
                <a:gd name="connsiteX120" fmla="*/ 1924405 w 6043910"/>
                <a:gd name="connsiteY120" fmla="*/ 461351 h 2360490"/>
                <a:gd name="connsiteX121" fmla="*/ 1900959 w 6043910"/>
                <a:gd name="connsiteY121" fmla="*/ 469167 h 2360490"/>
                <a:gd name="connsiteX122" fmla="*/ 1830621 w 6043910"/>
                <a:gd name="connsiteY122" fmla="*/ 476982 h 2360490"/>
                <a:gd name="connsiteX123" fmla="*/ 1736836 w 6043910"/>
                <a:gd name="connsiteY123" fmla="*/ 492613 h 2360490"/>
                <a:gd name="connsiteX124" fmla="*/ 1478929 w 6043910"/>
                <a:gd name="connsiteY124" fmla="*/ 516059 h 2360490"/>
                <a:gd name="connsiteX125" fmla="*/ 1400775 w 6043910"/>
                <a:gd name="connsiteY125" fmla="*/ 531690 h 2360490"/>
                <a:gd name="connsiteX126" fmla="*/ 1369513 w 6043910"/>
                <a:gd name="connsiteY126" fmla="*/ 539505 h 2360490"/>
                <a:gd name="connsiteX127" fmla="*/ 1142866 w 6043910"/>
                <a:gd name="connsiteY127" fmla="*/ 594213 h 2360490"/>
                <a:gd name="connsiteX128" fmla="*/ 431666 w 6043910"/>
                <a:gd name="connsiteY12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463298 w 6043910"/>
                <a:gd name="connsiteY21" fmla="*/ 2141659 h 2360490"/>
                <a:gd name="connsiteX22" fmla="*/ 1494559 w 6043910"/>
                <a:gd name="connsiteY22" fmla="*/ 2149475 h 2360490"/>
                <a:gd name="connsiteX23" fmla="*/ 1705575 w 6043910"/>
                <a:gd name="connsiteY23" fmla="*/ 2165105 h 2360490"/>
                <a:gd name="connsiteX24" fmla="*/ 1783729 w 6043910"/>
                <a:gd name="connsiteY24" fmla="*/ 2172921 h 2360490"/>
                <a:gd name="connsiteX25" fmla="*/ 1838436 w 6043910"/>
                <a:gd name="connsiteY25" fmla="*/ 2188551 h 2360490"/>
                <a:gd name="connsiteX26" fmla="*/ 1861882 w 6043910"/>
                <a:gd name="connsiteY26" fmla="*/ 2196367 h 2360490"/>
                <a:gd name="connsiteX27" fmla="*/ 1932221 w 6043910"/>
                <a:gd name="connsiteY27" fmla="*/ 2204182 h 2360490"/>
                <a:gd name="connsiteX28" fmla="*/ 2072898 w 6043910"/>
                <a:gd name="connsiteY28" fmla="*/ 2219813 h 2360490"/>
                <a:gd name="connsiteX29" fmla="*/ 2237021 w 6043910"/>
                <a:gd name="connsiteY29" fmla="*/ 2227628 h 2360490"/>
                <a:gd name="connsiteX30" fmla="*/ 2393329 w 6043910"/>
                <a:gd name="connsiteY30" fmla="*/ 2219813 h 2360490"/>
                <a:gd name="connsiteX31" fmla="*/ 2432405 w 6043910"/>
                <a:gd name="connsiteY31" fmla="*/ 2211998 h 2360490"/>
                <a:gd name="connsiteX32" fmla="*/ 2487113 w 6043910"/>
                <a:gd name="connsiteY32" fmla="*/ 2196367 h 2360490"/>
                <a:gd name="connsiteX33" fmla="*/ 2557452 w 6043910"/>
                <a:gd name="connsiteY33" fmla="*/ 2188551 h 2360490"/>
                <a:gd name="connsiteX34" fmla="*/ 2580898 w 6043910"/>
                <a:gd name="connsiteY34" fmla="*/ 2180736 h 2360490"/>
                <a:gd name="connsiteX35" fmla="*/ 2604344 w 6043910"/>
                <a:gd name="connsiteY35" fmla="*/ 2165105 h 2360490"/>
                <a:gd name="connsiteX36" fmla="*/ 2690313 w 6043910"/>
                <a:gd name="connsiteY36" fmla="*/ 2157290 h 2360490"/>
                <a:gd name="connsiteX37" fmla="*/ 2745021 w 6043910"/>
                <a:gd name="connsiteY37" fmla="*/ 2141659 h 2360490"/>
                <a:gd name="connsiteX38" fmla="*/ 2830990 w 6043910"/>
                <a:gd name="connsiteY38" fmla="*/ 2133844 h 2360490"/>
                <a:gd name="connsiteX39" fmla="*/ 2877882 w 6043910"/>
                <a:gd name="connsiteY39" fmla="*/ 2118213 h 2360490"/>
                <a:gd name="connsiteX40" fmla="*/ 2909144 w 6043910"/>
                <a:gd name="connsiteY40" fmla="*/ 2110398 h 2360490"/>
                <a:gd name="connsiteX41" fmla="*/ 2956036 w 6043910"/>
                <a:gd name="connsiteY41" fmla="*/ 2094767 h 2360490"/>
                <a:gd name="connsiteX42" fmla="*/ 3120159 w 6043910"/>
                <a:gd name="connsiteY42" fmla="*/ 2079136 h 2360490"/>
                <a:gd name="connsiteX43" fmla="*/ 3174867 w 6043910"/>
                <a:gd name="connsiteY43" fmla="*/ 2063505 h 2360490"/>
                <a:gd name="connsiteX44" fmla="*/ 3221759 w 6043910"/>
                <a:gd name="connsiteY44" fmla="*/ 2047875 h 2360490"/>
                <a:gd name="connsiteX45" fmla="*/ 3245205 w 6043910"/>
                <a:gd name="connsiteY45" fmla="*/ 2040059 h 2360490"/>
                <a:gd name="connsiteX46" fmla="*/ 3651605 w 6043910"/>
                <a:gd name="connsiteY46" fmla="*/ 2047875 h 2360490"/>
                <a:gd name="connsiteX47" fmla="*/ 3690682 w 6043910"/>
                <a:gd name="connsiteY47" fmla="*/ 2055690 h 2360490"/>
                <a:gd name="connsiteX48" fmla="*/ 3753205 w 6043910"/>
                <a:gd name="connsiteY48" fmla="*/ 2071321 h 2360490"/>
                <a:gd name="connsiteX49" fmla="*/ 3800098 w 6043910"/>
                <a:gd name="connsiteY49" fmla="*/ 2086951 h 2360490"/>
                <a:gd name="connsiteX50" fmla="*/ 3823544 w 6043910"/>
                <a:gd name="connsiteY50" fmla="*/ 2094767 h 2360490"/>
                <a:gd name="connsiteX51" fmla="*/ 3862621 w 6043910"/>
                <a:gd name="connsiteY51" fmla="*/ 2102582 h 2360490"/>
                <a:gd name="connsiteX52" fmla="*/ 3893882 w 6043910"/>
                <a:gd name="connsiteY52" fmla="*/ 2118213 h 2360490"/>
                <a:gd name="connsiteX53" fmla="*/ 3948590 w 6043910"/>
                <a:gd name="connsiteY53" fmla="*/ 2133844 h 2360490"/>
                <a:gd name="connsiteX54" fmla="*/ 3972036 w 6043910"/>
                <a:gd name="connsiteY54" fmla="*/ 2141659 h 2360490"/>
                <a:gd name="connsiteX55" fmla="*/ 4026744 w 6043910"/>
                <a:gd name="connsiteY55" fmla="*/ 2157290 h 2360490"/>
                <a:gd name="connsiteX56" fmla="*/ 4050190 w 6043910"/>
                <a:gd name="connsiteY56" fmla="*/ 2172921 h 2360490"/>
                <a:gd name="connsiteX57" fmla="*/ 4120529 w 6043910"/>
                <a:gd name="connsiteY57" fmla="*/ 2188551 h 2360490"/>
                <a:gd name="connsiteX58" fmla="*/ 4143975 w 6043910"/>
                <a:gd name="connsiteY58" fmla="*/ 2196367 h 2360490"/>
                <a:gd name="connsiteX59" fmla="*/ 4237759 w 6043910"/>
                <a:gd name="connsiteY59" fmla="*/ 2211998 h 2360490"/>
                <a:gd name="connsiteX60" fmla="*/ 4284652 w 6043910"/>
                <a:gd name="connsiteY60" fmla="*/ 2227628 h 2360490"/>
                <a:gd name="connsiteX61" fmla="*/ 4308098 w 6043910"/>
                <a:gd name="connsiteY61" fmla="*/ 2235444 h 2360490"/>
                <a:gd name="connsiteX62" fmla="*/ 4347175 w 6043910"/>
                <a:gd name="connsiteY62" fmla="*/ 2243259 h 2360490"/>
                <a:gd name="connsiteX63" fmla="*/ 4370621 w 6043910"/>
                <a:gd name="connsiteY63" fmla="*/ 2251075 h 2360490"/>
                <a:gd name="connsiteX64" fmla="*/ 4425329 w 6043910"/>
                <a:gd name="connsiteY64" fmla="*/ 2258890 h 2360490"/>
                <a:gd name="connsiteX65" fmla="*/ 4534744 w 6043910"/>
                <a:gd name="connsiteY65" fmla="*/ 2290151 h 2360490"/>
                <a:gd name="connsiteX66" fmla="*/ 4737944 w 6043910"/>
                <a:gd name="connsiteY66" fmla="*/ 2305782 h 2360490"/>
                <a:gd name="connsiteX67" fmla="*/ 4808282 w 6043910"/>
                <a:gd name="connsiteY67" fmla="*/ 2313598 h 2360490"/>
                <a:gd name="connsiteX68" fmla="*/ 4839544 w 6043910"/>
                <a:gd name="connsiteY68" fmla="*/ 2321413 h 2360490"/>
                <a:gd name="connsiteX69" fmla="*/ 5050559 w 6043910"/>
                <a:gd name="connsiteY69" fmla="*/ 2329228 h 2360490"/>
                <a:gd name="connsiteX70" fmla="*/ 5105267 w 6043910"/>
                <a:gd name="connsiteY70" fmla="*/ 2337044 h 2360490"/>
                <a:gd name="connsiteX71" fmla="*/ 5152159 w 6043910"/>
                <a:gd name="connsiteY71" fmla="*/ 2344859 h 2360490"/>
                <a:gd name="connsiteX72" fmla="*/ 5230313 w 6043910"/>
                <a:gd name="connsiteY72" fmla="*/ 2352675 h 2360490"/>
                <a:gd name="connsiteX73" fmla="*/ 5285021 w 6043910"/>
                <a:gd name="connsiteY73" fmla="*/ 2360490 h 2360490"/>
                <a:gd name="connsiteX74" fmla="*/ 5550744 w 6043910"/>
                <a:gd name="connsiteY74" fmla="*/ 2344859 h 2360490"/>
                <a:gd name="connsiteX75" fmla="*/ 5753944 w 6043910"/>
                <a:gd name="connsiteY75" fmla="*/ 2274521 h 2360490"/>
                <a:gd name="connsiteX76" fmla="*/ 5949329 w 6043910"/>
                <a:gd name="connsiteY76" fmla="*/ 2079136 h 2360490"/>
                <a:gd name="connsiteX77" fmla="*/ 6035298 w 6043910"/>
                <a:gd name="connsiteY77" fmla="*/ 1836859 h 2360490"/>
                <a:gd name="connsiteX78" fmla="*/ 6019667 w 6043910"/>
                <a:gd name="connsiteY78" fmla="*/ 1610213 h 2360490"/>
                <a:gd name="connsiteX79" fmla="*/ 5847729 w 6043910"/>
                <a:gd name="connsiteY79" fmla="*/ 1422644 h 2360490"/>
                <a:gd name="connsiteX80" fmla="*/ 5496036 w 6043910"/>
                <a:gd name="connsiteY80" fmla="*/ 1258521 h 2360490"/>
                <a:gd name="connsiteX81" fmla="*/ 5066190 w 6043910"/>
                <a:gd name="connsiteY81" fmla="*/ 1055321 h 2360490"/>
                <a:gd name="connsiteX82" fmla="*/ 4691052 w 6043910"/>
                <a:gd name="connsiteY82" fmla="*/ 844305 h 2360490"/>
                <a:gd name="connsiteX83" fmla="*/ 4495667 w 6043910"/>
                <a:gd name="connsiteY83" fmla="*/ 539505 h 2360490"/>
                <a:gd name="connsiteX84" fmla="*/ 4347175 w 6043910"/>
                <a:gd name="connsiteY84" fmla="*/ 242521 h 2360490"/>
                <a:gd name="connsiteX85" fmla="*/ 3979852 w 6043910"/>
                <a:gd name="connsiteY85" fmla="*/ 8059 h 2360490"/>
                <a:gd name="connsiteX86" fmla="*/ 3691904 w 6043910"/>
                <a:gd name="connsiteY86" fmla="*/ 0 h 2360490"/>
                <a:gd name="connsiteX87" fmla="*/ 3464036 w 6043910"/>
                <a:gd name="connsiteY87" fmla="*/ 23690 h 2360490"/>
                <a:gd name="connsiteX88" fmla="*/ 3378067 w 6043910"/>
                <a:gd name="connsiteY88" fmla="*/ 31505 h 2360490"/>
                <a:gd name="connsiteX89" fmla="*/ 3323359 w 6043910"/>
                <a:gd name="connsiteY89" fmla="*/ 47136 h 2360490"/>
                <a:gd name="connsiteX90" fmla="*/ 3276467 w 6043910"/>
                <a:gd name="connsiteY90" fmla="*/ 62767 h 2360490"/>
                <a:gd name="connsiteX91" fmla="*/ 3253021 w 6043910"/>
                <a:gd name="connsiteY91" fmla="*/ 70582 h 2360490"/>
                <a:gd name="connsiteX92" fmla="*/ 3198313 w 6043910"/>
                <a:gd name="connsiteY92" fmla="*/ 94028 h 2360490"/>
                <a:gd name="connsiteX93" fmla="*/ 3127975 w 6043910"/>
                <a:gd name="connsiteY93" fmla="*/ 117475 h 2360490"/>
                <a:gd name="connsiteX94" fmla="*/ 3104529 w 6043910"/>
                <a:gd name="connsiteY94" fmla="*/ 125290 h 2360490"/>
                <a:gd name="connsiteX95" fmla="*/ 3073267 w 6043910"/>
                <a:gd name="connsiteY95" fmla="*/ 133105 h 2360490"/>
                <a:gd name="connsiteX96" fmla="*/ 3026375 w 6043910"/>
                <a:gd name="connsiteY96" fmla="*/ 148736 h 2360490"/>
                <a:gd name="connsiteX97" fmla="*/ 2948221 w 6043910"/>
                <a:gd name="connsiteY97" fmla="*/ 172182 h 2360490"/>
                <a:gd name="connsiteX98" fmla="*/ 2924775 w 6043910"/>
                <a:gd name="connsiteY98" fmla="*/ 179998 h 2360490"/>
                <a:gd name="connsiteX99" fmla="*/ 2901329 w 6043910"/>
                <a:gd name="connsiteY99" fmla="*/ 195628 h 2360490"/>
                <a:gd name="connsiteX100" fmla="*/ 2846621 w 6043910"/>
                <a:gd name="connsiteY100" fmla="*/ 211259 h 2360490"/>
                <a:gd name="connsiteX101" fmla="*/ 2823175 w 6043910"/>
                <a:gd name="connsiteY101" fmla="*/ 226890 h 2360490"/>
                <a:gd name="connsiteX102" fmla="*/ 2791913 w 6043910"/>
                <a:gd name="connsiteY102" fmla="*/ 234705 h 2360490"/>
                <a:gd name="connsiteX103" fmla="*/ 2768467 w 6043910"/>
                <a:gd name="connsiteY103" fmla="*/ 242521 h 2360490"/>
                <a:gd name="connsiteX104" fmla="*/ 2737205 w 6043910"/>
                <a:gd name="connsiteY104" fmla="*/ 250336 h 2360490"/>
                <a:gd name="connsiteX105" fmla="*/ 2682498 w 6043910"/>
                <a:gd name="connsiteY105" fmla="*/ 265967 h 2360490"/>
                <a:gd name="connsiteX106" fmla="*/ 2643421 w 6043910"/>
                <a:gd name="connsiteY106" fmla="*/ 273782 h 2360490"/>
                <a:gd name="connsiteX107" fmla="*/ 2619975 w 6043910"/>
                <a:gd name="connsiteY107" fmla="*/ 281598 h 2360490"/>
                <a:gd name="connsiteX108" fmla="*/ 2573082 w 6043910"/>
                <a:gd name="connsiteY108" fmla="*/ 289413 h 2360490"/>
                <a:gd name="connsiteX109" fmla="*/ 2549636 w 6043910"/>
                <a:gd name="connsiteY109" fmla="*/ 297228 h 2360490"/>
                <a:gd name="connsiteX110" fmla="*/ 2479298 w 6043910"/>
                <a:gd name="connsiteY110" fmla="*/ 312859 h 2360490"/>
                <a:gd name="connsiteX111" fmla="*/ 2416775 w 6043910"/>
                <a:gd name="connsiteY111" fmla="*/ 336305 h 2360490"/>
                <a:gd name="connsiteX112" fmla="*/ 2393329 w 6043910"/>
                <a:gd name="connsiteY112" fmla="*/ 351936 h 2360490"/>
                <a:gd name="connsiteX113" fmla="*/ 2338621 w 6043910"/>
                <a:gd name="connsiteY113" fmla="*/ 359751 h 2360490"/>
                <a:gd name="connsiteX114" fmla="*/ 2276098 w 6043910"/>
                <a:gd name="connsiteY114" fmla="*/ 375382 h 2360490"/>
                <a:gd name="connsiteX115" fmla="*/ 2166682 w 6043910"/>
                <a:gd name="connsiteY115" fmla="*/ 391013 h 2360490"/>
                <a:gd name="connsiteX116" fmla="*/ 2111975 w 6043910"/>
                <a:gd name="connsiteY116" fmla="*/ 406644 h 2360490"/>
                <a:gd name="connsiteX117" fmla="*/ 2002559 w 6043910"/>
                <a:gd name="connsiteY117" fmla="*/ 437905 h 2360490"/>
                <a:gd name="connsiteX118" fmla="*/ 1955667 w 6043910"/>
                <a:gd name="connsiteY118" fmla="*/ 453536 h 2360490"/>
                <a:gd name="connsiteX119" fmla="*/ 1924405 w 6043910"/>
                <a:gd name="connsiteY119" fmla="*/ 461351 h 2360490"/>
                <a:gd name="connsiteX120" fmla="*/ 1900959 w 6043910"/>
                <a:gd name="connsiteY120" fmla="*/ 469167 h 2360490"/>
                <a:gd name="connsiteX121" fmla="*/ 1830621 w 6043910"/>
                <a:gd name="connsiteY121" fmla="*/ 476982 h 2360490"/>
                <a:gd name="connsiteX122" fmla="*/ 1736836 w 6043910"/>
                <a:gd name="connsiteY122" fmla="*/ 492613 h 2360490"/>
                <a:gd name="connsiteX123" fmla="*/ 1478929 w 6043910"/>
                <a:gd name="connsiteY123" fmla="*/ 516059 h 2360490"/>
                <a:gd name="connsiteX124" fmla="*/ 1400775 w 6043910"/>
                <a:gd name="connsiteY124" fmla="*/ 531690 h 2360490"/>
                <a:gd name="connsiteX125" fmla="*/ 1369513 w 6043910"/>
                <a:gd name="connsiteY125" fmla="*/ 539505 h 2360490"/>
                <a:gd name="connsiteX126" fmla="*/ 1142866 w 6043910"/>
                <a:gd name="connsiteY126" fmla="*/ 594213 h 2360490"/>
                <a:gd name="connsiteX127" fmla="*/ 431666 w 6043910"/>
                <a:gd name="connsiteY12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494559 w 6043910"/>
                <a:gd name="connsiteY21" fmla="*/ 2149475 h 2360490"/>
                <a:gd name="connsiteX22" fmla="*/ 1705575 w 6043910"/>
                <a:gd name="connsiteY22" fmla="*/ 2165105 h 2360490"/>
                <a:gd name="connsiteX23" fmla="*/ 1783729 w 6043910"/>
                <a:gd name="connsiteY23" fmla="*/ 2172921 h 2360490"/>
                <a:gd name="connsiteX24" fmla="*/ 1838436 w 6043910"/>
                <a:gd name="connsiteY24" fmla="*/ 2188551 h 2360490"/>
                <a:gd name="connsiteX25" fmla="*/ 1861882 w 6043910"/>
                <a:gd name="connsiteY25" fmla="*/ 2196367 h 2360490"/>
                <a:gd name="connsiteX26" fmla="*/ 1932221 w 6043910"/>
                <a:gd name="connsiteY26" fmla="*/ 2204182 h 2360490"/>
                <a:gd name="connsiteX27" fmla="*/ 2072898 w 6043910"/>
                <a:gd name="connsiteY27" fmla="*/ 2219813 h 2360490"/>
                <a:gd name="connsiteX28" fmla="*/ 2237021 w 6043910"/>
                <a:gd name="connsiteY28" fmla="*/ 2227628 h 2360490"/>
                <a:gd name="connsiteX29" fmla="*/ 2393329 w 6043910"/>
                <a:gd name="connsiteY29" fmla="*/ 2219813 h 2360490"/>
                <a:gd name="connsiteX30" fmla="*/ 2432405 w 6043910"/>
                <a:gd name="connsiteY30" fmla="*/ 2211998 h 2360490"/>
                <a:gd name="connsiteX31" fmla="*/ 2487113 w 6043910"/>
                <a:gd name="connsiteY31" fmla="*/ 2196367 h 2360490"/>
                <a:gd name="connsiteX32" fmla="*/ 2557452 w 6043910"/>
                <a:gd name="connsiteY32" fmla="*/ 2188551 h 2360490"/>
                <a:gd name="connsiteX33" fmla="*/ 2580898 w 6043910"/>
                <a:gd name="connsiteY33" fmla="*/ 2180736 h 2360490"/>
                <a:gd name="connsiteX34" fmla="*/ 2604344 w 6043910"/>
                <a:gd name="connsiteY34" fmla="*/ 2165105 h 2360490"/>
                <a:gd name="connsiteX35" fmla="*/ 2690313 w 6043910"/>
                <a:gd name="connsiteY35" fmla="*/ 2157290 h 2360490"/>
                <a:gd name="connsiteX36" fmla="*/ 2745021 w 6043910"/>
                <a:gd name="connsiteY36" fmla="*/ 2141659 h 2360490"/>
                <a:gd name="connsiteX37" fmla="*/ 2830990 w 6043910"/>
                <a:gd name="connsiteY37" fmla="*/ 2133844 h 2360490"/>
                <a:gd name="connsiteX38" fmla="*/ 2877882 w 6043910"/>
                <a:gd name="connsiteY38" fmla="*/ 2118213 h 2360490"/>
                <a:gd name="connsiteX39" fmla="*/ 2909144 w 6043910"/>
                <a:gd name="connsiteY39" fmla="*/ 2110398 h 2360490"/>
                <a:gd name="connsiteX40" fmla="*/ 2956036 w 6043910"/>
                <a:gd name="connsiteY40" fmla="*/ 2094767 h 2360490"/>
                <a:gd name="connsiteX41" fmla="*/ 3120159 w 6043910"/>
                <a:gd name="connsiteY41" fmla="*/ 2079136 h 2360490"/>
                <a:gd name="connsiteX42" fmla="*/ 3174867 w 6043910"/>
                <a:gd name="connsiteY42" fmla="*/ 2063505 h 2360490"/>
                <a:gd name="connsiteX43" fmla="*/ 3221759 w 6043910"/>
                <a:gd name="connsiteY43" fmla="*/ 2047875 h 2360490"/>
                <a:gd name="connsiteX44" fmla="*/ 3245205 w 6043910"/>
                <a:gd name="connsiteY44" fmla="*/ 2040059 h 2360490"/>
                <a:gd name="connsiteX45" fmla="*/ 3651605 w 6043910"/>
                <a:gd name="connsiteY45" fmla="*/ 2047875 h 2360490"/>
                <a:gd name="connsiteX46" fmla="*/ 3690682 w 6043910"/>
                <a:gd name="connsiteY46" fmla="*/ 2055690 h 2360490"/>
                <a:gd name="connsiteX47" fmla="*/ 3753205 w 6043910"/>
                <a:gd name="connsiteY47" fmla="*/ 2071321 h 2360490"/>
                <a:gd name="connsiteX48" fmla="*/ 3800098 w 6043910"/>
                <a:gd name="connsiteY48" fmla="*/ 2086951 h 2360490"/>
                <a:gd name="connsiteX49" fmla="*/ 3823544 w 6043910"/>
                <a:gd name="connsiteY49" fmla="*/ 2094767 h 2360490"/>
                <a:gd name="connsiteX50" fmla="*/ 3862621 w 6043910"/>
                <a:gd name="connsiteY50" fmla="*/ 2102582 h 2360490"/>
                <a:gd name="connsiteX51" fmla="*/ 3893882 w 6043910"/>
                <a:gd name="connsiteY51" fmla="*/ 2118213 h 2360490"/>
                <a:gd name="connsiteX52" fmla="*/ 3948590 w 6043910"/>
                <a:gd name="connsiteY52" fmla="*/ 2133844 h 2360490"/>
                <a:gd name="connsiteX53" fmla="*/ 3972036 w 6043910"/>
                <a:gd name="connsiteY53" fmla="*/ 2141659 h 2360490"/>
                <a:gd name="connsiteX54" fmla="*/ 4026744 w 6043910"/>
                <a:gd name="connsiteY54" fmla="*/ 2157290 h 2360490"/>
                <a:gd name="connsiteX55" fmla="*/ 4050190 w 6043910"/>
                <a:gd name="connsiteY55" fmla="*/ 2172921 h 2360490"/>
                <a:gd name="connsiteX56" fmla="*/ 4120529 w 6043910"/>
                <a:gd name="connsiteY56" fmla="*/ 2188551 h 2360490"/>
                <a:gd name="connsiteX57" fmla="*/ 4143975 w 6043910"/>
                <a:gd name="connsiteY57" fmla="*/ 2196367 h 2360490"/>
                <a:gd name="connsiteX58" fmla="*/ 4237759 w 6043910"/>
                <a:gd name="connsiteY58" fmla="*/ 2211998 h 2360490"/>
                <a:gd name="connsiteX59" fmla="*/ 4284652 w 6043910"/>
                <a:gd name="connsiteY59" fmla="*/ 2227628 h 2360490"/>
                <a:gd name="connsiteX60" fmla="*/ 4308098 w 6043910"/>
                <a:gd name="connsiteY60" fmla="*/ 2235444 h 2360490"/>
                <a:gd name="connsiteX61" fmla="*/ 4347175 w 6043910"/>
                <a:gd name="connsiteY61" fmla="*/ 2243259 h 2360490"/>
                <a:gd name="connsiteX62" fmla="*/ 4370621 w 6043910"/>
                <a:gd name="connsiteY62" fmla="*/ 2251075 h 2360490"/>
                <a:gd name="connsiteX63" fmla="*/ 4425329 w 6043910"/>
                <a:gd name="connsiteY63" fmla="*/ 2258890 h 2360490"/>
                <a:gd name="connsiteX64" fmla="*/ 4534744 w 6043910"/>
                <a:gd name="connsiteY64" fmla="*/ 2290151 h 2360490"/>
                <a:gd name="connsiteX65" fmla="*/ 4737944 w 6043910"/>
                <a:gd name="connsiteY65" fmla="*/ 2305782 h 2360490"/>
                <a:gd name="connsiteX66" fmla="*/ 4808282 w 6043910"/>
                <a:gd name="connsiteY66" fmla="*/ 2313598 h 2360490"/>
                <a:gd name="connsiteX67" fmla="*/ 4839544 w 6043910"/>
                <a:gd name="connsiteY67" fmla="*/ 2321413 h 2360490"/>
                <a:gd name="connsiteX68" fmla="*/ 5050559 w 6043910"/>
                <a:gd name="connsiteY68" fmla="*/ 2329228 h 2360490"/>
                <a:gd name="connsiteX69" fmla="*/ 5105267 w 6043910"/>
                <a:gd name="connsiteY69" fmla="*/ 2337044 h 2360490"/>
                <a:gd name="connsiteX70" fmla="*/ 5152159 w 6043910"/>
                <a:gd name="connsiteY70" fmla="*/ 2344859 h 2360490"/>
                <a:gd name="connsiteX71" fmla="*/ 5230313 w 6043910"/>
                <a:gd name="connsiteY71" fmla="*/ 2352675 h 2360490"/>
                <a:gd name="connsiteX72" fmla="*/ 5285021 w 6043910"/>
                <a:gd name="connsiteY72" fmla="*/ 2360490 h 2360490"/>
                <a:gd name="connsiteX73" fmla="*/ 5550744 w 6043910"/>
                <a:gd name="connsiteY73" fmla="*/ 2344859 h 2360490"/>
                <a:gd name="connsiteX74" fmla="*/ 5753944 w 6043910"/>
                <a:gd name="connsiteY74" fmla="*/ 2274521 h 2360490"/>
                <a:gd name="connsiteX75" fmla="*/ 5949329 w 6043910"/>
                <a:gd name="connsiteY75" fmla="*/ 2079136 h 2360490"/>
                <a:gd name="connsiteX76" fmla="*/ 6035298 w 6043910"/>
                <a:gd name="connsiteY76" fmla="*/ 1836859 h 2360490"/>
                <a:gd name="connsiteX77" fmla="*/ 6019667 w 6043910"/>
                <a:gd name="connsiteY77" fmla="*/ 1610213 h 2360490"/>
                <a:gd name="connsiteX78" fmla="*/ 5847729 w 6043910"/>
                <a:gd name="connsiteY78" fmla="*/ 1422644 h 2360490"/>
                <a:gd name="connsiteX79" fmla="*/ 5496036 w 6043910"/>
                <a:gd name="connsiteY79" fmla="*/ 1258521 h 2360490"/>
                <a:gd name="connsiteX80" fmla="*/ 5066190 w 6043910"/>
                <a:gd name="connsiteY80" fmla="*/ 1055321 h 2360490"/>
                <a:gd name="connsiteX81" fmla="*/ 4691052 w 6043910"/>
                <a:gd name="connsiteY81" fmla="*/ 844305 h 2360490"/>
                <a:gd name="connsiteX82" fmla="*/ 4495667 w 6043910"/>
                <a:gd name="connsiteY82" fmla="*/ 539505 h 2360490"/>
                <a:gd name="connsiteX83" fmla="*/ 4347175 w 6043910"/>
                <a:gd name="connsiteY83" fmla="*/ 242521 h 2360490"/>
                <a:gd name="connsiteX84" fmla="*/ 3979852 w 6043910"/>
                <a:gd name="connsiteY84" fmla="*/ 8059 h 2360490"/>
                <a:gd name="connsiteX85" fmla="*/ 3691904 w 6043910"/>
                <a:gd name="connsiteY85" fmla="*/ 0 h 2360490"/>
                <a:gd name="connsiteX86" fmla="*/ 3464036 w 6043910"/>
                <a:gd name="connsiteY86" fmla="*/ 23690 h 2360490"/>
                <a:gd name="connsiteX87" fmla="*/ 3378067 w 6043910"/>
                <a:gd name="connsiteY87" fmla="*/ 31505 h 2360490"/>
                <a:gd name="connsiteX88" fmla="*/ 3323359 w 6043910"/>
                <a:gd name="connsiteY88" fmla="*/ 47136 h 2360490"/>
                <a:gd name="connsiteX89" fmla="*/ 3276467 w 6043910"/>
                <a:gd name="connsiteY89" fmla="*/ 62767 h 2360490"/>
                <a:gd name="connsiteX90" fmla="*/ 3253021 w 6043910"/>
                <a:gd name="connsiteY90" fmla="*/ 70582 h 2360490"/>
                <a:gd name="connsiteX91" fmla="*/ 3198313 w 6043910"/>
                <a:gd name="connsiteY91" fmla="*/ 94028 h 2360490"/>
                <a:gd name="connsiteX92" fmla="*/ 3127975 w 6043910"/>
                <a:gd name="connsiteY92" fmla="*/ 117475 h 2360490"/>
                <a:gd name="connsiteX93" fmla="*/ 3104529 w 6043910"/>
                <a:gd name="connsiteY93" fmla="*/ 125290 h 2360490"/>
                <a:gd name="connsiteX94" fmla="*/ 3073267 w 6043910"/>
                <a:gd name="connsiteY94" fmla="*/ 133105 h 2360490"/>
                <a:gd name="connsiteX95" fmla="*/ 3026375 w 6043910"/>
                <a:gd name="connsiteY95" fmla="*/ 148736 h 2360490"/>
                <a:gd name="connsiteX96" fmla="*/ 2948221 w 6043910"/>
                <a:gd name="connsiteY96" fmla="*/ 172182 h 2360490"/>
                <a:gd name="connsiteX97" fmla="*/ 2924775 w 6043910"/>
                <a:gd name="connsiteY97" fmla="*/ 179998 h 2360490"/>
                <a:gd name="connsiteX98" fmla="*/ 2901329 w 6043910"/>
                <a:gd name="connsiteY98" fmla="*/ 195628 h 2360490"/>
                <a:gd name="connsiteX99" fmla="*/ 2846621 w 6043910"/>
                <a:gd name="connsiteY99" fmla="*/ 211259 h 2360490"/>
                <a:gd name="connsiteX100" fmla="*/ 2823175 w 6043910"/>
                <a:gd name="connsiteY100" fmla="*/ 226890 h 2360490"/>
                <a:gd name="connsiteX101" fmla="*/ 2791913 w 6043910"/>
                <a:gd name="connsiteY101" fmla="*/ 234705 h 2360490"/>
                <a:gd name="connsiteX102" fmla="*/ 2768467 w 6043910"/>
                <a:gd name="connsiteY102" fmla="*/ 242521 h 2360490"/>
                <a:gd name="connsiteX103" fmla="*/ 2737205 w 6043910"/>
                <a:gd name="connsiteY103" fmla="*/ 250336 h 2360490"/>
                <a:gd name="connsiteX104" fmla="*/ 2682498 w 6043910"/>
                <a:gd name="connsiteY104" fmla="*/ 265967 h 2360490"/>
                <a:gd name="connsiteX105" fmla="*/ 2643421 w 6043910"/>
                <a:gd name="connsiteY105" fmla="*/ 273782 h 2360490"/>
                <a:gd name="connsiteX106" fmla="*/ 2619975 w 6043910"/>
                <a:gd name="connsiteY106" fmla="*/ 281598 h 2360490"/>
                <a:gd name="connsiteX107" fmla="*/ 2573082 w 6043910"/>
                <a:gd name="connsiteY107" fmla="*/ 289413 h 2360490"/>
                <a:gd name="connsiteX108" fmla="*/ 2549636 w 6043910"/>
                <a:gd name="connsiteY108" fmla="*/ 297228 h 2360490"/>
                <a:gd name="connsiteX109" fmla="*/ 2479298 w 6043910"/>
                <a:gd name="connsiteY109" fmla="*/ 312859 h 2360490"/>
                <a:gd name="connsiteX110" fmla="*/ 2416775 w 6043910"/>
                <a:gd name="connsiteY110" fmla="*/ 336305 h 2360490"/>
                <a:gd name="connsiteX111" fmla="*/ 2393329 w 6043910"/>
                <a:gd name="connsiteY111" fmla="*/ 351936 h 2360490"/>
                <a:gd name="connsiteX112" fmla="*/ 2338621 w 6043910"/>
                <a:gd name="connsiteY112" fmla="*/ 359751 h 2360490"/>
                <a:gd name="connsiteX113" fmla="*/ 2276098 w 6043910"/>
                <a:gd name="connsiteY113" fmla="*/ 375382 h 2360490"/>
                <a:gd name="connsiteX114" fmla="*/ 2166682 w 6043910"/>
                <a:gd name="connsiteY114" fmla="*/ 391013 h 2360490"/>
                <a:gd name="connsiteX115" fmla="*/ 2111975 w 6043910"/>
                <a:gd name="connsiteY115" fmla="*/ 406644 h 2360490"/>
                <a:gd name="connsiteX116" fmla="*/ 2002559 w 6043910"/>
                <a:gd name="connsiteY116" fmla="*/ 437905 h 2360490"/>
                <a:gd name="connsiteX117" fmla="*/ 1955667 w 6043910"/>
                <a:gd name="connsiteY117" fmla="*/ 453536 h 2360490"/>
                <a:gd name="connsiteX118" fmla="*/ 1924405 w 6043910"/>
                <a:gd name="connsiteY118" fmla="*/ 461351 h 2360490"/>
                <a:gd name="connsiteX119" fmla="*/ 1900959 w 6043910"/>
                <a:gd name="connsiteY119" fmla="*/ 469167 h 2360490"/>
                <a:gd name="connsiteX120" fmla="*/ 1830621 w 6043910"/>
                <a:gd name="connsiteY120" fmla="*/ 476982 h 2360490"/>
                <a:gd name="connsiteX121" fmla="*/ 1736836 w 6043910"/>
                <a:gd name="connsiteY121" fmla="*/ 492613 h 2360490"/>
                <a:gd name="connsiteX122" fmla="*/ 1478929 w 6043910"/>
                <a:gd name="connsiteY122" fmla="*/ 516059 h 2360490"/>
                <a:gd name="connsiteX123" fmla="*/ 1400775 w 6043910"/>
                <a:gd name="connsiteY123" fmla="*/ 531690 h 2360490"/>
                <a:gd name="connsiteX124" fmla="*/ 1369513 w 6043910"/>
                <a:gd name="connsiteY124" fmla="*/ 539505 h 2360490"/>
                <a:gd name="connsiteX125" fmla="*/ 1142866 w 6043910"/>
                <a:gd name="connsiteY125" fmla="*/ 594213 h 2360490"/>
                <a:gd name="connsiteX126" fmla="*/ 431666 w 6043910"/>
                <a:gd name="connsiteY12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783729 w 6043910"/>
                <a:gd name="connsiteY22" fmla="*/ 2172921 h 2360490"/>
                <a:gd name="connsiteX23" fmla="*/ 1838436 w 6043910"/>
                <a:gd name="connsiteY23" fmla="*/ 2188551 h 2360490"/>
                <a:gd name="connsiteX24" fmla="*/ 1861882 w 6043910"/>
                <a:gd name="connsiteY24" fmla="*/ 2196367 h 2360490"/>
                <a:gd name="connsiteX25" fmla="*/ 1932221 w 6043910"/>
                <a:gd name="connsiteY25" fmla="*/ 2204182 h 2360490"/>
                <a:gd name="connsiteX26" fmla="*/ 2072898 w 6043910"/>
                <a:gd name="connsiteY26" fmla="*/ 2219813 h 2360490"/>
                <a:gd name="connsiteX27" fmla="*/ 2237021 w 6043910"/>
                <a:gd name="connsiteY27" fmla="*/ 2227628 h 2360490"/>
                <a:gd name="connsiteX28" fmla="*/ 2393329 w 6043910"/>
                <a:gd name="connsiteY28" fmla="*/ 2219813 h 2360490"/>
                <a:gd name="connsiteX29" fmla="*/ 2432405 w 6043910"/>
                <a:gd name="connsiteY29" fmla="*/ 2211998 h 2360490"/>
                <a:gd name="connsiteX30" fmla="*/ 2487113 w 6043910"/>
                <a:gd name="connsiteY30" fmla="*/ 2196367 h 2360490"/>
                <a:gd name="connsiteX31" fmla="*/ 2557452 w 6043910"/>
                <a:gd name="connsiteY31" fmla="*/ 2188551 h 2360490"/>
                <a:gd name="connsiteX32" fmla="*/ 2580898 w 6043910"/>
                <a:gd name="connsiteY32" fmla="*/ 2180736 h 2360490"/>
                <a:gd name="connsiteX33" fmla="*/ 2604344 w 6043910"/>
                <a:gd name="connsiteY33" fmla="*/ 2165105 h 2360490"/>
                <a:gd name="connsiteX34" fmla="*/ 2690313 w 6043910"/>
                <a:gd name="connsiteY34" fmla="*/ 2157290 h 2360490"/>
                <a:gd name="connsiteX35" fmla="*/ 2745021 w 6043910"/>
                <a:gd name="connsiteY35" fmla="*/ 2141659 h 2360490"/>
                <a:gd name="connsiteX36" fmla="*/ 2830990 w 6043910"/>
                <a:gd name="connsiteY36" fmla="*/ 2133844 h 2360490"/>
                <a:gd name="connsiteX37" fmla="*/ 2877882 w 6043910"/>
                <a:gd name="connsiteY37" fmla="*/ 2118213 h 2360490"/>
                <a:gd name="connsiteX38" fmla="*/ 2909144 w 6043910"/>
                <a:gd name="connsiteY38" fmla="*/ 2110398 h 2360490"/>
                <a:gd name="connsiteX39" fmla="*/ 2956036 w 6043910"/>
                <a:gd name="connsiteY39" fmla="*/ 2094767 h 2360490"/>
                <a:gd name="connsiteX40" fmla="*/ 3120159 w 6043910"/>
                <a:gd name="connsiteY40" fmla="*/ 2079136 h 2360490"/>
                <a:gd name="connsiteX41" fmla="*/ 3174867 w 6043910"/>
                <a:gd name="connsiteY41" fmla="*/ 2063505 h 2360490"/>
                <a:gd name="connsiteX42" fmla="*/ 3221759 w 6043910"/>
                <a:gd name="connsiteY42" fmla="*/ 2047875 h 2360490"/>
                <a:gd name="connsiteX43" fmla="*/ 3245205 w 6043910"/>
                <a:gd name="connsiteY43" fmla="*/ 2040059 h 2360490"/>
                <a:gd name="connsiteX44" fmla="*/ 3651605 w 6043910"/>
                <a:gd name="connsiteY44" fmla="*/ 2047875 h 2360490"/>
                <a:gd name="connsiteX45" fmla="*/ 3690682 w 6043910"/>
                <a:gd name="connsiteY45" fmla="*/ 2055690 h 2360490"/>
                <a:gd name="connsiteX46" fmla="*/ 3753205 w 6043910"/>
                <a:gd name="connsiteY46" fmla="*/ 2071321 h 2360490"/>
                <a:gd name="connsiteX47" fmla="*/ 3800098 w 6043910"/>
                <a:gd name="connsiteY47" fmla="*/ 2086951 h 2360490"/>
                <a:gd name="connsiteX48" fmla="*/ 3823544 w 6043910"/>
                <a:gd name="connsiteY48" fmla="*/ 2094767 h 2360490"/>
                <a:gd name="connsiteX49" fmla="*/ 3862621 w 6043910"/>
                <a:gd name="connsiteY49" fmla="*/ 2102582 h 2360490"/>
                <a:gd name="connsiteX50" fmla="*/ 3893882 w 6043910"/>
                <a:gd name="connsiteY50" fmla="*/ 2118213 h 2360490"/>
                <a:gd name="connsiteX51" fmla="*/ 3948590 w 6043910"/>
                <a:gd name="connsiteY51" fmla="*/ 2133844 h 2360490"/>
                <a:gd name="connsiteX52" fmla="*/ 3972036 w 6043910"/>
                <a:gd name="connsiteY52" fmla="*/ 2141659 h 2360490"/>
                <a:gd name="connsiteX53" fmla="*/ 4026744 w 6043910"/>
                <a:gd name="connsiteY53" fmla="*/ 2157290 h 2360490"/>
                <a:gd name="connsiteX54" fmla="*/ 4050190 w 6043910"/>
                <a:gd name="connsiteY54" fmla="*/ 2172921 h 2360490"/>
                <a:gd name="connsiteX55" fmla="*/ 4120529 w 6043910"/>
                <a:gd name="connsiteY55" fmla="*/ 2188551 h 2360490"/>
                <a:gd name="connsiteX56" fmla="*/ 4143975 w 6043910"/>
                <a:gd name="connsiteY56" fmla="*/ 2196367 h 2360490"/>
                <a:gd name="connsiteX57" fmla="*/ 4237759 w 6043910"/>
                <a:gd name="connsiteY57" fmla="*/ 2211998 h 2360490"/>
                <a:gd name="connsiteX58" fmla="*/ 4284652 w 6043910"/>
                <a:gd name="connsiteY58" fmla="*/ 2227628 h 2360490"/>
                <a:gd name="connsiteX59" fmla="*/ 4308098 w 6043910"/>
                <a:gd name="connsiteY59" fmla="*/ 2235444 h 2360490"/>
                <a:gd name="connsiteX60" fmla="*/ 4347175 w 6043910"/>
                <a:gd name="connsiteY60" fmla="*/ 2243259 h 2360490"/>
                <a:gd name="connsiteX61" fmla="*/ 4370621 w 6043910"/>
                <a:gd name="connsiteY61" fmla="*/ 2251075 h 2360490"/>
                <a:gd name="connsiteX62" fmla="*/ 4425329 w 6043910"/>
                <a:gd name="connsiteY62" fmla="*/ 2258890 h 2360490"/>
                <a:gd name="connsiteX63" fmla="*/ 4534744 w 6043910"/>
                <a:gd name="connsiteY63" fmla="*/ 2290151 h 2360490"/>
                <a:gd name="connsiteX64" fmla="*/ 4737944 w 6043910"/>
                <a:gd name="connsiteY64" fmla="*/ 2305782 h 2360490"/>
                <a:gd name="connsiteX65" fmla="*/ 4808282 w 6043910"/>
                <a:gd name="connsiteY65" fmla="*/ 2313598 h 2360490"/>
                <a:gd name="connsiteX66" fmla="*/ 4839544 w 6043910"/>
                <a:gd name="connsiteY66" fmla="*/ 2321413 h 2360490"/>
                <a:gd name="connsiteX67" fmla="*/ 5050559 w 6043910"/>
                <a:gd name="connsiteY67" fmla="*/ 2329228 h 2360490"/>
                <a:gd name="connsiteX68" fmla="*/ 5105267 w 6043910"/>
                <a:gd name="connsiteY68" fmla="*/ 2337044 h 2360490"/>
                <a:gd name="connsiteX69" fmla="*/ 5152159 w 6043910"/>
                <a:gd name="connsiteY69" fmla="*/ 2344859 h 2360490"/>
                <a:gd name="connsiteX70" fmla="*/ 5230313 w 6043910"/>
                <a:gd name="connsiteY70" fmla="*/ 2352675 h 2360490"/>
                <a:gd name="connsiteX71" fmla="*/ 5285021 w 6043910"/>
                <a:gd name="connsiteY71" fmla="*/ 2360490 h 2360490"/>
                <a:gd name="connsiteX72" fmla="*/ 5550744 w 6043910"/>
                <a:gd name="connsiteY72" fmla="*/ 2344859 h 2360490"/>
                <a:gd name="connsiteX73" fmla="*/ 5753944 w 6043910"/>
                <a:gd name="connsiteY73" fmla="*/ 2274521 h 2360490"/>
                <a:gd name="connsiteX74" fmla="*/ 5949329 w 6043910"/>
                <a:gd name="connsiteY74" fmla="*/ 2079136 h 2360490"/>
                <a:gd name="connsiteX75" fmla="*/ 6035298 w 6043910"/>
                <a:gd name="connsiteY75" fmla="*/ 1836859 h 2360490"/>
                <a:gd name="connsiteX76" fmla="*/ 6019667 w 6043910"/>
                <a:gd name="connsiteY76" fmla="*/ 1610213 h 2360490"/>
                <a:gd name="connsiteX77" fmla="*/ 5847729 w 6043910"/>
                <a:gd name="connsiteY77" fmla="*/ 1422644 h 2360490"/>
                <a:gd name="connsiteX78" fmla="*/ 5496036 w 6043910"/>
                <a:gd name="connsiteY78" fmla="*/ 1258521 h 2360490"/>
                <a:gd name="connsiteX79" fmla="*/ 5066190 w 6043910"/>
                <a:gd name="connsiteY79" fmla="*/ 1055321 h 2360490"/>
                <a:gd name="connsiteX80" fmla="*/ 4691052 w 6043910"/>
                <a:gd name="connsiteY80" fmla="*/ 844305 h 2360490"/>
                <a:gd name="connsiteX81" fmla="*/ 4495667 w 6043910"/>
                <a:gd name="connsiteY81" fmla="*/ 539505 h 2360490"/>
                <a:gd name="connsiteX82" fmla="*/ 4347175 w 6043910"/>
                <a:gd name="connsiteY82" fmla="*/ 242521 h 2360490"/>
                <a:gd name="connsiteX83" fmla="*/ 3979852 w 6043910"/>
                <a:gd name="connsiteY83" fmla="*/ 8059 h 2360490"/>
                <a:gd name="connsiteX84" fmla="*/ 3691904 w 6043910"/>
                <a:gd name="connsiteY84" fmla="*/ 0 h 2360490"/>
                <a:gd name="connsiteX85" fmla="*/ 3464036 w 6043910"/>
                <a:gd name="connsiteY85" fmla="*/ 23690 h 2360490"/>
                <a:gd name="connsiteX86" fmla="*/ 3378067 w 6043910"/>
                <a:gd name="connsiteY86" fmla="*/ 31505 h 2360490"/>
                <a:gd name="connsiteX87" fmla="*/ 3323359 w 6043910"/>
                <a:gd name="connsiteY87" fmla="*/ 47136 h 2360490"/>
                <a:gd name="connsiteX88" fmla="*/ 3276467 w 6043910"/>
                <a:gd name="connsiteY88" fmla="*/ 62767 h 2360490"/>
                <a:gd name="connsiteX89" fmla="*/ 3253021 w 6043910"/>
                <a:gd name="connsiteY89" fmla="*/ 70582 h 2360490"/>
                <a:gd name="connsiteX90" fmla="*/ 3198313 w 6043910"/>
                <a:gd name="connsiteY90" fmla="*/ 94028 h 2360490"/>
                <a:gd name="connsiteX91" fmla="*/ 3127975 w 6043910"/>
                <a:gd name="connsiteY91" fmla="*/ 117475 h 2360490"/>
                <a:gd name="connsiteX92" fmla="*/ 3104529 w 6043910"/>
                <a:gd name="connsiteY92" fmla="*/ 125290 h 2360490"/>
                <a:gd name="connsiteX93" fmla="*/ 3073267 w 6043910"/>
                <a:gd name="connsiteY93" fmla="*/ 133105 h 2360490"/>
                <a:gd name="connsiteX94" fmla="*/ 3026375 w 6043910"/>
                <a:gd name="connsiteY94" fmla="*/ 148736 h 2360490"/>
                <a:gd name="connsiteX95" fmla="*/ 2948221 w 6043910"/>
                <a:gd name="connsiteY95" fmla="*/ 172182 h 2360490"/>
                <a:gd name="connsiteX96" fmla="*/ 2924775 w 6043910"/>
                <a:gd name="connsiteY96" fmla="*/ 179998 h 2360490"/>
                <a:gd name="connsiteX97" fmla="*/ 2901329 w 6043910"/>
                <a:gd name="connsiteY97" fmla="*/ 195628 h 2360490"/>
                <a:gd name="connsiteX98" fmla="*/ 2846621 w 6043910"/>
                <a:gd name="connsiteY98" fmla="*/ 211259 h 2360490"/>
                <a:gd name="connsiteX99" fmla="*/ 2823175 w 6043910"/>
                <a:gd name="connsiteY99" fmla="*/ 226890 h 2360490"/>
                <a:gd name="connsiteX100" fmla="*/ 2791913 w 6043910"/>
                <a:gd name="connsiteY100" fmla="*/ 234705 h 2360490"/>
                <a:gd name="connsiteX101" fmla="*/ 2768467 w 6043910"/>
                <a:gd name="connsiteY101" fmla="*/ 242521 h 2360490"/>
                <a:gd name="connsiteX102" fmla="*/ 2737205 w 6043910"/>
                <a:gd name="connsiteY102" fmla="*/ 250336 h 2360490"/>
                <a:gd name="connsiteX103" fmla="*/ 2682498 w 6043910"/>
                <a:gd name="connsiteY103" fmla="*/ 265967 h 2360490"/>
                <a:gd name="connsiteX104" fmla="*/ 2643421 w 6043910"/>
                <a:gd name="connsiteY104" fmla="*/ 273782 h 2360490"/>
                <a:gd name="connsiteX105" fmla="*/ 2619975 w 6043910"/>
                <a:gd name="connsiteY105" fmla="*/ 281598 h 2360490"/>
                <a:gd name="connsiteX106" fmla="*/ 2573082 w 6043910"/>
                <a:gd name="connsiteY106" fmla="*/ 289413 h 2360490"/>
                <a:gd name="connsiteX107" fmla="*/ 2549636 w 6043910"/>
                <a:gd name="connsiteY107" fmla="*/ 297228 h 2360490"/>
                <a:gd name="connsiteX108" fmla="*/ 2479298 w 6043910"/>
                <a:gd name="connsiteY108" fmla="*/ 312859 h 2360490"/>
                <a:gd name="connsiteX109" fmla="*/ 2416775 w 6043910"/>
                <a:gd name="connsiteY109" fmla="*/ 336305 h 2360490"/>
                <a:gd name="connsiteX110" fmla="*/ 2393329 w 6043910"/>
                <a:gd name="connsiteY110" fmla="*/ 351936 h 2360490"/>
                <a:gd name="connsiteX111" fmla="*/ 2338621 w 6043910"/>
                <a:gd name="connsiteY111" fmla="*/ 359751 h 2360490"/>
                <a:gd name="connsiteX112" fmla="*/ 2276098 w 6043910"/>
                <a:gd name="connsiteY112" fmla="*/ 375382 h 2360490"/>
                <a:gd name="connsiteX113" fmla="*/ 2166682 w 6043910"/>
                <a:gd name="connsiteY113" fmla="*/ 391013 h 2360490"/>
                <a:gd name="connsiteX114" fmla="*/ 2111975 w 6043910"/>
                <a:gd name="connsiteY114" fmla="*/ 406644 h 2360490"/>
                <a:gd name="connsiteX115" fmla="*/ 2002559 w 6043910"/>
                <a:gd name="connsiteY115" fmla="*/ 437905 h 2360490"/>
                <a:gd name="connsiteX116" fmla="*/ 1955667 w 6043910"/>
                <a:gd name="connsiteY116" fmla="*/ 453536 h 2360490"/>
                <a:gd name="connsiteX117" fmla="*/ 1924405 w 6043910"/>
                <a:gd name="connsiteY117" fmla="*/ 461351 h 2360490"/>
                <a:gd name="connsiteX118" fmla="*/ 1900959 w 6043910"/>
                <a:gd name="connsiteY118" fmla="*/ 469167 h 2360490"/>
                <a:gd name="connsiteX119" fmla="*/ 1830621 w 6043910"/>
                <a:gd name="connsiteY119" fmla="*/ 476982 h 2360490"/>
                <a:gd name="connsiteX120" fmla="*/ 1736836 w 6043910"/>
                <a:gd name="connsiteY120" fmla="*/ 492613 h 2360490"/>
                <a:gd name="connsiteX121" fmla="*/ 1478929 w 6043910"/>
                <a:gd name="connsiteY121" fmla="*/ 516059 h 2360490"/>
                <a:gd name="connsiteX122" fmla="*/ 1400775 w 6043910"/>
                <a:gd name="connsiteY122" fmla="*/ 531690 h 2360490"/>
                <a:gd name="connsiteX123" fmla="*/ 1369513 w 6043910"/>
                <a:gd name="connsiteY123" fmla="*/ 539505 h 2360490"/>
                <a:gd name="connsiteX124" fmla="*/ 1142866 w 6043910"/>
                <a:gd name="connsiteY124" fmla="*/ 594213 h 2360490"/>
                <a:gd name="connsiteX125" fmla="*/ 431666 w 6043910"/>
                <a:gd name="connsiteY12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783729 w 6043910"/>
                <a:gd name="connsiteY22" fmla="*/ 2172921 h 2360490"/>
                <a:gd name="connsiteX23" fmla="*/ 1838436 w 6043910"/>
                <a:gd name="connsiteY23" fmla="*/ 2188551 h 2360490"/>
                <a:gd name="connsiteX24" fmla="*/ 1932221 w 6043910"/>
                <a:gd name="connsiteY24" fmla="*/ 2204182 h 2360490"/>
                <a:gd name="connsiteX25" fmla="*/ 2072898 w 6043910"/>
                <a:gd name="connsiteY25" fmla="*/ 2219813 h 2360490"/>
                <a:gd name="connsiteX26" fmla="*/ 2237021 w 6043910"/>
                <a:gd name="connsiteY26" fmla="*/ 2227628 h 2360490"/>
                <a:gd name="connsiteX27" fmla="*/ 2393329 w 6043910"/>
                <a:gd name="connsiteY27" fmla="*/ 2219813 h 2360490"/>
                <a:gd name="connsiteX28" fmla="*/ 2432405 w 6043910"/>
                <a:gd name="connsiteY28" fmla="*/ 2211998 h 2360490"/>
                <a:gd name="connsiteX29" fmla="*/ 2487113 w 6043910"/>
                <a:gd name="connsiteY29" fmla="*/ 2196367 h 2360490"/>
                <a:gd name="connsiteX30" fmla="*/ 2557452 w 6043910"/>
                <a:gd name="connsiteY30" fmla="*/ 2188551 h 2360490"/>
                <a:gd name="connsiteX31" fmla="*/ 2580898 w 6043910"/>
                <a:gd name="connsiteY31" fmla="*/ 2180736 h 2360490"/>
                <a:gd name="connsiteX32" fmla="*/ 2604344 w 6043910"/>
                <a:gd name="connsiteY32" fmla="*/ 2165105 h 2360490"/>
                <a:gd name="connsiteX33" fmla="*/ 2690313 w 6043910"/>
                <a:gd name="connsiteY33" fmla="*/ 2157290 h 2360490"/>
                <a:gd name="connsiteX34" fmla="*/ 2745021 w 6043910"/>
                <a:gd name="connsiteY34" fmla="*/ 2141659 h 2360490"/>
                <a:gd name="connsiteX35" fmla="*/ 2830990 w 6043910"/>
                <a:gd name="connsiteY35" fmla="*/ 2133844 h 2360490"/>
                <a:gd name="connsiteX36" fmla="*/ 2877882 w 6043910"/>
                <a:gd name="connsiteY36" fmla="*/ 2118213 h 2360490"/>
                <a:gd name="connsiteX37" fmla="*/ 2909144 w 6043910"/>
                <a:gd name="connsiteY37" fmla="*/ 2110398 h 2360490"/>
                <a:gd name="connsiteX38" fmla="*/ 2956036 w 6043910"/>
                <a:gd name="connsiteY38" fmla="*/ 2094767 h 2360490"/>
                <a:gd name="connsiteX39" fmla="*/ 3120159 w 6043910"/>
                <a:gd name="connsiteY39" fmla="*/ 2079136 h 2360490"/>
                <a:gd name="connsiteX40" fmla="*/ 3174867 w 6043910"/>
                <a:gd name="connsiteY40" fmla="*/ 2063505 h 2360490"/>
                <a:gd name="connsiteX41" fmla="*/ 3221759 w 6043910"/>
                <a:gd name="connsiteY41" fmla="*/ 2047875 h 2360490"/>
                <a:gd name="connsiteX42" fmla="*/ 3245205 w 6043910"/>
                <a:gd name="connsiteY42" fmla="*/ 2040059 h 2360490"/>
                <a:gd name="connsiteX43" fmla="*/ 3651605 w 6043910"/>
                <a:gd name="connsiteY43" fmla="*/ 2047875 h 2360490"/>
                <a:gd name="connsiteX44" fmla="*/ 3690682 w 6043910"/>
                <a:gd name="connsiteY44" fmla="*/ 2055690 h 2360490"/>
                <a:gd name="connsiteX45" fmla="*/ 3753205 w 6043910"/>
                <a:gd name="connsiteY45" fmla="*/ 2071321 h 2360490"/>
                <a:gd name="connsiteX46" fmla="*/ 3800098 w 6043910"/>
                <a:gd name="connsiteY46" fmla="*/ 2086951 h 2360490"/>
                <a:gd name="connsiteX47" fmla="*/ 3823544 w 6043910"/>
                <a:gd name="connsiteY47" fmla="*/ 2094767 h 2360490"/>
                <a:gd name="connsiteX48" fmla="*/ 3862621 w 6043910"/>
                <a:gd name="connsiteY48" fmla="*/ 2102582 h 2360490"/>
                <a:gd name="connsiteX49" fmla="*/ 3893882 w 6043910"/>
                <a:gd name="connsiteY49" fmla="*/ 2118213 h 2360490"/>
                <a:gd name="connsiteX50" fmla="*/ 3948590 w 6043910"/>
                <a:gd name="connsiteY50" fmla="*/ 2133844 h 2360490"/>
                <a:gd name="connsiteX51" fmla="*/ 3972036 w 6043910"/>
                <a:gd name="connsiteY51" fmla="*/ 2141659 h 2360490"/>
                <a:gd name="connsiteX52" fmla="*/ 4026744 w 6043910"/>
                <a:gd name="connsiteY52" fmla="*/ 2157290 h 2360490"/>
                <a:gd name="connsiteX53" fmla="*/ 4050190 w 6043910"/>
                <a:gd name="connsiteY53" fmla="*/ 2172921 h 2360490"/>
                <a:gd name="connsiteX54" fmla="*/ 4120529 w 6043910"/>
                <a:gd name="connsiteY54" fmla="*/ 2188551 h 2360490"/>
                <a:gd name="connsiteX55" fmla="*/ 4143975 w 6043910"/>
                <a:gd name="connsiteY55" fmla="*/ 2196367 h 2360490"/>
                <a:gd name="connsiteX56" fmla="*/ 4237759 w 6043910"/>
                <a:gd name="connsiteY56" fmla="*/ 2211998 h 2360490"/>
                <a:gd name="connsiteX57" fmla="*/ 4284652 w 6043910"/>
                <a:gd name="connsiteY57" fmla="*/ 2227628 h 2360490"/>
                <a:gd name="connsiteX58" fmla="*/ 4308098 w 6043910"/>
                <a:gd name="connsiteY58" fmla="*/ 2235444 h 2360490"/>
                <a:gd name="connsiteX59" fmla="*/ 4347175 w 6043910"/>
                <a:gd name="connsiteY59" fmla="*/ 2243259 h 2360490"/>
                <a:gd name="connsiteX60" fmla="*/ 4370621 w 6043910"/>
                <a:gd name="connsiteY60" fmla="*/ 2251075 h 2360490"/>
                <a:gd name="connsiteX61" fmla="*/ 4425329 w 6043910"/>
                <a:gd name="connsiteY61" fmla="*/ 2258890 h 2360490"/>
                <a:gd name="connsiteX62" fmla="*/ 4534744 w 6043910"/>
                <a:gd name="connsiteY62" fmla="*/ 2290151 h 2360490"/>
                <a:gd name="connsiteX63" fmla="*/ 4737944 w 6043910"/>
                <a:gd name="connsiteY63" fmla="*/ 2305782 h 2360490"/>
                <a:gd name="connsiteX64" fmla="*/ 4808282 w 6043910"/>
                <a:gd name="connsiteY64" fmla="*/ 2313598 h 2360490"/>
                <a:gd name="connsiteX65" fmla="*/ 4839544 w 6043910"/>
                <a:gd name="connsiteY65" fmla="*/ 2321413 h 2360490"/>
                <a:gd name="connsiteX66" fmla="*/ 5050559 w 6043910"/>
                <a:gd name="connsiteY66" fmla="*/ 2329228 h 2360490"/>
                <a:gd name="connsiteX67" fmla="*/ 5105267 w 6043910"/>
                <a:gd name="connsiteY67" fmla="*/ 2337044 h 2360490"/>
                <a:gd name="connsiteX68" fmla="*/ 5152159 w 6043910"/>
                <a:gd name="connsiteY68" fmla="*/ 2344859 h 2360490"/>
                <a:gd name="connsiteX69" fmla="*/ 5230313 w 6043910"/>
                <a:gd name="connsiteY69" fmla="*/ 2352675 h 2360490"/>
                <a:gd name="connsiteX70" fmla="*/ 5285021 w 6043910"/>
                <a:gd name="connsiteY70" fmla="*/ 2360490 h 2360490"/>
                <a:gd name="connsiteX71" fmla="*/ 5550744 w 6043910"/>
                <a:gd name="connsiteY71" fmla="*/ 2344859 h 2360490"/>
                <a:gd name="connsiteX72" fmla="*/ 5753944 w 6043910"/>
                <a:gd name="connsiteY72" fmla="*/ 2274521 h 2360490"/>
                <a:gd name="connsiteX73" fmla="*/ 5949329 w 6043910"/>
                <a:gd name="connsiteY73" fmla="*/ 2079136 h 2360490"/>
                <a:gd name="connsiteX74" fmla="*/ 6035298 w 6043910"/>
                <a:gd name="connsiteY74" fmla="*/ 1836859 h 2360490"/>
                <a:gd name="connsiteX75" fmla="*/ 6019667 w 6043910"/>
                <a:gd name="connsiteY75" fmla="*/ 1610213 h 2360490"/>
                <a:gd name="connsiteX76" fmla="*/ 5847729 w 6043910"/>
                <a:gd name="connsiteY76" fmla="*/ 1422644 h 2360490"/>
                <a:gd name="connsiteX77" fmla="*/ 5496036 w 6043910"/>
                <a:gd name="connsiteY77" fmla="*/ 1258521 h 2360490"/>
                <a:gd name="connsiteX78" fmla="*/ 5066190 w 6043910"/>
                <a:gd name="connsiteY78" fmla="*/ 1055321 h 2360490"/>
                <a:gd name="connsiteX79" fmla="*/ 4691052 w 6043910"/>
                <a:gd name="connsiteY79" fmla="*/ 844305 h 2360490"/>
                <a:gd name="connsiteX80" fmla="*/ 4495667 w 6043910"/>
                <a:gd name="connsiteY80" fmla="*/ 539505 h 2360490"/>
                <a:gd name="connsiteX81" fmla="*/ 4347175 w 6043910"/>
                <a:gd name="connsiteY81" fmla="*/ 242521 h 2360490"/>
                <a:gd name="connsiteX82" fmla="*/ 3979852 w 6043910"/>
                <a:gd name="connsiteY82" fmla="*/ 8059 h 2360490"/>
                <a:gd name="connsiteX83" fmla="*/ 3691904 w 6043910"/>
                <a:gd name="connsiteY83" fmla="*/ 0 h 2360490"/>
                <a:gd name="connsiteX84" fmla="*/ 3464036 w 6043910"/>
                <a:gd name="connsiteY84" fmla="*/ 23690 h 2360490"/>
                <a:gd name="connsiteX85" fmla="*/ 3378067 w 6043910"/>
                <a:gd name="connsiteY85" fmla="*/ 31505 h 2360490"/>
                <a:gd name="connsiteX86" fmla="*/ 3323359 w 6043910"/>
                <a:gd name="connsiteY86" fmla="*/ 47136 h 2360490"/>
                <a:gd name="connsiteX87" fmla="*/ 3276467 w 6043910"/>
                <a:gd name="connsiteY87" fmla="*/ 62767 h 2360490"/>
                <a:gd name="connsiteX88" fmla="*/ 3253021 w 6043910"/>
                <a:gd name="connsiteY88" fmla="*/ 70582 h 2360490"/>
                <a:gd name="connsiteX89" fmla="*/ 3198313 w 6043910"/>
                <a:gd name="connsiteY89" fmla="*/ 94028 h 2360490"/>
                <a:gd name="connsiteX90" fmla="*/ 3127975 w 6043910"/>
                <a:gd name="connsiteY90" fmla="*/ 117475 h 2360490"/>
                <a:gd name="connsiteX91" fmla="*/ 3104529 w 6043910"/>
                <a:gd name="connsiteY91" fmla="*/ 125290 h 2360490"/>
                <a:gd name="connsiteX92" fmla="*/ 3073267 w 6043910"/>
                <a:gd name="connsiteY92" fmla="*/ 133105 h 2360490"/>
                <a:gd name="connsiteX93" fmla="*/ 3026375 w 6043910"/>
                <a:gd name="connsiteY93" fmla="*/ 148736 h 2360490"/>
                <a:gd name="connsiteX94" fmla="*/ 2948221 w 6043910"/>
                <a:gd name="connsiteY94" fmla="*/ 172182 h 2360490"/>
                <a:gd name="connsiteX95" fmla="*/ 2924775 w 6043910"/>
                <a:gd name="connsiteY95" fmla="*/ 179998 h 2360490"/>
                <a:gd name="connsiteX96" fmla="*/ 2901329 w 6043910"/>
                <a:gd name="connsiteY96" fmla="*/ 195628 h 2360490"/>
                <a:gd name="connsiteX97" fmla="*/ 2846621 w 6043910"/>
                <a:gd name="connsiteY97" fmla="*/ 211259 h 2360490"/>
                <a:gd name="connsiteX98" fmla="*/ 2823175 w 6043910"/>
                <a:gd name="connsiteY98" fmla="*/ 226890 h 2360490"/>
                <a:gd name="connsiteX99" fmla="*/ 2791913 w 6043910"/>
                <a:gd name="connsiteY99" fmla="*/ 234705 h 2360490"/>
                <a:gd name="connsiteX100" fmla="*/ 2768467 w 6043910"/>
                <a:gd name="connsiteY100" fmla="*/ 242521 h 2360490"/>
                <a:gd name="connsiteX101" fmla="*/ 2737205 w 6043910"/>
                <a:gd name="connsiteY101" fmla="*/ 250336 h 2360490"/>
                <a:gd name="connsiteX102" fmla="*/ 2682498 w 6043910"/>
                <a:gd name="connsiteY102" fmla="*/ 265967 h 2360490"/>
                <a:gd name="connsiteX103" fmla="*/ 2643421 w 6043910"/>
                <a:gd name="connsiteY103" fmla="*/ 273782 h 2360490"/>
                <a:gd name="connsiteX104" fmla="*/ 2619975 w 6043910"/>
                <a:gd name="connsiteY104" fmla="*/ 281598 h 2360490"/>
                <a:gd name="connsiteX105" fmla="*/ 2573082 w 6043910"/>
                <a:gd name="connsiteY105" fmla="*/ 289413 h 2360490"/>
                <a:gd name="connsiteX106" fmla="*/ 2549636 w 6043910"/>
                <a:gd name="connsiteY106" fmla="*/ 297228 h 2360490"/>
                <a:gd name="connsiteX107" fmla="*/ 2479298 w 6043910"/>
                <a:gd name="connsiteY107" fmla="*/ 312859 h 2360490"/>
                <a:gd name="connsiteX108" fmla="*/ 2416775 w 6043910"/>
                <a:gd name="connsiteY108" fmla="*/ 336305 h 2360490"/>
                <a:gd name="connsiteX109" fmla="*/ 2393329 w 6043910"/>
                <a:gd name="connsiteY109" fmla="*/ 351936 h 2360490"/>
                <a:gd name="connsiteX110" fmla="*/ 2338621 w 6043910"/>
                <a:gd name="connsiteY110" fmla="*/ 359751 h 2360490"/>
                <a:gd name="connsiteX111" fmla="*/ 2276098 w 6043910"/>
                <a:gd name="connsiteY111" fmla="*/ 375382 h 2360490"/>
                <a:gd name="connsiteX112" fmla="*/ 2166682 w 6043910"/>
                <a:gd name="connsiteY112" fmla="*/ 391013 h 2360490"/>
                <a:gd name="connsiteX113" fmla="*/ 2111975 w 6043910"/>
                <a:gd name="connsiteY113" fmla="*/ 406644 h 2360490"/>
                <a:gd name="connsiteX114" fmla="*/ 2002559 w 6043910"/>
                <a:gd name="connsiteY114" fmla="*/ 437905 h 2360490"/>
                <a:gd name="connsiteX115" fmla="*/ 1955667 w 6043910"/>
                <a:gd name="connsiteY115" fmla="*/ 453536 h 2360490"/>
                <a:gd name="connsiteX116" fmla="*/ 1924405 w 6043910"/>
                <a:gd name="connsiteY116" fmla="*/ 461351 h 2360490"/>
                <a:gd name="connsiteX117" fmla="*/ 1900959 w 6043910"/>
                <a:gd name="connsiteY117" fmla="*/ 469167 h 2360490"/>
                <a:gd name="connsiteX118" fmla="*/ 1830621 w 6043910"/>
                <a:gd name="connsiteY118" fmla="*/ 476982 h 2360490"/>
                <a:gd name="connsiteX119" fmla="*/ 1736836 w 6043910"/>
                <a:gd name="connsiteY119" fmla="*/ 492613 h 2360490"/>
                <a:gd name="connsiteX120" fmla="*/ 1478929 w 6043910"/>
                <a:gd name="connsiteY120" fmla="*/ 516059 h 2360490"/>
                <a:gd name="connsiteX121" fmla="*/ 1400775 w 6043910"/>
                <a:gd name="connsiteY121" fmla="*/ 531690 h 2360490"/>
                <a:gd name="connsiteX122" fmla="*/ 1369513 w 6043910"/>
                <a:gd name="connsiteY122" fmla="*/ 539505 h 2360490"/>
                <a:gd name="connsiteX123" fmla="*/ 1142866 w 6043910"/>
                <a:gd name="connsiteY123" fmla="*/ 594213 h 2360490"/>
                <a:gd name="connsiteX124" fmla="*/ 431666 w 6043910"/>
                <a:gd name="connsiteY12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783729 w 6043910"/>
                <a:gd name="connsiteY22" fmla="*/ 2172921 h 2360490"/>
                <a:gd name="connsiteX23" fmla="*/ 1932221 w 6043910"/>
                <a:gd name="connsiteY23" fmla="*/ 2204182 h 2360490"/>
                <a:gd name="connsiteX24" fmla="*/ 2072898 w 6043910"/>
                <a:gd name="connsiteY24" fmla="*/ 2219813 h 2360490"/>
                <a:gd name="connsiteX25" fmla="*/ 2237021 w 6043910"/>
                <a:gd name="connsiteY25" fmla="*/ 2227628 h 2360490"/>
                <a:gd name="connsiteX26" fmla="*/ 2393329 w 6043910"/>
                <a:gd name="connsiteY26" fmla="*/ 2219813 h 2360490"/>
                <a:gd name="connsiteX27" fmla="*/ 2432405 w 6043910"/>
                <a:gd name="connsiteY27" fmla="*/ 2211998 h 2360490"/>
                <a:gd name="connsiteX28" fmla="*/ 2487113 w 6043910"/>
                <a:gd name="connsiteY28" fmla="*/ 2196367 h 2360490"/>
                <a:gd name="connsiteX29" fmla="*/ 2557452 w 6043910"/>
                <a:gd name="connsiteY29" fmla="*/ 2188551 h 2360490"/>
                <a:gd name="connsiteX30" fmla="*/ 2580898 w 6043910"/>
                <a:gd name="connsiteY30" fmla="*/ 2180736 h 2360490"/>
                <a:gd name="connsiteX31" fmla="*/ 2604344 w 6043910"/>
                <a:gd name="connsiteY31" fmla="*/ 2165105 h 2360490"/>
                <a:gd name="connsiteX32" fmla="*/ 2690313 w 6043910"/>
                <a:gd name="connsiteY32" fmla="*/ 2157290 h 2360490"/>
                <a:gd name="connsiteX33" fmla="*/ 2745021 w 6043910"/>
                <a:gd name="connsiteY33" fmla="*/ 2141659 h 2360490"/>
                <a:gd name="connsiteX34" fmla="*/ 2830990 w 6043910"/>
                <a:gd name="connsiteY34" fmla="*/ 2133844 h 2360490"/>
                <a:gd name="connsiteX35" fmla="*/ 2877882 w 6043910"/>
                <a:gd name="connsiteY35" fmla="*/ 2118213 h 2360490"/>
                <a:gd name="connsiteX36" fmla="*/ 2909144 w 6043910"/>
                <a:gd name="connsiteY36" fmla="*/ 2110398 h 2360490"/>
                <a:gd name="connsiteX37" fmla="*/ 2956036 w 6043910"/>
                <a:gd name="connsiteY37" fmla="*/ 2094767 h 2360490"/>
                <a:gd name="connsiteX38" fmla="*/ 3120159 w 6043910"/>
                <a:gd name="connsiteY38" fmla="*/ 2079136 h 2360490"/>
                <a:gd name="connsiteX39" fmla="*/ 3174867 w 6043910"/>
                <a:gd name="connsiteY39" fmla="*/ 2063505 h 2360490"/>
                <a:gd name="connsiteX40" fmla="*/ 3221759 w 6043910"/>
                <a:gd name="connsiteY40" fmla="*/ 2047875 h 2360490"/>
                <a:gd name="connsiteX41" fmla="*/ 3245205 w 6043910"/>
                <a:gd name="connsiteY41" fmla="*/ 2040059 h 2360490"/>
                <a:gd name="connsiteX42" fmla="*/ 3651605 w 6043910"/>
                <a:gd name="connsiteY42" fmla="*/ 2047875 h 2360490"/>
                <a:gd name="connsiteX43" fmla="*/ 3690682 w 6043910"/>
                <a:gd name="connsiteY43" fmla="*/ 2055690 h 2360490"/>
                <a:gd name="connsiteX44" fmla="*/ 3753205 w 6043910"/>
                <a:gd name="connsiteY44" fmla="*/ 2071321 h 2360490"/>
                <a:gd name="connsiteX45" fmla="*/ 3800098 w 6043910"/>
                <a:gd name="connsiteY45" fmla="*/ 2086951 h 2360490"/>
                <a:gd name="connsiteX46" fmla="*/ 3823544 w 6043910"/>
                <a:gd name="connsiteY46" fmla="*/ 2094767 h 2360490"/>
                <a:gd name="connsiteX47" fmla="*/ 3862621 w 6043910"/>
                <a:gd name="connsiteY47" fmla="*/ 2102582 h 2360490"/>
                <a:gd name="connsiteX48" fmla="*/ 3893882 w 6043910"/>
                <a:gd name="connsiteY48" fmla="*/ 2118213 h 2360490"/>
                <a:gd name="connsiteX49" fmla="*/ 3948590 w 6043910"/>
                <a:gd name="connsiteY49" fmla="*/ 2133844 h 2360490"/>
                <a:gd name="connsiteX50" fmla="*/ 3972036 w 6043910"/>
                <a:gd name="connsiteY50" fmla="*/ 2141659 h 2360490"/>
                <a:gd name="connsiteX51" fmla="*/ 4026744 w 6043910"/>
                <a:gd name="connsiteY51" fmla="*/ 2157290 h 2360490"/>
                <a:gd name="connsiteX52" fmla="*/ 4050190 w 6043910"/>
                <a:gd name="connsiteY52" fmla="*/ 2172921 h 2360490"/>
                <a:gd name="connsiteX53" fmla="*/ 4120529 w 6043910"/>
                <a:gd name="connsiteY53" fmla="*/ 2188551 h 2360490"/>
                <a:gd name="connsiteX54" fmla="*/ 4143975 w 6043910"/>
                <a:gd name="connsiteY54" fmla="*/ 2196367 h 2360490"/>
                <a:gd name="connsiteX55" fmla="*/ 4237759 w 6043910"/>
                <a:gd name="connsiteY55" fmla="*/ 2211998 h 2360490"/>
                <a:gd name="connsiteX56" fmla="*/ 4284652 w 6043910"/>
                <a:gd name="connsiteY56" fmla="*/ 2227628 h 2360490"/>
                <a:gd name="connsiteX57" fmla="*/ 4308098 w 6043910"/>
                <a:gd name="connsiteY57" fmla="*/ 2235444 h 2360490"/>
                <a:gd name="connsiteX58" fmla="*/ 4347175 w 6043910"/>
                <a:gd name="connsiteY58" fmla="*/ 2243259 h 2360490"/>
                <a:gd name="connsiteX59" fmla="*/ 4370621 w 6043910"/>
                <a:gd name="connsiteY59" fmla="*/ 2251075 h 2360490"/>
                <a:gd name="connsiteX60" fmla="*/ 4425329 w 6043910"/>
                <a:gd name="connsiteY60" fmla="*/ 2258890 h 2360490"/>
                <a:gd name="connsiteX61" fmla="*/ 4534744 w 6043910"/>
                <a:gd name="connsiteY61" fmla="*/ 2290151 h 2360490"/>
                <a:gd name="connsiteX62" fmla="*/ 4737944 w 6043910"/>
                <a:gd name="connsiteY62" fmla="*/ 2305782 h 2360490"/>
                <a:gd name="connsiteX63" fmla="*/ 4808282 w 6043910"/>
                <a:gd name="connsiteY63" fmla="*/ 2313598 h 2360490"/>
                <a:gd name="connsiteX64" fmla="*/ 4839544 w 6043910"/>
                <a:gd name="connsiteY64" fmla="*/ 2321413 h 2360490"/>
                <a:gd name="connsiteX65" fmla="*/ 5050559 w 6043910"/>
                <a:gd name="connsiteY65" fmla="*/ 2329228 h 2360490"/>
                <a:gd name="connsiteX66" fmla="*/ 5105267 w 6043910"/>
                <a:gd name="connsiteY66" fmla="*/ 2337044 h 2360490"/>
                <a:gd name="connsiteX67" fmla="*/ 5152159 w 6043910"/>
                <a:gd name="connsiteY67" fmla="*/ 2344859 h 2360490"/>
                <a:gd name="connsiteX68" fmla="*/ 5230313 w 6043910"/>
                <a:gd name="connsiteY68" fmla="*/ 2352675 h 2360490"/>
                <a:gd name="connsiteX69" fmla="*/ 5285021 w 6043910"/>
                <a:gd name="connsiteY69" fmla="*/ 2360490 h 2360490"/>
                <a:gd name="connsiteX70" fmla="*/ 5550744 w 6043910"/>
                <a:gd name="connsiteY70" fmla="*/ 2344859 h 2360490"/>
                <a:gd name="connsiteX71" fmla="*/ 5753944 w 6043910"/>
                <a:gd name="connsiteY71" fmla="*/ 2274521 h 2360490"/>
                <a:gd name="connsiteX72" fmla="*/ 5949329 w 6043910"/>
                <a:gd name="connsiteY72" fmla="*/ 2079136 h 2360490"/>
                <a:gd name="connsiteX73" fmla="*/ 6035298 w 6043910"/>
                <a:gd name="connsiteY73" fmla="*/ 1836859 h 2360490"/>
                <a:gd name="connsiteX74" fmla="*/ 6019667 w 6043910"/>
                <a:gd name="connsiteY74" fmla="*/ 1610213 h 2360490"/>
                <a:gd name="connsiteX75" fmla="*/ 5847729 w 6043910"/>
                <a:gd name="connsiteY75" fmla="*/ 1422644 h 2360490"/>
                <a:gd name="connsiteX76" fmla="*/ 5496036 w 6043910"/>
                <a:gd name="connsiteY76" fmla="*/ 1258521 h 2360490"/>
                <a:gd name="connsiteX77" fmla="*/ 5066190 w 6043910"/>
                <a:gd name="connsiteY77" fmla="*/ 1055321 h 2360490"/>
                <a:gd name="connsiteX78" fmla="*/ 4691052 w 6043910"/>
                <a:gd name="connsiteY78" fmla="*/ 844305 h 2360490"/>
                <a:gd name="connsiteX79" fmla="*/ 4495667 w 6043910"/>
                <a:gd name="connsiteY79" fmla="*/ 539505 h 2360490"/>
                <a:gd name="connsiteX80" fmla="*/ 4347175 w 6043910"/>
                <a:gd name="connsiteY80" fmla="*/ 242521 h 2360490"/>
                <a:gd name="connsiteX81" fmla="*/ 3979852 w 6043910"/>
                <a:gd name="connsiteY81" fmla="*/ 8059 h 2360490"/>
                <a:gd name="connsiteX82" fmla="*/ 3691904 w 6043910"/>
                <a:gd name="connsiteY82" fmla="*/ 0 h 2360490"/>
                <a:gd name="connsiteX83" fmla="*/ 3464036 w 6043910"/>
                <a:gd name="connsiteY83" fmla="*/ 23690 h 2360490"/>
                <a:gd name="connsiteX84" fmla="*/ 3378067 w 6043910"/>
                <a:gd name="connsiteY84" fmla="*/ 31505 h 2360490"/>
                <a:gd name="connsiteX85" fmla="*/ 3323359 w 6043910"/>
                <a:gd name="connsiteY85" fmla="*/ 47136 h 2360490"/>
                <a:gd name="connsiteX86" fmla="*/ 3276467 w 6043910"/>
                <a:gd name="connsiteY86" fmla="*/ 62767 h 2360490"/>
                <a:gd name="connsiteX87" fmla="*/ 3253021 w 6043910"/>
                <a:gd name="connsiteY87" fmla="*/ 70582 h 2360490"/>
                <a:gd name="connsiteX88" fmla="*/ 3198313 w 6043910"/>
                <a:gd name="connsiteY88" fmla="*/ 94028 h 2360490"/>
                <a:gd name="connsiteX89" fmla="*/ 3127975 w 6043910"/>
                <a:gd name="connsiteY89" fmla="*/ 117475 h 2360490"/>
                <a:gd name="connsiteX90" fmla="*/ 3104529 w 6043910"/>
                <a:gd name="connsiteY90" fmla="*/ 125290 h 2360490"/>
                <a:gd name="connsiteX91" fmla="*/ 3073267 w 6043910"/>
                <a:gd name="connsiteY91" fmla="*/ 133105 h 2360490"/>
                <a:gd name="connsiteX92" fmla="*/ 3026375 w 6043910"/>
                <a:gd name="connsiteY92" fmla="*/ 148736 h 2360490"/>
                <a:gd name="connsiteX93" fmla="*/ 2948221 w 6043910"/>
                <a:gd name="connsiteY93" fmla="*/ 172182 h 2360490"/>
                <a:gd name="connsiteX94" fmla="*/ 2924775 w 6043910"/>
                <a:gd name="connsiteY94" fmla="*/ 179998 h 2360490"/>
                <a:gd name="connsiteX95" fmla="*/ 2901329 w 6043910"/>
                <a:gd name="connsiteY95" fmla="*/ 195628 h 2360490"/>
                <a:gd name="connsiteX96" fmla="*/ 2846621 w 6043910"/>
                <a:gd name="connsiteY96" fmla="*/ 211259 h 2360490"/>
                <a:gd name="connsiteX97" fmla="*/ 2823175 w 6043910"/>
                <a:gd name="connsiteY97" fmla="*/ 226890 h 2360490"/>
                <a:gd name="connsiteX98" fmla="*/ 2791913 w 6043910"/>
                <a:gd name="connsiteY98" fmla="*/ 234705 h 2360490"/>
                <a:gd name="connsiteX99" fmla="*/ 2768467 w 6043910"/>
                <a:gd name="connsiteY99" fmla="*/ 242521 h 2360490"/>
                <a:gd name="connsiteX100" fmla="*/ 2737205 w 6043910"/>
                <a:gd name="connsiteY100" fmla="*/ 250336 h 2360490"/>
                <a:gd name="connsiteX101" fmla="*/ 2682498 w 6043910"/>
                <a:gd name="connsiteY101" fmla="*/ 265967 h 2360490"/>
                <a:gd name="connsiteX102" fmla="*/ 2643421 w 6043910"/>
                <a:gd name="connsiteY102" fmla="*/ 273782 h 2360490"/>
                <a:gd name="connsiteX103" fmla="*/ 2619975 w 6043910"/>
                <a:gd name="connsiteY103" fmla="*/ 281598 h 2360490"/>
                <a:gd name="connsiteX104" fmla="*/ 2573082 w 6043910"/>
                <a:gd name="connsiteY104" fmla="*/ 289413 h 2360490"/>
                <a:gd name="connsiteX105" fmla="*/ 2549636 w 6043910"/>
                <a:gd name="connsiteY105" fmla="*/ 297228 h 2360490"/>
                <a:gd name="connsiteX106" fmla="*/ 2479298 w 6043910"/>
                <a:gd name="connsiteY106" fmla="*/ 312859 h 2360490"/>
                <a:gd name="connsiteX107" fmla="*/ 2416775 w 6043910"/>
                <a:gd name="connsiteY107" fmla="*/ 336305 h 2360490"/>
                <a:gd name="connsiteX108" fmla="*/ 2393329 w 6043910"/>
                <a:gd name="connsiteY108" fmla="*/ 351936 h 2360490"/>
                <a:gd name="connsiteX109" fmla="*/ 2338621 w 6043910"/>
                <a:gd name="connsiteY109" fmla="*/ 359751 h 2360490"/>
                <a:gd name="connsiteX110" fmla="*/ 2276098 w 6043910"/>
                <a:gd name="connsiteY110" fmla="*/ 375382 h 2360490"/>
                <a:gd name="connsiteX111" fmla="*/ 2166682 w 6043910"/>
                <a:gd name="connsiteY111" fmla="*/ 391013 h 2360490"/>
                <a:gd name="connsiteX112" fmla="*/ 2111975 w 6043910"/>
                <a:gd name="connsiteY112" fmla="*/ 406644 h 2360490"/>
                <a:gd name="connsiteX113" fmla="*/ 2002559 w 6043910"/>
                <a:gd name="connsiteY113" fmla="*/ 437905 h 2360490"/>
                <a:gd name="connsiteX114" fmla="*/ 1955667 w 6043910"/>
                <a:gd name="connsiteY114" fmla="*/ 453536 h 2360490"/>
                <a:gd name="connsiteX115" fmla="*/ 1924405 w 6043910"/>
                <a:gd name="connsiteY115" fmla="*/ 461351 h 2360490"/>
                <a:gd name="connsiteX116" fmla="*/ 1900959 w 6043910"/>
                <a:gd name="connsiteY116" fmla="*/ 469167 h 2360490"/>
                <a:gd name="connsiteX117" fmla="*/ 1830621 w 6043910"/>
                <a:gd name="connsiteY117" fmla="*/ 476982 h 2360490"/>
                <a:gd name="connsiteX118" fmla="*/ 1736836 w 6043910"/>
                <a:gd name="connsiteY118" fmla="*/ 492613 h 2360490"/>
                <a:gd name="connsiteX119" fmla="*/ 1478929 w 6043910"/>
                <a:gd name="connsiteY119" fmla="*/ 516059 h 2360490"/>
                <a:gd name="connsiteX120" fmla="*/ 1400775 w 6043910"/>
                <a:gd name="connsiteY120" fmla="*/ 531690 h 2360490"/>
                <a:gd name="connsiteX121" fmla="*/ 1369513 w 6043910"/>
                <a:gd name="connsiteY121" fmla="*/ 539505 h 2360490"/>
                <a:gd name="connsiteX122" fmla="*/ 1142866 w 6043910"/>
                <a:gd name="connsiteY122" fmla="*/ 594213 h 2360490"/>
                <a:gd name="connsiteX123" fmla="*/ 431666 w 6043910"/>
                <a:gd name="connsiteY12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557452 w 6043910"/>
                <a:gd name="connsiteY28" fmla="*/ 2188551 h 2360490"/>
                <a:gd name="connsiteX29" fmla="*/ 2580898 w 6043910"/>
                <a:gd name="connsiteY29" fmla="*/ 2180736 h 2360490"/>
                <a:gd name="connsiteX30" fmla="*/ 2604344 w 6043910"/>
                <a:gd name="connsiteY30" fmla="*/ 2165105 h 2360490"/>
                <a:gd name="connsiteX31" fmla="*/ 2690313 w 6043910"/>
                <a:gd name="connsiteY31" fmla="*/ 2157290 h 2360490"/>
                <a:gd name="connsiteX32" fmla="*/ 2745021 w 6043910"/>
                <a:gd name="connsiteY32" fmla="*/ 2141659 h 2360490"/>
                <a:gd name="connsiteX33" fmla="*/ 2830990 w 6043910"/>
                <a:gd name="connsiteY33" fmla="*/ 2133844 h 2360490"/>
                <a:gd name="connsiteX34" fmla="*/ 2877882 w 6043910"/>
                <a:gd name="connsiteY34" fmla="*/ 2118213 h 2360490"/>
                <a:gd name="connsiteX35" fmla="*/ 2909144 w 6043910"/>
                <a:gd name="connsiteY35" fmla="*/ 2110398 h 2360490"/>
                <a:gd name="connsiteX36" fmla="*/ 2956036 w 6043910"/>
                <a:gd name="connsiteY36" fmla="*/ 2094767 h 2360490"/>
                <a:gd name="connsiteX37" fmla="*/ 3120159 w 6043910"/>
                <a:gd name="connsiteY37" fmla="*/ 2079136 h 2360490"/>
                <a:gd name="connsiteX38" fmla="*/ 3174867 w 6043910"/>
                <a:gd name="connsiteY38" fmla="*/ 2063505 h 2360490"/>
                <a:gd name="connsiteX39" fmla="*/ 3221759 w 6043910"/>
                <a:gd name="connsiteY39" fmla="*/ 2047875 h 2360490"/>
                <a:gd name="connsiteX40" fmla="*/ 3245205 w 6043910"/>
                <a:gd name="connsiteY40" fmla="*/ 2040059 h 2360490"/>
                <a:gd name="connsiteX41" fmla="*/ 3651605 w 6043910"/>
                <a:gd name="connsiteY41" fmla="*/ 2047875 h 2360490"/>
                <a:gd name="connsiteX42" fmla="*/ 3690682 w 6043910"/>
                <a:gd name="connsiteY42" fmla="*/ 2055690 h 2360490"/>
                <a:gd name="connsiteX43" fmla="*/ 3753205 w 6043910"/>
                <a:gd name="connsiteY43" fmla="*/ 2071321 h 2360490"/>
                <a:gd name="connsiteX44" fmla="*/ 3800098 w 6043910"/>
                <a:gd name="connsiteY44" fmla="*/ 2086951 h 2360490"/>
                <a:gd name="connsiteX45" fmla="*/ 3823544 w 6043910"/>
                <a:gd name="connsiteY45" fmla="*/ 2094767 h 2360490"/>
                <a:gd name="connsiteX46" fmla="*/ 3862621 w 6043910"/>
                <a:gd name="connsiteY46" fmla="*/ 2102582 h 2360490"/>
                <a:gd name="connsiteX47" fmla="*/ 3893882 w 6043910"/>
                <a:gd name="connsiteY47" fmla="*/ 2118213 h 2360490"/>
                <a:gd name="connsiteX48" fmla="*/ 3948590 w 6043910"/>
                <a:gd name="connsiteY48" fmla="*/ 2133844 h 2360490"/>
                <a:gd name="connsiteX49" fmla="*/ 3972036 w 6043910"/>
                <a:gd name="connsiteY49" fmla="*/ 2141659 h 2360490"/>
                <a:gd name="connsiteX50" fmla="*/ 4026744 w 6043910"/>
                <a:gd name="connsiteY50" fmla="*/ 2157290 h 2360490"/>
                <a:gd name="connsiteX51" fmla="*/ 4050190 w 6043910"/>
                <a:gd name="connsiteY51" fmla="*/ 2172921 h 2360490"/>
                <a:gd name="connsiteX52" fmla="*/ 4120529 w 6043910"/>
                <a:gd name="connsiteY52" fmla="*/ 2188551 h 2360490"/>
                <a:gd name="connsiteX53" fmla="*/ 4143975 w 6043910"/>
                <a:gd name="connsiteY53" fmla="*/ 2196367 h 2360490"/>
                <a:gd name="connsiteX54" fmla="*/ 4237759 w 6043910"/>
                <a:gd name="connsiteY54" fmla="*/ 2211998 h 2360490"/>
                <a:gd name="connsiteX55" fmla="*/ 4284652 w 6043910"/>
                <a:gd name="connsiteY55" fmla="*/ 2227628 h 2360490"/>
                <a:gd name="connsiteX56" fmla="*/ 4308098 w 6043910"/>
                <a:gd name="connsiteY56" fmla="*/ 2235444 h 2360490"/>
                <a:gd name="connsiteX57" fmla="*/ 4347175 w 6043910"/>
                <a:gd name="connsiteY57" fmla="*/ 2243259 h 2360490"/>
                <a:gd name="connsiteX58" fmla="*/ 4370621 w 6043910"/>
                <a:gd name="connsiteY58" fmla="*/ 2251075 h 2360490"/>
                <a:gd name="connsiteX59" fmla="*/ 4425329 w 6043910"/>
                <a:gd name="connsiteY59" fmla="*/ 2258890 h 2360490"/>
                <a:gd name="connsiteX60" fmla="*/ 4534744 w 6043910"/>
                <a:gd name="connsiteY60" fmla="*/ 2290151 h 2360490"/>
                <a:gd name="connsiteX61" fmla="*/ 4737944 w 6043910"/>
                <a:gd name="connsiteY61" fmla="*/ 2305782 h 2360490"/>
                <a:gd name="connsiteX62" fmla="*/ 4808282 w 6043910"/>
                <a:gd name="connsiteY62" fmla="*/ 2313598 h 2360490"/>
                <a:gd name="connsiteX63" fmla="*/ 4839544 w 6043910"/>
                <a:gd name="connsiteY63" fmla="*/ 2321413 h 2360490"/>
                <a:gd name="connsiteX64" fmla="*/ 5050559 w 6043910"/>
                <a:gd name="connsiteY64" fmla="*/ 2329228 h 2360490"/>
                <a:gd name="connsiteX65" fmla="*/ 5105267 w 6043910"/>
                <a:gd name="connsiteY65" fmla="*/ 2337044 h 2360490"/>
                <a:gd name="connsiteX66" fmla="*/ 5152159 w 6043910"/>
                <a:gd name="connsiteY66" fmla="*/ 2344859 h 2360490"/>
                <a:gd name="connsiteX67" fmla="*/ 5230313 w 6043910"/>
                <a:gd name="connsiteY67" fmla="*/ 2352675 h 2360490"/>
                <a:gd name="connsiteX68" fmla="*/ 5285021 w 6043910"/>
                <a:gd name="connsiteY68" fmla="*/ 2360490 h 2360490"/>
                <a:gd name="connsiteX69" fmla="*/ 5550744 w 6043910"/>
                <a:gd name="connsiteY69" fmla="*/ 2344859 h 2360490"/>
                <a:gd name="connsiteX70" fmla="*/ 5753944 w 6043910"/>
                <a:gd name="connsiteY70" fmla="*/ 2274521 h 2360490"/>
                <a:gd name="connsiteX71" fmla="*/ 5949329 w 6043910"/>
                <a:gd name="connsiteY71" fmla="*/ 2079136 h 2360490"/>
                <a:gd name="connsiteX72" fmla="*/ 6035298 w 6043910"/>
                <a:gd name="connsiteY72" fmla="*/ 1836859 h 2360490"/>
                <a:gd name="connsiteX73" fmla="*/ 6019667 w 6043910"/>
                <a:gd name="connsiteY73" fmla="*/ 1610213 h 2360490"/>
                <a:gd name="connsiteX74" fmla="*/ 5847729 w 6043910"/>
                <a:gd name="connsiteY74" fmla="*/ 1422644 h 2360490"/>
                <a:gd name="connsiteX75" fmla="*/ 5496036 w 6043910"/>
                <a:gd name="connsiteY75" fmla="*/ 1258521 h 2360490"/>
                <a:gd name="connsiteX76" fmla="*/ 5066190 w 6043910"/>
                <a:gd name="connsiteY76" fmla="*/ 1055321 h 2360490"/>
                <a:gd name="connsiteX77" fmla="*/ 4691052 w 6043910"/>
                <a:gd name="connsiteY77" fmla="*/ 844305 h 2360490"/>
                <a:gd name="connsiteX78" fmla="*/ 4495667 w 6043910"/>
                <a:gd name="connsiteY78" fmla="*/ 539505 h 2360490"/>
                <a:gd name="connsiteX79" fmla="*/ 4347175 w 6043910"/>
                <a:gd name="connsiteY79" fmla="*/ 242521 h 2360490"/>
                <a:gd name="connsiteX80" fmla="*/ 3979852 w 6043910"/>
                <a:gd name="connsiteY80" fmla="*/ 8059 h 2360490"/>
                <a:gd name="connsiteX81" fmla="*/ 3691904 w 6043910"/>
                <a:gd name="connsiteY81" fmla="*/ 0 h 2360490"/>
                <a:gd name="connsiteX82" fmla="*/ 3464036 w 6043910"/>
                <a:gd name="connsiteY82" fmla="*/ 23690 h 2360490"/>
                <a:gd name="connsiteX83" fmla="*/ 3378067 w 6043910"/>
                <a:gd name="connsiteY83" fmla="*/ 31505 h 2360490"/>
                <a:gd name="connsiteX84" fmla="*/ 3323359 w 6043910"/>
                <a:gd name="connsiteY84" fmla="*/ 47136 h 2360490"/>
                <a:gd name="connsiteX85" fmla="*/ 3276467 w 6043910"/>
                <a:gd name="connsiteY85" fmla="*/ 62767 h 2360490"/>
                <a:gd name="connsiteX86" fmla="*/ 3253021 w 6043910"/>
                <a:gd name="connsiteY86" fmla="*/ 70582 h 2360490"/>
                <a:gd name="connsiteX87" fmla="*/ 3198313 w 6043910"/>
                <a:gd name="connsiteY87" fmla="*/ 94028 h 2360490"/>
                <a:gd name="connsiteX88" fmla="*/ 3127975 w 6043910"/>
                <a:gd name="connsiteY88" fmla="*/ 117475 h 2360490"/>
                <a:gd name="connsiteX89" fmla="*/ 3104529 w 6043910"/>
                <a:gd name="connsiteY89" fmla="*/ 125290 h 2360490"/>
                <a:gd name="connsiteX90" fmla="*/ 3073267 w 6043910"/>
                <a:gd name="connsiteY90" fmla="*/ 133105 h 2360490"/>
                <a:gd name="connsiteX91" fmla="*/ 3026375 w 6043910"/>
                <a:gd name="connsiteY91" fmla="*/ 148736 h 2360490"/>
                <a:gd name="connsiteX92" fmla="*/ 2948221 w 6043910"/>
                <a:gd name="connsiteY92" fmla="*/ 172182 h 2360490"/>
                <a:gd name="connsiteX93" fmla="*/ 2924775 w 6043910"/>
                <a:gd name="connsiteY93" fmla="*/ 179998 h 2360490"/>
                <a:gd name="connsiteX94" fmla="*/ 2901329 w 6043910"/>
                <a:gd name="connsiteY94" fmla="*/ 195628 h 2360490"/>
                <a:gd name="connsiteX95" fmla="*/ 2846621 w 6043910"/>
                <a:gd name="connsiteY95" fmla="*/ 211259 h 2360490"/>
                <a:gd name="connsiteX96" fmla="*/ 2823175 w 6043910"/>
                <a:gd name="connsiteY96" fmla="*/ 226890 h 2360490"/>
                <a:gd name="connsiteX97" fmla="*/ 2791913 w 6043910"/>
                <a:gd name="connsiteY97" fmla="*/ 234705 h 2360490"/>
                <a:gd name="connsiteX98" fmla="*/ 2768467 w 6043910"/>
                <a:gd name="connsiteY98" fmla="*/ 242521 h 2360490"/>
                <a:gd name="connsiteX99" fmla="*/ 2737205 w 6043910"/>
                <a:gd name="connsiteY99" fmla="*/ 250336 h 2360490"/>
                <a:gd name="connsiteX100" fmla="*/ 2682498 w 6043910"/>
                <a:gd name="connsiteY100" fmla="*/ 265967 h 2360490"/>
                <a:gd name="connsiteX101" fmla="*/ 2643421 w 6043910"/>
                <a:gd name="connsiteY101" fmla="*/ 273782 h 2360490"/>
                <a:gd name="connsiteX102" fmla="*/ 2619975 w 6043910"/>
                <a:gd name="connsiteY102" fmla="*/ 281598 h 2360490"/>
                <a:gd name="connsiteX103" fmla="*/ 2573082 w 6043910"/>
                <a:gd name="connsiteY103" fmla="*/ 289413 h 2360490"/>
                <a:gd name="connsiteX104" fmla="*/ 2549636 w 6043910"/>
                <a:gd name="connsiteY104" fmla="*/ 297228 h 2360490"/>
                <a:gd name="connsiteX105" fmla="*/ 2479298 w 6043910"/>
                <a:gd name="connsiteY105" fmla="*/ 312859 h 2360490"/>
                <a:gd name="connsiteX106" fmla="*/ 2416775 w 6043910"/>
                <a:gd name="connsiteY106" fmla="*/ 336305 h 2360490"/>
                <a:gd name="connsiteX107" fmla="*/ 2393329 w 6043910"/>
                <a:gd name="connsiteY107" fmla="*/ 351936 h 2360490"/>
                <a:gd name="connsiteX108" fmla="*/ 2338621 w 6043910"/>
                <a:gd name="connsiteY108" fmla="*/ 359751 h 2360490"/>
                <a:gd name="connsiteX109" fmla="*/ 2276098 w 6043910"/>
                <a:gd name="connsiteY109" fmla="*/ 375382 h 2360490"/>
                <a:gd name="connsiteX110" fmla="*/ 2166682 w 6043910"/>
                <a:gd name="connsiteY110" fmla="*/ 391013 h 2360490"/>
                <a:gd name="connsiteX111" fmla="*/ 2111975 w 6043910"/>
                <a:gd name="connsiteY111" fmla="*/ 406644 h 2360490"/>
                <a:gd name="connsiteX112" fmla="*/ 2002559 w 6043910"/>
                <a:gd name="connsiteY112" fmla="*/ 437905 h 2360490"/>
                <a:gd name="connsiteX113" fmla="*/ 1955667 w 6043910"/>
                <a:gd name="connsiteY113" fmla="*/ 453536 h 2360490"/>
                <a:gd name="connsiteX114" fmla="*/ 1924405 w 6043910"/>
                <a:gd name="connsiteY114" fmla="*/ 461351 h 2360490"/>
                <a:gd name="connsiteX115" fmla="*/ 1900959 w 6043910"/>
                <a:gd name="connsiteY115" fmla="*/ 469167 h 2360490"/>
                <a:gd name="connsiteX116" fmla="*/ 1830621 w 6043910"/>
                <a:gd name="connsiteY116" fmla="*/ 476982 h 2360490"/>
                <a:gd name="connsiteX117" fmla="*/ 1736836 w 6043910"/>
                <a:gd name="connsiteY117" fmla="*/ 492613 h 2360490"/>
                <a:gd name="connsiteX118" fmla="*/ 1478929 w 6043910"/>
                <a:gd name="connsiteY118" fmla="*/ 516059 h 2360490"/>
                <a:gd name="connsiteX119" fmla="*/ 1400775 w 6043910"/>
                <a:gd name="connsiteY119" fmla="*/ 531690 h 2360490"/>
                <a:gd name="connsiteX120" fmla="*/ 1369513 w 6043910"/>
                <a:gd name="connsiteY120" fmla="*/ 539505 h 2360490"/>
                <a:gd name="connsiteX121" fmla="*/ 1142866 w 6043910"/>
                <a:gd name="connsiteY121" fmla="*/ 594213 h 2360490"/>
                <a:gd name="connsiteX122" fmla="*/ 431666 w 6043910"/>
                <a:gd name="connsiteY12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580898 w 6043910"/>
                <a:gd name="connsiteY28" fmla="*/ 2180736 h 2360490"/>
                <a:gd name="connsiteX29" fmla="*/ 2604344 w 6043910"/>
                <a:gd name="connsiteY29" fmla="*/ 2165105 h 2360490"/>
                <a:gd name="connsiteX30" fmla="*/ 2690313 w 6043910"/>
                <a:gd name="connsiteY30" fmla="*/ 2157290 h 2360490"/>
                <a:gd name="connsiteX31" fmla="*/ 2745021 w 6043910"/>
                <a:gd name="connsiteY31" fmla="*/ 2141659 h 2360490"/>
                <a:gd name="connsiteX32" fmla="*/ 2830990 w 6043910"/>
                <a:gd name="connsiteY32" fmla="*/ 2133844 h 2360490"/>
                <a:gd name="connsiteX33" fmla="*/ 2877882 w 6043910"/>
                <a:gd name="connsiteY33" fmla="*/ 2118213 h 2360490"/>
                <a:gd name="connsiteX34" fmla="*/ 2909144 w 6043910"/>
                <a:gd name="connsiteY34" fmla="*/ 2110398 h 2360490"/>
                <a:gd name="connsiteX35" fmla="*/ 2956036 w 6043910"/>
                <a:gd name="connsiteY35" fmla="*/ 2094767 h 2360490"/>
                <a:gd name="connsiteX36" fmla="*/ 3120159 w 6043910"/>
                <a:gd name="connsiteY36" fmla="*/ 2079136 h 2360490"/>
                <a:gd name="connsiteX37" fmla="*/ 3174867 w 6043910"/>
                <a:gd name="connsiteY37" fmla="*/ 2063505 h 2360490"/>
                <a:gd name="connsiteX38" fmla="*/ 3221759 w 6043910"/>
                <a:gd name="connsiteY38" fmla="*/ 2047875 h 2360490"/>
                <a:gd name="connsiteX39" fmla="*/ 3245205 w 6043910"/>
                <a:gd name="connsiteY39" fmla="*/ 2040059 h 2360490"/>
                <a:gd name="connsiteX40" fmla="*/ 3651605 w 6043910"/>
                <a:gd name="connsiteY40" fmla="*/ 2047875 h 2360490"/>
                <a:gd name="connsiteX41" fmla="*/ 3690682 w 6043910"/>
                <a:gd name="connsiteY41" fmla="*/ 2055690 h 2360490"/>
                <a:gd name="connsiteX42" fmla="*/ 3753205 w 6043910"/>
                <a:gd name="connsiteY42" fmla="*/ 2071321 h 2360490"/>
                <a:gd name="connsiteX43" fmla="*/ 3800098 w 6043910"/>
                <a:gd name="connsiteY43" fmla="*/ 2086951 h 2360490"/>
                <a:gd name="connsiteX44" fmla="*/ 3823544 w 6043910"/>
                <a:gd name="connsiteY44" fmla="*/ 2094767 h 2360490"/>
                <a:gd name="connsiteX45" fmla="*/ 3862621 w 6043910"/>
                <a:gd name="connsiteY45" fmla="*/ 2102582 h 2360490"/>
                <a:gd name="connsiteX46" fmla="*/ 3893882 w 6043910"/>
                <a:gd name="connsiteY46" fmla="*/ 2118213 h 2360490"/>
                <a:gd name="connsiteX47" fmla="*/ 3948590 w 6043910"/>
                <a:gd name="connsiteY47" fmla="*/ 2133844 h 2360490"/>
                <a:gd name="connsiteX48" fmla="*/ 3972036 w 6043910"/>
                <a:gd name="connsiteY48" fmla="*/ 2141659 h 2360490"/>
                <a:gd name="connsiteX49" fmla="*/ 4026744 w 6043910"/>
                <a:gd name="connsiteY49" fmla="*/ 2157290 h 2360490"/>
                <a:gd name="connsiteX50" fmla="*/ 4050190 w 6043910"/>
                <a:gd name="connsiteY50" fmla="*/ 2172921 h 2360490"/>
                <a:gd name="connsiteX51" fmla="*/ 4120529 w 6043910"/>
                <a:gd name="connsiteY51" fmla="*/ 2188551 h 2360490"/>
                <a:gd name="connsiteX52" fmla="*/ 4143975 w 6043910"/>
                <a:gd name="connsiteY52" fmla="*/ 2196367 h 2360490"/>
                <a:gd name="connsiteX53" fmla="*/ 4237759 w 6043910"/>
                <a:gd name="connsiteY53" fmla="*/ 2211998 h 2360490"/>
                <a:gd name="connsiteX54" fmla="*/ 4284652 w 6043910"/>
                <a:gd name="connsiteY54" fmla="*/ 2227628 h 2360490"/>
                <a:gd name="connsiteX55" fmla="*/ 4308098 w 6043910"/>
                <a:gd name="connsiteY55" fmla="*/ 2235444 h 2360490"/>
                <a:gd name="connsiteX56" fmla="*/ 4347175 w 6043910"/>
                <a:gd name="connsiteY56" fmla="*/ 2243259 h 2360490"/>
                <a:gd name="connsiteX57" fmla="*/ 4370621 w 6043910"/>
                <a:gd name="connsiteY57" fmla="*/ 2251075 h 2360490"/>
                <a:gd name="connsiteX58" fmla="*/ 4425329 w 6043910"/>
                <a:gd name="connsiteY58" fmla="*/ 2258890 h 2360490"/>
                <a:gd name="connsiteX59" fmla="*/ 4534744 w 6043910"/>
                <a:gd name="connsiteY59" fmla="*/ 2290151 h 2360490"/>
                <a:gd name="connsiteX60" fmla="*/ 4737944 w 6043910"/>
                <a:gd name="connsiteY60" fmla="*/ 2305782 h 2360490"/>
                <a:gd name="connsiteX61" fmla="*/ 4808282 w 6043910"/>
                <a:gd name="connsiteY61" fmla="*/ 2313598 h 2360490"/>
                <a:gd name="connsiteX62" fmla="*/ 4839544 w 6043910"/>
                <a:gd name="connsiteY62" fmla="*/ 2321413 h 2360490"/>
                <a:gd name="connsiteX63" fmla="*/ 5050559 w 6043910"/>
                <a:gd name="connsiteY63" fmla="*/ 2329228 h 2360490"/>
                <a:gd name="connsiteX64" fmla="*/ 5105267 w 6043910"/>
                <a:gd name="connsiteY64" fmla="*/ 2337044 h 2360490"/>
                <a:gd name="connsiteX65" fmla="*/ 5152159 w 6043910"/>
                <a:gd name="connsiteY65" fmla="*/ 2344859 h 2360490"/>
                <a:gd name="connsiteX66" fmla="*/ 5230313 w 6043910"/>
                <a:gd name="connsiteY66" fmla="*/ 2352675 h 2360490"/>
                <a:gd name="connsiteX67" fmla="*/ 5285021 w 6043910"/>
                <a:gd name="connsiteY67" fmla="*/ 2360490 h 2360490"/>
                <a:gd name="connsiteX68" fmla="*/ 5550744 w 6043910"/>
                <a:gd name="connsiteY68" fmla="*/ 2344859 h 2360490"/>
                <a:gd name="connsiteX69" fmla="*/ 5753944 w 6043910"/>
                <a:gd name="connsiteY69" fmla="*/ 2274521 h 2360490"/>
                <a:gd name="connsiteX70" fmla="*/ 5949329 w 6043910"/>
                <a:gd name="connsiteY70" fmla="*/ 2079136 h 2360490"/>
                <a:gd name="connsiteX71" fmla="*/ 6035298 w 6043910"/>
                <a:gd name="connsiteY71" fmla="*/ 1836859 h 2360490"/>
                <a:gd name="connsiteX72" fmla="*/ 6019667 w 6043910"/>
                <a:gd name="connsiteY72" fmla="*/ 1610213 h 2360490"/>
                <a:gd name="connsiteX73" fmla="*/ 5847729 w 6043910"/>
                <a:gd name="connsiteY73" fmla="*/ 1422644 h 2360490"/>
                <a:gd name="connsiteX74" fmla="*/ 5496036 w 6043910"/>
                <a:gd name="connsiteY74" fmla="*/ 1258521 h 2360490"/>
                <a:gd name="connsiteX75" fmla="*/ 5066190 w 6043910"/>
                <a:gd name="connsiteY75" fmla="*/ 1055321 h 2360490"/>
                <a:gd name="connsiteX76" fmla="*/ 4691052 w 6043910"/>
                <a:gd name="connsiteY76" fmla="*/ 844305 h 2360490"/>
                <a:gd name="connsiteX77" fmla="*/ 4495667 w 6043910"/>
                <a:gd name="connsiteY77" fmla="*/ 539505 h 2360490"/>
                <a:gd name="connsiteX78" fmla="*/ 4347175 w 6043910"/>
                <a:gd name="connsiteY78" fmla="*/ 242521 h 2360490"/>
                <a:gd name="connsiteX79" fmla="*/ 3979852 w 6043910"/>
                <a:gd name="connsiteY79" fmla="*/ 8059 h 2360490"/>
                <a:gd name="connsiteX80" fmla="*/ 3691904 w 6043910"/>
                <a:gd name="connsiteY80" fmla="*/ 0 h 2360490"/>
                <a:gd name="connsiteX81" fmla="*/ 3464036 w 6043910"/>
                <a:gd name="connsiteY81" fmla="*/ 23690 h 2360490"/>
                <a:gd name="connsiteX82" fmla="*/ 3378067 w 6043910"/>
                <a:gd name="connsiteY82" fmla="*/ 31505 h 2360490"/>
                <a:gd name="connsiteX83" fmla="*/ 3323359 w 6043910"/>
                <a:gd name="connsiteY83" fmla="*/ 47136 h 2360490"/>
                <a:gd name="connsiteX84" fmla="*/ 3276467 w 6043910"/>
                <a:gd name="connsiteY84" fmla="*/ 62767 h 2360490"/>
                <a:gd name="connsiteX85" fmla="*/ 3253021 w 6043910"/>
                <a:gd name="connsiteY85" fmla="*/ 70582 h 2360490"/>
                <a:gd name="connsiteX86" fmla="*/ 3198313 w 6043910"/>
                <a:gd name="connsiteY86" fmla="*/ 94028 h 2360490"/>
                <a:gd name="connsiteX87" fmla="*/ 3127975 w 6043910"/>
                <a:gd name="connsiteY87" fmla="*/ 117475 h 2360490"/>
                <a:gd name="connsiteX88" fmla="*/ 3104529 w 6043910"/>
                <a:gd name="connsiteY88" fmla="*/ 125290 h 2360490"/>
                <a:gd name="connsiteX89" fmla="*/ 3073267 w 6043910"/>
                <a:gd name="connsiteY89" fmla="*/ 133105 h 2360490"/>
                <a:gd name="connsiteX90" fmla="*/ 3026375 w 6043910"/>
                <a:gd name="connsiteY90" fmla="*/ 148736 h 2360490"/>
                <a:gd name="connsiteX91" fmla="*/ 2948221 w 6043910"/>
                <a:gd name="connsiteY91" fmla="*/ 172182 h 2360490"/>
                <a:gd name="connsiteX92" fmla="*/ 2924775 w 6043910"/>
                <a:gd name="connsiteY92" fmla="*/ 179998 h 2360490"/>
                <a:gd name="connsiteX93" fmla="*/ 2901329 w 6043910"/>
                <a:gd name="connsiteY93" fmla="*/ 195628 h 2360490"/>
                <a:gd name="connsiteX94" fmla="*/ 2846621 w 6043910"/>
                <a:gd name="connsiteY94" fmla="*/ 211259 h 2360490"/>
                <a:gd name="connsiteX95" fmla="*/ 2823175 w 6043910"/>
                <a:gd name="connsiteY95" fmla="*/ 226890 h 2360490"/>
                <a:gd name="connsiteX96" fmla="*/ 2791913 w 6043910"/>
                <a:gd name="connsiteY96" fmla="*/ 234705 h 2360490"/>
                <a:gd name="connsiteX97" fmla="*/ 2768467 w 6043910"/>
                <a:gd name="connsiteY97" fmla="*/ 242521 h 2360490"/>
                <a:gd name="connsiteX98" fmla="*/ 2737205 w 6043910"/>
                <a:gd name="connsiteY98" fmla="*/ 250336 h 2360490"/>
                <a:gd name="connsiteX99" fmla="*/ 2682498 w 6043910"/>
                <a:gd name="connsiteY99" fmla="*/ 265967 h 2360490"/>
                <a:gd name="connsiteX100" fmla="*/ 2643421 w 6043910"/>
                <a:gd name="connsiteY100" fmla="*/ 273782 h 2360490"/>
                <a:gd name="connsiteX101" fmla="*/ 2619975 w 6043910"/>
                <a:gd name="connsiteY101" fmla="*/ 281598 h 2360490"/>
                <a:gd name="connsiteX102" fmla="*/ 2573082 w 6043910"/>
                <a:gd name="connsiteY102" fmla="*/ 289413 h 2360490"/>
                <a:gd name="connsiteX103" fmla="*/ 2549636 w 6043910"/>
                <a:gd name="connsiteY103" fmla="*/ 297228 h 2360490"/>
                <a:gd name="connsiteX104" fmla="*/ 2479298 w 6043910"/>
                <a:gd name="connsiteY104" fmla="*/ 312859 h 2360490"/>
                <a:gd name="connsiteX105" fmla="*/ 2416775 w 6043910"/>
                <a:gd name="connsiteY105" fmla="*/ 336305 h 2360490"/>
                <a:gd name="connsiteX106" fmla="*/ 2393329 w 6043910"/>
                <a:gd name="connsiteY106" fmla="*/ 351936 h 2360490"/>
                <a:gd name="connsiteX107" fmla="*/ 2338621 w 6043910"/>
                <a:gd name="connsiteY107" fmla="*/ 359751 h 2360490"/>
                <a:gd name="connsiteX108" fmla="*/ 2276098 w 6043910"/>
                <a:gd name="connsiteY108" fmla="*/ 375382 h 2360490"/>
                <a:gd name="connsiteX109" fmla="*/ 2166682 w 6043910"/>
                <a:gd name="connsiteY109" fmla="*/ 391013 h 2360490"/>
                <a:gd name="connsiteX110" fmla="*/ 2111975 w 6043910"/>
                <a:gd name="connsiteY110" fmla="*/ 406644 h 2360490"/>
                <a:gd name="connsiteX111" fmla="*/ 2002559 w 6043910"/>
                <a:gd name="connsiteY111" fmla="*/ 437905 h 2360490"/>
                <a:gd name="connsiteX112" fmla="*/ 1955667 w 6043910"/>
                <a:gd name="connsiteY112" fmla="*/ 453536 h 2360490"/>
                <a:gd name="connsiteX113" fmla="*/ 1924405 w 6043910"/>
                <a:gd name="connsiteY113" fmla="*/ 461351 h 2360490"/>
                <a:gd name="connsiteX114" fmla="*/ 1900959 w 6043910"/>
                <a:gd name="connsiteY114" fmla="*/ 469167 h 2360490"/>
                <a:gd name="connsiteX115" fmla="*/ 1830621 w 6043910"/>
                <a:gd name="connsiteY115" fmla="*/ 476982 h 2360490"/>
                <a:gd name="connsiteX116" fmla="*/ 1736836 w 6043910"/>
                <a:gd name="connsiteY116" fmla="*/ 492613 h 2360490"/>
                <a:gd name="connsiteX117" fmla="*/ 1478929 w 6043910"/>
                <a:gd name="connsiteY117" fmla="*/ 516059 h 2360490"/>
                <a:gd name="connsiteX118" fmla="*/ 1400775 w 6043910"/>
                <a:gd name="connsiteY118" fmla="*/ 531690 h 2360490"/>
                <a:gd name="connsiteX119" fmla="*/ 1369513 w 6043910"/>
                <a:gd name="connsiteY119" fmla="*/ 539505 h 2360490"/>
                <a:gd name="connsiteX120" fmla="*/ 1142866 w 6043910"/>
                <a:gd name="connsiteY120" fmla="*/ 594213 h 2360490"/>
                <a:gd name="connsiteX121" fmla="*/ 431666 w 6043910"/>
                <a:gd name="connsiteY12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04344 w 6043910"/>
                <a:gd name="connsiteY28" fmla="*/ 2165105 h 2360490"/>
                <a:gd name="connsiteX29" fmla="*/ 2690313 w 6043910"/>
                <a:gd name="connsiteY29" fmla="*/ 2157290 h 2360490"/>
                <a:gd name="connsiteX30" fmla="*/ 2745021 w 6043910"/>
                <a:gd name="connsiteY30" fmla="*/ 2141659 h 2360490"/>
                <a:gd name="connsiteX31" fmla="*/ 2830990 w 6043910"/>
                <a:gd name="connsiteY31" fmla="*/ 2133844 h 2360490"/>
                <a:gd name="connsiteX32" fmla="*/ 2877882 w 6043910"/>
                <a:gd name="connsiteY32" fmla="*/ 2118213 h 2360490"/>
                <a:gd name="connsiteX33" fmla="*/ 2909144 w 6043910"/>
                <a:gd name="connsiteY33" fmla="*/ 2110398 h 2360490"/>
                <a:gd name="connsiteX34" fmla="*/ 2956036 w 6043910"/>
                <a:gd name="connsiteY34" fmla="*/ 2094767 h 2360490"/>
                <a:gd name="connsiteX35" fmla="*/ 3120159 w 6043910"/>
                <a:gd name="connsiteY35" fmla="*/ 2079136 h 2360490"/>
                <a:gd name="connsiteX36" fmla="*/ 3174867 w 6043910"/>
                <a:gd name="connsiteY36" fmla="*/ 2063505 h 2360490"/>
                <a:gd name="connsiteX37" fmla="*/ 3221759 w 6043910"/>
                <a:gd name="connsiteY37" fmla="*/ 2047875 h 2360490"/>
                <a:gd name="connsiteX38" fmla="*/ 3245205 w 6043910"/>
                <a:gd name="connsiteY38" fmla="*/ 2040059 h 2360490"/>
                <a:gd name="connsiteX39" fmla="*/ 3651605 w 6043910"/>
                <a:gd name="connsiteY39" fmla="*/ 2047875 h 2360490"/>
                <a:gd name="connsiteX40" fmla="*/ 3690682 w 6043910"/>
                <a:gd name="connsiteY40" fmla="*/ 2055690 h 2360490"/>
                <a:gd name="connsiteX41" fmla="*/ 3753205 w 6043910"/>
                <a:gd name="connsiteY41" fmla="*/ 2071321 h 2360490"/>
                <a:gd name="connsiteX42" fmla="*/ 3800098 w 6043910"/>
                <a:gd name="connsiteY42" fmla="*/ 2086951 h 2360490"/>
                <a:gd name="connsiteX43" fmla="*/ 3823544 w 6043910"/>
                <a:gd name="connsiteY43" fmla="*/ 2094767 h 2360490"/>
                <a:gd name="connsiteX44" fmla="*/ 3862621 w 6043910"/>
                <a:gd name="connsiteY44" fmla="*/ 2102582 h 2360490"/>
                <a:gd name="connsiteX45" fmla="*/ 3893882 w 6043910"/>
                <a:gd name="connsiteY45" fmla="*/ 2118213 h 2360490"/>
                <a:gd name="connsiteX46" fmla="*/ 3948590 w 6043910"/>
                <a:gd name="connsiteY46" fmla="*/ 2133844 h 2360490"/>
                <a:gd name="connsiteX47" fmla="*/ 3972036 w 6043910"/>
                <a:gd name="connsiteY47" fmla="*/ 2141659 h 2360490"/>
                <a:gd name="connsiteX48" fmla="*/ 4026744 w 6043910"/>
                <a:gd name="connsiteY48" fmla="*/ 2157290 h 2360490"/>
                <a:gd name="connsiteX49" fmla="*/ 4050190 w 6043910"/>
                <a:gd name="connsiteY49" fmla="*/ 2172921 h 2360490"/>
                <a:gd name="connsiteX50" fmla="*/ 4120529 w 6043910"/>
                <a:gd name="connsiteY50" fmla="*/ 2188551 h 2360490"/>
                <a:gd name="connsiteX51" fmla="*/ 4143975 w 6043910"/>
                <a:gd name="connsiteY51" fmla="*/ 2196367 h 2360490"/>
                <a:gd name="connsiteX52" fmla="*/ 4237759 w 6043910"/>
                <a:gd name="connsiteY52" fmla="*/ 2211998 h 2360490"/>
                <a:gd name="connsiteX53" fmla="*/ 4284652 w 6043910"/>
                <a:gd name="connsiteY53" fmla="*/ 2227628 h 2360490"/>
                <a:gd name="connsiteX54" fmla="*/ 4308098 w 6043910"/>
                <a:gd name="connsiteY54" fmla="*/ 2235444 h 2360490"/>
                <a:gd name="connsiteX55" fmla="*/ 4347175 w 6043910"/>
                <a:gd name="connsiteY55" fmla="*/ 2243259 h 2360490"/>
                <a:gd name="connsiteX56" fmla="*/ 4370621 w 6043910"/>
                <a:gd name="connsiteY56" fmla="*/ 2251075 h 2360490"/>
                <a:gd name="connsiteX57" fmla="*/ 4425329 w 6043910"/>
                <a:gd name="connsiteY57" fmla="*/ 2258890 h 2360490"/>
                <a:gd name="connsiteX58" fmla="*/ 4534744 w 6043910"/>
                <a:gd name="connsiteY58" fmla="*/ 2290151 h 2360490"/>
                <a:gd name="connsiteX59" fmla="*/ 4737944 w 6043910"/>
                <a:gd name="connsiteY59" fmla="*/ 2305782 h 2360490"/>
                <a:gd name="connsiteX60" fmla="*/ 4808282 w 6043910"/>
                <a:gd name="connsiteY60" fmla="*/ 2313598 h 2360490"/>
                <a:gd name="connsiteX61" fmla="*/ 4839544 w 6043910"/>
                <a:gd name="connsiteY61" fmla="*/ 2321413 h 2360490"/>
                <a:gd name="connsiteX62" fmla="*/ 5050559 w 6043910"/>
                <a:gd name="connsiteY62" fmla="*/ 2329228 h 2360490"/>
                <a:gd name="connsiteX63" fmla="*/ 5105267 w 6043910"/>
                <a:gd name="connsiteY63" fmla="*/ 2337044 h 2360490"/>
                <a:gd name="connsiteX64" fmla="*/ 5152159 w 6043910"/>
                <a:gd name="connsiteY64" fmla="*/ 2344859 h 2360490"/>
                <a:gd name="connsiteX65" fmla="*/ 5230313 w 6043910"/>
                <a:gd name="connsiteY65" fmla="*/ 2352675 h 2360490"/>
                <a:gd name="connsiteX66" fmla="*/ 5285021 w 6043910"/>
                <a:gd name="connsiteY66" fmla="*/ 2360490 h 2360490"/>
                <a:gd name="connsiteX67" fmla="*/ 5550744 w 6043910"/>
                <a:gd name="connsiteY67" fmla="*/ 2344859 h 2360490"/>
                <a:gd name="connsiteX68" fmla="*/ 5753944 w 6043910"/>
                <a:gd name="connsiteY68" fmla="*/ 2274521 h 2360490"/>
                <a:gd name="connsiteX69" fmla="*/ 5949329 w 6043910"/>
                <a:gd name="connsiteY69" fmla="*/ 2079136 h 2360490"/>
                <a:gd name="connsiteX70" fmla="*/ 6035298 w 6043910"/>
                <a:gd name="connsiteY70" fmla="*/ 1836859 h 2360490"/>
                <a:gd name="connsiteX71" fmla="*/ 6019667 w 6043910"/>
                <a:gd name="connsiteY71" fmla="*/ 1610213 h 2360490"/>
                <a:gd name="connsiteX72" fmla="*/ 5847729 w 6043910"/>
                <a:gd name="connsiteY72" fmla="*/ 1422644 h 2360490"/>
                <a:gd name="connsiteX73" fmla="*/ 5496036 w 6043910"/>
                <a:gd name="connsiteY73" fmla="*/ 1258521 h 2360490"/>
                <a:gd name="connsiteX74" fmla="*/ 5066190 w 6043910"/>
                <a:gd name="connsiteY74" fmla="*/ 1055321 h 2360490"/>
                <a:gd name="connsiteX75" fmla="*/ 4691052 w 6043910"/>
                <a:gd name="connsiteY75" fmla="*/ 844305 h 2360490"/>
                <a:gd name="connsiteX76" fmla="*/ 4495667 w 6043910"/>
                <a:gd name="connsiteY76" fmla="*/ 539505 h 2360490"/>
                <a:gd name="connsiteX77" fmla="*/ 4347175 w 6043910"/>
                <a:gd name="connsiteY77" fmla="*/ 242521 h 2360490"/>
                <a:gd name="connsiteX78" fmla="*/ 3979852 w 6043910"/>
                <a:gd name="connsiteY78" fmla="*/ 8059 h 2360490"/>
                <a:gd name="connsiteX79" fmla="*/ 3691904 w 6043910"/>
                <a:gd name="connsiteY79" fmla="*/ 0 h 2360490"/>
                <a:gd name="connsiteX80" fmla="*/ 3464036 w 6043910"/>
                <a:gd name="connsiteY80" fmla="*/ 23690 h 2360490"/>
                <a:gd name="connsiteX81" fmla="*/ 3378067 w 6043910"/>
                <a:gd name="connsiteY81" fmla="*/ 31505 h 2360490"/>
                <a:gd name="connsiteX82" fmla="*/ 3323359 w 6043910"/>
                <a:gd name="connsiteY82" fmla="*/ 47136 h 2360490"/>
                <a:gd name="connsiteX83" fmla="*/ 3276467 w 6043910"/>
                <a:gd name="connsiteY83" fmla="*/ 62767 h 2360490"/>
                <a:gd name="connsiteX84" fmla="*/ 3253021 w 6043910"/>
                <a:gd name="connsiteY84" fmla="*/ 70582 h 2360490"/>
                <a:gd name="connsiteX85" fmla="*/ 3198313 w 6043910"/>
                <a:gd name="connsiteY85" fmla="*/ 94028 h 2360490"/>
                <a:gd name="connsiteX86" fmla="*/ 3127975 w 6043910"/>
                <a:gd name="connsiteY86" fmla="*/ 117475 h 2360490"/>
                <a:gd name="connsiteX87" fmla="*/ 3104529 w 6043910"/>
                <a:gd name="connsiteY87" fmla="*/ 125290 h 2360490"/>
                <a:gd name="connsiteX88" fmla="*/ 3073267 w 6043910"/>
                <a:gd name="connsiteY88" fmla="*/ 133105 h 2360490"/>
                <a:gd name="connsiteX89" fmla="*/ 3026375 w 6043910"/>
                <a:gd name="connsiteY89" fmla="*/ 148736 h 2360490"/>
                <a:gd name="connsiteX90" fmla="*/ 2948221 w 6043910"/>
                <a:gd name="connsiteY90" fmla="*/ 172182 h 2360490"/>
                <a:gd name="connsiteX91" fmla="*/ 2924775 w 6043910"/>
                <a:gd name="connsiteY91" fmla="*/ 179998 h 2360490"/>
                <a:gd name="connsiteX92" fmla="*/ 2901329 w 6043910"/>
                <a:gd name="connsiteY92" fmla="*/ 195628 h 2360490"/>
                <a:gd name="connsiteX93" fmla="*/ 2846621 w 6043910"/>
                <a:gd name="connsiteY93" fmla="*/ 211259 h 2360490"/>
                <a:gd name="connsiteX94" fmla="*/ 2823175 w 6043910"/>
                <a:gd name="connsiteY94" fmla="*/ 226890 h 2360490"/>
                <a:gd name="connsiteX95" fmla="*/ 2791913 w 6043910"/>
                <a:gd name="connsiteY95" fmla="*/ 234705 h 2360490"/>
                <a:gd name="connsiteX96" fmla="*/ 2768467 w 6043910"/>
                <a:gd name="connsiteY96" fmla="*/ 242521 h 2360490"/>
                <a:gd name="connsiteX97" fmla="*/ 2737205 w 6043910"/>
                <a:gd name="connsiteY97" fmla="*/ 250336 h 2360490"/>
                <a:gd name="connsiteX98" fmla="*/ 2682498 w 6043910"/>
                <a:gd name="connsiteY98" fmla="*/ 265967 h 2360490"/>
                <a:gd name="connsiteX99" fmla="*/ 2643421 w 6043910"/>
                <a:gd name="connsiteY99" fmla="*/ 273782 h 2360490"/>
                <a:gd name="connsiteX100" fmla="*/ 2619975 w 6043910"/>
                <a:gd name="connsiteY100" fmla="*/ 281598 h 2360490"/>
                <a:gd name="connsiteX101" fmla="*/ 2573082 w 6043910"/>
                <a:gd name="connsiteY101" fmla="*/ 289413 h 2360490"/>
                <a:gd name="connsiteX102" fmla="*/ 2549636 w 6043910"/>
                <a:gd name="connsiteY102" fmla="*/ 297228 h 2360490"/>
                <a:gd name="connsiteX103" fmla="*/ 2479298 w 6043910"/>
                <a:gd name="connsiteY103" fmla="*/ 312859 h 2360490"/>
                <a:gd name="connsiteX104" fmla="*/ 2416775 w 6043910"/>
                <a:gd name="connsiteY104" fmla="*/ 336305 h 2360490"/>
                <a:gd name="connsiteX105" fmla="*/ 2393329 w 6043910"/>
                <a:gd name="connsiteY105" fmla="*/ 351936 h 2360490"/>
                <a:gd name="connsiteX106" fmla="*/ 2338621 w 6043910"/>
                <a:gd name="connsiteY106" fmla="*/ 359751 h 2360490"/>
                <a:gd name="connsiteX107" fmla="*/ 2276098 w 6043910"/>
                <a:gd name="connsiteY107" fmla="*/ 375382 h 2360490"/>
                <a:gd name="connsiteX108" fmla="*/ 2166682 w 6043910"/>
                <a:gd name="connsiteY108" fmla="*/ 391013 h 2360490"/>
                <a:gd name="connsiteX109" fmla="*/ 2111975 w 6043910"/>
                <a:gd name="connsiteY109" fmla="*/ 406644 h 2360490"/>
                <a:gd name="connsiteX110" fmla="*/ 2002559 w 6043910"/>
                <a:gd name="connsiteY110" fmla="*/ 437905 h 2360490"/>
                <a:gd name="connsiteX111" fmla="*/ 1955667 w 6043910"/>
                <a:gd name="connsiteY111" fmla="*/ 453536 h 2360490"/>
                <a:gd name="connsiteX112" fmla="*/ 1924405 w 6043910"/>
                <a:gd name="connsiteY112" fmla="*/ 461351 h 2360490"/>
                <a:gd name="connsiteX113" fmla="*/ 1900959 w 6043910"/>
                <a:gd name="connsiteY113" fmla="*/ 469167 h 2360490"/>
                <a:gd name="connsiteX114" fmla="*/ 1830621 w 6043910"/>
                <a:gd name="connsiteY114" fmla="*/ 476982 h 2360490"/>
                <a:gd name="connsiteX115" fmla="*/ 1736836 w 6043910"/>
                <a:gd name="connsiteY115" fmla="*/ 492613 h 2360490"/>
                <a:gd name="connsiteX116" fmla="*/ 1478929 w 6043910"/>
                <a:gd name="connsiteY116" fmla="*/ 516059 h 2360490"/>
                <a:gd name="connsiteX117" fmla="*/ 1400775 w 6043910"/>
                <a:gd name="connsiteY117" fmla="*/ 531690 h 2360490"/>
                <a:gd name="connsiteX118" fmla="*/ 1369513 w 6043910"/>
                <a:gd name="connsiteY118" fmla="*/ 539505 h 2360490"/>
                <a:gd name="connsiteX119" fmla="*/ 1142866 w 6043910"/>
                <a:gd name="connsiteY119" fmla="*/ 594213 h 2360490"/>
                <a:gd name="connsiteX120" fmla="*/ 431666 w 6043910"/>
                <a:gd name="connsiteY12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30990 w 6043910"/>
                <a:gd name="connsiteY30" fmla="*/ 2133844 h 2360490"/>
                <a:gd name="connsiteX31" fmla="*/ 2877882 w 6043910"/>
                <a:gd name="connsiteY31" fmla="*/ 2118213 h 2360490"/>
                <a:gd name="connsiteX32" fmla="*/ 2909144 w 6043910"/>
                <a:gd name="connsiteY32" fmla="*/ 2110398 h 2360490"/>
                <a:gd name="connsiteX33" fmla="*/ 2956036 w 6043910"/>
                <a:gd name="connsiteY33" fmla="*/ 2094767 h 2360490"/>
                <a:gd name="connsiteX34" fmla="*/ 3120159 w 6043910"/>
                <a:gd name="connsiteY34" fmla="*/ 2079136 h 2360490"/>
                <a:gd name="connsiteX35" fmla="*/ 3174867 w 6043910"/>
                <a:gd name="connsiteY35" fmla="*/ 2063505 h 2360490"/>
                <a:gd name="connsiteX36" fmla="*/ 3221759 w 6043910"/>
                <a:gd name="connsiteY36" fmla="*/ 2047875 h 2360490"/>
                <a:gd name="connsiteX37" fmla="*/ 3245205 w 6043910"/>
                <a:gd name="connsiteY37" fmla="*/ 2040059 h 2360490"/>
                <a:gd name="connsiteX38" fmla="*/ 3651605 w 6043910"/>
                <a:gd name="connsiteY38" fmla="*/ 2047875 h 2360490"/>
                <a:gd name="connsiteX39" fmla="*/ 3690682 w 6043910"/>
                <a:gd name="connsiteY39" fmla="*/ 2055690 h 2360490"/>
                <a:gd name="connsiteX40" fmla="*/ 3753205 w 6043910"/>
                <a:gd name="connsiteY40" fmla="*/ 2071321 h 2360490"/>
                <a:gd name="connsiteX41" fmla="*/ 3800098 w 6043910"/>
                <a:gd name="connsiteY41" fmla="*/ 2086951 h 2360490"/>
                <a:gd name="connsiteX42" fmla="*/ 3823544 w 6043910"/>
                <a:gd name="connsiteY42" fmla="*/ 2094767 h 2360490"/>
                <a:gd name="connsiteX43" fmla="*/ 3862621 w 6043910"/>
                <a:gd name="connsiteY43" fmla="*/ 2102582 h 2360490"/>
                <a:gd name="connsiteX44" fmla="*/ 3893882 w 6043910"/>
                <a:gd name="connsiteY44" fmla="*/ 2118213 h 2360490"/>
                <a:gd name="connsiteX45" fmla="*/ 3948590 w 6043910"/>
                <a:gd name="connsiteY45" fmla="*/ 2133844 h 2360490"/>
                <a:gd name="connsiteX46" fmla="*/ 3972036 w 6043910"/>
                <a:gd name="connsiteY46" fmla="*/ 2141659 h 2360490"/>
                <a:gd name="connsiteX47" fmla="*/ 4026744 w 6043910"/>
                <a:gd name="connsiteY47" fmla="*/ 2157290 h 2360490"/>
                <a:gd name="connsiteX48" fmla="*/ 4050190 w 6043910"/>
                <a:gd name="connsiteY48" fmla="*/ 2172921 h 2360490"/>
                <a:gd name="connsiteX49" fmla="*/ 4120529 w 6043910"/>
                <a:gd name="connsiteY49" fmla="*/ 2188551 h 2360490"/>
                <a:gd name="connsiteX50" fmla="*/ 4143975 w 6043910"/>
                <a:gd name="connsiteY50" fmla="*/ 2196367 h 2360490"/>
                <a:gd name="connsiteX51" fmla="*/ 4237759 w 6043910"/>
                <a:gd name="connsiteY51" fmla="*/ 2211998 h 2360490"/>
                <a:gd name="connsiteX52" fmla="*/ 4284652 w 6043910"/>
                <a:gd name="connsiteY52" fmla="*/ 2227628 h 2360490"/>
                <a:gd name="connsiteX53" fmla="*/ 4308098 w 6043910"/>
                <a:gd name="connsiteY53" fmla="*/ 2235444 h 2360490"/>
                <a:gd name="connsiteX54" fmla="*/ 4347175 w 6043910"/>
                <a:gd name="connsiteY54" fmla="*/ 2243259 h 2360490"/>
                <a:gd name="connsiteX55" fmla="*/ 4370621 w 6043910"/>
                <a:gd name="connsiteY55" fmla="*/ 2251075 h 2360490"/>
                <a:gd name="connsiteX56" fmla="*/ 4425329 w 6043910"/>
                <a:gd name="connsiteY56" fmla="*/ 2258890 h 2360490"/>
                <a:gd name="connsiteX57" fmla="*/ 4534744 w 6043910"/>
                <a:gd name="connsiteY57" fmla="*/ 2290151 h 2360490"/>
                <a:gd name="connsiteX58" fmla="*/ 4737944 w 6043910"/>
                <a:gd name="connsiteY58" fmla="*/ 2305782 h 2360490"/>
                <a:gd name="connsiteX59" fmla="*/ 4808282 w 6043910"/>
                <a:gd name="connsiteY59" fmla="*/ 2313598 h 2360490"/>
                <a:gd name="connsiteX60" fmla="*/ 4839544 w 6043910"/>
                <a:gd name="connsiteY60" fmla="*/ 2321413 h 2360490"/>
                <a:gd name="connsiteX61" fmla="*/ 5050559 w 6043910"/>
                <a:gd name="connsiteY61" fmla="*/ 2329228 h 2360490"/>
                <a:gd name="connsiteX62" fmla="*/ 5105267 w 6043910"/>
                <a:gd name="connsiteY62" fmla="*/ 2337044 h 2360490"/>
                <a:gd name="connsiteX63" fmla="*/ 5152159 w 6043910"/>
                <a:gd name="connsiteY63" fmla="*/ 2344859 h 2360490"/>
                <a:gd name="connsiteX64" fmla="*/ 5230313 w 6043910"/>
                <a:gd name="connsiteY64" fmla="*/ 2352675 h 2360490"/>
                <a:gd name="connsiteX65" fmla="*/ 5285021 w 6043910"/>
                <a:gd name="connsiteY65" fmla="*/ 2360490 h 2360490"/>
                <a:gd name="connsiteX66" fmla="*/ 5550744 w 6043910"/>
                <a:gd name="connsiteY66" fmla="*/ 2344859 h 2360490"/>
                <a:gd name="connsiteX67" fmla="*/ 5753944 w 6043910"/>
                <a:gd name="connsiteY67" fmla="*/ 2274521 h 2360490"/>
                <a:gd name="connsiteX68" fmla="*/ 5949329 w 6043910"/>
                <a:gd name="connsiteY68" fmla="*/ 2079136 h 2360490"/>
                <a:gd name="connsiteX69" fmla="*/ 6035298 w 6043910"/>
                <a:gd name="connsiteY69" fmla="*/ 1836859 h 2360490"/>
                <a:gd name="connsiteX70" fmla="*/ 6019667 w 6043910"/>
                <a:gd name="connsiteY70" fmla="*/ 1610213 h 2360490"/>
                <a:gd name="connsiteX71" fmla="*/ 5847729 w 6043910"/>
                <a:gd name="connsiteY71" fmla="*/ 1422644 h 2360490"/>
                <a:gd name="connsiteX72" fmla="*/ 5496036 w 6043910"/>
                <a:gd name="connsiteY72" fmla="*/ 1258521 h 2360490"/>
                <a:gd name="connsiteX73" fmla="*/ 5066190 w 6043910"/>
                <a:gd name="connsiteY73" fmla="*/ 1055321 h 2360490"/>
                <a:gd name="connsiteX74" fmla="*/ 4691052 w 6043910"/>
                <a:gd name="connsiteY74" fmla="*/ 844305 h 2360490"/>
                <a:gd name="connsiteX75" fmla="*/ 4495667 w 6043910"/>
                <a:gd name="connsiteY75" fmla="*/ 539505 h 2360490"/>
                <a:gd name="connsiteX76" fmla="*/ 4347175 w 6043910"/>
                <a:gd name="connsiteY76" fmla="*/ 242521 h 2360490"/>
                <a:gd name="connsiteX77" fmla="*/ 3979852 w 6043910"/>
                <a:gd name="connsiteY77" fmla="*/ 8059 h 2360490"/>
                <a:gd name="connsiteX78" fmla="*/ 3691904 w 6043910"/>
                <a:gd name="connsiteY78" fmla="*/ 0 h 2360490"/>
                <a:gd name="connsiteX79" fmla="*/ 3464036 w 6043910"/>
                <a:gd name="connsiteY79" fmla="*/ 23690 h 2360490"/>
                <a:gd name="connsiteX80" fmla="*/ 3378067 w 6043910"/>
                <a:gd name="connsiteY80" fmla="*/ 31505 h 2360490"/>
                <a:gd name="connsiteX81" fmla="*/ 3323359 w 6043910"/>
                <a:gd name="connsiteY81" fmla="*/ 47136 h 2360490"/>
                <a:gd name="connsiteX82" fmla="*/ 3276467 w 6043910"/>
                <a:gd name="connsiteY82" fmla="*/ 62767 h 2360490"/>
                <a:gd name="connsiteX83" fmla="*/ 3253021 w 6043910"/>
                <a:gd name="connsiteY83" fmla="*/ 70582 h 2360490"/>
                <a:gd name="connsiteX84" fmla="*/ 3198313 w 6043910"/>
                <a:gd name="connsiteY84" fmla="*/ 94028 h 2360490"/>
                <a:gd name="connsiteX85" fmla="*/ 3127975 w 6043910"/>
                <a:gd name="connsiteY85" fmla="*/ 117475 h 2360490"/>
                <a:gd name="connsiteX86" fmla="*/ 3104529 w 6043910"/>
                <a:gd name="connsiteY86" fmla="*/ 125290 h 2360490"/>
                <a:gd name="connsiteX87" fmla="*/ 3073267 w 6043910"/>
                <a:gd name="connsiteY87" fmla="*/ 133105 h 2360490"/>
                <a:gd name="connsiteX88" fmla="*/ 3026375 w 6043910"/>
                <a:gd name="connsiteY88" fmla="*/ 148736 h 2360490"/>
                <a:gd name="connsiteX89" fmla="*/ 2948221 w 6043910"/>
                <a:gd name="connsiteY89" fmla="*/ 172182 h 2360490"/>
                <a:gd name="connsiteX90" fmla="*/ 2924775 w 6043910"/>
                <a:gd name="connsiteY90" fmla="*/ 179998 h 2360490"/>
                <a:gd name="connsiteX91" fmla="*/ 2901329 w 6043910"/>
                <a:gd name="connsiteY91" fmla="*/ 195628 h 2360490"/>
                <a:gd name="connsiteX92" fmla="*/ 2846621 w 6043910"/>
                <a:gd name="connsiteY92" fmla="*/ 211259 h 2360490"/>
                <a:gd name="connsiteX93" fmla="*/ 2823175 w 6043910"/>
                <a:gd name="connsiteY93" fmla="*/ 226890 h 2360490"/>
                <a:gd name="connsiteX94" fmla="*/ 2791913 w 6043910"/>
                <a:gd name="connsiteY94" fmla="*/ 234705 h 2360490"/>
                <a:gd name="connsiteX95" fmla="*/ 2768467 w 6043910"/>
                <a:gd name="connsiteY95" fmla="*/ 242521 h 2360490"/>
                <a:gd name="connsiteX96" fmla="*/ 2737205 w 6043910"/>
                <a:gd name="connsiteY96" fmla="*/ 250336 h 2360490"/>
                <a:gd name="connsiteX97" fmla="*/ 2682498 w 6043910"/>
                <a:gd name="connsiteY97" fmla="*/ 265967 h 2360490"/>
                <a:gd name="connsiteX98" fmla="*/ 2643421 w 6043910"/>
                <a:gd name="connsiteY98" fmla="*/ 273782 h 2360490"/>
                <a:gd name="connsiteX99" fmla="*/ 2619975 w 6043910"/>
                <a:gd name="connsiteY99" fmla="*/ 281598 h 2360490"/>
                <a:gd name="connsiteX100" fmla="*/ 2573082 w 6043910"/>
                <a:gd name="connsiteY100" fmla="*/ 289413 h 2360490"/>
                <a:gd name="connsiteX101" fmla="*/ 2549636 w 6043910"/>
                <a:gd name="connsiteY101" fmla="*/ 297228 h 2360490"/>
                <a:gd name="connsiteX102" fmla="*/ 2479298 w 6043910"/>
                <a:gd name="connsiteY102" fmla="*/ 312859 h 2360490"/>
                <a:gd name="connsiteX103" fmla="*/ 2416775 w 6043910"/>
                <a:gd name="connsiteY103" fmla="*/ 336305 h 2360490"/>
                <a:gd name="connsiteX104" fmla="*/ 2393329 w 6043910"/>
                <a:gd name="connsiteY104" fmla="*/ 351936 h 2360490"/>
                <a:gd name="connsiteX105" fmla="*/ 2338621 w 6043910"/>
                <a:gd name="connsiteY105" fmla="*/ 359751 h 2360490"/>
                <a:gd name="connsiteX106" fmla="*/ 2276098 w 6043910"/>
                <a:gd name="connsiteY106" fmla="*/ 375382 h 2360490"/>
                <a:gd name="connsiteX107" fmla="*/ 2166682 w 6043910"/>
                <a:gd name="connsiteY107" fmla="*/ 391013 h 2360490"/>
                <a:gd name="connsiteX108" fmla="*/ 2111975 w 6043910"/>
                <a:gd name="connsiteY108" fmla="*/ 406644 h 2360490"/>
                <a:gd name="connsiteX109" fmla="*/ 2002559 w 6043910"/>
                <a:gd name="connsiteY109" fmla="*/ 437905 h 2360490"/>
                <a:gd name="connsiteX110" fmla="*/ 1955667 w 6043910"/>
                <a:gd name="connsiteY110" fmla="*/ 453536 h 2360490"/>
                <a:gd name="connsiteX111" fmla="*/ 1924405 w 6043910"/>
                <a:gd name="connsiteY111" fmla="*/ 461351 h 2360490"/>
                <a:gd name="connsiteX112" fmla="*/ 1900959 w 6043910"/>
                <a:gd name="connsiteY112" fmla="*/ 469167 h 2360490"/>
                <a:gd name="connsiteX113" fmla="*/ 1830621 w 6043910"/>
                <a:gd name="connsiteY113" fmla="*/ 476982 h 2360490"/>
                <a:gd name="connsiteX114" fmla="*/ 1736836 w 6043910"/>
                <a:gd name="connsiteY114" fmla="*/ 492613 h 2360490"/>
                <a:gd name="connsiteX115" fmla="*/ 1478929 w 6043910"/>
                <a:gd name="connsiteY115" fmla="*/ 516059 h 2360490"/>
                <a:gd name="connsiteX116" fmla="*/ 1400775 w 6043910"/>
                <a:gd name="connsiteY116" fmla="*/ 531690 h 2360490"/>
                <a:gd name="connsiteX117" fmla="*/ 1369513 w 6043910"/>
                <a:gd name="connsiteY117" fmla="*/ 539505 h 2360490"/>
                <a:gd name="connsiteX118" fmla="*/ 1142866 w 6043910"/>
                <a:gd name="connsiteY118" fmla="*/ 594213 h 2360490"/>
                <a:gd name="connsiteX119" fmla="*/ 431666 w 6043910"/>
                <a:gd name="connsiteY11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56036 w 6043910"/>
                <a:gd name="connsiteY32" fmla="*/ 2094767 h 2360490"/>
                <a:gd name="connsiteX33" fmla="*/ 3120159 w 6043910"/>
                <a:gd name="connsiteY33" fmla="*/ 2079136 h 2360490"/>
                <a:gd name="connsiteX34" fmla="*/ 3174867 w 6043910"/>
                <a:gd name="connsiteY34" fmla="*/ 2063505 h 2360490"/>
                <a:gd name="connsiteX35" fmla="*/ 3221759 w 6043910"/>
                <a:gd name="connsiteY35" fmla="*/ 2047875 h 2360490"/>
                <a:gd name="connsiteX36" fmla="*/ 3245205 w 6043910"/>
                <a:gd name="connsiteY36" fmla="*/ 2040059 h 2360490"/>
                <a:gd name="connsiteX37" fmla="*/ 3651605 w 6043910"/>
                <a:gd name="connsiteY37" fmla="*/ 2047875 h 2360490"/>
                <a:gd name="connsiteX38" fmla="*/ 3690682 w 6043910"/>
                <a:gd name="connsiteY38" fmla="*/ 2055690 h 2360490"/>
                <a:gd name="connsiteX39" fmla="*/ 3753205 w 6043910"/>
                <a:gd name="connsiteY39" fmla="*/ 2071321 h 2360490"/>
                <a:gd name="connsiteX40" fmla="*/ 3800098 w 6043910"/>
                <a:gd name="connsiteY40" fmla="*/ 2086951 h 2360490"/>
                <a:gd name="connsiteX41" fmla="*/ 3823544 w 6043910"/>
                <a:gd name="connsiteY41" fmla="*/ 2094767 h 2360490"/>
                <a:gd name="connsiteX42" fmla="*/ 3862621 w 6043910"/>
                <a:gd name="connsiteY42" fmla="*/ 2102582 h 2360490"/>
                <a:gd name="connsiteX43" fmla="*/ 3893882 w 6043910"/>
                <a:gd name="connsiteY43" fmla="*/ 2118213 h 2360490"/>
                <a:gd name="connsiteX44" fmla="*/ 3948590 w 6043910"/>
                <a:gd name="connsiteY44" fmla="*/ 2133844 h 2360490"/>
                <a:gd name="connsiteX45" fmla="*/ 3972036 w 6043910"/>
                <a:gd name="connsiteY45" fmla="*/ 2141659 h 2360490"/>
                <a:gd name="connsiteX46" fmla="*/ 4026744 w 6043910"/>
                <a:gd name="connsiteY46" fmla="*/ 2157290 h 2360490"/>
                <a:gd name="connsiteX47" fmla="*/ 4050190 w 6043910"/>
                <a:gd name="connsiteY47" fmla="*/ 2172921 h 2360490"/>
                <a:gd name="connsiteX48" fmla="*/ 4120529 w 6043910"/>
                <a:gd name="connsiteY48" fmla="*/ 2188551 h 2360490"/>
                <a:gd name="connsiteX49" fmla="*/ 4143975 w 6043910"/>
                <a:gd name="connsiteY49" fmla="*/ 2196367 h 2360490"/>
                <a:gd name="connsiteX50" fmla="*/ 4237759 w 6043910"/>
                <a:gd name="connsiteY50" fmla="*/ 2211998 h 2360490"/>
                <a:gd name="connsiteX51" fmla="*/ 4284652 w 6043910"/>
                <a:gd name="connsiteY51" fmla="*/ 2227628 h 2360490"/>
                <a:gd name="connsiteX52" fmla="*/ 4308098 w 6043910"/>
                <a:gd name="connsiteY52" fmla="*/ 2235444 h 2360490"/>
                <a:gd name="connsiteX53" fmla="*/ 4347175 w 6043910"/>
                <a:gd name="connsiteY53" fmla="*/ 2243259 h 2360490"/>
                <a:gd name="connsiteX54" fmla="*/ 4370621 w 6043910"/>
                <a:gd name="connsiteY54" fmla="*/ 2251075 h 2360490"/>
                <a:gd name="connsiteX55" fmla="*/ 4425329 w 6043910"/>
                <a:gd name="connsiteY55" fmla="*/ 2258890 h 2360490"/>
                <a:gd name="connsiteX56" fmla="*/ 4534744 w 6043910"/>
                <a:gd name="connsiteY56" fmla="*/ 2290151 h 2360490"/>
                <a:gd name="connsiteX57" fmla="*/ 4737944 w 6043910"/>
                <a:gd name="connsiteY57" fmla="*/ 2305782 h 2360490"/>
                <a:gd name="connsiteX58" fmla="*/ 4808282 w 6043910"/>
                <a:gd name="connsiteY58" fmla="*/ 2313598 h 2360490"/>
                <a:gd name="connsiteX59" fmla="*/ 4839544 w 6043910"/>
                <a:gd name="connsiteY59" fmla="*/ 2321413 h 2360490"/>
                <a:gd name="connsiteX60" fmla="*/ 5050559 w 6043910"/>
                <a:gd name="connsiteY60" fmla="*/ 2329228 h 2360490"/>
                <a:gd name="connsiteX61" fmla="*/ 5105267 w 6043910"/>
                <a:gd name="connsiteY61" fmla="*/ 2337044 h 2360490"/>
                <a:gd name="connsiteX62" fmla="*/ 5152159 w 6043910"/>
                <a:gd name="connsiteY62" fmla="*/ 2344859 h 2360490"/>
                <a:gd name="connsiteX63" fmla="*/ 5230313 w 6043910"/>
                <a:gd name="connsiteY63" fmla="*/ 2352675 h 2360490"/>
                <a:gd name="connsiteX64" fmla="*/ 5285021 w 6043910"/>
                <a:gd name="connsiteY64" fmla="*/ 2360490 h 2360490"/>
                <a:gd name="connsiteX65" fmla="*/ 5550744 w 6043910"/>
                <a:gd name="connsiteY65" fmla="*/ 2344859 h 2360490"/>
                <a:gd name="connsiteX66" fmla="*/ 5753944 w 6043910"/>
                <a:gd name="connsiteY66" fmla="*/ 2274521 h 2360490"/>
                <a:gd name="connsiteX67" fmla="*/ 5949329 w 6043910"/>
                <a:gd name="connsiteY67" fmla="*/ 2079136 h 2360490"/>
                <a:gd name="connsiteX68" fmla="*/ 6035298 w 6043910"/>
                <a:gd name="connsiteY68" fmla="*/ 1836859 h 2360490"/>
                <a:gd name="connsiteX69" fmla="*/ 6019667 w 6043910"/>
                <a:gd name="connsiteY69" fmla="*/ 1610213 h 2360490"/>
                <a:gd name="connsiteX70" fmla="*/ 5847729 w 6043910"/>
                <a:gd name="connsiteY70" fmla="*/ 1422644 h 2360490"/>
                <a:gd name="connsiteX71" fmla="*/ 5496036 w 6043910"/>
                <a:gd name="connsiteY71" fmla="*/ 1258521 h 2360490"/>
                <a:gd name="connsiteX72" fmla="*/ 5066190 w 6043910"/>
                <a:gd name="connsiteY72" fmla="*/ 1055321 h 2360490"/>
                <a:gd name="connsiteX73" fmla="*/ 4691052 w 6043910"/>
                <a:gd name="connsiteY73" fmla="*/ 844305 h 2360490"/>
                <a:gd name="connsiteX74" fmla="*/ 4495667 w 6043910"/>
                <a:gd name="connsiteY74" fmla="*/ 539505 h 2360490"/>
                <a:gd name="connsiteX75" fmla="*/ 4347175 w 6043910"/>
                <a:gd name="connsiteY75" fmla="*/ 242521 h 2360490"/>
                <a:gd name="connsiteX76" fmla="*/ 3979852 w 6043910"/>
                <a:gd name="connsiteY76" fmla="*/ 8059 h 2360490"/>
                <a:gd name="connsiteX77" fmla="*/ 3691904 w 6043910"/>
                <a:gd name="connsiteY77" fmla="*/ 0 h 2360490"/>
                <a:gd name="connsiteX78" fmla="*/ 3464036 w 6043910"/>
                <a:gd name="connsiteY78" fmla="*/ 23690 h 2360490"/>
                <a:gd name="connsiteX79" fmla="*/ 3378067 w 6043910"/>
                <a:gd name="connsiteY79" fmla="*/ 31505 h 2360490"/>
                <a:gd name="connsiteX80" fmla="*/ 3323359 w 6043910"/>
                <a:gd name="connsiteY80" fmla="*/ 47136 h 2360490"/>
                <a:gd name="connsiteX81" fmla="*/ 3276467 w 6043910"/>
                <a:gd name="connsiteY81" fmla="*/ 62767 h 2360490"/>
                <a:gd name="connsiteX82" fmla="*/ 3253021 w 6043910"/>
                <a:gd name="connsiteY82" fmla="*/ 70582 h 2360490"/>
                <a:gd name="connsiteX83" fmla="*/ 3198313 w 6043910"/>
                <a:gd name="connsiteY83" fmla="*/ 94028 h 2360490"/>
                <a:gd name="connsiteX84" fmla="*/ 3127975 w 6043910"/>
                <a:gd name="connsiteY84" fmla="*/ 117475 h 2360490"/>
                <a:gd name="connsiteX85" fmla="*/ 3104529 w 6043910"/>
                <a:gd name="connsiteY85" fmla="*/ 125290 h 2360490"/>
                <a:gd name="connsiteX86" fmla="*/ 3073267 w 6043910"/>
                <a:gd name="connsiteY86" fmla="*/ 133105 h 2360490"/>
                <a:gd name="connsiteX87" fmla="*/ 3026375 w 6043910"/>
                <a:gd name="connsiteY87" fmla="*/ 148736 h 2360490"/>
                <a:gd name="connsiteX88" fmla="*/ 2948221 w 6043910"/>
                <a:gd name="connsiteY88" fmla="*/ 172182 h 2360490"/>
                <a:gd name="connsiteX89" fmla="*/ 2924775 w 6043910"/>
                <a:gd name="connsiteY89" fmla="*/ 179998 h 2360490"/>
                <a:gd name="connsiteX90" fmla="*/ 2901329 w 6043910"/>
                <a:gd name="connsiteY90" fmla="*/ 195628 h 2360490"/>
                <a:gd name="connsiteX91" fmla="*/ 2846621 w 6043910"/>
                <a:gd name="connsiteY91" fmla="*/ 211259 h 2360490"/>
                <a:gd name="connsiteX92" fmla="*/ 2823175 w 6043910"/>
                <a:gd name="connsiteY92" fmla="*/ 226890 h 2360490"/>
                <a:gd name="connsiteX93" fmla="*/ 2791913 w 6043910"/>
                <a:gd name="connsiteY93" fmla="*/ 234705 h 2360490"/>
                <a:gd name="connsiteX94" fmla="*/ 2768467 w 6043910"/>
                <a:gd name="connsiteY94" fmla="*/ 242521 h 2360490"/>
                <a:gd name="connsiteX95" fmla="*/ 2737205 w 6043910"/>
                <a:gd name="connsiteY95" fmla="*/ 250336 h 2360490"/>
                <a:gd name="connsiteX96" fmla="*/ 2682498 w 6043910"/>
                <a:gd name="connsiteY96" fmla="*/ 265967 h 2360490"/>
                <a:gd name="connsiteX97" fmla="*/ 2643421 w 6043910"/>
                <a:gd name="connsiteY97" fmla="*/ 273782 h 2360490"/>
                <a:gd name="connsiteX98" fmla="*/ 2619975 w 6043910"/>
                <a:gd name="connsiteY98" fmla="*/ 281598 h 2360490"/>
                <a:gd name="connsiteX99" fmla="*/ 2573082 w 6043910"/>
                <a:gd name="connsiteY99" fmla="*/ 289413 h 2360490"/>
                <a:gd name="connsiteX100" fmla="*/ 2549636 w 6043910"/>
                <a:gd name="connsiteY100" fmla="*/ 297228 h 2360490"/>
                <a:gd name="connsiteX101" fmla="*/ 2479298 w 6043910"/>
                <a:gd name="connsiteY101" fmla="*/ 312859 h 2360490"/>
                <a:gd name="connsiteX102" fmla="*/ 2416775 w 6043910"/>
                <a:gd name="connsiteY102" fmla="*/ 336305 h 2360490"/>
                <a:gd name="connsiteX103" fmla="*/ 2393329 w 6043910"/>
                <a:gd name="connsiteY103" fmla="*/ 351936 h 2360490"/>
                <a:gd name="connsiteX104" fmla="*/ 2338621 w 6043910"/>
                <a:gd name="connsiteY104" fmla="*/ 359751 h 2360490"/>
                <a:gd name="connsiteX105" fmla="*/ 2276098 w 6043910"/>
                <a:gd name="connsiteY105" fmla="*/ 375382 h 2360490"/>
                <a:gd name="connsiteX106" fmla="*/ 2166682 w 6043910"/>
                <a:gd name="connsiteY106" fmla="*/ 391013 h 2360490"/>
                <a:gd name="connsiteX107" fmla="*/ 2111975 w 6043910"/>
                <a:gd name="connsiteY107" fmla="*/ 406644 h 2360490"/>
                <a:gd name="connsiteX108" fmla="*/ 2002559 w 6043910"/>
                <a:gd name="connsiteY108" fmla="*/ 437905 h 2360490"/>
                <a:gd name="connsiteX109" fmla="*/ 1955667 w 6043910"/>
                <a:gd name="connsiteY109" fmla="*/ 453536 h 2360490"/>
                <a:gd name="connsiteX110" fmla="*/ 1924405 w 6043910"/>
                <a:gd name="connsiteY110" fmla="*/ 461351 h 2360490"/>
                <a:gd name="connsiteX111" fmla="*/ 1900959 w 6043910"/>
                <a:gd name="connsiteY111" fmla="*/ 469167 h 2360490"/>
                <a:gd name="connsiteX112" fmla="*/ 1830621 w 6043910"/>
                <a:gd name="connsiteY112" fmla="*/ 476982 h 2360490"/>
                <a:gd name="connsiteX113" fmla="*/ 1736836 w 6043910"/>
                <a:gd name="connsiteY113" fmla="*/ 492613 h 2360490"/>
                <a:gd name="connsiteX114" fmla="*/ 1478929 w 6043910"/>
                <a:gd name="connsiteY114" fmla="*/ 516059 h 2360490"/>
                <a:gd name="connsiteX115" fmla="*/ 1400775 w 6043910"/>
                <a:gd name="connsiteY115" fmla="*/ 531690 h 2360490"/>
                <a:gd name="connsiteX116" fmla="*/ 1369513 w 6043910"/>
                <a:gd name="connsiteY116" fmla="*/ 539505 h 2360490"/>
                <a:gd name="connsiteX117" fmla="*/ 1142866 w 6043910"/>
                <a:gd name="connsiteY117" fmla="*/ 594213 h 2360490"/>
                <a:gd name="connsiteX118" fmla="*/ 431666 w 6043910"/>
                <a:gd name="connsiteY11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56036 w 6043910"/>
                <a:gd name="connsiteY32" fmla="*/ 2094767 h 2360490"/>
                <a:gd name="connsiteX33" fmla="*/ 3174867 w 6043910"/>
                <a:gd name="connsiteY33" fmla="*/ 2063505 h 2360490"/>
                <a:gd name="connsiteX34" fmla="*/ 3221759 w 6043910"/>
                <a:gd name="connsiteY34" fmla="*/ 2047875 h 2360490"/>
                <a:gd name="connsiteX35" fmla="*/ 3245205 w 6043910"/>
                <a:gd name="connsiteY35" fmla="*/ 2040059 h 2360490"/>
                <a:gd name="connsiteX36" fmla="*/ 3651605 w 6043910"/>
                <a:gd name="connsiteY36" fmla="*/ 2047875 h 2360490"/>
                <a:gd name="connsiteX37" fmla="*/ 3690682 w 6043910"/>
                <a:gd name="connsiteY37" fmla="*/ 2055690 h 2360490"/>
                <a:gd name="connsiteX38" fmla="*/ 3753205 w 6043910"/>
                <a:gd name="connsiteY38" fmla="*/ 2071321 h 2360490"/>
                <a:gd name="connsiteX39" fmla="*/ 3800098 w 6043910"/>
                <a:gd name="connsiteY39" fmla="*/ 2086951 h 2360490"/>
                <a:gd name="connsiteX40" fmla="*/ 3823544 w 6043910"/>
                <a:gd name="connsiteY40" fmla="*/ 2094767 h 2360490"/>
                <a:gd name="connsiteX41" fmla="*/ 3862621 w 6043910"/>
                <a:gd name="connsiteY41" fmla="*/ 2102582 h 2360490"/>
                <a:gd name="connsiteX42" fmla="*/ 3893882 w 6043910"/>
                <a:gd name="connsiteY42" fmla="*/ 2118213 h 2360490"/>
                <a:gd name="connsiteX43" fmla="*/ 3948590 w 6043910"/>
                <a:gd name="connsiteY43" fmla="*/ 2133844 h 2360490"/>
                <a:gd name="connsiteX44" fmla="*/ 3972036 w 6043910"/>
                <a:gd name="connsiteY44" fmla="*/ 2141659 h 2360490"/>
                <a:gd name="connsiteX45" fmla="*/ 4026744 w 6043910"/>
                <a:gd name="connsiteY45" fmla="*/ 2157290 h 2360490"/>
                <a:gd name="connsiteX46" fmla="*/ 4050190 w 6043910"/>
                <a:gd name="connsiteY46" fmla="*/ 2172921 h 2360490"/>
                <a:gd name="connsiteX47" fmla="*/ 4120529 w 6043910"/>
                <a:gd name="connsiteY47" fmla="*/ 2188551 h 2360490"/>
                <a:gd name="connsiteX48" fmla="*/ 4143975 w 6043910"/>
                <a:gd name="connsiteY48" fmla="*/ 2196367 h 2360490"/>
                <a:gd name="connsiteX49" fmla="*/ 4237759 w 6043910"/>
                <a:gd name="connsiteY49" fmla="*/ 2211998 h 2360490"/>
                <a:gd name="connsiteX50" fmla="*/ 4284652 w 6043910"/>
                <a:gd name="connsiteY50" fmla="*/ 2227628 h 2360490"/>
                <a:gd name="connsiteX51" fmla="*/ 4308098 w 6043910"/>
                <a:gd name="connsiteY51" fmla="*/ 2235444 h 2360490"/>
                <a:gd name="connsiteX52" fmla="*/ 4347175 w 6043910"/>
                <a:gd name="connsiteY52" fmla="*/ 2243259 h 2360490"/>
                <a:gd name="connsiteX53" fmla="*/ 4370621 w 6043910"/>
                <a:gd name="connsiteY53" fmla="*/ 2251075 h 2360490"/>
                <a:gd name="connsiteX54" fmla="*/ 4425329 w 6043910"/>
                <a:gd name="connsiteY54" fmla="*/ 2258890 h 2360490"/>
                <a:gd name="connsiteX55" fmla="*/ 4534744 w 6043910"/>
                <a:gd name="connsiteY55" fmla="*/ 2290151 h 2360490"/>
                <a:gd name="connsiteX56" fmla="*/ 4737944 w 6043910"/>
                <a:gd name="connsiteY56" fmla="*/ 2305782 h 2360490"/>
                <a:gd name="connsiteX57" fmla="*/ 4808282 w 6043910"/>
                <a:gd name="connsiteY57" fmla="*/ 2313598 h 2360490"/>
                <a:gd name="connsiteX58" fmla="*/ 4839544 w 6043910"/>
                <a:gd name="connsiteY58" fmla="*/ 2321413 h 2360490"/>
                <a:gd name="connsiteX59" fmla="*/ 5050559 w 6043910"/>
                <a:gd name="connsiteY59" fmla="*/ 2329228 h 2360490"/>
                <a:gd name="connsiteX60" fmla="*/ 5105267 w 6043910"/>
                <a:gd name="connsiteY60" fmla="*/ 2337044 h 2360490"/>
                <a:gd name="connsiteX61" fmla="*/ 5152159 w 6043910"/>
                <a:gd name="connsiteY61" fmla="*/ 2344859 h 2360490"/>
                <a:gd name="connsiteX62" fmla="*/ 5230313 w 6043910"/>
                <a:gd name="connsiteY62" fmla="*/ 2352675 h 2360490"/>
                <a:gd name="connsiteX63" fmla="*/ 5285021 w 6043910"/>
                <a:gd name="connsiteY63" fmla="*/ 2360490 h 2360490"/>
                <a:gd name="connsiteX64" fmla="*/ 5550744 w 6043910"/>
                <a:gd name="connsiteY64" fmla="*/ 2344859 h 2360490"/>
                <a:gd name="connsiteX65" fmla="*/ 5753944 w 6043910"/>
                <a:gd name="connsiteY65" fmla="*/ 2274521 h 2360490"/>
                <a:gd name="connsiteX66" fmla="*/ 5949329 w 6043910"/>
                <a:gd name="connsiteY66" fmla="*/ 2079136 h 2360490"/>
                <a:gd name="connsiteX67" fmla="*/ 6035298 w 6043910"/>
                <a:gd name="connsiteY67" fmla="*/ 1836859 h 2360490"/>
                <a:gd name="connsiteX68" fmla="*/ 6019667 w 6043910"/>
                <a:gd name="connsiteY68" fmla="*/ 1610213 h 2360490"/>
                <a:gd name="connsiteX69" fmla="*/ 5847729 w 6043910"/>
                <a:gd name="connsiteY69" fmla="*/ 1422644 h 2360490"/>
                <a:gd name="connsiteX70" fmla="*/ 5496036 w 6043910"/>
                <a:gd name="connsiteY70" fmla="*/ 1258521 h 2360490"/>
                <a:gd name="connsiteX71" fmla="*/ 5066190 w 6043910"/>
                <a:gd name="connsiteY71" fmla="*/ 1055321 h 2360490"/>
                <a:gd name="connsiteX72" fmla="*/ 4691052 w 6043910"/>
                <a:gd name="connsiteY72" fmla="*/ 844305 h 2360490"/>
                <a:gd name="connsiteX73" fmla="*/ 4495667 w 6043910"/>
                <a:gd name="connsiteY73" fmla="*/ 539505 h 2360490"/>
                <a:gd name="connsiteX74" fmla="*/ 4347175 w 6043910"/>
                <a:gd name="connsiteY74" fmla="*/ 242521 h 2360490"/>
                <a:gd name="connsiteX75" fmla="*/ 3979852 w 6043910"/>
                <a:gd name="connsiteY75" fmla="*/ 8059 h 2360490"/>
                <a:gd name="connsiteX76" fmla="*/ 3691904 w 6043910"/>
                <a:gd name="connsiteY76" fmla="*/ 0 h 2360490"/>
                <a:gd name="connsiteX77" fmla="*/ 3464036 w 6043910"/>
                <a:gd name="connsiteY77" fmla="*/ 23690 h 2360490"/>
                <a:gd name="connsiteX78" fmla="*/ 3378067 w 6043910"/>
                <a:gd name="connsiteY78" fmla="*/ 31505 h 2360490"/>
                <a:gd name="connsiteX79" fmla="*/ 3323359 w 6043910"/>
                <a:gd name="connsiteY79" fmla="*/ 47136 h 2360490"/>
                <a:gd name="connsiteX80" fmla="*/ 3276467 w 6043910"/>
                <a:gd name="connsiteY80" fmla="*/ 62767 h 2360490"/>
                <a:gd name="connsiteX81" fmla="*/ 3253021 w 6043910"/>
                <a:gd name="connsiteY81" fmla="*/ 70582 h 2360490"/>
                <a:gd name="connsiteX82" fmla="*/ 3198313 w 6043910"/>
                <a:gd name="connsiteY82" fmla="*/ 94028 h 2360490"/>
                <a:gd name="connsiteX83" fmla="*/ 3127975 w 6043910"/>
                <a:gd name="connsiteY83" fmla="*/ 117475 h 2360490"/>
                <a:gd name="connsiteX84" fmla="*/ 3104529 w 6043910"/>
                <a:gd name="connsiteY84" fmla="*/ 125290 h 2360490"/>
                <a:gd name="connsiteX85" fmla="*/ 3073267 w 6043910"/>
                <a:gd name="connsiteY85" fmla="*/ 133105 h 2360490"/>
                <a:gd name="connsiteX86" fmla="*/ 3026375 w 6043910"/>
                <a:gd name="connsiteY86" fmla="*/ 148736 h 2360490"/>
                <a:gd name="connsiteX87" fmla="*/ 2948221 w 6043910"/>
                <a:gd name="connsiteY87" fmla="*/ 172182 h 2360490"/>
                <a:gd name="connsiteX88" fmla="*/ 2924775 w 6043910"/>
                <a:gd name="connsiteY88" fmla="*/ 179998 h 2360490"/>
                <a:gd name="connsiteX89" fmla="*/ 2901329 w 6043910"/>
                <a:gd name="connsiteY89" fmla="*/ 195628 h 2360490"/>
                <a:gd name="connsiteX90" fmla="*/ 2846621 w 6043910"/>
                <a:gd name="connsiteY90" fmla="*/ 211259 h 2360490"/>
                <a:gd name="connsiteX91" fmla="*/ 2823175 w 6043910"/>
                <a:gd name="connsiteY91" fmla="*/ 226890 h 2360490"/>
                <a:gd name="connsiteX92" fmla="*/ 2791913 w 6043910"/>
                <a:gd name="connsiteY92" fmla="*/ 234705 h 2360490"/>
                <a:gd name="connsiteX93" fmla="*/ 2768467 w 6043910"/>
                <a:gd name="connsiteY93" fmla="*/ 242521 h 2360490"/>
                <a:gd name="connsiteX94" fmla="*/ 2737205 w 6043910"/>
                <a:gd name="connsiteY94" fmla="*/ 250336 h 2360490"/>
                <a:gd name="connsiteX95" fmla="*/ 2682498 w 6043910"/>
                <a:gd name="connsiteY95" fmla="*/ 265967 h 2360490"/>
                <a:gd name="connsiteX96" fmla="*/ 2643421 w 6043910"/>
                <a:gd name="connsiteY96" fmla="*/ 273782 h 2360490"/>
                <a:gd name="connsiteX97" fmla="*/ 2619975 w 6043910"/>
                <a:gd name="connsiteY97" fmla="*/ 281598 h 2360490"/>
                <a:gd name="connsiteX98" fmla="*/ 2573082 w 6043910"/>
                <a:gd name="connsiteY98" fmla="*/ 289413 h 2360490"/>
                <a:gd name="connsiteX99" fmla="*/ 2549636 w 6043910"/>
                <a:gd name="connsiteY99" fmla="*/ 297228 h 2360490"/>
                <a:gd name="connsiteX100" fmla="*/ 2479298 w 6043910"/>
                <a:gd name="connsiteY100" fmla="*/ 312859 h 2360490"/>
                <a:gd name="connsiteX101" fmla="*/ 2416775 w 6043910"/>
                <a:gd name="connsiteY101" fmla="*/ 336305 h 2360490"/>
                <a:gd name="connsiteX102" fmla="*/ 2393329 w 6043910"/>
                <a:gd name="connsiteY102" fmla="*/ 351936 h 2360490"/>
                <a:gd name="connsiteX103" fmla="*/ 2338621 w 6043910"/>
                <a:gd name="connsiteY103" fmla="*/ 359751 h 2360490"/>
                <a:gd name="connsiteX104" fmla="*/ 2276098 w 6043910"/>
                <a:gd name="connsiteY104" fmla="*/ 375382 h 2360490"/>
                <a:gd name="connsiteX105" fmla="*/ 2166682 w 6043910"/>
                <a:gd name="connsiteY105" fmla="*/ 391013 h 2360490"/>
                <a:gd name="connsiteX106" fmla="*/ 2111975 w 6043910"/>
                <a:gd name="connsiteY106" fmla="*/ 406644 h 2360490"/>
                <a:gd name="connsiteX107" fmla="*/ 2002559 w 6043910"/>
                <a:gd name="connsiteY107" fmla="*/ 437905 h 2360490"/>
                <a:gd name="connsiteX108" fmla="*/ 1955667 w 6043910"/>
                <a:gd name="connsiteY108" fmla="*/ 453536 h 2360490"/>
                <a:gd name="connsiteX109" fmla="*/ 1924405 w 6043910"/>
                <a:gd name="connsiteY109" fmla="*/ 461351 h 2360490"/>
                <a:gd name="connsiteX110" fmla="*/ 1900959 w 6043910"/>
                <a:gd name="connsiteY110" fmla="*/ 469167 h 2360490"/>
                <a:gd name="connsiteX111" fmla="*/ 1830621 w 6043910"/>
                <a:gd name="connsiteY111" fmla="*/ 476982 h 2360490"/>
                <a:gd name="connsiteX112" fmla="*/ 1736836 w 6043910"/>
                <a:gd name="connsiteY112" fmla="*/ 492613 h 2360490"/>
                <a:gd name="connsiteX113" fmla="*/ 1478929 w 6043910"/>
                <a:gd name="connsiteY113" fmla="*/ 516059 h 2360490"/>
                <a:gd name="connsiteX114" fmla="*/ 1400775 w 6043910"/>
                <a:gd name="connsiteY114" fmla="*/ 531690 h 2360490"/>
                <a:gd name="connsiteX115" fmla="*/ 1369513 w 6043910"/>
                <a:gd name="connsiteY115" fmla="*/ 539505 h 2360490"/>
                <a:gd name="connsiteX116" fmla="*/ 1142866 w 6043910"/>
                <a:gd name="connsiteY116" fmla="*/ 594213 h 2360490"/>
                <a:gd name="connsiteX117" fmla="*/ 431666 w 6043910"/>
                <a:gd name="connsiteY11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16897 w 6043910"/>
                <a:gd name="connsiteY32" fmla="*/ 2101544 h 2360490"/>
                <a:gd name="connsiteX33" fmla="*/ 2956036 w 6043910"/>
                <a:gd name="connsiteY33" fmla="*/ 2094767 h 2360490"/>
                <a:gd name="connsiteX34" fmla="*/ 3174867 w 6043910"/>
                <a:gd name="connsiteY34" fmla="*/ 2063505 h 2360490"/>
                <a:gd name="connsiteX35" fmla="*/ 3221759 w 6043910"/>
                <a:gd name="connsiteY35" fmla="*/ 2047875 h 2360490"/>
                <a:gd name="connsiteX36" fmla="*/ 3245205 w 6043910"/>
                <a:gd name="connsiteY36" fmla="*/ 2040059 h 2360490"/>
                <a:gd name="connsiteX37" fmla="*/ 3651605 w 6043910"/>
                <a:gd name="connsiteY37" fmla="*/ 2047875 h 2360490"/>
                <a:gd name="connsiteX38" fmla="*/ 3690682 w 6043910"/>
                <a:gd name="connsiteY38" fmla="*/ 2055690 h 2360490"/>
                <a:gd name="connsiteX39" fmla="*/ 3753205 w 6043910"/>
                <a:gd name="connsiteY39" fmla="*/ 2071321 h 2360490"/>
                <a:gd name="connsiteX40" fmla="*/ 3800098 w 6043910"/>
                <a:gd name="connsiteY40" fmla="*/ 2086951 h 2360490"/>
                <a:gd name="connsiteX41" fmla="*/ 3823544 w 6043910"/>
                <a:gd name="connsiteY41" fmla="*/ 2094767 h 2360490"/>
                <a:gd name="connsiteX42" fmla="*/ 3862621 w 6043910"/>
                <a:gd name="connsiteY42" fmla="*/ 2102582 h 2360490"/>
                <a:gd name="connsiteX43" fmla="*/ 3893882 w 6043910"/>
                <a:gd name="connsiteY43" fmla="*/ 2118213 h 2360490"/>
                <a:gd name="connsiteX44" fmla="*/ 3948590 w 6043910"/>
                <a:gd name="connsiteY44" fmla="*/ 2133844 h 2360490"/>
                <a:gd name="connsiteX45" fmla="*/ 3972036 w 6043910"/>
                <a:gd name="connsiteY45" fmla="*/ 2141659 h 2360490"/>
                <a:gd name="connsiteX46" fmla="*/ 4026744 w 6043910"/>
                <a:gd name="connsiteY46" fmla="*/ 2157290 h 2360490"/>
                <a:gd name="connsiteX47" fmla="*/ 4050190 w 6043910"/>
                <a:gd name="connsiteY47" fmla="*/ 2172921 h 2360490"/>
                <a:gd name="connsiteX48" fmla="*/ 4120529 w 6043910"/>
                <a:gd name="connsiteY48" fmla="*/ 2188551 h 2360490"/>
                <a:gd name="connsiteX49" fmla="*/ 4143975 w 6043910"/>
                <a:gd name="connsiteY49" fmla="*/ 2196367 h 2360490"/>
                <a:gd name="connsiteX50" fmla="*/ 4237759 w 6043910"/>
                <a:gd name="connsiteY50" fmla="*/ 2211998 h 2360490"/>
                <a:gd name="connsiteX51" fmla="*/ 4284652 w 6043910"/>
                <a:gd name="connsiteY51" fmla="*/ 2227628 h 2360490"/>
                <a:gd name="connsiteX52" fmla="*/ 4308098 w 6043910"/>
                <a:gd name="connsiteY52" fmla="*/ 2235444 h 2360490"/>
                <a:gd name="connsiteX53" fmla="*/ 4347175 w 6043910"/>
                <a:gd name="connsiteY53" fmla="*/ 2243259 h 2360490"/>
                <a:gd name="connsiteX54" fmla="*/ 4370621 w 6043910"/>
                <a:gd name="connsiteY54" fmla="*/ 2251075 h 2360490"/>
                <a:gd name="connsiteX55" fmla="*/ 4425329 w 6043910"/>
                <a:gd name="connsiteY55" fmla="*/ 2258890 h 2360490"/>
                <a:gd name="connsiteX56" fmla="*/ 4534744 w 6043910"/>
                <a:gd name="connsiteY56" fmla="*/ 2290151 h 2360490"/>
                <a:gd name="connsiteX57" fmla="*/ 4737944 w 6043910"/>
                <a:gd name="connsiteY57" fmla="*/ 2305782 h 2360490"/>
                <a:gd name="connsiteX58" fmla="*/ 4808282 w 6043910"/>
                <a:gd name="connsiteY58" fmla="*/ 2313598 h 2360490"/>
                <a:gd name="connsiteX59" fmla="*/ 4839544 w 6043910"/>
                <a:gd name="connsiteY59" fmla="*/ 2321413 h 2360490"/>
                <a:gd name="connsiteX60" fmla="*/ 5050559 w 6043910"/>
                <a:gd name="connsiteY60" fmla="*/ 2329228 h 2360490"/>
                <a:gd name="connsiteX61" fmla="*/ 5105267 w 6043910"/>
                <a:gd name="connsiteY61" fmla="*/ 2337044 h 2360490"/>
                <a:gd name="connsiteX62" fmla="*/ 5152159 w 6043910"/>
                <a:gd name="connsiteY62" fmla="*/ 2344859 h 2360490"/>
                <a:gd name="connsiteX63" fmla="*/ 5230313 w 6043910"/>
                <a:gd name="connsiteY63" fmla="*/ 2352675 h 2360490"/>
                <a:gd name="connsiteX64" fmla="*/ 5285021 w 6043910"/>
                <a:gd name="connsiteY64" fmla="*/ 2360490 h 2360490"/>
                <a:gd name="connsiteX65" fmla="*/ 5550744 w 6043910"/>
                <a:gd name="connsiteY65" fmla="*/ 2344859 h 2360490"/>
                <a:gd name="connsiteX66" fmla="*/ 5753944 w 6043910"/>
                <a:gd name="connsiteY66" fmla="*/ 2274521 h 2360490"/>
                <a:gd name="connsiteX67" fmla="*/ 5949329 w 6043910"/>
                <a:gd name="connsiteY67" fmla="*/ 2079136 h 2360490"/>
                <a:gd name="connsiteX68" fmla="*/ 6035298 w 6043910"/>
                <a:gd name="connsiteY68" fmla="*/ 1836859 h 2360490"/>
                <a:gd name="connsiteX69" fmla="*/ 6019667 w 6043910"/>
                <a:gd name="connsiteY69" fmla="*/ 1610213 h 2360490"/>
                <a:gd name="connsiteX70" fmla="*/ 5847729 w 6043910"/>
                <a:gd name="connsiteY70" fmla="*/ 1422644 h 2360490"/>
                <a:gd name="connsiteX71" fmla="*/ 5496036 w 6043910"/>
                <a:gd name="connsiteY71" fmla="*/ 1258521 h 2360490"/>
                <a:gd name="connsiteX72" fmla="*/ 5066190 w 6043910"/>
                <a:gd name="connsiteY72" fmla="*/ 1055321 h 2360490"/>
                <a:gd name="connsiteX73" fmla="*/ 4691052 w 6043910"/>
                <a:gd name="connsiteY73" fmla="*/ 844305 h 2360490"/>
                <a:gd name="connsiteX74" fmla="*/ 4495667 w 6043910"/>
                <a:gd name="connsiteY74" fmla="*/ 539505 h 2360490"/>
                <a:gd name="connsiteX75" fmla="*/ 4347175 w 6043910"/>
                <a:gd name="connsiteY75" fmla="*/ 242521 h 2360490"/>
                <a:gd name="connsiteX76" fmla="*/ 3979852 w 6043910"/>
                <a:gd name="connsiteY76" fmla="*/ 8059 h 2360490"/>
                <a:gd name="connsiteX77" fmla="*/ 3691904 w 6043910"/>
                <a:gd name="connsiteY77" fmla="*/ 0 h 2360490"/>
                <a:gd name="connsiteX78" fmla="*/ 3464036 w 6043910"/>
                <a:gd name="connsiteY78" fmla="*/ 23690 h 2360490"/>
                <a:gd name="connsiteX79" fmla="*/ 3378067 w 6043910"/>
                <a:gd name="connsiteY79" fmla="*/ 31505 h 2360490"/>
                <a:gd name="connsiteX80" fmla="*/ 3323359 w 6043910"/>
                <a:gd name="connsiteY80" fmla="*/ 47136 h 2360490"/>
                <a:gd name="connsiteX81" fmla="*/ 3276467 w 6043910"/>
                <a:gd name="connsiteY81" fmla="*/ 62767 h 2360490"/>
                <a:gd name="connsiteX82" fmla="*/ 3253021 w 6043910"/>
                <a:gd name="connsiteY82" fmla="*/ 70582 h 2360490"/>
                <a:gd name="connsiteX83" fmla="*/ 3198313 w 6043910"/>
                <a:gd name="connsiteY83" fmla="*/ 94028 h 2360490"/>
                <a:gd name="connsiteX84" fmla="*/ 3127975 w 6043910"/>
                <a:gd name="connsiteY84" fmla="*/ 117475 h 2360490"/>
                <a:gd name="connsiteX85" fmla="*/ 3104529 w 6043910"/>
                <a:gd name="connsiteY85" fmla="*/ 125290 h 2360490"/>
                <a:gd name="connsiteX86" fmla="*/ 3073267 w 6043910"/>
                <a:gd name="connsiteY86" fmla="*/ 133105 h 2360490"/>
                <a:gd name="connsiteX87" fmla="*/ 3026375 w 6043910"/>
                <a:gd name="connsiteY87" fmla="*/ 148736 h 2360490"/>
                <a:gd name="connsiteX88" fmla="*/ 2948221 w 6043910"/>
                <a:gd name="connsiteY88" fmla="*/ 172182 h 2360490"/>
                <a:gd name="connsiteX89" fmla="*/ 2924775 w 6043910"/>
                <a:gd name="connsiteY89" fmla="*/ 179998 h 2360490"/>
                <a:gd name="connsiteX90" fmla="*/ 2901329 w 6043910"/>
                <a:gd name="connsiteY90" fmla="*/ 195628 h 2360490"/>
                <a:gd name="connsiteX91" fmla="*/ 2846621 w 6043910"/>
                <a:gd name="connsiteY91" fmla="*/ 211259 h 2360490"/>
                <a:gd name="connsiteX92" fmla="*/ 2823175 w 6043910"/>
                <a:gd name="connsiteY92" fmla="*/ 226890 h 2360490"/>
                <a:gd name="connsiteX93" fmla="*/ 2791913 w 6043910"/>
                <a:gd name="connsiteY93" fmla="*/ 234705 h 2360490"/>
                <a:gd name="connsiteX94" fmla="*/ 2768467 w 6043910"/>
                <a:gd name="connsiteY94" fmla="*/ 242521 h 2360490"/>
                <a:gd name="connsiteX95" fmla="*/ 2737205 w 6043910"/>
                <a:gd name="connsiteY95" fmla="*/ 250336 h 2360490"/>
                <a:gd name="connsiteX96" fmla="*/ 2682498 w 6043910"/>
                <a:gd name="connsiteY96" fmla="*/ 265967 h 2360490"/>
                <a:gd name="connsiteX97" fmla="*/ 2643421 w 6043910"/>
                <a:gd name="connsiteY97" fmla="*/ 273782 h 2360490"/>
                <a:gd name="connsiteX98" fmla="*/ 2619975 w 6043910"/>
                <a:gd name="connsiteY98" fmla="*/ 281598 h 2360490"/>
                <a:gd name="connsiteX99" fmla="*/ 2573082 w 6043910"/>
                <a:gd name="connsiteY99" fmla="*/ 289413 h 2360490"/>
                <a:gd name="connsiteX100" fmla="*/ 2549636 w 6043910"/>
                <a:gd name="connsiteY100" fmla="*/ 297228 h 2360490"/>
                <a:gd name="connsiteX101" fmla="*/ 2479298 w 6043910"/>
                <a:gd name="connsiteY101" fmla="*/ 312859 h 2360490"/>
                <a:gd name="connsiteX102" fmla="*/ 2416775 w 6043910"/>
                <a:gd name="connsiteY102" fmla="*/ 336305 h 2360490"/>
                <a:gd name="connsiteX103" fmla="*/ 2393329 w 6043910"/>
                <a:gd name="connsiteY103" fmla="*/ 351936 h 2360490"/>
                <a:gd name="connsiteX104" fmla="*/ 2338621 w 6043910"/>
                <a:gd name="connsiteY104" fmla="*/ 359751 h 2360490"/>
                <a:gd name="connsiteX105" fmla="*/ 2276098 w 6043910"/>
                <a:gd name="connsiteY105" fmla="*/ 375382 h 2360490"/>
                <a:gd name="connsiteX106" fmla="*/ 2166682 w 6043910"/>
                <a:gd name="connsiteY106" fmla="*/ 391013 h 2360490"/>
                <a:gd name="connsiteX107" fmla="*/ 2111975 w 6043910"/>
                <a:gd name="connsiteY107" fmla="*/ 406644 h 2360490"/>
                <a:gd name="connsiteX108" fmla="*/ 2002559 w 6043910"/>
                <a:gd name="connsiteY108" fmla="*/ 437905 h 2360490"/>
                <a:gd name="connsiteX109" fmla="*/ 1955667 w 6043910"/>
                <a:gd name="connsiteY109" fmla="*/ 453536 h 2360490"/>
                <a:gd name="connsiteX110" fmla="*/ 1924405 w 6043910"/>
                <a:gd name="connsiteY110" fmla="*/ 461351 h 2360490"/>
                <a:gd name="connsiteX111" fmla="*/ 1900959 w 6043910"/>
                <a:gd name="connsiteY111" fmla="*/ 469167 h 2360490"/>
                <a:gd name="connsiteX112" fmla="*/ 1830621 w 6043910"/>
                <a:gd name="connsiteY112" fmla="*/ 476982 h 2360490"/>
                <a:gd name="connsiteX113" fmla="*/ 1736836 w 6043910"/>
                <a:gd name="connsiteY113" fmla="*/ 492613 h 2360490"/>
                <a:gd name="connsiteX114" fmla="*/ 1478929 w 6043910"/>
                <a:gd name="connsiteY114" fmla="*/ 516059 h 2360490"/>
                <a:gd name="connsiteX115" fmla="*/ 1400775 w 6043910"/>
                <a:gd name="connsiteY115" fmla="*/ 531690 h 2360490"/>
                <a:gd name="connsiteX116" fmla="*/ 1369513 w 6043910"/>
                <a:gd name="connsiteY116" fmla="*/ 539505 h 2360490"/>
                <a:gd name="connsiteX117" fmla="*/ 1142866 w 6043910"/>
                <a:gd name="connsiteY117" fmla="*/ 594213 h 2360490"/>
                <a:gd name="connsiteX118" fmla="*/ 431666 w 6043910"/>
                <a:gd name="connsiteY11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16897 w 6043910"/>
                <a:gd name="connsiteY32" fmla="*/ 2101544 h 2360490"/>
                <a:gd name="connsiteX33" fmla="*/ 2956036 w 6043910"/>
                <a:gd name="connsiteY33" fmla="*/ 2094767 h 2360490"/>
                <a:gd name="connsiteX34" fmla="*/ 3174867 w 6043910"/>
                <a:gd name="connsiteY34" fmla="*/ 2063505 h 2360490"/>
                <a:gd name="connsiteX35" fmla="*/ 3245205 w 6043910"/>
                <a:gd name="connsiteY35" fmla="*/ 2040059 h 2360490"/>
                <a:gd name="connsiteX36" fmla="*/ 3651605 w 6043910"/>
                <a:gd name="connsiteY36" fmla="*/ 2047875 h 2360490"/>
                <a:gd name="connsiteX37" fmla="*/ 3690682 w 6043910"/>
                <a:gd name="connsiteY37" fmla="*/ 2055690 h 2360490"/>
                <a:gd name="connsiteX38" fmla="*/ 3753205 w 6043910"/>
                <a:gd name="connsiteY38" fmla="*/ 2071321 h 2360490"/>
                <a:gd name="connsiteX39" fmla="*/ 3800098 w 6043910"/>
                <a:gd name="connsiteY39" fmla="*/ 2086951 h 2360490"/>
                <a:gd name="connsiteX40" fmla="*/ 3823544 w 6043910"/>
                <a:gd name="connsiteY40" fmla="*/ 2094767 h 2360490"/>
                <a:gd name="connsiteX41" fmla="*/ 3862621 w 6043910"/>
                <a:gd name="connsiteY41" fmla="*/ 2102582 h 2360490"/>
                <a:gd name="connsiteX42" fmla="*/ 3893882 w 6043910"/>
                <a:gd name="connsiteY42" fmla="*/ 2118213 h 2360490"/>
                <a:gd name="connsiteX43" fmla="*/ 3948590 w 6043910"/>
                <a:gd name="connsiteY43" fmla="*/ 2133844 h 2360490"/>
                <a:gd name="connsiteX44" fmla="*/ 3972036 w 6043910"/>
                <a:gd name="connsiteY44" fmla="*/ 2141659 h 2360490"/>
                <a:gd name="connsiteX45" fmla="*/ 4026744 w 6043910"/>
                <a:gd name="connsiteY45" fmla="*/ 2157290 h 2360490"/>
                <a:gd name="connsiteX46" fmla="*/ 4050190 w 6043910"/>
                <a:gd name="connsiteY46" fmla="*/ 2172921 h 2360490"/>
                <a:gd name="connsiteX47" fmla="*/ 4120529 w 6043910"/>
                <a:gd name="connsiteY47" fmla="*/ 2188551 h 2360490"/>
                <a:gd name="connsiteX48" fmla="*/ 4143975 w 6043910"/>
                <a:gd name="connsiteY48" fmla="*/ 2196367 h 2360490"/>
                <a:gd name="connsiteX49" fmla="*/ 4237759 w 6043910"/>
                <a:gd name="connsiteY49" fmla="*/ 2211998 h 2360490"/>
                <a:gd name="connsiteX50" fmla="*/ 4284652 w 6043910"/>
                <a:gd name="connsiteY50" fmla="*/ 2227628 h 2360490"/>
                <a:gd name="connsiteX51" fmla="*/ 4308098 w 6043910"/>
                <a:gd name="connsiteY51" fmla="*/ 2235444 h 2360490"/>
                <a:gd name="connsiteX52" fmla="*/ 4347175 w 6043910"/>
                <a:gd name="connsiteY52" fmla="*/ 2243259 h 2360490"/>
                <a:gd name="connsiteX53" fmla="*/ 4370621 w 6043910"/>
                <a:gd name="connsiteY53" fmla="*/ 2251075 h 2360490"/>
                <a:gd name="connsiteX54" fmla="*/ 4425329 w 6043910"/>
                <a:gd name="connsiteY54" fmla="*/ 2258890 h 2360490"/>
                <a:gd name="connsiteX55" fmla="*/ 4534744 w 6043910"/>
                <a:gd name="connsiteY55" fmla="*/ 2290151 h 2360490"/>
                <a:gd name="connsiteX56" fmla="*/ 4737944 w 6043910"/>
                <a:gd name="connsiteY56" fmla="*/ 2305782 h 2360490"/>
                <a:gd name="connsiteX57" fmla="*/ 4808282 w 6043910"/>
                <a:gd name="connsiteY57" fmla="*/ 2313598 h 2360490"/>
                <a:gd name="connsiteX58" fmla="*/ 4839544 w 6043910"/>
                <a:gd name="connsiteY58" fmla="*/ 2321413 h 2360490"/>
                <a:gd name="connsiteX59" fmla="*/ 5050559 w 6043910"/>
                <a:gd name="connsiteY59" fmla="*/ 2329228 h 2360490"/>
                <a:gd name="connsiteX60" fmla="*/ 5105267 w 6043910"/>
                <a:gd name="connsiteY60" fmla="*/ 2337044 h 2360490"/>
                <a:gd name="connsiteX61" fmla="*/ 5152159 w 6043910"/>
                <a:gd name="connsiteY61" fmla="*/ 2344859 h 2360490"/>
                <a:gd name="connsiteX62" fmla="*/ 5230313 w 6043910"/>
                <a:gd name="connsiteY62" fmla="*/ 2352675 h 2360490"/>
                <a:gd name="connsiteX63" fmla="*/ 5285021 w 6043910"/>
                <a:gd name="connsiteY63" fmla="*/ 2360490 h 2360490"/>
                <a:gd name="connsiteX64" fmla="*/ 5550744 w 6043910"/>
                <a:gd name="connsiteY64" fmla="*/ 2344859 h 2360490"/>
                <a:gd name="connsiteX65" fmla="*/ 5753944 w 6043910"/>
                <a:gd name="connsiteY65" fmla="*/ 2274521 h 2360490"/>
                <a:gd name="connsiteX66" fmla="*/ 5949329 w 6043910"/>
                <a:gd name="connsiteY66" fmla="*/ 2079136 h 2360490"/>
                <a:gd name="connsiteX67" fmla="*/ 6035298 w 6043910"/>
                <a:gd name="connsiteY67" fmla="*/ 1836859 h 2360490"/>
                <a:gd name="connsiteX68" fmla="*/ 6019667 w 6043910"/>
                <a:gd name="connsiteY68" fmla="*/ 1610213 h 2360490"/>
                <a:gd name="connsiteX69" fmla="*/ 5847729 w 6043910"/>
                <a:gd name="connsiteY69" fmla="*/ 1422644 h 2360490"/>
                <a:gd name="connsiteX70" fmla="*/ 5496036 w 6043910"/>
                <a:gd name="connsiteY70" fmla="*/ 1258521 h 2360490"/>
                <a:gd name="connsiteX71" fmla="*/ 5066190 w 6043910"/>
                <a:gd name="connsiteY71" fmla="*/ 1055321 h 2360490"/>
                <a:gd name="connsiteX72" fmla="*/ 4691052 w 6043910"/>
                <a:gd name="connsiteY72" fmla="*/ 844305 h 2360490"/>
                <a:gd name="connsiteX73" fmla="*/ 4495667 w 6043910"/>
                <a:gd name="connsiteY73" fmla="*/ 539505 h 2360490"/>
                <a:gd name="connsiteX74" fmla="*/ 4347175 w 6043910"/>
                <a:gd name="connsiteY74" fmla="*/ 242521 h 2360490"/>
                <a:gd name="connsiteX75" fmla="*/ 3979852 w 6043910"/>
                <a:gd name="connsiteY75" fmla="*/ 8059 h 2360490"/>
                <a:gd name="connsiteX76" fmla="*/ 3691904 w 6043910"/>
                <a:gd name="connsiteY76" fmla="*/ 0 h 2360490"/>
                <a:gd name="connsiteX77" fmla="*/ 3464036 w 6043910"/>
                <a:gd name="connsiteY77" fmla="*/ 23690 h 2360490"/>
                <a:gd name="connsiteX78" fmla="*/ 3378067 w 6043910"/>
                <a:gd name="connsiteY78" fmla="*/ 31505 h 2360490"/>
                <a:gd name="connsiteX79" fmla="*/ 3323359 w 6043910"/>
                <a:gd name="connsiteY79" fmla="*/ 47136 h 2360490"/>
                <a:gd name="connsiteX80" fmla="*/ 3276467 w 6043910"/>
                <a:gd name="connsiteY80" fmla="*/ 62767 h 2360490"/>
                <a:gd name="connsiteX81" fmla="*/ 3253021 w 6043910"/>
                <a:gd name="connsiteY81" fmla="*/ 70582 h 2360490"/>
                <a:gd name="connsiteX82" fmla="*/ 3198313 w 6043910"/>
                <a:gd name="connsiteY82" fmla="*/ 94028 h 2360490"/>
                <a:gd name="connsiteX83" fmla="*/ 3127975 w 6043910"/>
                <a:gd name="connsiteY83" fmla="*/ 117475 h 2360490"/>
                <a:gd name="connsiteX84" fmla="*/ 3104529 w 6043910"/>
                <a:gd name="connsiteY84" fmla="*/ 125290 h 2360490"/>
                <a:gd name="connsiteX85" fmla="*/ 3073267 w 6043910"/>
                <a:gd name="connsiteY85" fmla="*/ 133105 h 2360490"/>
                <a:gd name="connsiteX86" fmla="*/ 3026375 w 6043910"/>
                <a:gd name="connsiteY86" fmla="*/ 148736 h 2360490"/>
                <a:gd name="connsiteX87" fmla="*/ 2948221 w 6043910"/>
                <a:gd name="connsiteY87" fmla="*/ 172182 h 2360490"/>
                <a:gd name="connsiteX88" fmla="*/ 2924775 w 6043910"/>
                <a:gd name="connsiteY88" fmla="*/ 179998 h 2360490"/>
                <a:gd name="connsiteX89" fmla="*/ 2901329 w 6043910"/>
                <a:gd name="connsiteY89" fmla="*/ 195628 h 2360490"/>
                <a:gd name="connsiteX90" fmla="*/ 2846621 w 6043910"/>
                <a:gd name="connsiteY90" fmla="*/ 211259 h 2360490"/>
                <a:gd name="connsiteX91" fmla="*/ 2823175 w 6043910"/>
                <a:gd name="connsiteY91" fmla="*/ 226890 h 2360490"/>
                <a:gd name="connsiteX92" fmla="*/ 2791913 w 6043910"/>
                <a:gd name="connsiteY92" fmla="*/ 234705 h 2360490"/>
                <a:gd name="connsiteX93" fmla="*/ 2768467 w 6043910"/>
                <a:gd name="connsiteY93" fmla="*/ 242521 h 2360490"/>
                <a:gd name="connsiteX94" fmla="*/ 2737205 w 6043910"/>
                <a:gd name="connsiteY94" fmla="*/ 250336 h 2360490"/>
                <a:gd name="connsiteX95" fmla="*/ 2682498 w 6043910"/>
                <a:gd name="connsiteY95" fmla="*/ 265967 h 2360490"/>
                <a:gd name="connsiteX96" fmla="*/ 2643421 w 6043910"/>
                <a:gd name="connsiteY96" fmla="*/ 273782 h 2360490"/>
                <a:gd name="connsiteX97" fmla="*/ 2619975 w 6043910"/>
                <a:gd name="connsiteY97" fmla="*/ 281598 h 2360490"/>
                <a:gd name="connsiteX98" fmla="*/ 2573082 w 6043910"/>
                <a:gd name="connsiteY98" fmla="*/ 289413 h 2360490"/>
                <a:gd name="connsiteX99" fmla="*/ 2549636 w 6043910"/>
                <a:gd name="connsiteY99" fmla="*/ 297228 h 2360490"/>
                <a:gd name="connsiteX100" fmla="*/ 2479298 w 6043910"/>
                <a:gd name="connsiteY100" fmla="*/ 312859 h 2360490"/>
                <a:gd name="connsiteX101" fmla="*/ 2416775 w 6043910"/>
                <a:gd name="connsiteY101" fmla="*/ 336305 h 2360490"/>
                <a:gd name="connsiteX102" fmla="*/ 2393329 w 6043910"/>
                <a:gd name="connsiteY102" fmla="*/ 351936 h 2360490"/>
                <a:gd name="connsiteX103" fmla="*/ 2338621 w 6043910"/>
                <a:gd name="connsiteY103" fmla="*/ 359751 h 2360490"/>
                <a:gd name="connsiteX104" fmla="*/ 2276098 w 6043910"/>
                <a:gd name="connsiteY104" fmla="*/ 375382 h 2360490"/>
                <a:gd name="connsiteX105" fmla="*/ 2166682 w 6043910"/>
                <a:gd name="connsiteY105" fmla="*/ 391013 h 2360490"/>
                <a:gd name="connsiteX106" fmla="*/ 2111975 w 6043910"/>
                <a:gd name="connsiteY106" fmla="*/ 406644 h 2360490"/>
                <a:gd name="connsiteX107" fmla="*/ 2002559 w 6043910"/>
                <a:gd name="connsiteY107" fmla="*/ 437905 h 2360490"/>
                <a:gd name="connsiteX108" fmla="*/ 1955667 w 6043910"/>
                <a:gd name="connsiteY108" fmla="*/ 453536 h 2360490"/>
                <a:gd name="connsiteX109" fmla="*/ 1924405 w 6043910"/>
                <a:gd name="connsiteY109" fmla="*/ 461351 h 2360490"/>
                <a:gd name="connsiteX110" fmla="*/ 1900959 w 6043910"/>
                <a:gd name="connsiteY110" fmla="*/ 469167 h 2360490"/>
                <a:gd name="connsiteX111" fmla="*/ 1830621 w 6043910"/>
                <a:gd name="connsiteY111" fmla="*/ 476982 h 2360490"/>
                <a:gd name="connsiteX112" fmla="*/ 1736836 w 6043910"/>
                <a:gd name="connsiteY112" fmla="*/ 492613 h 2360490"/>
                <a:gd name="connsiteX113" fmla="*/ 1478929 w 6043910"/>
                <a:gd name="connsiteY113" fmla="*/ 516059 h 2360490"/>
                <a:gd name="connsiteX114" fmla="*/ 1400775 w 6043910"/>
                <a:gd name="connsiteY114" fmla="*/ 531690 h 2360490"/>
                <a:gd name="connsiteX115" fmla="*/ 1369513 w 6043910"/>
                <a:gd name="connsiteY115" fmla="*/ 539505 h 2360490"/>
                <a:gd name="connsiteX116" fmla="*/ 1142866 w 6043910"/>
                <a:gd name="connsiteY116" fmla="*/ 594213 h 2360490"/>
                <a:gd name="connsiteX117" fmla="*/ 431666 w 6043910"/>
                <a:gd name="connsiteY11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16897 w 6043910"/>
                <a:gd name="connsiteY32" fmla="*/ 2101544 h 2360490"/>
                <a:gd name="connsiteX33" fmla="*/ 2956036 w 6043910"/>
                <a:gd name="connsiteY33" fmla="*/ 2094767 h 2360490"/>
                <a:gd name="connsiteX34" fmla="*/ 3174867 w 6043910"/>
                <a:gd name="connsiteY34" fmla="*/ 2063505 h 2360490"/>
                <a:gd name="connsiteX35" fmla="*/ 3651605 w 6043910"/>
                <a:gd name="connsiteY35" fmla="*/ 2047875 h 2360490"/>
                <a:gd name="connsiteX36" fmla="*/ 3690682 w 6043910"/>
                <a:gd name="connsiteY36" fmla="*/ 2055690 h 2360490"/>
                <a:gd name="connsiteX37" fmla="*/ 3753205 w 6043910"/>
                <a:gd name="connsiteY37" fmla="*/ 2071321 h 2360490"/>
                <a:gd name="connsiteX38" fmla="*/ 3800098 w 6043910"/>
                <a:gd name="connsiteY38" fmla="*/ 2086951 h 2360490"/>
                <a:gd name="connsiteX39" fmla="*/ 3823544 w 6043910"/>
                <a:gd name="connsiteY39" fmla="*/ 2094767 h 2360490"/>
                <a:gd name="connsiteX40" fmla="*/ 3862621 w 6043910"/>
                <a:gd name="connsiteY40" fmla="*/ 2102582 h 2360490"/>
                <a:gd name="connsiteX41" fmla="*/ 3893882 w 6043910"/>
                <a:gd name="connsiteY41" fmla="*/ 2118213 h 2360490"/>
                <a:gd name="connsiteX42" fmla="*/ 3948590 w 6043910"/>
                <a:gd name="connsiteY42" fmla="*/ 2133844 h 2360490"/>
                <a:gd name="connsiteX43" fmla="*/ 3972036 w 6043910"/>
                <a:gd name="connsiteY43" fmla="*/ 2141659 h 2360490"/>
                <a:gd name="connsiteX44" fmla="*/ 4026744 w 6043910"/>
                <a:gd name="connsiteY44" fmla="*/ 2157290 h 2360490"/>
                <a:gd name="connsiteX45" fmla="*/ 4050190 w 6043910"/>
                <a:gd name="connsiteY45" fmla="*/ 2172921 h 2360490"/>
                <a:gd name="connsiteX46" fmla="*/ 4120529 w 6043910"/>
                <a:gd name="connsiteY46" fmla="*/ 2188551 h 2360490"/>
                <a:gd name="connsiteX47" fmla="*/ 4143975 w 6043910"/>
                <a:gd name="connsiteY47" fmla="*/ 2196367 h 2360490"/>
                <a:gd name="connsiteX48" fmla="*/ 4237759 w 6043910"/>
                <a:gd name="connsiteY48" fmla="*/ 2211998 h 2360490"/>
                <a:gd name="connsiteX49" fmla="*/ 4284652 w 6043910"/>
                <a:gd name="connsiteY49" fmla="*/ 2227628 h 2360490"/>
                <a:gd name="connsiteX50" fmla="*/ 4308098 w 6043910"/>
                <a:gd name="connsiteY50" fmla="*/ 2235444 h 2360490"/>
                <a:gd name="connsiteX51" fmla="*/ 4347175 w 6043910"/>
                <a:gd name="connsiteY51" fmla="*/ 2243259 h 2360490"/>
                <a:gd name="connsiteX52" fmla="*/ 4370621 w 6043910"/>
                <a:gd name="connsiteY52" fmla="*/ 2251075 h 2360490"/>
                <a:gd name="connsiteX53" fmla="*/ 4425329 w 6043910"/>
                <a:gd name="connsiteY53" fmla="*/ 2258890 h 2360490"/>
                <a:gd name="connsiteX54" fmla="*/ 4534744 w 6043910"/>
                <a:gd name="connsiteY54" fmla="*/ 2290151 h 2360490"/>
                <a:gd name="connsiteX55" fmla="*/ 4737944 w 6043910"/>
                <a:gd name="connsiteY55" fmla="*/ 2305782 h 2360490"/>
                <a:gd name="connsiteX56" fmla="*/ 4808282 w 6043910"/>
                <a:gd name="connsiteY56" fmla="*/ 2313598 h 2360490"/>
                <a:gd name="connsiteX57" fmla="*/ 4839544 w 6043910"/>
                <a:gd name="connsiteY57" fmla="*/ 2321413 h 2360490"/>
                <a:gd name="connsiteX58" fmla="*/ 5050559 w 6043910"/>
                <a:gd name="connsiteY58" fmla="*/ 2329228 h 2360490"/>
                <a:gd name="connsiteX59" fmla="*/ 5105267 w 6043910"/>
                <a:gd name="connsiteY59" fmla="*/ 2337044 h 2360490"/>
                <a:gd name="connsiteX60" fmla="*/ 5152159 w 6043910"/>
                <a:gd name="connsiteY60" fmla="*/ 2344859 h 2360490"/>
                <a:gd name="connsiteX61" fmla="*/ 5230313 w 6043910"/>
                <a:gd name="connsiteY61" fmla="*/ 2352675 h 2360490"/>
                <a:gd name="connsiteX62" fmla="*/ 5285021 w 6043910"/>
                <a:gd name="connsiteY62" fmla="*/ 2360490 h 2360490"/>
                <a:gd name="connsiteX63" fmla="*/ 5550744 w 6043910"/>
                <a:gd name="connsiteY63" fmla="*/ 2344859 h 2360490"/>
                <a:gd name="connsiteX64" fmla="*/ 5753944 w 6043910"/>
                <a:gd name="connsiteY64" fmla="*/ 2274521 h 2360490"/>
                <a:gd name="connsiteX65" fmla="*/ 5949329 w 6043910"/>
                <a:gd name="connsiteY65" fmla="*/ 2079136 h 2360490"/>
                <a:gd name="connsiteX66" fmla="*/ 6035298 w 6043910"/>
                <a:gd name="connsiteY66" fmla="*/ 1836859 h 2360490"/>
                <a:gd name="connsiteX67" fmla="*/ 6019667 w 6043910"/>
                <a:gd name="connsiteY67" fmla="*/ 1610213 h 2360490"/>
                <a:gd name="connsiteX68" fmla="*/ 5847729 w 6043910"/>
                <a:gd name="connsiteY68" fmla="*/ 1422644 h 2360490"/>
                <a:gd name="connsiteX69" fmla="*/ 5496036 w 6043910"/>
                <a:gd name="connsiteY69" fmla="*/ 1258521 h 2360490"/>
                <a:gd name="connsiteX70" fmla="*/ 5066190 w 6043910"/>
                <a:gd name="connsiteY70" fmla="*/ 1055321 h 2360490"/>
                <a:gd name="connsiteX71" fmla="*/ 4691052 w 6043910"/>
                <a:gd name="connsiteY71" fmla="*/ 844305 h 2360490"/>
                <a:gd name="connsiteX72" fmla="*/ 4495667 w 6043910"/>
                <a:gd name="connsiteY72" fmla="*/ 539505 h 2360490"/>
                <a:gd name="connsiteX73" fmla="*/ 4347175 w 6043910"/>
                <a:gd name="connsiteY73" fmla="*/ 242521 h 2360490"/>
                <a:gd name="connsiteX74" fmla="*/ 3979852 w 6043910"/>
                <a:gd name="connsiteY74" fmla="*/ 8059 h 2360490"/>
                <a:gd name="connsiteX75" fmla="*/ 3691904 w 6043910"/>
                <a:gd name="connsiteY75" fmla="*/ 0 h 2360490"/>
                <a:gd name="connsiteX76" fmla="*/ 3464036 w 6043910"/>
                <a:gd name="connsiteY76" fmla="*/ 23690 h 2360490"/>
                <a:gd name="connsiteX77" fmla="*/ 3378067 w 6043910"/>
                <a:gd name="connsiteY77" fmla="*/ 31505 h 2360490"/>
                <a:gd name="connsiteX78" fmla="*/ 3323359 w 6043910"/>
                <a:gd name="connsiteY78" fmla="*/ 47136 h 2360490"/>
                <a:gd name="connsiteX79" fmla="*/ 3276467 w 6043910"/>
                <a:gd name="connsiteY79" fmla="*/ 62767 h 2360490"/>
                <a:gd name="connsiteX80" fmla="*/ 3253021 w 6043910"/>
                <a:gd name="connsiteY80" fmla="*/ 70582 h 2360490"/>
                <a:gd name="connsiteX81" fmla="*/ 3198313 w 6043910"/>
                <a:gd name="connsiteY81" fmla="*/ 94028 h 2360490"/>
                <a:gd name="connsiteX82" fmla="*/ 3127975 w 6043910"/>
                <a:gd name="connsiteY82" fmla="*/ 117475 h 2360490"/>
                <a:gd name="connsiteX83" fmla="*/ 3104529 w 6043910"/>
                <a:gd name="connsiteY83" fmla="*/ 125290 h 2360490"/>
                <a:gd name="connsiteX84" fmla="*/ 3073267 w 6043910"/>
                <a:gd name="connsiteY84" fmla="*/ 133105 h 2360490"/>
                <a:gd name="connsiteX85" fmla="*/ 3026375 w 6043910"/>
                <a:gd name="connsiteY85" fmla="*/ 148736 h 2360490"/>
                <a:gd name="connsiteX86" fmla="*/ 2948221 w 6043910"/>
                <a:gd name="connsiteY86" fmla="*/ 172182 h 2360490"/>
                <a:gd name="connsiteX87" fmla="*/ 2924775 w 6043910"/>
                <a:gd name="connsiteY87" fmla="*/ 179998 h 2360490"/>
                <a:gd name="connsiteX88" fmla="*/ 2901329 w 6043910"/>
                <a:gd name="connsiteY88" fmla="*/ 195628 h 2360490"/>
                <a:gd name="connsiteX89" fmla="*/ 2846621 w 6043910"/>
                <a:gd name="connsiteY89" fmla="*/ 211259 h 2360490"/>
                <a:gd name="connsiteX90" fmla="*/ 2823175 w 6043910"/>
                <a:gd name="connsiteY90" fmla="*/ 226890 h 2360490"/>
                <a:gd name="connsiteX91" fmla="*/ 2791913 w 6043910"/>
                <a:gd name="connsiteY91" fmla="*/ 234705 h 2360490"/>
                <a:gd name="connsiteX92" fmla="*/ 2768467 w 6043910"/>
                <a:gd name="connsiteY92" fmla="*/ 242521 h 2360490"/>
                <a:gd name="connsiteX93" fmla="*/ 2737205 w 6043910"/>
                <a:gd name="connsiteY93" fmla="*/ 250336 h 2360490"/>
                <a:gd name="connsiteX94" fmla="*/ 2682498 w 6043910"/>
                <a:gd name="connsiteY94" fmla="*/ 265967 h 2360490"/>
                <a:gd name="connsiteX95" fmla="*/ 2643421 w 6043910"/>
                <a:gd name="connsiteY95" fmla="*/ 273782 h 2360490"/>
                <a:gd name="connsiteX96" fmla="*/ 2619975 w 6043910"/>
                <a:gd name="connsiteY96" fmla="*/ 281598 h 2360490"/>
                <a:gd name="connsiteX97" fmla="*/ 2573082 w 6043910"/>
                <a:gd name="connsiteY97" fmla="*/ 289413 h 2360490"/>
                <a:gd name="connsiteX98" fmla="*/ 2549636 w 6043910"/>
                <a:gd name="connsiteY98" fmla="*/ 297228 h 2360490"/>
                <a:gd name="connsiteX99" fmla="*/ 2479298 w 6043910"/>
                <a:gd name="connsiteY99" fmla="*/ 312859 h 2360490"/>
                <a:gd name="connsiteX100" fmla="*/ 2416775 w 6043910"/>
                <a:gd name="connsiteY100" fmla="*/ 336305 h 2360490"/>
                <a:gd name="connsiteX101" fmla="*/ 2393329 w 6043910"/>
                <a:gd name="connsiteY101" fmla="*/ 351936 h 2360490"/>
                <a:gd name="connsiteX102" fmla="*/ 2338621 w 6043910"/>
                <a:gd name="connsiteY102" fmla="*/ 359751 h 2360490"/>
                <a:gd name="connsiteX103" fmla="*/ 2276098 w 6043910"/>
                <a:gd name="connsiteY103" fmla="*/ 375382 h 2360490"/>
                <a:gd name="connsiteX104" fmla="*/ 2166682 w 6043910"/>
                <a:gd name="connsiteY104" fmla="*/ 391013 h 2360490"/>
                <a:gd name="connsiteX105" fmla="*/ 2111975 w 6043910"/>
                <a:gd name="connsiteY105" fmla="*/ 406644 h 2360490"/>
                <a:gd name="connsiteX106" fmla="*/ 2002559 w 6043910"/>
                <a:gd name="connsiteY106" fmla="*/ 437905 h 2360490"/>
                <a:gd name="connsiteX107" fmla="*/ 1955667 w 6043910"/>
                <a:gd name="connsiteY107" fmla="*/ 453536 h 2360490"/>
                <a:gd name="connsiteX108" fmla="*/ 1924405 w 6043910"/>
                <a:gd name="connsiteY108" fmla="*/ 461351 h 2360490"/>
                <a:gd name="connsiteX109" fmla="*/ 1900959 w 6043910"/>
                <a:gd name="connsiteY109" fmla="*/ 469167 h 2360490"/>
                <a:gd name="connsiteX110" fmla="*/ 1830621 w 6043910"/>
                <a:gd name="connsiteY110" fmla="*/ 476982 h 2360490"/>
                <a:gd name="connsiteX111" fmla="*/ 1736836 w 6043910"/>
                <a:gd name="connsiteY111" fmla="*/ 492613 h 2360490"/>
                <a:gd name="connsiteX112" fmla="*/ 1478929 w 6043910"/>
                <a:gd name="connsiteY112" fmla="*/ 516059 h 2360490"/>
                <a:gd name="connsiteX113" fmla="*/ 1400775 w 6043910"/>
                <a:gd name="connsiteY113" fmla="*/ 531690 h 2360490"/>
                <a:gd name="connsiteX114" fmla="*/ 1369513 w 6043910"/>
                <a:gd name="connsiteY114" fmla="*/ 539505 h 2360490"/>
                <a:gd name="connsiteX115" fmla="*/ 1142866 w 6043910"/>
                <a:gd name="connsiteY115" fmla="*/ 594213 h 2360490"/>
                <a:gd name="connsiteX116" fmla="*/ 431666 w 6043910"/>
                <a:gd name="connsiteY11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16897 w 6043910"/>
                <a:gd name="connsiteY31" fmla="*/ 2101544 h 2360490"/>
                <a:gd name="connsiteX32" fmla="*/ 2956036 w 6043910"/>
                <a:gd name="connsiteY32" fmla="*/ 2094767 h 2360490"/>
                <a:gd name="connsiteX33" fmla="*/ 3174867 w 6043910"/>
                <a:gd name="connsiteY33" fmla="*/ 2063505 h 2360490"/>
                <a:gd name="connsiteX34" fmla="*/ 3651605 w 6043910"/>
                <a:gd name="connsiteY34" fmla="*/ 2047875 h 2360490"/>
                <a:gd name="connsiteX35" fmla="*/ 3690682 w 6043910"/>
                <a:gd name="connsiteY35" fmla="*/ 2055690 h 2360490"/>
                <a:gd name="connsiteX36" fmla="*/ 3753205 w 6043910"/>
                <a:gd name="connsiteY36" fmla="*/ 2071321 h 2360490"/>
                <a:gd name="connsiteX37" fmla="*/ 3800098 w 6043910"/>
                <a:gd name="connsiteY37" fmla="*/ 2086951 h 2360490"/>
                <a:gd name="connsiteX38" fmla="*/ 3823544 w 6043910"/>
                <a:gd name="connsiteY38" fmla="*/ 2094767 h 2360490"/>
                <a:gd name="connsiteX39" fmla="*/ 3862621 w 6043910"/>
                <a:gd name="connsiteY39" fmla="*/ 2102582 h 2360490"/>
                <a:gd name="connsiteX40" fmla="*/ 3893882 w 6043910"/>
                <a:gd name="connsiteY40" fmla="*/ 2118213 h 2360490"/>
                <a:gd name="connsiteX41" fmla="*/ 3948590 w 6043910"/>
                <a:gd name="connsiteY41" fmla="*/ 2133844 h 2360490"/>
                <a:gd name="connsiteX42" fmla="*/ 3972036 w 6043910"/>
                <a:gd name="connsiteY42" fmla="*/ 2141659 h 2360490"/>
                <a:gd name="connsiteX43" fmla="*/ 4026744 w 6043910"/>
                <a:gd name="connsiteY43" fmla="*/ 2157290 h 2360490"/>
                <a:gd name="connsiteX44" fmla="*/ 4050190 w 6043910"/>
                <a:gd name="connsiteY44" fmla="*/ 2172921 h 2360490"/>
                <a:gd name="connsiteX45" fmla="*/ 4120529 w 6043910"/>
                <a:gd name="connsiteY45" fmla="*/ 2188551 h 2360490"/>
                <a:gd name="connsiteX46" fmla="*/ 4143975 w 6043910"/>
                <a:gd name="connsiteY46" fmla="*/ 2196367 h 2360490"/>
                <a:gd name="connsiteX47" fmla="*/ 4237759 w 6043910"/>
                <a:gd name="connsiteY47" fmla="*/ 2211998 h 2360490"/>
                <a:gd name="connsiteX48" fmla="*/ 4284652 w 6043910"/>
                <a:gd name="connsiteY48" fmla="*/ 2227628 h 2360490"/>
                <a:gd name="connsiteX49" fmla="*/ 4308098 w 6043910"/>
                <a:gd name="connsiteY49" fmla="*/ 2235444 h 2360490"/>
                <a:gd name="connsiteX50" fmla="*/ 4347175 w 6043910"/>
                <a:gd name="connsiteY50" fmla="*/ 2243259 h 2360490"/>
                <a:gd name="connsiteX51" fmla="*/ 4370621 w 6043910"/>
                <a:gd name="connsiteY51" fmla="*/ 2251075 h 2360490"/>
                <a:gd name="connsiteX52" fmla="*/ 4425329 w 6043910"/>
                <a:gd name="connsiteY52" fmla="*/ 2258890 h 2360490"/>
                <a:gd name="connsiteX53" fmla="*/ 4534744 w 6043910"/>
                <a:gd name="connsiteY53" fmla="*/ 2290151 h 2360490"/>
                <a:gd name="connsiteX54" fmla="*/ 4737944 w 6043910"/>
                <a:gd name="connsiteY54" fmla="*/ 2305782 h 2360490"/>
                <a:gd name="connsiteX55" fmla="*/ 4808282 w 6043910"/>
                <a:gd name="connsiteY55" fmla="*/ 2313598 h 2360490"/>
                <a:gd name="connsiteX56" fmla="*/ 4839544 w 6043910"/>
                <a:gd name="connsiteY56" fmla="*/ 2321413 h 2360490"/>
                <a:gd name="connsiteX57" fmla="*/ 5050559 w 6043910"/>
                <a:gd name="connsiteY57" fmla="*/ 2329228 h 2360490"/>
                <a:gd name="connsiteX58" fmla="*/ 5105267 w 6043910"/>
                <a:gd name="connsiteY58" fmla="*/ 2337044 h 2360490"/>
                <a:gd name="connsiteX59" fmla="*/ 5152159 w 6043910"/>
                <a:gd name="connsiteY59" fmla="*/ 2344859 h 2360490"/>
                <a:gd name="connsiteX60" fmla="*/ 5230313 w 6043910"/>
                <a:gd name="connsiteY60" fmla="*/ 2352675 h 2360490"/>
                <a:gd name="connsiteX61" fmla="*/ 5285021 w 6043910"/>
                <a:gd name="connsiteY61" fmla="*/ 2360490 h 2360490"/>
                <a:gd name="connsiteX62" fmla="*/ 5550744 w 6043910"/>
                <a:gd name="connsiteY62" fmla="*/ 2344859 h 2360490"/>
                <a:gd name="connsiteX63" fmla="*/ 5753944 w 6043910"/>
                <a:gd name="connsiteY63" fmla="*/ 2274521 h 2360490"/>
                <a:gd name="connsiteX64" fmla="*/ 5949329 w 6043910"/>
                <a:gd name="connsiteY64" fmla="*/ 2079136 h 2360490"/>
                <a:gd name="connsiteX65" fmla="*/ 6035298 w 6043910"/>
                <a:gd name="connsiteY65" fmla="*/ 1836859 h 2360490"/>
                <a:gd name="connsiteX66" fmla="*/ 6019667 w 6043910"/>
                <a:gd name="connsiteY66" fmla="*/ 1610213 h 2360490"/>
                <a:gd name="connsiteX67" fmla="*/ 5847729 w 6043910"/>
                <a:gd name="connsiteY67" fmla="*/ 1422644 h 2360490"/>
                <a:gd name="connsiteX68" fmla="*/ 5496036 w 6043910"/>
                <a:gd name="connsiteY68" fmla="*/ 1258521 h 2360490"/>
                <a:gd name="connsiteX69" fmla="*/ 5066190 w 6043910"/>
                <a:gd name="connsiteY69" fmla="*/ 1055321 h 2360490"/>
                <a:gd name="connsiteX70" fmla="*/ 4691052 w 6043910"/>
                <a:gd name="connsiteY70" fmla="*/ 844305 h 2360490"/>
                <a:gd name="connsiteX71" fmla="*/ 4495667 w 6043910"/>
                <a:gd name="connsiteY71" fmla="*/ 539505 h 2360490"/>
                <a:gd name="connsiteX72" fmla="*/ 4347175 w 6043910"/>
                <a:gd name="connsiteY72" fmla="*/ 242521 h 2360490"/>
                <a:gd name="connsiteX73" fmla="*/ 3979852 w 6043910"/>
                <a:gd name="connsiteY73" fmla="*/ 8059 h 2360490"/>
                <a:gd name="connsiteX74" fmla="*/ 3691904 w 6043910"/>
                <a:gd name="connsiteY74" fmla="*/ 0 h 2360490"/>
                <a:gd name="connsiteX75" fmla="*/ 3464036 w 6043910"/>
                <a:gd name="connsiteY75" fmla="*/ 23690 h 2360490"/>
                <a:gd name="connsiteX76" fmla="*/ 3378067 w 6043910"/>
                <a:gd name="connsiteY76" fmla="*/ 31505 h 2360490"/>
                <a:gd name="connsiteX77" fmla="*/ 3323359 w 6043910"/>
                <a:gd name="connsiteY77" fmla="*/ 47136 h 2360490"/>
                <a:gd name="connsiteX78" fmla="*/ 3276467 w 6043910"/>
                <a:gd name="connsiteY78" fmla="*/ 62767 h 2360490"/>
                <a:gd name="connsiteX79" fmla="*/ 3253021 w 6043910"/>
                <a:gd name="connsiteY79" fmla="*/ 70582 h 2360490"/>
                <a:gd name="connsiteX80" fmla="*/ 3198313 w 6043910"/>
                <a:gd name="connsiteY80" fmla="*/ 94028 h 2360490"/>
                <a:gd name="connsiteX81" fmla="*/ 3127975 w 6043910"/>
                <a:gd name="connsiteY81" fmla="*/ 117475 h 2360490"/>
                <a:gd name="connsiteX82" fmla="*/ 3104529 w 6043910"/>
                <a:gd name="connsiteY82" fmla="*/ 125290 h 2360490"/>
                <a:gd name="connsiteX83" fmla="*/ 3073267 w 6043910"/>
                <a:gd name="connsiteY83" fmla="*/ 133105 h 2360490"/>
                <a:gd name="connsiteX84" fmla="*/ 3026375 w 6043910"/>
                <a:gd name="connsiteY84" fmla="*/ 148736 h 2360490"/>
                <a:gd name="connsiteX85" fmla="*/ 2948221 w 6043910"/>
                <a:gd name="connsiteY85" fmla="*/ 172182 h 2360490"/>
                <a:gd name="connsiteX86" fmla="*/ 2924775 w 6043910"/>
                <a:gd name="connsiteY86" fmla="*/ 179998 h 2360490"/>
                <a:gd name="connsiteX87" fmla="*/ 2901329 w 6043910"/>
                <a:gd name="connsiteY87" fmla="*/ 195628 h 2360490"/>
                <a:gd name="connsiteX88" fmla="*/ 2846621 w 6043910"/>
                <a:gd name="connsiteY88" fmla="*/ 211259 h 2360490"/>
                <a:gd name="connsiteX89" fmla="*/ 2823175 w 6043910"/>
                <a:gd name="connsiteY89" fmla="*/ 226890 h 2360490"/>
                <a:gd name="connsiteX90" fmla="*/ 2791913 w 6043910"/>
                <a:gd name="connsiteY90" fmla="*/ 234705 h 2360490"/>
                <a:gd name="connsiteX91" fmla="*/ 2768467 w 6043910"/>
                <a:gd name="connsiteY91" fmla="*/ 242521 h 2360490"/>
                <a:gd name="connsiteX92" fmla="*/ 2737205 w 6043910"/>
                <a:gd name="connsiteY92" fmla="*/ 250336 h 2360490"/>
                <a:gd name="connsiteX93" fmla="*/ 2682498 w 6043910"/>
                <a:gd name="connsiteY93" fmla="*/ 265967 h 2360490"/>
                <a:gd name="connsiteX94" fmla="*/ 2643421 w 6043910"/>
                <a:gd name="connsiteY94" fmla="*/ 273782 h 2360490"/>
                <a:gd name="connsiteX95" fmla="*/ 2619975 w 6043910"/>
                <a:gd name="connsiteY95" fmla="*/ 281598 h 2360490"/>
                <a:gd name="connsiteX96" fmla="*/ 2573082 w 6043910"/>
                <a:gd name="connsiteY96" fmla="*/ 289413 h 2360490"/>
                <a:gd name="connsiteX97" fmla="*/ 2549636 w 6043910"/>
                <a:gd name="connsiteY97" fmla="*/ 297228 h 2360490"/>
                <a:gd name="connsiteX98" fmla="*/ 2479298 w 6043910"/>
                <a:gd name="connsiteY98" fmla="*/ 312859 h 2360490"/>
                <a:gd name="connsiteX99" fmla="*/ 2416775 w 6043910"/>
                <a:gd name="connsiteY99" fmla="*/ 336305 h 2360490"/>
                <a:gd name="connsiteX100" fmla="*/ 2393329 w 6043910"/>
                <a:gd name="connsiteY100" fmla="*/ 351936 h 2360490"/>
                <a:gd name="connsiteX101" fmla="*/ 2338621 w 6043910"/>
                <a:gd name="connsiteY101" fmla="*/ 359751 h 2360490"/>
                <a:gd name="connsiteX102" fmla="*/ 2276098 w 6043910"/>
                <a:gd name="connsiteY102" fmla="*/ 375382 h 2360490"/>
                <a:gd name="connsiteX103" fmla="*/ 2166682 w 6043910"/>
                <a:gd name="connsiteY103" fmla="*/ 391013 h 2360490"/>
                <a:gd name="connsiteX104" fmla="*/ 2111975 w 6043910"/>
                <a:gd name="connsiteY104" fmla="*/ 406644 h 2360490"/>
                <a:gd name="connsiteX105" fmla="*/ 2002559 w 6043910"/>
                <a:gd name="connsiteY105" fmla="*/ 437905 h 2360490"/>
                <a:gd name="connsiteX106" fmla="*/ 1955667 w 6043910"/>
                <a:gd name="connsiteY106" fmla="*/ 453536 h 2360490"/>
                <a:gd name="connsiteX107" fmla="*/ 1924405 w 6043910"/>
                <a:gd name="connsiteY107" fmla="*/ 461351 h 2360490"/>
                <a:gd name="connsiteX108" fmla="*/ 1900959 w 6043910"/>
                <a:gd name="connsiteY108" fmla="*/ 469167 h 2360490"/>
                <a:gd name="connsiteX109" fmla="*/ 1830621 w 6043910"/>
                <a:gd name="connsiteY109" fmla="*/ 476982 h 2360490"/>
                <a:gd name="connsiteX110" fmla="*/ 1736836 w 6043910"/>
                <a:gd name="connsiteY110" fmla="*/ 492613 h 2360490"/>
                <a:gd name="connsiteX111" fmla="*/ 1478929 w 6043910"/>
                <a:gd name="connsiteY111" fmla="*/ 516059 h 2360490"/>
                <a:gd name="connsiteX112" fmla="*/ 1400775 w 6043910"/>
                <a:gd name="connsiteY112" fmla="*/ 531690 h 2360490"/>
                <a:gd name="connsiteX113" fmla="*/ 1369513 w 6043910"/>
                <a:gd name="connsiteY113" fmla="*/ 539505 h 2360490"/>
                <a:gd name="connsiteX114" fmla="*/ 1142866 w 6043910"/>
                <a:gd name="connsiteY114" fmla="*/ 594213 h 2360490"/>
                <a:gd name="connsiteX115" fmla="*/ 431666 w 6043910"/>
                <a:gd name="connsiteY11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56036 w 6043910"/>
                <a:gd name="connsiteY31" fmla="*/ 2094767 h 2360490"/>
                <a:gd name="connsiteX32" fmla="*/ 3174867 w 6043910"/>
                <a:gd name="connsiteY32" fmla="*/ 2063505 h 2360490"/>
                <a:gd name="connsiteX33" fmla="*/ 3651605 w 6043910"/>
                <a:gd name="connsiteY33" fmla="*/ 2047875 h 2360490"/>
                <a:gd name="connsiteX34" fmla="*/ 3690682 w 6043910"/>
                <a:gd name="connsiteY34" fmla="*/ 2055690 h 2360490"/>
                <a:gd name="connsiteX35" fmla="*/ 3753205 w 6043910"/>
                <a:gd name="connsiteY35" fmla="*/ 2071321 h 2360490"/>
                <a:gd name="connsiteX36" fmla="*/ 3800098 w 6043910"/>
                <a:gd name="connsiteY36" fmla="*/ 2086951 h 2360490"/>
                <a:gd name="connsiteX37" fmla="*/ 3823544 w 6043910"/>
                <a:gd name="connsiteY37" fmla="*/ 2094767 h 2360490"/>
                <a:gd name="connsiteX38" fmla="*/ 3862621 w 6043910"/>
                <a:gd name="connsiteY38" fmla="*/ 2102582 h 2360490"/>
                <a:gd name="connsiteX39" fmla="*/ 3893882 w 6043910"/>
                <a:gd name="connsiteY39" fmla="*/ 2118213 h 2360490"/>
                <a:gd name="connsiteX40" fmla="*/ 3948590 w 6043910"/>
                <a:gd name="connsiteY40" fmla="*/ 2133844 h 2360490"/>
                <a:gd name="connsiteX41" fmla="*/ 3972036 w 6043910"/>
                <a:gd name="connsiteY41" fmla="*/ 2141659 h 2360490"/>
                <a:gd name="connsiteX42" fmla="*/ 4026744 w 6043910"/>
                <a:gd name="connsiteY42" fmla="*/ 2157290 h 2360490"/>
                <a:gd name="connsiteX43" fmla="*/ 4050190 w 6043910"/>
                <a:gd name="connsiteY43" fmla="*/ 2172921 h 2360490"/>
                <a:gd name="connsiteX44" fmla="*/ 4120529 w 6043910"/>
                <a:gd name="connsiteY44" fmla="*/ 2188551 h 2360490"/>
                <a:gd name="connsiteX45" fmla="*/ 4143975 w 6043910"/>
                <a:gd name="connsiteY45" fmla="*/ 2196367 h 2360490"/>
                <a:gd name="connsiteX46" fmla="*/ 4237759 w 6043910"/>
                <a:gd name="connsiteY46" fmla="*/ 2211998 h 2360490"/>
                <a:gd name="connsiteX47" fmla="*/ 4284652 w 6043910"/>
                <a:gd name="connsiteY47" fmla="*/ 2227628 h 2360490"/>
                <a:gd name="connsiteX48" fmla="*/ 4308098 w 6043910"/>
                <a:gd name="connsiteY48" fmla="*/ 2235444 h 2360490"/>
                <a:gd name="connsiteX49" fmla="*/ 4347175 w 6043910"/>
                <a:gd name="connsiteY49" fmla="*/ 2243259 h 2360490"/>
                <a:gd name="connsiteX50" fmla="*/ 4370621 w 6043910"/>
                <a:gd name="connsiteY50" fmla="*/ 2251075 h 2360490"/>
                <a:gd name="connsiteX51" fmla="*/ 4425329 w 6043910"/>
                <a:gd name="connsiteY51" fmla="*/ 2258890 h 2360490"/>
                <a:gd name="connsiteX52" fmla="*/ 4534744 w 6043910"/>
                <a:gd name="connsiteY52" fmla="*/ 2290151 h 2360490"/>
                <a:gd name="connsiteX53" fmla="*/ 4737944 w 6043910"/>
                <a:gd name="connsiteY53" fmla="*/ 2305782 h 2360490"/>
                <a:gd name="connsiteX54" fmla="*/ 4808282 w 6043910"/>
                <a:gd name="connsiteY54" fmla="*/ 2313598 h 2360490"/>
                <a:gd name="connsiteX55" fmla="*/ 4839544 w 6043910"/>
                <a:gd name="connsiteY55" fmla="*/ 2321413 h 2360490"/>
                <a:gd name="connsiteX56" fmla="*/ 5050559 w 6043910"/>
                <a:gd name="connsiteY56" fmla="*/ 2329228 h 2360490"/>
                <a:gd name="connsiteX57" fmla="*/ 5105267 w 6043910"/>
                <a:gd name="connsiteY57" fmla="*/ 2337044 h 2360490"/>
                <a:gd name="connsiteX58" fmla="*/ 5152159 w 6043910"/>
                <a:gd name="connsiteY58" fmla="*/ 2344859 h 2360490"/>
                <a:gd name="connsiteX59" fmla="*/ 5230313 w 6043910"/>
                <a:gd name="connsiteY59" fmla="*/ 2352675 h 2360490"/>
                <a:gd name="connsiteX60" fmla="*/ 5285021 w 6043910"/>
                <a:gd name="connsiteY60" fmla="*/ 2360490 h 2360490"/>
                <a:gd name="connsiteX61" fmla="*/ 5550744 w 6043910"/>
                <a:gd name="connsiteY61" fmla="*/ 2344859 h 2360490"/>
                <a:gd name="connsiteX62" fmla="*/ 5753944 w 6043910"/>
                <a:gd name="connsiteY62" fmla="*/ 2274521 h 2360490"/>
                <a:gd name="connsiteX63" fmla="*/ 5949329 w 6043910"/>
                <a:gd name="connsiteY63" fmla="*/ 2079136 h 2360490"/>
                <a:gd name="connsiteX64" fmla="*/ 6035298 w 6043910"/>
                <a:gd name="connsiteY64" fmla="*/ 1836859 h 2360490"/>
                <a:gd name="connsiteX65" fmla="*/ 6019667 w 6043910"/>
                <a:gd name="connsiteY65" fmla="*/ 1610213 h 2360490"/>
                <a:gd name="connsiteX66" fmla="*/ 5847729 w 6043910"/>
                <a:gd name="connsiteY66" fmla="*/ 1422644 h 2360490"/>
                <a:gd name="connsiteX67" fmla="*/ 5496036 w 6043910"/>
                <a:gd name="connsiteY67" fmla="*/ 1258521 h 2360490"/>
                <a:gd name="connsiteX68" fmla="*/ 5066190 w 6043910"/>
                <a:gd name="connsiteY68" fmla="*/ 1055321 h 2360490"/>
                <a:gd name="connsiteX69" fmla="*/ 4691052 w 6043910"/>
                <a:gd name="connsiteY69" fmla="*/ 844305 h 2360490"/>
                <a:gd name="connsiteX70" fmla="*/ 4495667 w 6043910"/>
                <a:gd name="connsiteY70" fmla="*/ 539505 h 2360490"/>
                <a:gd name="connsiteX71" fmla="*/ 4347175 w 6043910"/>
                <a:gd name="connsiteY71" fmla="*/ 242521 h 2360490"/>
                <a:gd name="connsiteX72" fmla="*/ 3979852 w 6043910"/>
                <a:gd name="connsiteY72" fmla="*/ 8059 h 2360490"/>
                <a:gd name="connsiteX73" fmla="*/ 3691904 w 6043910"/>
                <a:gd name="connsiteY73" fmla="*/ 0 h 2360490"/>
                <a:gd name="connsiteX74" fmla="*/ 3464036 w 6043910"/>
                <a:gd name="connsiteY74" fmla="*/ 23690 h 2360490"/>
                <a:gd name="connsiteX75" fmla="*/ 3378067 w 6043910"/>
                <a:gd name="connsiteY75" fmla="*/ 31505 h 2360490"/>
                <a:gd name="connsiteX76" fmla="*/ 3323359 w 6043910"/>
                <a:gd name="connsiteY76" fmla="*/ 47136 h 2360490"/>
                <a:gd name="connsiteX77" fmla="*/ 3276467 w 6043910"/>
                <a:gd name="connsiteY77" fmla="*/ 62767 h 2360490"/>
                <a:gd name="connsiteX78" fmla="*/ 3253021 w 6043910"/>
                <a:gd name="connsiteY78" fmla="*/ 70582 h 2360490"/>
                <a:gd name="connsiteX79" fmla="*/ 3198313 w 6043910"/>
                <a:gd name="connsiteY79" fmla="*/ 94028 h 2360490"/>
                <a:gd name="connsiteX80" fmla="*/ 3127975 w 6043910"/>
                <a:gd name="connsiteY80" fmla="*/ 117475 h 2360490"/>
                <a:gd name="connsiteX81" fmla="*/ 3104529 w 6043910"/>
                <a:gd name="connsiteY81" fmla="*/ 125290 h 2360490"/>
                <a:gd name="connsiteX82" fmla="*/ 3073267 w 6043910"/>
                <a:gd name="connsiteY82" fmla="*/ 133105 h 2360490"/>
                <a:gd name="connsiteX83" fmla="*/ 3026375 w 6043910"/>
                <a:gd name="connsiteY83" fmla="*/ 148736 h 2360490"/>
                <a:gd name="connsiteX84" fmla="*/ 2948221 w 6043910"/>
                <a:gd name="connsiteY84" fmla="*/ 172182 h 2360490"/>
                <a:gd name="connsiteX85" fmla="*/ 2924775 w 6043910"/>
                <a:gd name="connsiteY85" fmla="*/ 179998 h 2360490"/>
                <a:gd name="connsiteX86" fmla="*/ 2901329 w 6043910"/>
                <a:gd name="connsiteY86" fmla="*/ 195628 h 2360490"/>
                <a:gd name="connsiteX87" fmla="*/ 2846621 w 6043910"/>
                <a:gd name="connsiteY87" fmla="*/ 211259 h 2360490"/>
                <a:gd name="connsiteX88" fmla="*/ 2823175 w 6043910"/>
                <a:gd name="connsiteY88" fmla="*/ 226890 h 2360490"/>
                <a:gd name="connsiteX89" fmla="*/ 2791913 w 6043910"/>
                <a:gd name="connsiteY89" fmla="*/ 234705 h 2360490"/>
                <a:gd name="connsiteX90" fmla="*/ 2768467 w 6043910"/>
                <a:gd name="connsiteY90" fmla="*/ 242521 h 2360490"/>
                <a:gd name="connsiteX91" fmla="*/ 2737205 w 6043910"/>
                <a:gd name="connsiteY91" fmla="*/ 250336 h 2360490"/>
                <a:gd name="connsiteX92" fmla="*/ 2682498 w 6043910"/>
                <a:gd name="connsiteY92" fmla="*/ 265967 h 2360490"/>
                <a:gd name="connsiteX93" fmla="*/ 2643421 w 6043910"/>
                <a:gd name="connsiteY93" fmla="*/ 273782 h 2360490"/>
                <a:gd name="connsiteX94" fmla="*/ 2619975 w 6043910"/>
                <a:gd name="connsiteY94" fmla="*/ 281598 h 2360490"/>
                <a:gd name="connsiteX95" fmla="*/ 2573082 w 6043910"/>
                <a:gd name="connsiteY95" fmla="*/ 289413 h 2360490"/>
                <a:gd name="connsiteX96" fmla="*/ 2549636 w 6043910"/>
                <a:gd name="connsiteY96" fmla="*/ 297228 h 2360490"/>
                <a:gd name="connsiteX97" fmla="*/ 2479298 w 6043910"/>
                <a:gd name="connsiteY97" fmla="*/ 312859 h 2360490"/>
                <a:gd name="connsiteX98" fmla="*/ 2416775 w 6043910"/>
                <a:gd name="connsiteY98" fmla="*/ 336305 h 2360490"/>
                <a:gd name="connsiteX99" fmla="*/ 2393329 w 6043910"/>
                <a:gd name="connsiteY99" fmla="*/ 351936 h 2360490"/>
                <a:gd name="connsiteX100" fmla="*/ 2338621 w 6043910"/>
                <a:gd name="connsiteY100" fmla="*/ 359751 h 2360490"/>
                <a:gd name="connsiteX101" fmla="*/ 2276098 w 6043910"/>
                <a:gd name="connsiteY101" fmla="*/ 375382 h 2360490"/>
                <a:gd name="connsiteX102" fmla="*/ 2166682 w 6043910"/>
                <a:gd name="connsiteY102" fmla="*/ 391013 h 2360490"/>
                <a:gd name="connsiteX103" fmla="*/ 2111975 w 6043910"/>
                <a:gd name="connsiteY103" fmla="*/ 406644 h 2360490"/>
                <a:gd name="connsiteX104" fmla="*/ 2002559 w 6043910"/>
                <a:gd name="connsiteY104" fmla="*/ 437905 h 2360490"/>
                <a:gd name="connsiteX105" fmla="*/ 1955667 w 6043910"/>
                <a:gd name="connsiteY105" fmla="*/ 453536 h 2360490"/>
                <a:gd name="connsiteX106" fmla="*/ 1924405 w 6043910"/>
                <a:gd name="connsiteY106" fmla="*/ 461351 h 2360490"/>
                <a:gd name="connsiteX107" fmla="*/ 1900959 w 6043910"/>
                <a:gd name="connsiteY107" fmla="*/ 469167 h 2360490"/>
                <a:gd name="connsiteX108" fmla="*/ 1830621 w 6043910"/>
                <a:gd name="connsiteY108" fmla="*/ 476982 h 2360490"/>
                <a:gd name="connsiteX109" fmla="*/ 1736836 w 6043910"/>
                <a:gd name="connsiteY109" fmla="*/ 492613 h 2360490"/>
                <a:gd name="connsiteX110" fmla="*/ 1478929 w 6043910"/>
                <a:gd name="connsiteY110" fmla="*/ 516059 h 2360490"/>
                <a:gd name="connsiteX111" fmla="*/ 1400775 w 6043910"/>
                <a:gd name="connsiteY111" fmla="*/ 531690 h 2360490"/>
                <a:gd name="connsiteX112" fmla="*/ 1369513 w 6043910"/>
                <a:gd name="connsiteY112" fmla="*/ 539505 h 2360490"/>
                <a:gd name="connsiteX113" fmla="*/ 1142866 w 6043910"/>
                <a:gd name="connsiteY113" fmla="*/ 594213 h 2360490"/>
                <a:gd name="connsiteX114" fmla="*/ 431666 w 6043910"/>
                <a:gd name="connsiteY11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956036 w 6043910"/>
                <a:gd name="connsiteY30" fmla="*/ 2094767 h 2360490"/>
                <a:gd name="connsiteX31" fmla="*/ 3174867 w 6043910"/>
                <a:gd name="connsiteY31" fmla="*/ 2063505 h 2360490"/>
                <a:gd name="connsiteX32" fmla="*/ 3651605 w 6043910"/>
                <a:gd name="connsiteY32" fmla="*/ 2047875 h 2360490"/>
                <a:gd name="connsiteX33" fmla="*/ 3690682 w 6043910"/>
                <a:gd name="connsiteY33" fmla="*/ 2055690 h 2360490"/>
                <a:gd name="connsiteX34" fmla="*/ 3753205 w 6043910"/>
                <a:gd name="connsiteY34" fmla="*/ 2071321 h 2360490"/>
                <a:gd name="connsiteX35" fmla="*/ 3800098 w 6043910"/>
                <a:gd name="connsiteY35" fmla="*/ 2086951 h 2360490"/>
                <a:gd name="connsiteX36" fmla="*/ 3823544 w 6043910"/>
                <a:gd name="connsiteY36" fmla="*/ 2094767 h 2360490"/>
                <a:gd name="connsiteX37" fmla="*/ 3862621 w 6043910"/>
                <a:gd name="connsiteY37" fmla="*/ 2102582 h 2360490"/>
                <a:gd name="connsiteX38" fmla="*/ 3893882 w 6043910"/>
                <a:gd name="connsiteY38" fmla="*/ 2118213 h 2360490"/>
                <a:gd name="connsiteX39" fmla="*/ 3948590 w 6043910"/>
                <a:gd name="connsiteY39" fmla="*/ 2133844 h 2360490"/>
                <a:gd name="connsiteX40" fmla="*/ 3972036 w 6043910"/>
                <a:gd name="connsiteY40" fmla="*/ 2141659 h 2360490"/>
                <a:gd name="connsiteX41" fmla="*/ 4026744 w 6043910"/>
                <a:gd name="connsiteY41" fmla="*/ 2157290 h 2360490"/>
                <a:gd name="connsiteX42" fmla="*/ 4050190 w 6043910"/>
                <a:gd name="connsiteY42" fmla="*/ 2172921 h 2360490"/>
                <a:gd name="connsiteX43" fmla="*/ 4120529 w 6043910"/>
                <a:gd name="connsiteY43" fmla="*/ 2188551 h 2360490"/>
                <a:gd name="connsiteX44" fmla="*/ 4143975 w 6043910"/>
                <a:gd name="connsiteY44" fmla="*/ 2196367 h 2360490"/>
                <a:gd name="connsiteX45" fmla="*/ 4237759 w 6043910"/>
                <a:gd name="connsiteY45" fmla="*/ 2211998 h 2360490"/>
                <a:gd name="connsiteX46" fmla="*/ 4284652 w 6043910"/>
                <a:gd name="connsiteY46" fmla="*/ 2227628 h 2360490"/>
                <a:gd name="connsiteX47" fmla="*/ 4308098 w 6043910"/>
                <a:gd name="connsiteY47" fmla="*/ 2235444 h 2360490"/>
                <a:gd name="connsiteX48" fmla="*/ 4347175 w 6043910"/>
                <a:gd name="connsiteY48" fmla="*/ 2243259 h 2360490"/>
                <a:gd name="connsiteX49" fmla="*/ 4370621 w 6043910"/>
                <a:gd name="connsiteY49" fmla="*/ 2251075 h 2360490"/>
                <a:gd name="connsiteX50" fmla="*/ 4425329 w 6043910"/>
                <a:gd name="connsiteY50" fmla="*/ 2258890 h 2360490"/>
                <a:gd name="connsiteX51" fmla="*/ 4534744 w 6043910"/>
                <a:gd name="connsiteY51" fmla="*/ 2290151 h 2360490"/>
                <a:gd name="connsiteX52" fmla="*/ 4737944 w 6043910"/>
                <a:gd name="connsiteY52" fmla="*/ 2305782 h 2360490"/>
                <a:gd name="connsiteX53" fmla="*/ 4808282 w 6043910"/>
                <a:gd name="connsiteY53" fmla="*/ 2313598 h 2360490"/>
                <a:gd name="connsiteX54" fmla="*/ 4839544 w 6043910"/>
                <a:gd name="connsiteY54" fmla="*/ 2321413 h 2360490"/>
                <a:gd name="connsiteX55" fmla="*/ 5050559 w 6043910"/>
                <a:gd name="connsiteY55" fmla="*/ 2329228 h 2360490"/>
                <a:gd name="connsiteX56" fmla="*/ 5105267 w 6043910"/>
                <a:gd name="connsiteY56" fmla="*/ 2337044 h 2360490"/>
                <a:gd name="connsiteX57" fmla="*/ 5152159 w 6043910"/>
                <a:gd name="connsiteY57" fmla="*/ 2344859 h 2360490"/>
                <a:gd name="connsiteX58" fmla="*/ 5230313 w 6043910"/>
                <a:gd name="connsiteY58" fmla="*/ 2352675 h 2360490"/>
                <a:gd name="connsiteX59" fmla="*/ 5285021 w 6043910"/>
                <a:gd name="connsiteY59" fmla="*/ 2360490 h 2360490"/>
                <a:gd name="connsiteX60" fmla="*/ 5550744 w 6043910"/>
                <a:gd name="connsiteY60" fmla="*/ 2344859 h 2360490"/>
                <a:gd name="connsiteX61" fmla="*/ 5753944 w 6043910"/>
                <a:gd name="connsiteY61" fmla="*/ 2274521 h 2360490"/>
                <a:gd name="connsiteX62" fmla="*/ 5949329 w 6043910"/>
                <a:gd name="connsiteY62" fmla="*/ 2079136 h 2360490"/>
                <a:gd name="connsiteX63" fmla="*/ 6035298 w 6043910"/>
                <a:gd name="connsiteY63" fmla="*/ 1836859 h 2360490"/>
                <a:gd name="connsiteX64" fmla="*/ 6019667 w 6043910"/>
                <a:gd name="connsiteY64" fmla="*/ 1610213 h 2360490"/>
                <a:gd name="connsiteX65" fmla="*/ 5847729 w 6043910"/>
                <a:gd name="connsiteY65" fmla="*/ 1422644 h 2360490"/>
                <a:gd name="connsiteX66" fmla="*/ 5496036 w 6043910"/>
                <a:gd name="connsiteY66" fmla="*/ 1258521 h 2360490"/>
                <a:gd name="connsiteX67" fmla="*/ 5066190 w 6043910"/>
                <a:gd name="connsiteY67" fmla="*/ 1055321 h 2360490"/>
                <a:gd name="connsiteX68" fmla="*/ 4691052 w 6043910"/>
                <a:gd name="connsiteY68" fmla="*/ 844305 h 2360490"/>
                <a:gd name="connsiteX69" fmla="*/ 4495667 w 6043910"/>
                <a:gd name="connsiteY69" fmla="*/ 539505 h 2360490"/>
                <a:gd name="connsiteX70" fmla="*/ 4347175 w 6043910"/>
                <a:gd name="connsiteY70" fmla="*/ 242521 h 2360490"/>
                <a:gd name="connsiteX71" fmla="*/ 3979852 w 6043910"/>
                <a:gd name="connsiteY71" fmla="*/ 8059 h 2360490"/>
                <a:gd name="connsiteX72" fmla="*/ 3691904 w 6043910"/>
                <a:gd name="connsiteY72" fmla="*/ 0 h 2360490"/>
                <a:gd name="connsiteX73" fmla="*/ 3464036 w 6043910"/>
                <a:gd name="connsiteY73" fmla="*/ 23690 h 2360490"/>
                <a:gd name="connsiteX74" fmla="*/ 3378067 w 6043910"/>
                <a:gd name="connsiteY74" fmla="*/ 31505 h 2360490"/>
                <a:gd name="connsiteX75" fmla="*/ 3323359 w 6043910"/>
                <a:gd name="connsiteY75" fmla="*/ 47136 h 2360490"/>
                <a:gd name="connsiteX76" fmla="*/ 3276467 w 6043910"/>
                <a:gd name="connsiteY76" fmla="*/ 62767 h 2360490"/>
                <a:gd name="connsiteX77" fmla="*/ 3253021 w 6043910"/>
                <a:gd name="connsiteY77" fmla="*/ 70582 h 2360490"/>
                <a:gd name="connsiteX78" fmla="*/ 3198313 w 6043910"/>
                <a:gd name="connsiteY78" fmla="*/ 94028 h 2360490"/>
                <a:gd name="connsiteX79" fmla="*/ 3127975 w 6043910"/>
                <a:gd name="connsiteY79" fmla="*/ 117475 h 2360490"/>
                <a:gd name="connsiteX80" fmla="*/ 3104529 w 6043910"/>
                <a:gd name="connsiteY80" fmla="*/ 125290 h 2360490"/>
                <a:gd name="connsiteX81" fmla="*/ 3073267 w 6043910"/>
                <a:gd name="connsiteY81" fmla="*/ 133105 h 2360490"/>
                <a:gd name="connsiteX82" fmla="*/ 3026375 w 6043910"/>
                <a:gd name="connsiteY82" fmla="*/ 148736 h 2360490"/>
                <a:gd name="connsiteX83" fmla="*/ 2948221 w 6043910"/>
                <a:gd name="connsiteY83" fmla="*/ 172182 h 2360490"/>
                <a:gd name="connsiteX84" fmla="*/ 2924775 w 6043910"/>
                <a:gd name="connsiteY84" fmla="*/ 179998 h 2360490"/>
                <a:gd name="connsiteX85" fmla="*/ 2901329 w 6043910"/>
                <a:gd name="connsiteY85" fmla="*/ 195628 h 2360490"/>
                <a:gd name="connsiteX86" fmla="*/ 2846621 w 6043910"/>
                <a:gd name="connsiteY86" fmla="*/ 211259 h 2360490"/>
                <a:gd name="connsiteX87" fmla="*/ 2823175 w 6043910"/>
                <a:gd name="connsiteY87" fmla="*/ 226890 h 2360490"/>
                <a:gd name="connsiteX88" fmla="*/ 2791913 w 6043910"/>
                <a:gd name="connsiteY88" fmla="*/ 234705 h 2360490"/>
                <a:gd name="connsiteX89" fmla="*/ 2768467 w 6043910"/>
                <a:gd name="connsiteY89" fmla="*/ 242521 h 2360490"/>
                <a:gd name="connsiteX90" fmla="*/ 2737205 w 6043910"/>
                <a:gd name="connsiteY90" fmla="*/ 250336 h 2360490"/>
                <a:gd name="connsiteX91" fmla="*/ 2682498 w 6043910"/>
                <a:gd name="connsiteY91" fmla="*/ 265967 h 2360490"/>
                <a:gd name="connsiteX92" fmla="*/ 2643421 w 6043910"/>
                <a:gd name="connsiteY92" fmla="*/ 273782 h 2360490"/>
                <a:gd name="connsiteX93" fmla="*/ 2619975 w 6043910"/>
                <a:gd name="connsiteY93" fmla="*/ 281598 h 2360490"/>
                <a:gd name="connsiteX94" fmla="*/ 2573082 w 6043910"/>
                <a:gd name="connsiteY94" fmla="*/ 289413 h 2360490"/>
                <a:gd name="connsiteX95" fmla="*/ 2549636 w 6043910"/>
                <a:gd name="connsiteY95" fmla="*/ 297228 h 2360490"/>
                <a:gd name="connsiteX96" fmla="*/ 2479298 w 6043910"/>
                <a:gd name="connsiteY96" fmla="*/ 312859 h 2360490"/>
                <a:gd name="connsiteX97" fmla="*/ 2416775 w 6043910"/>
                <a:gd name="connsiteY97" fmla="*/ 336305 h 2360490"/>
                <a:gd name="connsiteX98" fmla="*/ 2393329 w 6043910"/>
                <a:gd name="connsiteY98" fmla="*/ 351936 h 2360490"/>
                <a:gd name="connsiteX99" fmla="*/ 2338621 w 6043910"/>
                <a:gd name="connsiteY99" fmla="*/ 359751 h 2360490"/>
                <a:gd name="connsiteX100" fmla="*/ 2276098 w 6043910"/>
                <a:gd name="connsiteY100" fmla="*/ 375382 h 2360490"/>
                <a:gd name="connsiteX101" fmla="*/ 2166682 w 6043910"/>
                <a:gd name="connsiteY101" fmla="*/ 391013 h 2360490"/>
                <a:gd name="connsiteX102" fmla="*/ 2111975 w 6043910"/>
                <a:gd name="connsiteY102" fmla="*/ 406644 h 2360490"/>
                <a:gd name="connsiteX103" fmla="*/ 2002559 w 6043910"/>
                <a:gd name="connsiteY103" fmla="*/ 437905 h 2360490"/>
                <a:gd name="connsiteX104" fmla="*/ 1955667 w 6043910"/>
                <a:gd name="connsiteY104" fmla="*/ 453536 h 2360490"/>
                <a:gd name="connsiteX105" fmla="*/ 1924405 w 6043910"/>
                <a:gd name="connsiteY105" fmla="*/ 461351 h 2360490"/>
                <a:gd name="connsiteX106" fmla="*/ 1900959 w 6043910"/>
                <a:gd name="connsiteY106" fmla="*/ 469167 h 2360490"/>
                <a:gd name="connsiteX107" fmla="*/ 1830621 w 6043910"/>
                <a:gd name="connsiteY107" fmla="*/ 476982 h 2360490"/>
                <a:gd name="connsiteX108" fmla="*/ 1736836 w 6043910"/>
                <a:gd name="connsiteY108" fmla="*/ 492613 h 2360490"/>
                <a:gd name="connsiteX109" fmla="*/ 1478929 w 6043910"/>
                <a:gd name="connsiteY109" fmla="*/ 516059 h 2360490"/>
                <a:gd name="connsiteX110" fmla="*/ 1400775 w 6043910"/>
                <a:gd name="connsiteY110" fmla="*/ 531690 h 2360490"/>
                <a:gd name="connsiteX111" fmla="*/ 1369513 w 6043910"/>
                <a:gd name="connsiteY111" fmla="*/ 539505 h 2360490"/>
                <a:gd name="connsiteX112" fmla="*/ 1142866 w 6043910"/>
                <a:gd name="connsiteY112" fmla="*/ 594213 h 2360490"/>
                <a:gd name="connsiteX113" fmla="*/ 431666 w 6043910"/>
                <a:gd name="connsiteY11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33541 w 6043910"/>
                <a:gd name="connsiteY29" fmla="*/ 2142026 h 2360490"/>
                <a:gd name="connsiteX30" fmla="*/ 2745021 w 6043910"/>
                <a:gd name="connsiteY30" fmla="*/ 2141659 h 2360490"/>
                <a:gd name="connsiteX31" fmla="*/ 2956036 w 6043910"/>
                <a:gd name="connsiteY31" fmla="*/ 2094767 h 2360490"/>
                <a:gd name="connsiteX32" fmla="*/ 3174867 w 6043910"/>
                <a:gd name="connsiteY32" fmla="*/ 2063505 h 2360490"/>
                <a:gd name="connsiteX33" fmla="*/ 3651605 w 6043910"/>
                <a:gd name="connsiteY33" fmla="*/ 2047875 h 2360490"/>
                <a:gd name="connsiteX34" fmla="*/ 3690682 w 6043910"/>
                <a:gd name="connsiteY34" fmla="*/ 2055690 h 2360490"/>
                <a:gd name="connsiteX35" fmla="*/ 3753205 w 6043910"/>
                <a:gd name="connsiteY35" fmla="*/ 2071321 h 2360490"/>
                <a:gd name="connsiteX36" fmla="*/ 3800098 w 6043910"/>
                <a:gd name="connsiteY36" fmla="*/ 2086951 h 2360490"/>
                <a:gd name="connsiteX37" fmla="*/ 3823544 w 6043910"/>
                <a:gd name="connsiteY37" fmla="*/ 2094767 h 2360490"/>
                <a:gd name="connsiteX38" fmla="*/ 3862621 w 6043910"/>
                <a:gd name="connsiteY38" fmla="*/ 2102582 h 2360490"/>
                <a:gd name="connsiteX39" fmla="*/ 3893882 w 6043910"/>
                <a:gd name="connsiteY39" fmla="*/ 2118213 h 2360490"/>
                <a:gd name="connsiteX40" fmla="*/ 3948590 w 6043910"/>
                <a:gd name="connsiteY40" fmla="*/ 2133844 h 2360490"/>
                <a:gd name="connsiteX41" fmla="*/ 3972036 w 6043910"/>
                <a:gd name="connsiteY41" fmla="*/ 2141659 h 2360490"/>
                <a:gd name="connsiteX42" fmla="*/ 4026744 w 6043910"/>
                <a:gd name="connsiteY42" fmla="*/ 2157290 h 2360490"/>
                <a:gd name="connsiteX43" fmla="*/ 4050190 w 6043910"/>
                <a:gd name="connsiteY43" fmla="*/ 2172921 h 2360490"/>
                <a:gd name="connsiteX44" fmla="*/ 4120529 w 6043910"/>
                <a:gd name="connsiteY44" fmla="*/ 2188551 h 2360490"/>
                <a:gd name="connsiteX45" fmla="*/ 4143975 w 6043910"/>
                <a:gd name="connsiteY45" fmla="*/ 2196367 h 2360490"/>
                <a:gd name="connsiteX46" fmla="*/ 4237759 w 6043910"/>
                <a:gd name="connsiteY46" fmla="*/ 2211998 h 2360490"/>
                <a:gd name="connsiteX47" fmla="*/ 4284652 w 6043910"/>
                <a:gd name="connsiteY47" fmla="*/ 2227628 h 2360490"/>
                <a:gd name="connsiteX48" fmla="*/ 4308098 w 6043910"/>
                <a:gd name="connsiteY48" fmla="*/ 2235444 h 2360490"/>
                <a:gd name="connsiteX49" fmla="*/ 4347175 w 6043910"/>
                <a:gd name="connsiteY49" fmla="*/ 2243259 h 2360490"/>
                <a:gd name="connsiteX50" fmla="*/ 4370621 w 6043910"/>
                <a:gd name="connsiteY50" fmla="*/ 2251075 h 2360490"/>
                <a:gd name="connsiteX51" fmla="*/ 4425329 w 6043910"/>
                <a:gd name="connsiteY51" fmla="*/ 2258890 h 2360490"/>
                <a:gd name="connsiteX52" fmla="*/ 4534744 w 6043910"/>
                <a:gd name="connsiteY52" fmla="*/ 2290151 h 2360490"/>
                <a:gd name="connsiteX53" fmla="*/ 4737944 w 6043910"/>
                <a:gd name="connsiteY53" fmla="*/ 2305782 h 2360490"/>
                <a:gd name="connsiteX54" fmla="*/ 4808282 w 6043910"/>
                <a:gd name="connsiteY54" fmla="*/ 2313598 h 2360490"/>
                <a:gd name="connsiteX55" fmla="*/ 4839544 w 6043910"/>
                <a:gd name="connsiteY55" fmla="*/ 2321413 h 2360490"/>
                <a:gd name="connsiteX56" fmla="*/ 5050559 w 6043910"/>
                <a:gd name="connsiteY56" fmla="*/ 2329228 h 2360490"/>
                <a:gd name="connsiteX57" fmla="*/ 5105267 w 6043910"/>
                <a:gd name="connsiteY57" fmla="*/ 2337044 h 2360490"/>
                <a:gd name="connsiteX58" fmla="*/ 5152159 w 6043910"/>
                <a:gd name="connsiteY58" fmla="*/ 2344859 h 2360490"/>
                <a:gd name="connsiteX59" fmla="*/ 5230313 w 6043910"/>
                <a:gd name="connsiteY59" fmla="*/ 2352675 h 2360490"/>
                <a:gd name="connsiteX60" fmla="*/ 5285021 w 6043910"/>
                <a:gd name="connsiteY60" fmla="*/ 2360490 h 2360490"/>
                <a:gd name="connsiteX61" fmla="*/ 5550744 w 6043910"/>
                <a:gd name="connsiteY61" fmla="*/ 2344859 h 2360490"/>
                <a:gd name="connsiteX62" fmla="*/ 5753944 w 6043910"/>
                <a:gd name="connsiteY62" fmla="*/ 2274521 h 2360490"/>
                <a:gd name="connsiteX63" fmla="*/ 5949329 w 6043910"/>
                <a:gd name="connsiteY63" fmla="*/ 2079136 h 2360490"/>
                <a:gd name="connsiteX64" fmla="*/ 6035298 w 6043910"/>
                <a:gd name="connsiteY64" fmla="*/ 1836859 h 2360490"/>
                <a:gd name="connsiteX65" fmla="*/ 6019667 w 6043910"/>
                <a:gd name="connsiteY65" fmla="*/ 1610213 h 2360490"/>
                <a:gd name="connsiteX66" fmla="*/ 5847729 w 6043910"/>
                <a:gd name="connsiteY66" fmla="*/ 1422644 h 2360490"/>
                <a:gd name="connsiteX67" fmla="*/ 5496036 w 6043910"/>
                <a:gd name="connsiteY67" fmla="*/ 1258521 h 2360490"/>
                <a:gd name="connsiteX68" fmla="*/ 5066190 w 6043910"/>
                <a:gd name="connsiteY68" fmla="*/ 1055321 h 2360490"/>
                <a:gd name="connsiteX69" fmla="*/ 4691052 w 6043910"/>
                <a:gd name="connsiteY69" fmla="*/ 844305 h 2360490"/>
                <a:gd name="connsiteX70" fmla="*/ 4495667 w 6043910"/>
                <a:gd name="connsiteY70" fmla="*/ 539505 h 2360490"/>
                <a:gd name="connsiteX71" fmla="*/ 4347175 w 6043910"/>
                <a:gd name="connsiteY71" fmla="*/ 242521 h 2360490"/>
                <a:gd name="connsiteX72" fmla="*/ 3979852 w 6043910"/>
                <a:gd name="connsiteY72" fmla="*/ 8059 h 2360490"/>
                <a:gd name="connsiteX73" fmla="*/ 3691904 w 6043910"/>
                <a:gd name="connsiteY73" fmla="*/ 0 h 2360490"/>
                <a:gd name="connsiteX74" fmla="*/ 3464036 w 6043910"/>
                <a:gd name="connsiteY74" fmla="*/ 23690 h 2360490"/>
                <a:gd name="connsiteX75" fmla="*/ 3378067 w 6043910"/>
                <a:gd name="connsiteY75" fmla="*/ 31505 h 2360490"/>
                <a:gd name="connsiteX76" fmla="*/ 3323359 w 6043910"/>
                <a:gd name="connsiteY76" fmla="*/ 47136 h 2360490"/>
                <a:gd name="connsiteX77" fmla="*/ 3276467 w 6043910"/>
                <a:gd name="connsiteY77" fmla="*/ 62767 h 2360490"/>
                <a:gd name="connsiteX78" fmla="*/ 3253021 w 6043910"/>
                <a:gd name="connsiteY78" fmla="*/ 70582 h 2360490"/>
                <a:gd name="connsiteX79" fmla="*/ 3198313 w 6043910"/>
                <a:gd name="connsiteY79" fmla="*/ 94028 h 2360490"/>
                <a:gd name="connsiteX80" fmla="*/ 3127975 w 6043910"/>
                <a:gd name="connsiteY80" fmla="*/ 117475 h 2360490"/>
                <a:gd name="connsiteX81" fmla="*/ 3104529 w 6043910"/>
                <a:gd name="connsiteY81" fmla="*/ 125290 h 2360490"/>
                <a:gd name="connsiteX82" fmla="*/ 3073267 w 6043910"/>
                <a:gd name="connsiteY82" fmla="*/ 133105 h 2360490"/>
                <a:gd name="connsiteX83" fmla="*/ 3026375 w 6043910"/>
                <a:gd name="connsiteY83" fmla="*/ 148736 h 2360490"/>
                <a:gd name="connsiteX84" fmla="*/ 2948221 w 6043910"/>
                <a:gd name="connsiteY84" fmla="*/ 172182 h 2360490"/>
                <a:gd name="connsiteX85" fmla="*/ 2924775 w 6043910"/>
                <a:gd name="connsiteY85" fmla="*/ 179998 h 2360490"/>
                <a:gd name="connsiteX86" fmla="*/ 2901329 w 6043910"/>
                <a:gd name="connsiteY86" fmla="*/ 195628 h 2360490"/>
                <a:gd name="connsiteX87" fmla="*/ 2846621 w 6043910"/>
                <a:gd name="connsiteY87" fmla="*/ 211259 h 2360490"/>
                <a:gd name="connsiteX88" fmla="*/ 2823175 w 6043910"/>
                <a:gd name="connsiteY88" fmla="*/ 226890 h 2360490"/>
                <a:gd name="connsiteX89" fmla="*/ 2791913 w 6043910"/>
                <a:gd name="connsiteY89" fmla="*/ 234705 h 2360490"/>
                <a:gd name="connsiteX90" fmla="*/ 2768467 w 6043910"/>
                <a:gd name="connsiteY90" fmla="*/ 242521 h 2360490"/>
                <a:gd name="connsiteX91" fmla="*/ 2737205 w 6043910"/>
                <a:gd name="connsiteY91" fmla="*/ 250336 h 2360490"/>
                <a:gd name="connsiteX92" fmla="*/ 2682498 w 6043910"/>
                <a:gd name="connsiteY92" fmla="*/ 265967 h 2360490"/>
                <a:gd name="connsiteX93" fmla="*/ 2643421 w 6043910"/>
                <a:gd name="connsiteY93" fmla="*/ 273782 h 2360490"/>
                <a:gd name="connsiteX94" fmla="*/ 2619975 w 6043910"/>
                <a:gd name="connsiteY94" fmla="*/ 281598 h 2360490"/>
                <a:gd name="connsiteX95" fmla="*/ 2573082 w 6043910"/>
                <a:gd name="connsiteY95" fmla="*/ 289413 h 2360490"/>
                <a:gd name="connsiteX96" fmla="*/ 2549636 w 6043910"/>
                <a:gd name="connsiteY96" fmla="*/ 297228 h 2360490"/>
                <a:gd name="connsiteX97" fmla="*/ 2479298 w 6043910"/>
                <a:gd name="connsiteY97" fmla="*/ 312859 h 2360490"/>
                <a:gd name="connsiteX98" fmla="*/ 2416775 w 6043910"/>
                <a:gd name="connsiteY98" fmla="*/ 336305 h 2360490"/>
                <a:gd name="connsiteX99" fmla="*/ 2393329 w 6043910"/>
                <a:gd name="connsiteY99" fmla="*/ 351936 h 2360490"/>
                <a:gd name="connsiteX100" fmla="*/ 2338621 w 6043910"/>
                <a:gd name="connsiteY100" fmla="*/ 359751 h 2360490"/>
                <a:gd name="connsiteX101" fmla="*/ 2276098 w 6043910"/>
                <a:gd name="connsiteY101" fmla="*/ 375382 h 2360490"/>
                <a:gd name="connsiteX102" fmla="*/ 2166682 w 6043910"/>
                <a:gd name="connsiteY102" fmla="*/ 391013 h 2360490"/>
                <a:gd name="connsiteX103" fmla="*/ 2111975 w 6043910"/>
                <a:gd name="connsiteY103" fmla="*/ 406644 h 2360490"/>
                <a:gd name="connsiteX104" fmla="*/ 2002559 w 6043910"/>
                <a:gd name="connsiteY104" fmla="*/ 437905 h 2360490"/>
                <a:gd name="connsiteX105" fmla="*/ 1955667 w 6043910"/>
                <a:gd name="connsiteY105" fmla="*/ 453536 h 2360490"/>
                <a:gd name="connsiteX106" fmla="*/ 1924405 w 6043910"/>
                <a:gd name="connsiteY106" fmla="*/ 461351 h 2360490"/>
                <a:gd name="connsiteX107" fmla="*/ 1900959 w 6043910"/>
                <a:gd name="connsiteY107" fmla="*/ 469167 h 2360490"/>
                <a:gd name="connsiteX108" fmla="*/ 1830621 w 6043910"/>
                <a:gd name="connsiteY108" fmla="*/ 476982 h 2360490"/>
                <a:gd name="connsiteX109" fmla="*/ 1736836 w 6043910"/>
                <a:gd name="connsiteY109" fmla="*/ 492613 h 2360490"/>
                <a:gd name="connsiteX110" fmla="*/ 1478929 w 6043910"/>
                <a:gd name="connsiteY110" fmla="*/ 516059 h 2360490"/>
                <a:gd name="connsiteX111" fmla="*/ 1400775 w 6043910"/>
                <a:gd name="connsiteY111" fmla="*/ 531690 h 2360490"/>
                <a:gd name="connsiteX112" fmla="*/ 1369513 w 6043910"/>
                <a:gd name="connsiteY112" fmla="*/ 539505 h 2360490"/>
                <a:gd name="connsiteX113" fmla="*/ 1142866 w 6043910"/>
                <a:gd name="connsiteY113" fmla="*/ 594213 h 2360490"/>
                <a:gd name="connsiteX114" fmla="*/ 431666 w 6043910"/>
                <a:gd name="connsiteY11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33541 w 6043910"/>
                <a:gd name="connsiteY29" fmla="*/ 2142026 h 2360490"/>
                <a:gd name="connsiteX30" fmla="*/ 2956036 w 6043910"/>
                <a:gd name="connsiteY30" fmla="*/ 2094767 h 2360490"/>
                <a:gd name="connsiteX31" fmla="*/ 3174867 w 6043910"/>
                <a:gd name="connsiteY31" fmla="*/ 2063505 h 2360490"/>
                <a:gd name="connsiteX32" fmla="*/ 3651605 w 6043910"/>
                <a:gd name="connsiteY32" fmla="*/ 2047875 h 2360490"/>
                <a:gd name="connsiteX33" fmla="*/ 3690682 w 6043910"/>
                <a:gd name="connsiteY33" fmla="*/ 2055690 h 2360490"/>
                <a:gd name="connsiteX34" fmla="*/ 3753205 w 6043910"/>
                <a:gd name="connsiteY34" fmla="*/ 2071321 h 2360490"/>
                <a:gd name="connsiteX35" fmla="*/ 3800098 w 6043910"/>
                <a:gd name="connsiteY35" fmla="*/ 2086951 h 2360490"/>
                <a:gd name="connsiteX36" fmla="*/ 3823544 w 6043910"/>
                <a:gd name="connsiteY36" fmla="*/ 2094767 h 2360490"/>
                <a:gd name="connsiteX37" fmla="*/ 3862621 w 6043910"/>
                <a:gd name="connsiteY37" fmla="*/ 2102582 h 2360490"/>
                <a:gd name="connsiteX38" fmla="*/ 3893882 w 6043910"/>
                <a:gd name="connsiteY38" fmla="*/ 2118213 h 2360490"/>
                <a:gd name="connsiteX39" fmla="*/ 3948590 w 6043910"/>
                <a:gd name="connsiteY39" fmla="*/ 2133844 h 2360490"/>
                <a:gd name="connsiteX40" fmla="*/ 3972036 w 6043910"/>
                <a:gd name="connsiteY40" fmla="*/ 2141659 h 2360490"/>
                <a:gd name="connsiteX41" fmla="*/ 4026744 w 6043910"/>
                <a:gd name="connsiteY41" fmla="*/ 2157290 h 2360490"/>
                <a:gd name="connsiteX42" fmla="*/ 4050190 w 6043910"/>
                <a:gd name="connsiteY42" fmla="*/ 2172921 h 2360490"/>
                <a:gd name="connsiteX43" fmla="*/ 4120529 w 6043910"/>
                <a:gd name="connsiteY43" fmla="*/ 2188551 h 2360490"/>
                <a:gd name="connsiteX44" fmla="*/ 4143975 w 6043910"/>
                <a:gd name="connsiteY44" fmla="*/ 2196367 h 2360490"/>
                <a:gd name="connsiteX45" fmla="*/ 4237759 w 6043910"/>
                <a:gd name="connsiteY45" fmla="*/ 2211998 h 2360490"/>
                <a:gd name="connsiteX46" fmla="*/ 4284652 w 6043910"/>
                <a:gd name="connsiteY46" fmla="*/ 2227628 h 2360490"/>
                <a:gd name="connsiteX47" fmla="*/ 4308098 w 6043910"/>
                <a:gd name="connsiteY47" fmla="*/ 2235444 h 2360490"/>
                <a:gd name="connsiteX48" fmla="*/ 4347175 w 6043910"/>
                <a:gd name="connsiteY48" fmla="*/ 2243259 h 2360490"/>
                <a:gd name="connsiteX49" fmla="*/ 4370621 w 6043910"/>
                <a:gd name="connsiteY49" fmla="*/ 2251075 h 2360490"/>
                <a:gd name="connsiteX50" fmla="*/ 4425329 w 6043910"/>
                <a:gd name="connsiteY50" fmla="*/ 2258890 h 2360490"/>
                <a:gd name="connsiteX51" fmla="*/ 4534744 w 6043910"/>
                <a:gd name="connsiteY51" fmla="*/ 2290151 h 2360490"/>
                <a:gd name="connsiteX52" fmla="*/ 4737944 w 6043910"/>
                <a:gd name="connsiteY52" fmla="*/ 2305782 h 2360490"/>
                <a:gd name="connsiteX53" fmla="*/ 4808282 w 6043910"/>
                <a:gd name="connsiteY53" fmla="*/ 2313598 h 2360490"/>
                <a:gd name="connsiteX54" fmla="*/ 4839544 w 6043910"/>
                <a:gd name="connsiteY54" fmla="*/ 2321413 h 2360490"/>
                <a:gd name="connsiteX55" fmla="*/ 5050559 w 6043910"/>
                <a:gd name="connsiteY55" fmla="*/ 2329228 h 2360490"/>
                <a:gd name="connsiteX56" fmla="*/ 5105267 w 6043910"/>
                <a:gd name="connsiteY56" fmla="*/ 2337044 h 2360490"/>
                <a:gd name="connsiteX57" fmla="*/ 5152159 w 6043910"/>
                <a:gd name="connsiteY57" fmla="*/ 2344859 h 2360490"/>
                <a:gd name="connsiteX58" fmla="*/ 5230313 w 6043910"/>
                <a:gd name="connsiteY58" fmla="*/ 2352675 h 2360490"/>
                <a:gd name="connsiteX59" fmla="*/ 5285021 w 6043910"/>
                <a:gd name="connsiteY59" fmla="*/ 2360490 h 2360490"/>
                <a:gd name="connsiteX60" fmla="*/ 5550744 w 6043910"/>
                <a:gd name="connsiteY60" fmla="*/ 2344859 h 2360490"/>
                <a:gd name="connsiteX61" fmla="*/ 5753944 w 6043910"/>
                <a:gd name="connsiteY61" fmla="*/ 2274521 h 2360490"/>
                <a:gd name="connsiteX62" fmla="*/ 5949329 w 6043910"/>
                <a:gd name="connsiteY62" fmla="*/ 2079136 h 2360490"/>
                <a:gd name="connsiteX63" fmla="*/ 6035298 w 6043910"/>
                <a:gd name="connsiteY63" fmla="*/ 1836859 h 2360490"/>
                <a:gd name="connsiteX64" fmla="*/ 6019667 w 6043910"/>
                <a:gd name="connsiteY64" fmla="*/ 1610213 h 2360490"/>
                <a:gd name="connsiteX65" fmla="*/ 5847729 w 6043910"/>
                <a:gd name="connsiteY65" fmla="*/ 1422644 h 2360490"/>
                <a:gd name="connsiteX66" fmla="*/ 5496036 w 6043910"/>
                <a:gd name="connsiteY66" fmla="*/ 1258521 h 2360490"/>
                <a:gd name="connsiteX67" fmla="*/ 5066190 w 6043910"/>
                <a:gd name="connsiteY67" fmla="*/ 1055321 h 2360490"/>
                <a:gd name="connsiteX68" fmla="*/ 4691052 w 6043910"/>
                <a:gd name="connsiteY68" fmla="*/ 844305 h 2360490"/>
                <a:gd name="connsiteX69" fmla="*/ 4495667 w 6043910"/>
                <a:gd name="connsiteY69" fmla="*/ 539505 h 2360490"/>
                <a:gd name="connsiteX70" fmla="*/ 4347175 w 6043910"/>
                <a:gd name="connsiteY70" fmla="*/ 242521 h 2360490"/>
                <a:gd name="connsiteX71" fmla="*/ 3979852 w 6043910"/>
                <a:gd name="connsiteY71" fmla="*/ 8059 h 2360490"/>
                <a:gd name="connsiteX72" fmla="*/ 3691904 w 6043910"/>
                <a:gd name="connsiteY72" fmla="*/ 0 h 2360490"/>
                <a:gd name="connsiteX73" fmla="*/ 3464036 w 6043910"/>
                <a:gd name="connsiteY73" fmla="*/ 23690 h 2360490"/>
                <a:gd name="connsiteX74" fmla="*/ 3378067 w 6043910"/>
                <a:gd name="connsiteY74" fmla="*/ 31505 h 2360490"/>
                <a:gd name="connsiteX75" fmla="*/ 3323359 w 6043910"/>
                <a:gd name="connsiteY75" fmla="*/ 47136 h 2360490"/>
                <a:gd name="connsiteX76" fmla="*/ 3276467 w 6043910"/>
                <a:gd name="connsiteY76" fmla="*/ 62767 h 2360490"/>
                <a:gd name="connsiteX77" fmla="*/ 3253021 w 6043910"/>
                <a:gd name="connsiteY77" fmla="*/ 70582 h 2360490"/>
                <a:gd name="connsiteX78" fmla="*/ 3198313 w 6043910"/>
                <a:gd name="connsiteY78" fmla="*/ 94028 h 2360490"/>
                <a:gd name="connsiteX79" fmla="*/ 3127975 w 6043910"/>
                <a:gd name="connsiteY79" fmla="*/ 117475 h 2360490"/>
                <a:gd name="connsiteX80" fmla="*/ 3104529 w 6043910"/>
                <a:gd name="connsiteY80" fmla="*/ 125290 h 2360490"/>
                <a:gd name="connsiteX81" fmla="*/ 3073267 w 6043910"/>
                <a:gd name="connsiteY81" fmla="*/ 133105 h 2360490"/>
                <a:gd name="connsiteX82" fmla="*/ 3026375 w 6043910"/>
                <a:gd name="connsiteY82" fmla="*/ 148736 h 2360490"/>
                <a:gd name="connsiteX83" fmla="*/ 2948221 w 6043910"/>
                <a:gd name="connsiteY83" fmla="*/ 172182 h 2360490"/>
                <a:gd name="connsiteX84" fmla="*/ 2924775 w 6043910"/>
                <a:gd name="connsiteY84" fmla="*/ 179998 h 2360490"/>
                <a:gd name="connsiteX85" fmla="*/ 2901329 w 6043910"/>
                <a:gd name="connsiteY85" fmla="*/ 195628 h 2360490"/>
                <a:gd name="connsiteX86" fmla="*/ 2846621 w 6043910"/>
                <a:gd name="connsiteY86" fmla="*/ 211259 h 2360490"/>
                <a:gd name="connsiteX87" fmla="*/ 2823175 w 6043910"/>
                <a:gd name="connsiteY87" fmla="*/ 226890 h 2360490"/>
                <a:gd name="connsiteX88" fmla="*/ 2791913 w 6043910"/>
                <a:gd name="connsiteY88" fmla="*/ 234705 h 2360490"/>
                <a:gd name="connsiteX89" fmla="*/ 2768467 w 6043910"/>
                <a:gd name="connsiteY89" fmla="*/ 242521 h 2360490"/>
                <a:gd name="connsiteX90" fmla="*/ 2737205 w 6043910"/>
                <a:gd name="connsiteY90" fmla="*/ 250336 h 2360490"/>
                <a:gd name="connsiteX91" fmla="*/ 2682498 w 6043910"/>
                <a:gd name="connsiteY91" fmla="*/ 265967 h 2360490"/>
                <a:gd name="connsiteX92" fmla="*/ 2643421 w 6043910"/>
                <a:gd name="connsiteY92" fmla="*/ 273782 h 2360490"/>
                <a:gd name="connsiteX93" fmla="*/ 2619975 w 6043910"/>
                <a:gd name="connsiteY93" fmla="*/ 281598 h 2360490"/>
                <a:gd name="connsiteX94" fmla="*/ 2573082 w 6043910"/>
                <a:gd name="connsiteY94" fmla="*/ 289413 h 2360490"/>
                <a:gd name="connsiteX95" fmla="*/ 2549636 w 6043910"/>
                <a:gd name="connsiteY95" fmla="*/ 297228 h 2360490"/>
                <a:gd name="connsiteX96" fmla="*/ 2479298 w 6043910"/>
                <a:gd name="connsiteY96" fmla="*/ 312859 h 2360490"/>
                <a:gd name="connsiteX97" fmla="*/ 2416775 w 6043910"/>
                <a:gd name="connsiteY97" fmla="*/ 336305 h 2360490"/>
                <a:gd name="connsiteX98" fmla="*/ 2393329 w 6043910"/>
                <a:gd name="connsiteY98" fmla="*/ 351936 h 2360490"/>
                <a:gd name="connsiteX99" fmla="*/ 2338621 w 6043910"/>
                <a:gd name="connsiteY99" fmla="*/ 359751 h 2360490"/>
                <a:gd name="connsiteX100" fmla="*/ 2276098 w 6043910"/>
                <a:gd name="connsiteY100" fmla="*/ 375382 h 2360490"/>
                <a:gd name="connsiteX101" fmla="*/ 2166682 w 6043910"/>
                <a:gd name="connsiteY101" fmla="*/ 391013 h 2360490"/>
                <a:gd name="connsiteX102" fmla="*/ 2111975 w 6043910"/>
                <a:gd name="connsiteY102" fmla="*/ 406644 h 2360490"/>
                <a:gd name="connsiteX103" fmla="*/ 2002559 w 6043910"/>
                <a:gd name="connsiteY103" fmla="*/ 437905 h 2360490"/>
                <a:gd name="connsiteX104" fmla="*/ 1955667 w 6043910"/>
                <a:gd name="connsiteY104" fmla="*/ 453536 h 2360490"/>
                <a:gd name="connsiteX105" fmla="*/ 1924405 w 6043910"/>
                <a:gd name="connsiteY105" fmla="*/ 461351 h 2360490"/>
                <a:gd name="connsiteX106" fmla="*/ 1900959 w 6043910"/>
                <a:gd name="connsiteY106" fmla="*/ 469167 h 2360490"/>
                <a:gd name="connsiteX107" fmla="*/ 1830621 w 6043910"/>
                <a:gd name="connsiteY107" fmla="*/ 476982 h 2360490"/>
                <a:gd name="connsiteX108" fmla="*/ 1736836 w 6043910"/>
                <a:gd name="connsiteY108" fmla="*/ 492613 h 2360490"/>
                <a:gd name="connsiteX109" fmla="*/ 1478929 w 6043910"/>
                <a:gd name="connsiteY109" fmla="*/ 516059 h 2360490"/>
                <a:gd name="connsiteX110" fmla="*/ 1400775 w 6043910"/>
                <a:gd name="connsiteY110" fmla="*/ 531690 h 2360490"/>
                <a:gd name="connsiteX111" fmla="*/ 1369513 w 6043910"/>
                <a:gd name="connsiteY111" fmla="*/ 539505 h 2360490"/>
                <a:gd name="connsiteX112" fmla="*/ 1142866 w 6043910"/>
                <a:gd name="connsiteY112" fmla="*/ 594213 h 2360490"/>
                <a:gd name="connsiteX113" fmla="*/ 431666 w 6043910"/>
                <a:gd name="connsiteY11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956036 w 6043910"/>
                <a:gd name="connsiteY29" fmla="*/ 2094767 h 2360490"/>
                <a:gd name="connsiteX30" fmla="*/ 3174867 w 6043910"/>
                <a:gd name="connsiteY30" fmla="*/ 2063505 h 2360490"/>
                <a:gd name="connsiteX31" fmla="*/ 3651605 w 6043910"/>
                <a:gd name="connsiteY31" fmla="*/ 2047875 h 2360490"/>
                <a:gd name="connsiteX32" fmla="*/ 3690682 w 6043910"/>
                <a:gd name="connsiteY32" fmla="*/ 2055690 h 2360490"/>
                <a:gd name="connsiteX33" fmla="*/ 3753205 w 6043910"/>
                <a:gd name="connsiteY33" fmla="*/ 2071321 h 2360490"/>
                <a:gd name="connsiteX34" fmla="*/ 3800098 w 6043910"/>
                <a:gd name="connsiteY34" fmla="*/ 2086951 h 2360490"/>
                <a:gd name="connsiteX35" fmla="*/ 3823544 w 6043910"/>
                <a:gd name="connsiteY35" fmla="*/ 2094767 h 2360490"/>
                <a:gd name="connsiteX36" fmla="*/ 3862621 w 6043910"/>
                <a:gd name="connsiteY36" fmla="*/ 2102582 h 2360490"/>
                <a:gd name="connsiteX37" fmla="*/ 3893882 w 6043910"/>
                <a:gd name="connsiteY37" fmla="*/ 2118213 h 2360490"/>
                <a:gd name="connsiteX38" fmla="*/ 3948590 w 6043910"/>
                <a:gd name="connsiteY38" fmla="*/ 2133844 h 2360490"/>
                <a:gd name="connsiteX39" fmla="*/ 3972036 w 6043910"/>
                <a:gd name="connsiteY39" fmla="*/ 2141659 h 2360490"/>
                <a:gd name="connsiteX40" fmla="*/ 4026744 w 6043910"/>
                <a:gd name="connsiteY40" fmla="*/ 2157290 h 2360490"/>
                <a:gd name="connsiteX41" fmla="*/ 4050190 w 6043910"/>
                <a:gd name="connsiteY41" fmla="*/ 2172921 h 2360490"/>
                <a:gd name="connsiteX42" fmla="*/ 4120529 w 6043910"/>
                <a:gd name="connsiteY42" fmla="*/ 2188551 h 2360490"/>
                <a:gd name="connsiteX43" fmla="*/ 4143975 w 6043910"/>
                <a:gd name="connsiteY43" fmla="*/ 2196367 h 2360490"/>
                <a:gd name="connsiteX44" fmla="*/ 4237759 w 6043910"/>
                <a:gd name="connsiteY44" fmla="*/ 2211998 h 2360490"/>
                <a:gd name="connsiteX45" fmla="*/ 4284652 w 6043910"/>
                <a:gd name="connsiteY45" fmla="*/ 2227628 h 2360490"/>
                <a:gd name="connsiteX46" fmla="*/ 4308098 w 6043910"/>
                <a:gd name="connsiteY46" fmla="*/ 2235444 h 2360490"/>
                <a:gd name="connsiteX47" fmla="*/ 4347175 w 6043910"/>
                <a:gd name="connsiteY47" fmla="*/ 2243259 h 2360490"/>
                <a:gd name="connsiteX48" fmla="*/ 4370621 w 6043910"/>
                <a:gd name="connsiteY48" fmla="*/ 2251075 h 2360490"/>
                <a:gd name="connsiteX49" fmla="*/ 4425329 w 6043910"/>
                <a:gd name="connsiteY49" fmla="*/ 2258890 h 2360490"/>
                <a:gd name="connsiteX50" fmla="*/ 4534744 w 6043910"/>
                <a:gd name="connsiteY50" fmla="*/ 2290151 h 2360490"/>
                <a:gd name="connsiteX51" fmla="*/ 4737944 w 6043910"/>
                <a:gd name="connsiteY51" fmla="*/ 2305782 h 2360490"/>
                <a:gd name="connsiteX52" fmla="*/ 4808282 w 6043910"/>
                <a:gd name="connsiteY52" fmla="*/ 2313598 h 2360490"/>
                <a:gd name="connsiteX53" fmla="*/ 4839544 w 6043910"/>
                <a:gd name="connsiteY53" fmla="*/ 2321413 h 2360490"/>
                <a:gd name="connsiteX54" fmla="*/ 5050559 w 6043910"/>
                <a:gd name="connsiteY54" fmla="*/ 2329228 h 2360490"/>
                <a:gd name="connsiteX55" fmla="*/ 5105267 w 6043910"/>
                <a:gd name="connsiteY55" fmla="*/ 2337044 h 2360490"/>
                <a:gd name="connsiteX56" fmla="*/ 5152159 w 6043910"/>
                <a:gd name="connsiteY56" fmla="*/ 2344859 h 2360490"/>
                <a:gd name="connsiteX57" fmla="*/ 5230313 w 6043910"/>
                <a:gd name="connsiteY57" fmla="*/ 2352675 h 2360490"/>
                <a:gd name="connsiteX58" fmla="*/ 5285021 w 6043910"/>
                <a:gd name="connsiteY58" fmla="*/ 2360490 h 2360490"/>
                <a:gd name="connsiteX59" fmla="*/ 5550744 w 6043910"/>
                <a:gd name="connsiteY59" fmla="*/ 2344859 h 2360490"/>
                <a:gd name="connsiteX60" fmla="*/ 5753944 w 6043910"/>
                <a:gd name="connsiteY60" fmla="*/ 2274521 h 2360490"/>
                <a:gd name="connsiteX61" fmla="*/ 5949329 w 6043910"/>
                <a:gd name="connsiteY61" fmla="*/ 2079136 h 2360490"/>
                <a:gd name="connsiteX62" fmla="*/ 6035298 w 6043910"/>
                <a:gd name="connsiteY62" fmla="*/ 1836859 h 2360490"/>
                <a:gd name="connsiteX63" fmla="*/ 6019667 w 6043910"/>
                <a:gd name="connsiteY63" fmla="*/ 1610213 h 2360490"/>
                <a:gd name="connsiteX64" fmla="*/ 5847729 w 6043910"/>
                <a:gd name="connsiteY64" fmla="*/ 1422644 h 2360490"/>
                <a:gd name="connsiteX65" fmla="*/ 5496036 w 6043910"/>
                <a:gd name="connsiteY65" fmla="*/ 1258521 h 2360490"/>
                <a:gd name="connsiteX66" fmla="*/ 5066190 w 6043910"/>
                <a:gd name="connsiteY66" fmla="*/ 1055321 h 2360490"/>
                <a:gd name="connsiteX67" fmla="*/ 4691052 w 6043910"/>
                <a:gd name="connsiteY67" fmla="*/ 844305 h 2360490"/>
                <a:gd name="connsiteX68" fmla="*/ 4495667 w 6043910"/>
                <a:gd name="connsiteY68" fmla="*/ 539505 h 2360490"/>
                <a:gd name="connsiteX69" fmla="*/ 4347175 w 6043910"/>
                <a:gd name="connsiteY69" fmla="*/ 242521 h 2360490"/>
                <a:gd name="connsiteX70" fmla="*/ 3979852 w 6043910"/>
                <a:gd name="connsiteY70" fmla="*/ 8059 h 2360490"/>
                <a:gd name="connsiteX71" fmla="*/ 3691904 w 6043910"/>
                <a:gd name="connsiteY71" fmla="*/ 0 h 2360490"/>
                <a:gd name="connsiteX72" fmla="*/ 3464036 w 6043910"/>
                <a:gd name="connsiteY72" fmla="*/ 23690 h 2360490"/>
                <a:gd name="connsiteX73" fmla="*/ 3378067 w 6043910"/>
                <a:gd name="connsiteY73" fmla="*/ 31505 h 2360490"/>
                <a:gd name="connsiteX74" fmla="*/ 3323359 w 6043910"/>
                <a:gd name="connsiteY74" fmla="*/ 47136 h 2360490"/>
                <a:gd name="connsiteX75" fmla="*/ 3276467 w 6043910"/>
                <a:gd name="connsiteY75" fmla="*/ 62767 h 2360490"/>
                <a:gd name="connsiteX76" fmla="*/ 3253021 w 6043910"/>
                <a:gd name="connsiteY76" fmla="*/ 70582 h 2360490"/>
                <a:gd name="connsiteX77" fmla="*/ 3198313 w 6043910"/>
                <a:gd name="connsiteY77" fmla="*/ 94028 h 2360490"/>
                <a:gd name="connsiteX78" fmla="*/ 3127975 w 6043910"/>
                <a:gd name="connsiteY78" fmla="*/ 117475 h 2360490"/>
                <a:gd name="connsiteX79" fmla="*/ 3104529 w 6043910"/>
                <a:gd name="connsiteY79" fmla="*/ 125290 h 2360490"/>
                <a:gd name="connsiteX80" fmla="*/ 3073267 w 6043910"/>
                <a:gd name="connsiteY80" fmla="*/ 133105 h 2360490"/>
                <a:gd name="connsiteX81" fmla="*/ 3026375 w 6043910"/>
                <a:gd name="connsiteY81" fmla="*/ 148736 h 2360490"/>
                <a:gd name="connsiteX82" fmla="*/ 2948221 w 6043910"/>
                <a:gd name="connsiteY82" fmla="*/ 172182 h 2360490"/>
                <a:gd name="connsiteX83" fmla="*/ 2924775 w 6043910"/>
                <a:gd name="connsiteY83" fmla="*/ 179998 h 2360490"/>
                <a:gd name="connsiteX84" fmla="*/ 2901329 w 6043910"/>
                <a:gd name="connsiteY84" fmla="*/ 195628 h 2360490"/>
                <a:gd name="connsiteX85" fmla="*/ 2846621 w 6043910"/>
                <a:gd name="connsiteY85" fmla="*/ 211259 h 2360490"/>
                <a:gd name="connsiteX86" fmla="*/ 2823175 w 6043910"/>
                <a:gd name="connsiteY86" fmla="*/ 226890 h 2360490"/>
                <a:gd name="connsiteX87" fmla="*/ 2791913 w 6043910"/>
                <a:gd name="connsiteY87" fmla="*/ 234705 h 2360490"/>
                <a:gd name="connsiteX88" fmla="*/ 2768467 w 6043910"/>
                <a:gd name="connsiteY88" fmla="*/ 242521 h 2360490"/>
                <a:gd name="connsiteX89" fmla="*/ 2737205 w 6043910"/>
                <a:gd name="connsiteY89" fmla="*/ 250336 h 2360490"/>
                <a:gd name="connsiteX90" fmla="*/ 2682498 w 6043910"/>
                <a:gd name="connsiteY90" fmla="*/ 265967 h 2360490"/>
                <a:gd name="connsiteX91" fmla="*/ 2643421 w 6043910"/>
                <a:gd name="connsiteY91" fmla="*/ 273782 h 2360490"/>
                <a:gd name="connsiteX92" fmla="*/ 2619975 w 6043910"/>
                <a:gd name="connsiteY92" fmla="*/ 281598 h 2360490"/>
                <a:gd name="connsiteX93" fmla="*/ 2573082 w 6043910"/>
                <a:gd name="connsiteY93" fmla="*/ 289413 h 2360490"/>
                <a:gd name="connsiteX94" fmla="*/ 2549636 w 6043910"/>
                <a:gd name="connsiteY94" fmla="*/ 297228 h 2360490"/>
                <a:gd name="connsiteX95" fmla="*/ 2479298 w 6043910"/>
                <a:gd name="connsiteY95" fmla="*/ 312859 h 2360490"/>
                <a:gd name="connsiteX96" fmla="*/ 2416775 w 6043910"/>
                <a:gd name="connsiteY96" fmla="*/ 336305 h 2360490"/>
                <a:gd name="connsiteX97" fmla="*/ 2393329 w 6043910"/>
                <a:gd name="connsiteY97" fmla="*/ 351936 h 2360490"/>
                <a:gd name="connsiteX98" fmla="*/ 2338621 w 6043910"/>
                <a:gd name="connsiteY98" fmla="*/ 359751 h 2360490"/>
                <a:gd name="connsiteX99" fmla="*/ 2276098 w 6043910"/>
                <a:gd name="connsiteY99" fmla="*/ 375382 h 2360490"/>
                <a:gd name="connsiteX100" fmla="*/ 2166682 w 6043910"/>
                <a:gd name="connsiteY100" fmla="*/ 391013 h 2360490"/>
                <a:gd name="connsiteX101" fmla="*/ 2111975 w 6043910"/>
                <a:gd name="connsiteY101" fmla="*/ 406644 h 2360490"/>
                <a:gd name="connsiteX102" fmla="*/ 2002559 w 6043910"/>
                <a:gd name="connsiteY102" fmla="*/ 437905 h 2360490"/>
                <a:gd name="connsiteX103" fmla="*/ 1955667 w 6043910"/>
                <a:gd name="connsiteY103" fmla="*/ 453536 h 2360490"/>
                <a:gd name="connsiteX104" fmla="*/ 1924405 w 6043910"/>
                <a:gd name="connsiteY104" fmla="*/ 461351 h 2360490"/>
                <a:gd name="connsiteX105" fmla="*/ 1900959 w 6043910"/>
                <a:gd name="connsiteY105" fmla="*/ 469167 h 2360490"/>
                <a:gd name="connsiteX106" fmla="*/ 1830621 w 6043910"/>
                <a:gd name="connsiteY106" fmla="*/ 476982 h 2360490"/>
                <a:gd name="connsiteX107" fmla="*/ 1736836 w 6043910"/>
                <a:gd name="connsiteY107" fmla="*/ 492613 h 2360490"/>
                <a:gd name="connsiteX108" fmla="*/ 1478929 w 6043910"/>
                <a:gd name="connsiteY108" fmla="*/ 516059 h 2360490"/>
                <a:gd name="connsiteX109" fmla="*/ 1400775 w 6043910"/>
                <a:gd name="connsiteY109" fmla="*/ 531690 h 2360490"/>
                <a:gd name="connsiteX110" fmla="*/ 1369513 w 6043910"/>
                <a:gd name="connsiteY110" fmla="*/ 539505 h 2360490"/>
                <a:gd name="connsiteX111" fmla="*/ 1142866 w 6043910"/>
                <a:gd name="connsiteY111" fmla="*/ 594213 h 2360490"/>
                <a:gd name="connsiteX112" fmla="*/ 431666 w 6043910"/>
                <a:gd name="connsiteY11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87113 w 6043910"/>
                <a:gd name="connsiteY26" fmla="*/ 2196367 h 2360490"/>
                <a:gd name="connsiteX27" fmla="*/ 2690313 w 6043910"/>
                <a:gd name="connsiteY27" fmla="*/ 2157290 h 2360490"/>
                <a:gd name="connsiteX28" fmla="*/ 2956036 w 6043910"/>
                <a:gd name="connsiteY28" fmla="*/ 2094767 h 2360490"/>
                <a:gd name="connsiteX29" fmla="*/ 3174867 w 6043910"/>
                <a:gd name="connsiteY29" fmla="*/ 2063505 h 2360490"/>
                <a:gd name="connsiteX30" fmla="*/ 3651605 w 6043910"/>
                <a:gd name="connsiteY30" fmla="*/ 2047875 h 2360490"/>
                <a:gd name="connsiteX31" fmla="*/ 3690682 w 6043910"/>
                <a:gd name="connsiteY31" fmla="*/ 2055690 h 2360490"/>
                <a:gd name="connsiteX32" fmla="*/ 3753205 w 6043910"/>
                <a:gd name="connsiteY32" fmla="*/ 2071321 h 2360490"/>
                <a:gd name="connsiteX33" fmla="*/ 3800098 w 6043910"/>
                <a:gd name="connsiteY33" fmla="*/ 2086951 h 2360490"/>
                <a:gd name="connsiteX34" fmla="*/ 3823544 w 6043910"/>
                <a:gd name="connsiteY34" fmla="*/ 2094767 h 2360490"/>
                <a:gd name="connsiteX35" fmla="*/ 3862621 w 6043910"/>
                <a:gd name="connsiteY35" fmla="*/ 2102582 h 2360490"/>
                <a:gd name="connsiteX36" fmla="*/ 3893882 w 6043910"/>
                <a:gd name="connsiteY36" fmla="*/ 2118213 h 2360490"/>
                <a:gd name="connsiteX37" fmla="*/ 3948590 w 6043910"/>
                <a:gd name="connsiteY37" fmla="*/ 2133844 h 2360490"/>
                <a:gd name="connsiteX38" fmla="*/ 3972036 w 6043910"/>
                <a:gd name="connsiteY38" fmla="*/ 2141659 h 2360490"/>
                <a:gd name="connsiteX39" fmla="*/ 4026744 w 6043910"/>
                <a:gd name="connsiteY39" fmla="*/ 2157290 h 2360490"/>
                <a:gd name="connsiteX40" fmla="*/ 4050190 w 6043910"/>
                <a:gd name="connsiteY40" fmla="*/ 2172921 h 2360490"/>
                <a:gd name="connsiteX41" fmla="*/ 4120529 w 6043910"/>
                <a:gd name="connsiteY41" fmla="*/ 2188551 h 2360490"/>
                <a:gd name="connsiteX42" fmla="*/ 4143975 w 6043910"/>
                <a:gd name="connsiteY42" fmla="*/ 2196367 h 2360490"/>
                <a:gd name="connsiteX43" fmla="*/ 4237759 w 6043910"/>
                <a:gd name="connsiteY43" fmla="*/ 2211998 h 2360490"/>
                <a:gd name="connsiteX44" fmla="*/ 4284652 w 6043910"/>
                <a:gd name="connsiteY44" fmla="*/ 2227628 h 2360490"/>
                <a:gd name="connsiteX45" fmla="*/ 4308098 w 6043910"/>
                <a:gd name="connsiteY45" fmla="*/ 2235444 h 2360490"/>
                <a:gd name="connsiteX46" fmla="*/ 4347175 w 6043910"/>
                <a:gd name="connsiteY46" fmla="*/ 2243259 h 2360490"/>
                <a:gd name="connsiteX47" fmla="*/ 4370621 w 6043910"/>
                <a:gd name="connsiteY47" fmla="*/ 2251075 h 2360490"/>
                <a:gd name="connsiteX48" fmla="*/ 4425329 w 6043910"/>
                <a:gd name="connsiteY48" fmla="*/ 2258890 h 2360490"/>
                <a:gd name="connsiteX49" fmla="*/ 4534744 w 6043910"/>
                <a:gd name="connsiteY49" fmla="*/ 2290151 h 2360490"/>
                <a:gd name="connsiteX50" fmla="*/ 4737944 w 6043910"/>
                <a:gd name="connsiteY50" fmla="*/ 2305782 h 2360490"/>
                <a:gd name="connsiteX51" fmla="*/ 4808282 w 6043910"/>
                <a:gd name="connsiteY51" fmla="*/ 2313598 h 2360490"/>
                <a:gd name="connsiteX52" fmla="*/ 4839544 w 6043910"/>
                <a:gd name="connsiteY52" fmla="*/ 2321413 h 2360490"/>
                <a:gd name="connsiteX53" fmla="*/ 5050559 w 6043910"/>
                <a:gd name="connsiteY53" fmla="*/ 2329228 h 2360490"/>
                <a:gd name="connsiteX54" fmla="*/ 5105267 w 6043910"/>
                <a:gd name="connsiteY54" fmla="*/ 2337044 h 2360490"/>
                <a:gd name="connsiteX55" fmla="*/ 5152159 w 6043910"/>
                <a:gd name="connsiteY55" fmla="*/ 2344859 h 2360490"/>
                <a:gd name="connsiteX56" fmla="*/ 5230313 w 6043910"/>
                <a:gd name="connsiteY56" fmla="*/ 2352675 h 2360490"/>
                <a:gd name="connsiteX57" fmla="*/ 5285021 w 6043910"/>
                <a:gd name="connsiteY57" fmla="*/ 2360490 h 2360490"/>
                <a:gd name="connsiteX58" fmla="*/ 5550744 w 6043910"/>
                <a:gd name="connsiteY58" fmla="*/ 2344859 h 2360490"/>
                <a:gd name="connsiteX59" fmla="*/ 5753944 w 6043910"/>
                <a:gd name="connsiteY59" fmla="*/ 2274521 h 2360490"/>
                <a:gd name="connsiteX60" fmla="*/ 5949329 w 6043910"/>
                <a:gd name="connsiteY60" fmla="*/ 2079136 h 2360490"/>
                <a:gd name="connsiteX61" fmla="*/ 6035298 w 6043910"/>
                <a:gd name="connsiteY61" fmla="*/ 1836859 h 2360490"/>
                <a:gd name="connsiteX62" fmla="*/ 6019667 w 6043910"/>
                <a:gd name="connsiteY62" fmla="*/ 1610213 h 2360490"/>
                <a:gd name="connsiteX63" fmla="*/ 5847729 w 6043910"/>
                <a:gd name="connsiteY63" fmla="*/ 1422644 h 2360490"/>
                <a:gd name="connsiteX64" fmla="*/ 5496036 w 6043910"/>
                <a:gd name="connsiteY64" fmla="*/ 1258521 h 2360490"/>
                <a:gd name="connsiteX65" fmla="*/ 5066190 w 6043910"/>
                <a:gd name="connsiteY65" fmla="*/ 1055321 h 2360490"/>
                <a:gd name="connsiteX66" fmla="*/ 4691052 w 6043910"/>
                <a:gd name="connsiteY66" fmla="*/ 844305 h 2360490"/>
                <a:gd name="connsiteX67" fmla="*/ 4495667 w 6043910"/>
                <a:gd name="connsiteY67" fmla="*/ 539505 h 2360490"/>
                <a:gd name="connsiteX68" fmla="*/ 4347175 w 6043910"/>
                <a:gd name="connsiteY68" fmla="*/ 242521 h 2360490"/>
                <a:gd name="connsiteX69" fmla="*/ 3979852 w 6043910"/>
                <a:gd name="connsiteY69" fmla="*/ 8059 h 2360490"/>
                <a:gd name="connsiteX70" fmla="*/ 3691904 w 6043910"/>
                <a:gd name="connsiteY70" fmla="*/ 0 h 2360490"/>
                <a:gd name="connsiteX71" fmla="*/ 3464036 w 6043910"/>
                <a:gd name="connsiteY71" fmla="*/ 23690 h 2360490"/>
                <a:gd name="connsiteX72" fmla="*/ 3378067 w 6043910"/>
                <a:gd name="connsiteY72" fmla="*/ 31505 h 2360490"/>
                <a:gd name="connsiteX73" fmla="*/ 3323359 w 6043910"/>
                <a:gd name="connsiteY73" fmla="*/ 47136 h 2360490"/>
                <a:gd name="connsiteX74" fmla="*/ 3276467 w 6043910"/>
                <a:gd name="connsiteY74" fmla="*/ 62767 h 2360490"/>
                <a:gd name="connsiteX75" fmla="*/ 3253021 w 6043910"/>
                <a:gd name="connsiteY75" fmla="*/ 70582 h 2360490"/>
                <a:gd name="connsiteX76" fmla="*/ 3198313 w 6043910"/>
                <a:gd name="connsiteY76" fmla="*/ 94028 h 2360490"/>
                <a:gd name="connsiteX77" fmla="*/ 3127975 w 6043910"/>
                <a:gd name="connsiteY77" fmla="*/ 117475 h 2360490"/>
                <a:gd name="connsiteX78" fmla="*/ 3104529 w 6043910"/>
                <a:gd name="connsiteY78" fmla="*/ 125290 h 2360490"/>
                <a:gd name="connsiteX79" fmla="*/ 3073267 w 6043910"/>
                <a:gd name="connsiteY79" fmla="*/ 133105 h 2360490"/>
                <a:gd name="connsiteX80" fmla="*/ 3026375 w 6043910"/>
                <a:gd name="connsiteY80" fmla="*/ 148736 h 2360490"/>
                <a:gd name="connsiteX81" fmla="*/ 2948221 w 6043910"/>
                <a:gd name="connsiteY81" fmla="*/ 172182 h 2360490"/>
                <a:gd name="connsiteX82" fmla="*/ 2924775 w 6043910"/>
                <a:gd name="connsiteY82" fmla="*/ 179998 h 2360490"/>
                <a:gd name="connsiteX83" fmla="*/ 2901329 w 6043910"/>
                <a:gd name="connsiteY83" fmla="*/ 195628 h 2360490"/>
                <a:gd name="connsiteX84" fmla="*/ 2846621 w 6043910"/>
                <a:gd name="connsiteY84" fmla="*/ 211259 h 2360490"/>
                <a:gd name="connsiteX85" fmla="*/ 2823175 w 6043910"/>
                <a:gd name="connsiteY85" fmla="*/ 226890 h 2360490"/>
                <a:gd name="connsiteX86" fmla="*/ 2791913 w 6043910"/>
                <a:gd name="connsiteY86" fmla="*/ 234705 h 2360490"/>
                <a:gd name="connsiteX87" fmla="*/ 2768467 w 6043910"/>
                <a:gd name="connsiteY87" fmla="*/ 242521 h 2360490"/>
                <a:gd name="connsiteX88" fmla="*/ 2737205 w 6043910"/>
                <a:gd name="connsiteY88" fmla="*/ 250336 h 2360490"/>
                <a:gd name="connsiteX89" fmla="*/ 2682498 w 6043910"/>
                <a:gd name="connsiteY89" fmla="*/ 265967 h 2360490"/>
                <a:gd name="connsiteX90" fmla="*/ 2643421 w 6043910"/>
                <a:gd name="connsiteY90" fmla="*/ 273782 h 2360490"/>
                <a:gd name="connsiteX91" fmla="*/ 2619975 w 6043910"/>
                <a:gd name="connsiteY91" fmla="*/ 281598 h 2360490"/>
                <a:gd name="connsiteX92" fmla="*/ 2573082 w 6043910"/>
                <a:gd name="connsiteY92" fmla="*/ 289413 h 2360490"/>
                <a:gd name="connsiteX93" fmla="*/ 2549636 w 6043910"/>
                <a:gd name="connsiteY93" fmla="*/ 297228 h 2360490"/>
                <a:gd name="connsiteX94" fmla="*/ 2479298 w 6043910"/>
                <a:gd name="connsiteY94" fmla="*/ 312859 h 2360490"/>
                <a:gd name="connsiteX95" fmla="*/ 2416775 w 6043910"/>
                <a:gd name="connsiteY95" fmla="*/ 336305 h 2360490"/>
                <a:gd name="connsiteX96" fmla="*/ 2393329 w 6043910"/>
                <a:gd name="connsiteY96" fmla="*/ 351936 h 2360490"/>
                <a:gd name="connsiteX97" fmla="*/ 2338621 w 6043910"/>
                <a:gd name="connsiteY97" fmla="*/ 359751 h 2360490"/>
                <a:gd name="connsiteX98" fmla="*/ 2276098 w 6043910"/>
                <a:gd name="connsiteY98" fmla="*/ 375382 h 2360490"/>
                <a:gd name="connsiteX99" fmla="*/ 2166682 w 6043910"/>
                <a:gd name="connsiteY99" fmla="*/ 391013 h 2360490"/>
                <a:gd name="connsiteX100" fmla="*/ 2111975 w 6043910"/>
                <a:gd name="connsiteY100" fmla="*/ 406644 h 2360490"/>
                <a:gd name="connsiteX101" fmla="*/ 2002559 w 6043910"/>
                <a:gd name="connsiteY101" fmla="*/ 437905 h 2360490"/>
                <a:gd name="connsiteX102" fmla="*/ 1955667 w 6043910"/>
                <a:gd name="connsiteY102" fmla="*/ 453536 h 2360490"/>
                <a:gd name="connsiteX103" fmla="*/ 1924405 w 6043910"/>
                <a:gd name="connsiteY103" fmla="*/ 461351 h 2360490"/>
                <a:gd name="connsiteX104" fmla="*/ 1900959 w 6043910"/>
                <a:gd name="connsiteY104" fmla="*/ 469167 h 2360490"/>
                <a:gd name="connsiteX105" fmla="*/ 1830621 w 6043910"/>
                <a:gd name="connsiteY105" fmla="*/ 476982 h 2360490"/>
                <a:gd name="connsiteX106" fmla="*/ 1736836 w 6043910"/>
                <a:gd name="connsiteY106" fmla="*/ 492613 h 2360490"/>
                <a:gd name="connsiteX107" fmla="*/ 1478929 w 6043910"/>
                <a:gd name="connsiteY107" fmla="*/ 516059 h 2360490"/>
                <a:gd name="connsiteX108" fmla="*/ 1400775 w 6043910"/>
                <a:gd name="connsiteY108" fmla="*/ 531690 h 2360490"/>
                <a:gd name="connsiteX109" fmla="*/ 1369513 w 6043910"/>
                <a:gd name="connsiteY109" fmla="*/ 539505 h 2360490"/>
                <a:gd name="connsiteX110" fmla="*/ 1142866 w 6043910"/>
                <a:gd name="connsiteY110" fmla="*/ 594213 h 2360490"/>
                <a:gd name="connsiteX111" fmla="*/ 431666 w 6043910"/>
                <a:gd name="connsiteY11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487113 w 6043910"/>
                <a:gd name="connsiteY25" fmla="*/ 2196367 h 2360490"/>
                <a:gd name="connsiteX26" fmla="*/ 2690313 w 6043910"/>
                <a:gd name="connsiteY26" fmla="*/ 2157290 h 2360490"/>
                <a:gd name="connsiteX27" fmla="*/ 2956036 w 6043910"/>
                <a:gd name="connsiteY27" fmla="*/ 2094767 h 2360490"/>
                <a:gd name="connsiteX28" fmla="*/ 3174867 w 6043910"/>
                <a:gd name="connsiteY28" fmla="*/ 2063505 h 2360490"/>
                <a:gd name="connsiteX29" fmla="*/ 3651605 w 6043910"/>
                <a:gd name="connsiteY29" fmla="*/ 2047875 h 2360490"/>
                <a:gd name="connsiteX30" fmla="*/ 3690682 w 6043910"/>
                <a:gd name="connsiteY30" fmla="*/ 2055690 h 2360490"/>
                <a:gd name="connsiteX31" fmla="*/ 3753205 w 6043910"/>
                <a:gd name="connsiteY31" fmla="*/ 2071321 h 2360490"/>
                <a:gd name="connsiteX32" fmla="*/ 3800098 w 6043910"/>
                <a:gd name="connsiteY32" fmla="*/ 2086951 h 2360490"/>
                <a:gd name="connsiteX33" fmla="*/ 3823544 w 6043910"/>
                <a:gd name="connsiteY33" fmla="*/ 2094767 h 2360490"/>
                <a:gd name="connsiteX34" fmla="*/ 3862621 w 6043910"/>
                <a:gd name="connsiteY34" fmla="*/ 2102582 h 2360490"/>
                <a:gd name="connsiteX35" fmla="*/ 3893882 w 6043910"/>
                <a:gd name="connsiteY35" fmla="*/ 2118213 h 2360490"/>
                <a:gd name="connsiteX36" fmla="*/ 3948590 w 6043910"/>
                <a:gd name="connsiteY36" fmla="*/ 2133844 h 2360490"/>
                <a:gd name="connsiteX37" fmla="*/ 3972036 w 6043910"/>
                <a:gd name="connsiteY37" fmla="*/ 2141659 h 2360490"/>
                <a:gd name="connsiteX38" fmla="*/ 4026744 w 6043910"/>
                <a:gd name="connsiteY38" fmla="*/ 2157290 h 2360490"/>
                <a:gd name="connsiteX39" fmla="*/ 4050190 w 6043910"/>
                <a:gd name="connsiteY39" fmla="*/ 2172921 h 2360490"/>
                <a:gd name="connsiteX40" fmla="*/ 4120529 w 6043910"/>
                <a:gd name="connsiteY40" fmla="*/ 2188551 h 2360490"/>
                <a:gd name="connsiteX41" fmla="*/ 4143975 w 6043910"/>
                <a:gd name="connsiteY41" fmla="*/ 2196367 h 2360490"/>
                <a:gd name="connsiteX42" fmla="*/ 4237759 w 6043910"/>
                <a:gd name="connsiteY42" fmla="*/ 2211998 h 2360490"/>
                <a:gd name="connsiteX43" fmla="*/ 4284652 w 6043910"/>
                <a:gd name="connsiteY43" fmla="*/ 2227628 h 2360490"/>
                <a:gd name="connsiteX44" fmla="*/ 4308098 w 6043910"/>
                <a:gd name="connsiteY44" fmla="*/ 2235444 h 2360490"/>
                <a:gd name="connsiteX45" fmla="*/ 4347175 w 6043910"/>
                <a:gd name="connsiteY45" fmla="*/ 2243259 h 2360490"/>
                <a:gd name="connsiteX46" fmla="*/ 4370621 w 6043910"/>
                <a:gd name="connsiteY46" fmla="*/ 2251075 h 2360490"/>
                <a:gd name="connsiteX47" fmla="*/ 4425329 w 6043910"/>
                <a:gd name="connsiteY47" fmla="*/ 2258890 h 2360490"/>
                <a:gd name="connsiteX48" fmla="*/ 4534744 w 6043910"/>
                <a:gd name="connsiteY48" fmla="*/ 2290151 h 2360490"/>
                <a:gd name="connsiteX49" fmla="*/ 4737944 w 6043910"/>
                <a:gd name="connsiteY49" fmla="*/ 2305782 h 2360490"/>
                <a:gd name="connsiteX50" fmla="*/ 4808282 w 6043910"/>
                <a:gd name="connsiteY50" fmla="*/ 2313598 h 2360490"/>
                <a:gd name="connsiteX51" fmla="*/ 4839544 w 6043910"/>
                <a:gd name="connsiteY51" fmla="*/ 2321413 h 2360490"/>
                <a:gd name="connsiteX52" fmla="*/ 5050559 w 6043910"/>
                <a:gd name="connsiteY52" fmla="*/ 2329228 h 2360490"/>
                <a:gd name="connsiteX53" fmla="*/ 5105267 w 6043910"/>
                <a:gd name="connsiteY53" fmla="*/ 2337044 h 2360490"/>
                <a:gd name="connsiteX54" fmla="*/ 5152159 w 6043910"/>
                <a:gd name="connsiteY54" fmla="*/ 2344859 h 2360490"/>
                <a:gd name="connsiteX55" fmla="*/ 5230313 w 6043910"/>
                <a:gd name="connsiteY55" fmla="*/ 2352675 h 2360490"/>
                <a:gd name="connsiteX56" fmla="*/ 5285021 w 6043910"/>
                <a:gd name="connsiteY56" fmla="*/ 2360490 h 2360490"/>
                <a:gd name="connsiteX57" fmla="*/ 5550744 w 6043910"/>
                <a:gd name="connsiteY57" fmla="*/ 2344859 h 2360490"/>
                <a:gd name="connsiteX58" fmla="*/ 5753944 w 6043910"/>
                <a:gd name="connsiteY58" fmla="*/ 2274521 h 2360490"/>
                <a:gd name="connsiteX59" fmla="*/ 5949329 w 6043910"/>
                <a:gd name="connsiteY59" fmla="*/ 2079136 h 2360490"/>
                <a:gd name="connsiteX60" fmla="*/ 6035298 w 6043910"/>
                <a:gd name="connsiteY60" fmla="*/ 1836859 h 2360490"/>
                <a:gd name="connsiteX61" fmla="*/ 6019667 w 6043910"/>
                <a:gd name="connsiteY61" fmla="*/ 1610213 h 2360490"/>
                <a:gd name="connsiteX62" fmla="*/ 5847729 w 6043910"/>
                <a:gd name="connsiteY62" fmla="*/ 1422644 h 2360490"/>
                <a:gd name="connsiteX63" fmla="*/ 5496036 w 6043910"/>
                <a:gd name="connsiteY63" fmla="*/ 1258521 h 2360490"/>
                <a:gd name="connsiteX64" fmla="*/ 5066190 w 6043910"/>
                <a:gd name="connsiteY64" fmla="*/ 1055321 h 2360490"/>
                <a:gd name="connsiteX65" fmla="*/ 4691052 w 6043910"/>
                <a:gd name="connsiteY65" fmla="*/ 844305 h 2360490"/>
                <a:gd name="connsiteX66" fmla="*/ 4495667 w 6043910"/>
                <a:gd name="connsiteY66" fmla="*/ 539505 h 2360490"/>
                <a:gd name="connsiteX67" fmla="*/ 4347175 w 6043910"/>
                <a:gd name="connsiteY67" fmla="*/ 242521 h 2360490"/>
                <a:gd name="connsiteX68" fmla="*/ 3979852 w 6043910"/>
                <a:gd name="connsiteY68" fmla="*/ 8059 h 2360490"/>
                <a:gd name="connsiteX69" fmla="*/ 3691904 w 6043910"/>
                <a:gd name="connsiteY69" fmla="*/ 0 h 2360490"/>
                <a:gd name="connsiteX70" fmla="*/ 3464036 w 6043910"/>
                <a:gd name="connsiteY70" fmla="*/ 23690 h 2360490"/>
                <a:gd name="connsiteX71" fmla="*/ 3378067 w 6043910"/>
                <a:gd name="connsiteY71" fmla="*/ 31505 h 2360490"/>
                <a:gd name="connsiteX72" fmla="*/ 3323359 w 6043910"/>
                <a:gd name="connsiteY72" fmla="*/ 47136 h 2360490"/>
                <a:gd name="connsiteX73" fmla="*/ 3276467 w 6043910"/>
                <a:gd name="connsiteY73" fmla="*/ 62767 h 2360490"/>
                <a:gd name="connsiteX74" fmla="*/ 3253021 w 6043910"/>
                <a:gd name="connsiteY74" fmla="*/ 70582 h 2360490"/>
                <a:gd name="connsiteX75" fmla="*/ 3198313 w 6043910"/>
                <a:gd name="connsiteY75" fmla="*/ 94028 h 2360490"/>
                <a:gd name="connsiteX76" fmla="*/ 3127975 w 6043910"/>
                <a:gd name="connsiteY76" fmla="*/ 117475 h 2360490"/>
                <a:gd name="connsiteX77" fmla="*/ 3104529 w 6043910"/>
                <a:gd name="connsiteY77" fmla="*/ 125290 h 2360490"/>
                <a:gd name="connsiteX78" fmla="*/ 3073267 w 6043910"/>
                <a:gd name="connsiteY78" fmla="*/ 133105 h 2360490"/>
                <a:gd name="connsiteX79" fmla="*/ 3026375 w 6043910"/>
                <a:gd name="connsiteY79" fmla="*/ 148736 h 2360490"/>
                <a:gd name="connsiteX80" fmla="*/ 2948221 w 6043910"/>
                <a:gd name="connsiteY80" fmla="*/ 172182 h 2360490"/>
                <a:gd name="connsiteX81" fmla="*/ 2924775 w 6043910"/>
                <a:gd name="connsiteY81" fmla="*/ 179998 h 2360490"/>
                <a:gd name="connsiteX82" fmla="*/ 2901329 w 6043910"/>
                <a:gd name="connsiteY82" fmla="*/ 195628 h 2360490"/>
                <a:gd name="connsiteX83" fmla="*/ 2846621 w 6043910"/>
                <a:gd name="connsiteY83" fmla="*/ 211259 h 2360490"/>
                <a:gd name="connsiteX84" fmla="*/ 2823175 w 6043910"/>
                <a:gd name="connsiteY84" fmla="*/ 226890 h 2360490"/>
                <a:gd name="connsiteX85" fmla="*/ 2791913 w 6043910"/>
                <a:gd name="connsiteY85" fmla="*/ 234705 h 2360490"/>
                <a:gd name="connsiteX86" fmla="*/ 2768467 w 6043910"/>
                <a:gd name="connsiteY86" fmla="*/ 242521 h 2360490"/>
                <a:gd name="connsiteX87" fmla="*/ 2737205 w 6043910"/>
                <a:gd name="connsiteY87" fmla="*/ 250336 h 2360490"/>
                <a:gd name="connsiteX88" fmla="*/ 2682498 w 6043910"/>
                <a:gd name="connsiteY88" fmla="*/ 265967 h 2360490"/>
                <a:gd name="connsiteX89" fmla="*/ 2643421 w 6043910"/>
                <a:gd name="connsiteY89" fmla="*/ 273782 h 2360490"/>
                <a:gd name="connsiteX90" fmla="*/ 2619975 w 6043910"/>
                <a:gd name="connsiteY90" fmla="*/ 281598 h 2360490"/>
                <a:gd name="connsiteX91" fmla="*/ 2573082 w 6043910"/>
                <a:gd name="connsiteY91" fmla="*/ 289413 h 2360490"/>
                <a:gd name="connsiteX92" fmla="*/ 2549636 w 6043910"/>
                <a:gd name="connsiteY92" fmla="*/ 297228 h 2360490"/>
                <a:gd name="connsiteX93" fmla="*/ 2479298 w 6043910"/>
                <a:gd name="connsiteY93" fmla="*/ 312859 h 2360490"/>
                <a:gd name="connsiteX94" fmla="*/ 2416775 w 6043910"/>
                <a:gd name="connsiteY94" fmla="*/ 336305 h 2360490"/>
                <a:gd name="connsiteX95" fmla="*/ 2393329 w 6043910"/>
                <a:gd name="connsiteY95" fmla="*/ 351936 h 2360490"/>
                <a:gd name="connsiteX96" fmla="*/ 2338621 w 6043910"/>
                <a:gd name="connsiteY96" fmla="*/ 359751 h 2360490"/>
                <a:gd name="connsiteX97" fmla="*/ 2276098 w 6043910"/>
                <a:gd name="connsiteY97" fmla="*/ 375382 h 2360490"/>
                <a:gd name="connsiteX98" fmla="*/ 2166682 w 6043910"/>
                <a:gd name="connsiteY98" fmla="*/ 391013 h 2360490"/>
                <a:gd name="connsiteX99" fmla="*/ 2111975 w 6043910"/>
                <a:gd name="connsiteY99" fmla="*/ 406644 h 2360490"/>
                <a:gd name="connsiteX100" fmla="*/ 2002559 w 6043910"/>
                <a:gd name="connsiteY100" fmla="*/ 437905 h 2360490"/>
                <a:gd name="connsiteX101" fmla="*/ 1955667 w 6043910"/>
                <a:gd name="connsiteY101" fmla="*/ 453536 h 2360490"/>
                <a:gd name="connsiteX102" fmla="*/ 1924405 w 6043910"/>
                <a:gd name="connsiteY102" fmla="*/ 461351 h 2360490"/>
                <a:gd name="connsiteX103" fmla="*/ 1900959 w 6043910"/>
                <a:gd name="connsiteY103" fmla="*/ 469167 h 2360490"/>
                <a:gd name="connsiteX104" fmla="*/ 1830621 w 6043910"/>
                <a:gd name="connsiteY104" fmla="*/ 476982 h 2360490"/>
                <a:gd name="connsiteX105" fmla="*/ 1736836 w 6043910"/>
                <a:gd name="connsiteY105" fmla="*/ 492613 h 2360490"/>
                <a:gd name="connsiteX106" fmla="*/ 1478929 w 6043910"/>
                <a:gd name="connsiteY106" fmla="*/ 516059 h 2360490"/>
                <a:gd name="connsiteX107" fmla="*/ 1400775 w 6043910"/>
                <a:gd name="connsiteY107" fmla="*/ 531690 h 2360490"/>
                <a:gd name="connsiteX108" fmla="*/ 1369513 w 6043910"/>
                <a:gd name="connsiteY108" fmla="*/ 539505 h 2360490"/>
                <a:gd name="connsiteX109" fmla="*/ 1142866 w 6043910"/>
                <a:gd name="connsiteY109" fmla="*/ 594213 h 2360490"/>
                <a:gd name="connsiteX110" fmla="*/ 431666 w 6043910"/>
                <a:gd name="connsiteY11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62029 w 6043910"/>
                <a:gd name="connsiteY23" fmla="*/ 2213463 h 2360490"/>
                <a:gd name="connsiteX24" fmla="*/ 2072898 w 6043910"/>
                <a:gd name="connsiteY24" fmla="*/ 2219813 h 2360490"/>
                <a:gd name="connsiteX25" fmla="*/ 2237021 w 6043910"/>
                <a:gd name="connsiteY25" fmla="*/ 2227628 h 2360490"/>
                <a:gd name="connsiteX26" fmla="*/ 2487113 w 6043910"/>
                <a:gd name="connsiteY26" fmla="*/ 2196367 h 2360490"/>
                <a:gd name="connsiteX27" fmla="*/ 2690313 w 6043910"/>
                <a:gd name="connsiteY27" fmla="*/ 2157290 h 2360490"/>
                <a:gd name="connsiteX28" fmla="*/ 2956036 w 6043910"/>
                <a:gd name="connsiteY28" fmla="*/ 2094767 h 2360490"/>
                <a:gd name="connsiteX29" fmla="*/ 3174867 w 6043910"/>
                <a:gd name="connsiteY29" fmla="*/ 2063505 h 2360490"/>
                <a:gd name="connsiteX30" fmla="*/ 3651605 w 6043910"/>
                <a:gd name="connsiteY30" fmla="*/ 2047875 h 2360490"/>
                <a:gd name="connsiteX31" fmla="*/ 3690682 w 6043910"/>
                <a:gd name="connsiteY31" fmla="*/ 2055690 h 2360490"/>
                <a:gd name="connsiteX32" fmla="*/ 3753205 w 6043910"/>
                <a:gd name="connsiteY32" fmla="*/ 2071321 h 2360490"/>
                <a:gd name="connsiteX33" fmla="*/ 3800098 w 6043910"/>
                <a:gd name="connsiteY33" fmla="*/ 2086951 h 2360490"/>
                <a:gd name="connsiteX34" fmla="*/ 3823544 w 6043910"/>
                <a:gd name="connsiteY34" fmla="*/ 2094767 h 2360490"/>
                <a:gd name="connsiteX35" fmla="*/ 3862621 w 6043910"/>
                <a:gd name="connsiteY35" fmla="*/ 2102582 h 2360490"/>
                <a:gd name="connsiteX36" fmla="*/ 3893882 w 6043910"/>
                <a:gd name="connsiteY36" fmla="*/ 2118213 h 2360490"/>
                <a:gd name="connsiteX37" fmla="*/ 3948590 w 6043910"/>
                <a:gd name="connsiteY37" fmla="*/ 2133844 h 2360490"/>
                <a:gd name="connsiteX38" fmla="*/ 3972036 w 6043910"/>
                <a:gd name="connsiteY38" fmla="*/ 2141659 h 2360490"/>
                <a:gd name="connsiteX39" fmla="*/ 4026744 w 6043910"/>
                <a:gd name="connsiteY39" fmla="*/ 2157290 h 2360490"/>
                <a:gd name="connsiteX40" fmla="*/ 4050190 w 6043910"/>
                <a:gd name="connsiteY40" fmla="*/ 2172921 h 2360490"/>
                <a:gd name="connsiteX41" fmla="*/ 4120529 w 6043910"/>
                <a:gd name="connsiteY41" fmla="*/ 2188551 h 2360490"/>
                <a:gd name="connsiteX42" fmla="*/ 4143975 w 6043910"/>
                <a:gd name="connsiteY42" fmla="*/ 2196367 h 2360490"/>
                <a:gd name="connsiteX43" fmla="*/ 4237759 w 6043910"/>
                <a:gd name="connsiteY43" fmla="*/ 2211998 h 2360490"/>
                <a:gd name="connsiteX44" fmla="*/ 4284652 w 6043910"/>
                <a:gd name="connsiteY44" fmla="*/ 2227628 h 2360490"/>
                <a:gd name="connsiteX45" fmla="*/ 4308098 w 6043910"/>
                <a:gd name="connsiteY45" fmla="*/ 2235444 h 2360490"/>
                <a:gd name="connsiteX46" fmla="*/ 4347175 w 6043910"/>
                <a:gd name="connsiteY46" fmla="*/ 2243259 h 2360490"/>
                <a:gd name="connsiteX47" fmla="*/ 4370621 w 6043910"/>
                <a:gd name="connsiteY47" fmla="*/ 2251075 h 2360490"/>
                <a:gd name="connsiteX48" fmla="*/ 4425329 w 6043910"/>
                <a:gd name="connsiteY48" fmla="*/ 2258890 h 2360490"/>
                <a:gd name="connsiteX49" fmla="*/ 4534744 w 6043910"/>
                <a:gd name="connsiteY49" fmla="*/ 2290151 h 2360490"/>
                <a:gd name="connsiteX50" fmla="*/ 4737944 w 6043910"/>
                <a:gd name="connsiteY50" fmla="*/ 2305782 h 2360490"/>
                <a:gd name="connsiteX51" fmla="*/ 4808282 w 6043910"/>
                <a:gd name="connsiteY51" fmla="*/ 2313598 h 2360490"/>
                <a:gd name="connsiteX52" fmla="*/ 4839544 w 6043910"/>
                <a:gd name="connsiteY52" fmla="*/ 2321413 h 2360490"/>
                <a:gd name="connsiteX53" fmla="*/ 5050559 w 6043910"/>
                <a:gd name="connsiteY53" fmla="*/ 2329228 h 2360490"/>
                <a:gd name="connsiteX54" fmla="*/ 5105267 w 6043910"/>
                <a:gd name="connsiteY54" fmla="*/ 2337044 h 2360490"/>
                <a:gd name="connsiteX55" fmla="*/ 5152159 w 6043910"/>
                <a:gd name="connsiteY55" fmla="*/ 2344859 h 2360490"/>
                <a:gd name="connsiteX56" fmla="*/ 5230313 w 6043910"/>
                <a:gd name="connsiteY56" fmla="*/ 2352675 h 2360490"/>
                <a:gd name="connsiteX57" fmla="*/ 5285021 w 6043910"/>
                <a:gd name="connsiteY57" fmla="*/ 2360490 h 2360490"/>
                <a:gd name="connsiteX58" fmla="*/ 5550744 w 6043910"/>
                <a:gd name="connsiteY58" fmla="*/ 2344859 h 2360490"/>
                <a:gd name="connsiteX59" fmla="*/ 5753944 w 6043910"/>
                <a:gd name="connsiteY59" fmla="*/ 2274521 h 2360490"/>
                <a:gd name="connsiteX60" fmla="*/ 5949329 w 6043910"/>
                <a:gd name="connsiteY60" fmla="*/ 2079136 h 2360490"/>
                <a:gd name="connsiteX61" fmla="*/ 6035298 w 6043910"/>
                <a:gd name="connsiteY61" fmla="*/ 1836859 h 2360490"/>
                <a:gd name="connsiteX62" fmla="*/ 6019667 w 6043910"/>
                <a:gd name="connsiteY62" fmla="*/ 1610213 h 2360490"/>
                <a:gd name="connsiteX63" fmla="*/ 5847729 w 6043910"/>
                <a:gd name="connsiteY63" fmla="*/ 1422644 h 2360490"/>
                <a:gd name="connsiteX64" fmla="*/ 5496036 w 6043910"/>
                <a:gd name="connsiteY64" fmla="*/ 1258521 h 2360490"/>
                <a:gd name="connsiteX65" fmla="*/ 5066190 w 6043910"/>
                <a:gd name="connsiteY65" fmla="*/ 1055321 h 2360490"/>
                <a:gd name="connsiteX66" fmla="*/ 4691052 w 6043910"/>
                <a:gd name="connsiteY66" fmla="*/ 844305 h 2360490"/>
                <a:gd name="connsiteX67" fmla="*/ 4495667 w 6043910"/>
                <a:gd name="connsiteY67" fmla="*/ 539505 h 2360490"/>
                <a:gd name="connsiteX68" fmla="*/ 4347175 w 6043910"/>
                <a:gd name="connsiteY68" fmla="*/ 242521 h 2360490"/>
                <a:gd name="connsiteX69" fmla="*/ 3979852 w 6043910"/>
                <a:gd name="connsiteY69" fmla="*/ 8059 h 2360490"/>
                <a:gd name="connsiteX70" fmla="*/ 3691904 w 6043910"/>
                <a:gd name="connsiteY70" fmla="*/ 0 h 2360490"/>
                <a:gd name="connsiteX71" fmla="*/ 3464036 w 6043910"/>
                <a:gd name="connsiteY71" fmla="*/ 23690 h 2360490"/>
                <a:gd name="connsiteX72" fmla="*/ 3378067 w 6043910"/>
                <a:gd name="connsiteY72" fmla="*/ 31505 h 2360490"/>
                <a:gd name="connsiteX73" fmla="*/ 3323359 w 6043910"/>
                <a:gd name="connsiteY73" fmla="*/ 47136 h 2360490"/>
                <a:gd name="connsiteX74" fmla="*/ 3276467 w 6043910"/>
                <a:gd name="connsiteY74" fmla="*/ 62767 h 2360490"/>
                <a:gd name="connsiteX75" fmla="*/ 3253021 w 6043910"/>
                <a:gd name="connsiteY75" fmla="*/ 70582 h 2360490"/>
                <a:gd name="connsiteX76" fmla="*/ 3198313 w 6043910"/>
                <a:gd name="connsiteY76" fmla="*/ 94028 h 2360490"/>
                <a:gd name="connsiteX77" fmla="*/ 3127975 w 6043910"/>
                <a:gd name="connsiteY77" fmla="*/ 117475 h 2360490"/>
                <a:gd name="connsiteX78" fmla="*/ 3104529 w 6043910"/>
                <a:gd name="connsiteY78" fmla="*/ 125290 h 2360490"/>
                <a:gd name="connsiteX79" fmla="*/ 3073267 w 6043910"/>
                <a:gd name="connsiteY79" fmla="*/ 133105 h 2360490"/>
                <a:gd name="connsiteX80" fmla="*/ 3026375 w 6043910"/>
                <a:gd name="connsiteY80" fmla="*/ 148736 h 2360490"/>
                <a:gd name="connsiteX81" fmla="*/ 2948221 w 6043910"/>
                <a:gd name="connsiteY81" fmla="*/ 172182 h 2360490"/>
                <a:gd name="connsiteX82" fmla="*/ 2924775 w 6043910"/>
                <a:gd name="connsiteY82" fmla="*/ 179998 h 2360490"/>
                <a:gd name="connsiteX83" fmla="*/ 2901329 w 6043910"/>
                <a:gd name="connsiteY83" fmla="*/ 195628 h 2360490"/>
                <a:gd name="connsiteX84" fmla="*/ 2846621 w 6043910"/>
                <a:gd name="connsiteY84" fmla="*/ 211259 h 2360490"/>
                <a:gd name="connsiteX85" fmla="*/ 2823175 w 6043910"/>
                <a:gd name="connsiteY85" fmla="*/ 226890 h 2360490"/>
                <a:gd name="connsiteX86" fmla="*/ 2791913 w 6043910"/>
                <a:gd name="connsiteY86" fmla="*/ 234705 h 2360490"/>
                <a:gd name="connsiteX87" fmla="*/ 2768467 w 6043910"/>
                <a:gd name="connsiteY87" fmla="*/ 242521 h 2360490"/>
                <a:gd name="connsiteX88" fmla="*/ 2737205 w 6043910"/>
                <a:gd name="connsiteY88" fmla="*/ 250336 h 2360490"/>
                <a:gd name="connsiteX89" fmla="*/ 2682498 w 6043910"/>
                <a:gd name="connsiteY89" fmla="*/ 265967 h 2360490"/>
                <a:gd name="connsiteX90" fmla="*/ 2643421 w 6043910"/>
                <a:gd name="connsiteY90" fmla="*/ 273782 h 2360490"/>
                <a:gd name="connsiteX91" fmla="*/ 2619975 w 6043910"/>
                <a:gd name="connsiteY91" fmla="*/ 281598 h 2360490"/>
                <a:gd name="connsiteX92" fmla="*/ 2573082 w 6043910"/>
                <a:gd name="connsiteY92" fmla="*/ 289413 h 2360490"/>
                <a:gd name="connsiteX93" fmla="*/ 2549636 w 6043910"/>
                <a:gd name="connsiteY93" fmla="*/ 297228 h 2360490"/>
                <a:gd name="connsiteX94" fmla="*/ 2479298 w 6043910"/>
                <a:gd name="connsiteY94" fmla="*/ 312859 h 2360490"/>
                <a:gd name="connsiteX95" fmla="*/ 2416775 w 6043910"/>
                <a:gd name="connsiteY95" fmla="*/ 336305 h 2360490"/>
                <a:gd name="connsiteX96" fmla="*/ 2393329 w 6043910"/>
                <a:gd name="connsiteY96" fmla="*/ 351936 h 2360490"/>
                <a:gd name="connsiteX97" fmla="*/ 2338621 w 6043910"/>
                <a:gd name="connsiteY97" fmla="*/ 359751 h 2360490"/>
                <a:gd name="connsiteX98" fmla="*/ 2276098 w 6043910"/>
                <a:gd name="connsiteY98" fmla="*/ 375382 h 2360490"/>
                <a:gd name="connsiteX99" fmla="*/ 2166682 w 6043910"/>
                <a:gd name="connsiteY99" fmla="*/ 391013 h 2360490"/>
                <a:gd name="connsiteX100" fmla="*/ 2111975 w 6043910"/>
                <a:gd name="connsiteY100" fmla="*/ 406644 h 2360490"/>
                <a:gd name="connsiteX101" fmla="*/ 2002559 w 6043910"/>
                <a:gd name="connsiteY101" fmla="*/ 437905 h 2360490"/>
                <a:gd name="connsiteX102" fmla="*/ 1955667 w 6043910"/>
                <a:gd name="connsiteY102" fmla="*/ 453536 h 2360490"/>
                <a:gd name="connsiteX103" fmla="*/ 1924405 w 6043910"/>
                <a:gd name="connsiteY103" fmla="*/ 461351 h 2360490"/>
                <a:gd name="connsiteX104" fmla="*/ 1900959 w 6043910"/>
                <a:gd name="connsiteY104" fmla="*/ 469167 h 2360490"/>
                <a:gd name="connsiteX105" fmla="*/ 1830621 w 6043910"/>
                <a:gd name="connsiteY105" fmla="*/ 476982 h 2360490"/>
                <a:gd name="connsiteX106" fmla="*/ 1736836 w 6043910"/>
                <a:gd name="connsiteY106" fmla="*/ 492613 h 2360490"/>
                <a:gd name="connsiteX107" fmla="*/ 1478929 w 6043910"/>
                <a:gd name="connsiteY107" fmla="*/ 516059 h 2360490"/>
                <a:gd name="connsiteX108" fmla="*/ 1400775 w 6043910"/>
                <a:gd name="connsiteY108" fmla="*/ 531690 h 2360490"/>
                <a:gd name="connsiteX109" fmla="*/ 1369513 w 6043910"/>
                <a:gd name="connsiteY109" fmla="*/ 539505 h 2360490"/>
                <a:gd name="connsiteX110" fmla="*/ 1142866 w 6043910"/>
                <a:gd name="connsiteY110" fmla="*/ 594213 h 2360490"/>
                <a:gd name="connsiteX111" fmla="*/ 431666 w 6043910"/>
                <a:gd name="connsiteY11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62029 w 6043910"/>
                <a:gd name="connsiteY23" fmla="*/ 2213463 h 2360490"/>
                <a:gd name="connsiteX24" fmla="*/ 2237021 w 6043910"/>
                <a:gd name="connsiteY24" fmla="*/ 2227628 h 2360490"/>
                <a:gd name="connsiteX25" fmla="*/ 2487113 w 6043910"/>
                <a:gd name="connsiteY25" fmla="*/ 2196367 h 2360490"/>
                <a:gd name="connsiteX26" fmla="*/ 2690313 w 6043910"/>
                <a:gd name="connsiteY26" fmla="*/ 2157290 h 2360490"/>
                <a:gd name="connsiteX27" fmla="*/ 2956036 w 6043910"/>
                <a:gd name="connsiteY27" fmla="*/ 2094767 h 2360490"/>
                <a:gd name="connsiteX28" fmla="*/ 3174867 w 6043910"/>
                <a:gd name="connsiteY28" fmla="*/ 2063505 h 2360490"/>
                <a:gd name="connsiteX29" fmla="*/ 3651605 w 6043910"/>
                <a:gd name="connsiteY29" fmla="*/ 2047875 h 2360490"/>
                <a:gd name="connsiteX30" fmla="*/ 3690682 w 6043910"/>
                <a:gd name="connsiteY30" fmla="*/ 2055690 h 2360490"/>
                <a:gd name="connsiteX31" fmla="*/ 3753205 w 6043910"/>
                <a:gd name="connsiteY31" fmla="*/ 2071321 h 2360490"/>
                <a:gd name="connsiteX32" fmla="*/ 3800098 w 6043910"/>
                <a:gd name="connsiteY32" fmla="*/ 2086951 h 2360490"/>
                <a:gd name="connsiteX33" fmla="*/ 3823544 w 6043910"/>
                <a:gd name="connsiteY33" fmla="*/ 2094767 h 2360490"/>
                <a:gd name="connsiteX34" fmla="*/ 3862621 w 6043910"/>
                <a:gd name="connsiteY34" fmla="*/ 2102582 h 2360490"/>
                <a:gd name="connsiteX35" fmla="*/ 3893882 w 6043910"/>
                <a:gd name="connsiteY35" fmla="*/ 2118213 h 2360490"/>
                <a:gd name="connsiteX36" fmla="*/ 3948590 w 6043910"/>
                <a:gd name="connsiteY36" fmla="*/ 2133844 h 2360490"/>
                <a:gd name="connsiteX37" fmla="*/ 3972036 w 6043910"/>
                <a:gd name="connsiteY37" fmla="*/ 2141659 h 2360490"/>
                <a:gd name="connsiteX38" fmla="*/ 4026744 w 6043910"/>
                <a:gd name="connsiteY38" fmla="*/ 2157290 h 2360490"/>
                <a:gd name="connsiteX39" fmla="*/ 4050190 w 6043910"/>
                <a:gd name="connsiteY39" fmla="*/ 2172921 h 2360490"/>
                <a:gd name="connsiteX40" fmla="*/ 4120529 w 6043910"/>
                <a:gd name="connsiteY40" fmla="*/ 2188551 h 2360490"/>
                <a:gd name="connsiteX41" fmla="*/ 4143975 w 6043910"/>
                <a:gd name="connsiteY41" fmla="*/ 2196367 h 2360490"/>
                <a:gd name="connsiteX42" fmla="*/ 4237759 w 6043910"/>
                <a:gd name="connsiteY42" fmla="*/ 2211998 h 2360490"/>
                <a:gd name="connsiteX43" fmla="*/ 4284652 w 6043910"/>
                <a:gd name="connsiteY43" fmla="*/ 2227628 h 2360490"/>
                <a:gd name="connsiteX44" fmla="*/ 4308098 w 6043910"/>
                <a:gd name="connsiteY44" fmla="*/ 2235444 h 2360490"/>
                <a:gd name="connsiteX45" fmla="*/ 4347175 w 6043910"/>
                <a:gd name="connsiteY45" fmla="*/ 2243259 h 2360490"/>
                <a:gd name="connsiteX46" fmla="*/ 4370621 w 6043910"/>
                <a:gd name="connsiteY46" fmla="*/ 2251075 h 2360490"/>
                <a:gd name="connsiteX47" fmla="*/ 4425329 w 6043910"/>
                <a:gd name="connsiteY47" fmla="*/ 2258890 h 2360490"/>
                <a:gd name="connsiteX48" fmla="*/ 4534744 w 6043910"/>
                <a:gd name="connsiteY48" fmla="*/ 2290151 h 2360490"/>
                <a:gd name="connsiteX49" fmla="*/ 4737944 w 6043910"/>
                <a:gd name="connsiteY49" fmla="*/ 2305782 h 2360490"/>
                <a:gd name="connsiteX50" fmla="*/ 4808282 w 6043910"/>
                <a:gd name="connsiteY50" fmla="*/ 2313598 h 2360490"/>
                <a:gd name="connsiteX51" fmla="*/ 4839544 w 6043910"/>
                <a:gd name="connsiteY51" fmla="*/ 2321413 h 2360490"/>
                <a:gd name="connsiteX52" fmla="*/ 5050559 w 6043910"/>
                <a:gd name="connsiteY52" fmla="*/ 2329228 h 2360490"/>
                <a:gd name="connsiteX53" fmla="*/ 5105267 w 6043910"/>
                <a:gd name="connsiteY53" fmla="*/ 2337044 h 2360490"/>
                <a:gd name="connsiteX54" fmla="*/ 5152159 w 6043910"/>
                <a:gd name="connsiteY54" fmla="*/ 2344859 h 2360490"/>
                <a:gd name="connsiteX55" fmla="*/ 5230313 w 6043910"/>
                <a:gd name="connsiteY55" fmla="*/ 2352675 h 2360490"/>
                <a:gd name="connsiteX56" fmla="*/ 5285021 w 6043910"/>
                <a:gd name="connsiteY56" fmla="*/ 2360490 h 2360490"/>
                <a:gd name="connsiteX57" fmla="*/ 5550744 w 6043910"/>
                <a:gd name="connsiteY57" fmla="*/ 2344859 h 2360490"/>
                <a:gd name="connsiteX58" fmla="*/ 5753944 w 6043910"/>
                <a:gd name="connsiteY58" fmla="*/ 2274521 h 2360490"/>
                <a:gd name="connsiteX59" fmla="*/ 5949329 w 6043910"/>
                <a:gd name="connsiteY59" fmla="*/ 2079136 h 2360490"/>
                <a:gd name="connsiteX60" fmla="*/ 6035298 w 6043910"/>
                <a:gd name="connsiteY60" fmla="*/ 1836859 h 2360490"/>
                <a:gd name="connsiteX61" fmla="*/ 6019667 w 6043910"/>
                <a:gd name="connsiteY61" fmla="*/ 1610213 h 2360490"/>
                <a:gd name="connsiteX62" fmla="*/ 5847729 w 6043910"/>
                <a:gd name="connsiteY62" fmla="*/ 1422644 h 2360490"/>
                <a:gd name="connsiteX63" fmla="*/ 5496036 w 6043910"/>
                <a:gd name="connsiteY63" fmla="*/ 1258521 h 2360490"/>
                <a:gd name="connsiteX64" fmla="*/ 5066190 w 6043910"/>
                <a:gd name="connsiteY64" fmla="*/ 1055321 h 2360490"/>
                <a:gd name="connsiteX65" fmla="*/ 4691052 w 6043910"/>
                <a:gd name="connsiteY65" fmla="*/ 844305 h 2360490"/>
                <a:gd name="connsiteX66" fmla="*/ 4495667 w 6043910"/>
                <a:gd name="connsiteY66" fmla="*/ 539505 h 2360490"/>
                <a:gd name="connsiteX67" fmla="*/ 4347175 w 6043910"/>
                <a:gd name="connsiteY67" fmla="*/ 242521 h 2360490"/>
                <a:gd name="connsiteX68" fmla="*/ 3979852 w 6043910"/>
                <a:gd name="connsiteY68" fmla="*/ 8059 h 2360490"/>
                <a:gd name="connsiteX69" fmla="*/ 3691904 w 6043910"/>
                <a:gd name="connsiteY69" fmla="*/ 0 h 2360490"/>
                <a:gd name="connsiteX70" fmla="*/ 3464036 w 6043910"/>
                <a:gd name="connsiteY70" fmla="*/ 23690 h 2360490"/>
                <a:gd name="connsiteX71" fmla="*/ 3378067 w 6043910"/>
                <a:gd name="connsiteY71" fmla="*/ 31505 h 2360490"/>
                <a:gd name="connsiteX72" fmla="*/ 3323359 w 6043910"/>
                <a:gd name="connsiteY72" fmla="*/ 47136 h 2360490"/>
                <a:gd name="connsiteX73" fmla="*/ 3276467 w 6043910"/>
                <a:gd name="connsiteY73" fmla="*/ 62767 h 2360490"/>
                <a:gd name="connsiteX74" fmla="*/ 3253021 w 6043910"/>
                <a:gd name="connsiteY74" fmla="*/ 70582 h 2360490"/>
                <a:gd name="connsiteX75" fmla="*/ 3198313 w 6043910"/>
                <a:gd name="connsiteY75" fmla="*/ 94028 h 2360490"/>
                <a:gd name="connsiteX76" fmla="*/ 3127975 w 6043910"/>
                <a:gd name="connsiteY76" fmla="*/ 117475 h 2360490"/>
                <a:gd name="connsiteX77" fmla="*/ 3104529 w 6043910"/>
                <a:gd name="connsiteY77" fmla="*/ 125290 h 2360490"/>
                <a:gd name="connsiteX78" fmla="*/ 3073267 w 6043910"/>
                <a:gd name="connsiteY78" fmla="*/ 133105 h 2360490"/>
                <a:gd name="connsiteX79" fmla="*/ 3026375 w 6043910"/>
                <a:gd name="connsiteY79" fmla="*/ 148736 h 2360490"/>
                <a:gd name="connsiteX80" fmla="*/ 2948221 w 6043910"/>
                <a:gd name="connsiteY80" fmla="*/ 172182 h 2360490"/>
                <a:gd name="connsiteX81" fmla="*/ 2924775 w 6043910"/>
                <a:gd name="connsiteY81" fmla="*/ 179998 h 2360490"/>
                <a:gd name="connsiteX82" fmla="*/ 2901329 w 6043910"/>
                <a:gd name="connsiteY82" fmla="*/ 195628 h 2360490"/>
                <a:gd name="connsiteX83" fmla="*/ 2846621 w 6043910"/>
                <a:gd name="connsiteY83" fmla="*/ 211259 h 2360490"/>
                <a:gd name="connsiteX84" fmla="*/ 2823175 w 6043910"/>
                <a:gd name="connsiteY84" fmla="*/ 226890 h 2360490"/>
                <a:gd name="connsiteX85" fmla="*/ 2791913 w 6043910"/>
                <a:gd name="connsiteY85" fmla="*/ 234705 h 2360490"/>
                <a:gd name="connsiteX86" fmla="*/ 2768467 w 6043910"/>
                <a:gd name="connsiteY86" fmla="*/ 242521 h 2360490"/>
                <a:gd name="connsiteX87" fmla="*/ 2737205 w 6043910"/>
                <a:gd name="connsiteY87" fmla="*/ 250336 h 2360490"/>
                <a:gd name="connsiteX88" fmla="*/ 2682498 w 6043910"/>
                <a:gd name="connsiteY88" fmla="*/ 265967 h 2360490"/>
                <a:gd name="connsiteX89" fmla="*/ 2643421 w 6043910"/>
                <a:gd name="connsiteY89" fmla="*/ 273782 h 2360490"/>
                <a:gd name="connsiteX90" fmla="*/ 2619975 w 6043910"/>
                <a:gd name="connsiteY90" fmla="*/ 281598 h 2360490"/>
                <a:gd name="connsiteX91" fmla="*/ 2573082 w 6043910"/>
                <a:gd name="connsiteY91" fmla="*/ 289413 h 2360490"/>
                <a:gd name="connsiteX92" fmla="*/ 2549636 w 6043910"/>
                <a:gd name="connsiteY92" fmla="*/ 297228 h 2360490"/>
                <a:gd name="connsiteX93" fmla="*/ 2479298 w 6043910"/>
                <a:gd name="connsiteY93" fmla="*/ 312859 h 2360490"/>
                <a:gd name="connsiteX94" fmla="*/ 2416775 w 6043910"/>
                <a:gd name="connsiteY94" fmla="*/ 336305 h 2360490"/>
                <a:gd name="connsiteX95" fmla="*/ 2393329 w 6043910"/>
                <a:gd name="connsiteY95" fmla="*/ 351936 h 2360490"/>
                <a:gd name="connsiteX96" fmla="*/ 2338621 w 6043910"/>
                <a:gd name="connsiteY96" fmla="*/ 359751 h 2360490"/>
                <a:gd name="connsiteX97" fmla="*/ 2276098 w 6043910"/>
                <a:gd name="connsiteY97" fmla="*/ 375382 h 2360490"/>
                <a:gd name="connsiteX98" fmla="*/ 2166682 w 6043910"/>
                <a:gd name="connsiteY98" fmla="*/ 391013 h 2360490"/>
                <a:gd name="connsiteX99" fmla="*/ 2111975 w 6043910"/>
                <a:gd name="connsiteY99" fmla="*/ 406644 h 2360490"/>
                <a:gd name="connsiteX100" fmla="*/ 2002559 w 6043910"/>
                <a:gd name="connsiteY100" fmla="*/ 437905 h 2360490"/>
                <a:gd name="connsiteX101" fmla="*/ 1955667 w 6043910"/>
                <a:gd name="connsiteY101" fmla="*/ 453536 h 2360490"/>
                <a:gd name="connsiteX102" fmla="*/ 1924405 w 6043910"/>
                <a:gd name="connsiteY102" fmla="*/ 461351 h 2360490"/>
                <a:gd name="connsiteX103" fmla="*/ 1900959 w 6043910"/>
                <a:gd name="connsiteY103" fmla="*/ 469167 h 2360490"/>
                <a:gd name="connsiteX104" fmla="*/ 1830621 w 6043910"/>
                <a:gd name="connsiteY104" fmla="*/ 476982 h 2360490"/>
                <a:gd name="connsiteX105" fmla="*/ 1736836 w 6043910"/>
                <a:gd name="connsiteY105" fmla="*/ 492613 h 2360490"/>
                <a:gd name="connsiteX106" fmla="*/ 1478929 w 6043910"/>
                <a:gd name="connsiteY106" fmla="*/ 516059 h 2360490"/>
                <a:gd name="connsiteX107" fmla="*/ 1400775 w 6043910"/>
                <a:gd name="connsiteY107" fmla="*/ 531690 h 2360490"/>
                <a:gd name="connsiteX108" fmla="*/ 1369513 w 6043910"/>
                <a:gd name="connsiteY108" fmla="*/ 539505 h 2360490"/>
                <a:gd name="connsiteX109" fmla="*/ 1142866 w 6043910"/>
                <a:gd name="connsiteY109" fmla="*/ 594213 h 2360490"/>
                <a:gd name="connsiteX110" fmla="*/ 431666 w 6043910"/>
                <a:gd name="connsiteY11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237021 w 6043910"/>
                <a:gd name="connsiteY23" fmla="*/ 2227628 h 2360490"/>
                <a:gd name="connsiteX24" fmla="*/ 2487113 w 6043910"/>
                <a:gd name="connsiteY24" fmla="*/ 2196367 h 2360490"/>
                <a:gd name="connsiteX25" fmla="*/ 2690313 w 6043910"/>
                <a:gd name="connsiteY25" fmla="*/ 2157290 h 2360490"/>
                <a:gd name="connsiteX26" fmla="*/ 2956036 w 6043910"/>
                <a:gd name="connsiteY26" fmla="*/ 2094767 h 2360490"/>
                <a:gd name="connsiteX27" fmla="*/ 3174867 w 6043910"/>
                <a:gd name="connsiteY27" fmla="*/ 2063505 h 2360490"/>
                <a:gd name="connsiteX28" fmla="*/ 3651605 w 6043910"/>
                <a:gd name="connsiteY28" fmla="*/ 2047875 h 2360490"/>
                <a:gd name="connsiteX29" fmla="*/ 3690682 w 6043910"/>
                <a:gd name="connsiteY29" fmla="*/ 2055690 h 2360490"/>
                <a:gd name="connsiteX30" fmla="*/ 3753205 w 6043910"/>
                <a:gd name="connsiteY30" fmla="*/ 2071321 h 2360490"/>
                <a:gd name="connsiteX31" fmla="*/ 3800098 w 6043910"/>
                <a:gd name="connsiteY31" fmla="*/ 2086951 h 2360490"/>
                <a:gd name="connsiteX32" fmla="*/ 3823544 w 6043910"/>
                <a:gd name="connsiteY32" fmla="*/ 2094767 h 2360490"/>
                <a:gd name="connsiteX33" fmla="*/ 3862621 w 6043910"/>
                <a:gd name="connsiteY33" fmla="*/ 2102582 h 2360490"/>
                <a:gd name="connsiteX34" fmla="*/ 3893882 w 6043910"/>
                <a:gd name="connsiteY34" fmla="*/ 2118213 h 2360490"/>
                <a:gd name="connsiteX35" fmla="*/ 3948590 w 6043910"/>
                <a:gd name="connsiteY35" fmla="*/ 2133844 h 2360490"/>
                <a:gd name="connsiteX36" fmla="*/ 3972036 w 6043910"/>
                <a:gd name="connsiteY36" fmla="*/ 2141659 h 2360490"/>
                <a:gd name="connsiteX37" fmla="*/ 4026744 w 6043910"/>
                <a:gd name="connsiteY37" fmla="*/ 2157290 h 2360490"/>
                <a:gd name="connsiteX38" fmla="*/ 4050190 w 6043910"/>
                <a:gd name="connsiteY38" fmla="*/ 2172921 h 2360490"/>
                <a:gd name="connsiteX39" fmla="*/ 4120529 w 6043910"/>
                <a:gd name="connsiteY39" fmla="*/ 2188551 h 2360490"/>
                <a:gd name="connsiteX40" fmla="*/ 4143975 w 6043910"/>
                <a:gd name="connsiteY40" fmla="*/ 2196367 h 2360490"/>
                <a:gd name="connsiteX41" fmla="*/ 4237759 w 6043910"/>
                <a:gd name="connsiteY41" fmla="*/ 2211998 h 2360490"/>
                <a:gd name="connsiteX42" fmla="*/ 4284652 w 6043910"/>
                <a:gd name="connsiteY42" fmla="*/ 2227628 h 2360490"/>
                <a:gd name="connsiteX43" fmla="*/ 4308098 w 6043910"/>
                <a:gd name="connsiteY43" fmla="*/ 2235444 h 2360490"/>
                <a:gd name="connsiteX44" fmla="*/ 4347175 w 6043910"/>
                <a:gd name="connsiteY44" fmla="*/ 2243259 h 2360490"/>
                <a:gd name="connsiteX45" fmla="*/ 4370621 w 6043910"/>
                <a:gd name="connsiteY45" fmla="*/ 2251075 h 2360490"/>
                <a:gd name="connsiteX46" fmla="*/ 4425329 w 6043910"/>
                <a:gd name="connsiteY46" fmla="*/ 2258890 h 2360490"/>
                <a:gd name="connsiteX47" fmla="*/ 4534744 w 6043910"/>
                <a:gd name="connsiteY47" fmla="*/ 2290151 h 2360490"/>
                <a:gd name="connsiteX48" fmla="*/ 4737944 w 6043910"/>
                <a:gd name="connsiteY48" fmla="*/ 2305782 h 2360490"/>
                <a:gd name="connsiteX49" fmla="*/ 4808282 w 6043910"/>
                <a:gd name="connsiteY49" fmla="*/ 2313598 h 2360490"/>
                <a:gd name="connsiteX50" fmla="*/ 4839544 w 6043910"/>
                <a:gd name="connsiteY50" fmla="*/ 2321413 h 2360490"/>
                <a:gd name="connsiteX51" fmla="*/ 5050559 w 6043910"/>
                <a:gd name="connsiteY51" fmla="*/ 2329228 h 2360490"/>
                <a:gd name="connsiteX52" fmla="*/ 5105267 w 6043910"/>
                <a:gd name="connsiteY52" fmla="*/ 2337044 h 2360490"/>
                <a:gd name="connsiteX53" fmla="*/ 5152159 w 6043910"/>
                <a:gd name="connsiteY53" fmla="*/ 2344859 h 2360490"/>
                <a:gd name="connsiteX54" fmla="*/ 5230313 w 6043910"/>
                <a:gd name="connsiteY54" fmla="*/ 2352675 h 2360490"/>
                <a:gd name="connsiteX55" fmla="*/ 5285021 w 6043910"/>
                <a:gd name="connsiteY55" fmla="*/ 2360490 h 2360490"/>
                <a:gd name="connsiteX56" fmla="*/ 5550744 w 6043910"/>
                <a:gd name="connsiteY56" fmla="*/ 2344859 h 2360490"/>
                <a:gd name="connsiteX57" fmla="*/ 5753944 w 6043910"/>
                <a:gd name="connsiteY57" fmla="*/ 2274521 h 2360490"/>
                <a:gd name="connsiteX58" fmla="*/ 5949329 w 6043910"/>
                <a:gd name="connsiteY58" fmla="*/ 2079136 h 2360490"/>
                <a:gd name="connsiteX59" fmla="*/ 6035298 w 6043910"/>
                <a:gd name="connsiteY59" fmla="*/ 1836859 h 2360490"/>
                <a:gd name="connsiteX60" fmla="*/ 6019667 w 6043910"/>
                <a:gd name="connsiteY60" fmla="*/ 1610213 h 2360490"/>
                <a:gd name="connsiteX61" fmla="*/ 5847729 w 6043910"/>
                <a:gd name="connsiteY61" fmla="*/ 1422644 h 2360490"/>
                <a:gd name="connsiteX62" fmla="*/ 5496036 w 6043910"/>
                <a:gd name="connsiteY62" fmla="*/ 1258521 h 2360490"/>
                <a:gd name="connsiteX63" fmla="*/ 5066190 w 6043910"/>
                <a:gd name="connsiteY63" fmla="*/ 1055321 h 2360490"/>
                <a:gd name="connsiteX64" fmla="*/ 4691052 w 6043910"/>
                <a:gd name="connsiteY64" fmla="*/ 844305 h 2360490"/>
                <a:gd name="connsiteX65" fmla="*/ 4495667 w 6043910"/>
                <a:gd name="connsiteY65" fmla="*/ 539505 h 2360490"/>
                <a:gd name="connsiteX66" fmla="*/ 4347175 w 6043910"/>
                <a:gd name="connsiteY66" fmla="*/ 242521 h 2360490"/>
                <a:gd name="connsiteX67" fmla="*/ 3979852 w 6043910"/>
                <a:gd name="connsiteY67" fmla="*/ 8059 h 2360490"/>
                <a:gd name="connsiteX68" fmla="*/ 3691904 w 6043910"/>
                <a:gd name="connsiteY68" fmla="*/ 0 h 2360490"/>
                <a:gd name="connsiteX69" fmla="*/ 3464036 w 6043910"/>
                <a:gd name="connsiteY69" fmla="*/ 23690 h 2360490"/>
                <a:gd name="connsiteX70" fmla="*/ 3378067 w 6043910"/>
                <a:gd name="connsiteY70" fmla="*/ 31505 h 2360490"/>
                <a:gd name="connsiteX71" fmla="*/ 3323359 w 6043910"/>
                <a:gd name="connsiteY71" fmla="*/ 47136 h 2360490"/>
                <a:gd name="connsiteX72" fmla="*/ 3276467 w 6043910"/>
                <a:gd name="connsiteY72" fmla="*/ 62767 h 2360490"/>
                <a:gd name="connsiteX73" fmla="*/ 3253021 w 6043910"/>
                <a:gd name="connsiteY73" fmla="*/ 70582 h 2360490"/>
                <a:gd name="connsiteX74" fmla="*/ 3198313 w 6043910"/>
                <a:gd name="connsiteY74" fmla="*/ 94028 h 2360490"/>
                <a:gd name="connsiteX75" fmla="*/ 3127975 w 6043910"/>
                <a:gd name="connsiteY75" fmla="*/ 117475 h 2360490"/>
                <a:gd name="connsiteX76" fmla="*/ 3104529 w 6043910"/>
                <a:gd name="connsiteY76" fmla="*/ 125290 h 2360490"/>
                <a:gd name="connsiteX77" fmla="*/ 3073267 w 6043910"/>
                <a:gd name="connsiteY77" fmla="*/ 133105 h 2360490"/>
                <a:gd name="connsiteX78" fmla="*/ 3026375 w 6043910"/>
                <a:gd name="connsiteY78" fmla="*/ 148736 h 2360490"/>
                <a:gd name="connsiteX79" fmla="*/ 2948221 w 6043910"/>
                <a:gd name="connsiteY79" fmla="*/ 172182 h 2360490"/>
                <a:gd name="connsiteX80" fmla="*/ 2924775 w 6043910"/>
                <a:gd name="connsiteY80" fmla="*/ 179998 h 2360490"/>
                <a:gd name="connsiteX81" fmla="*/ 2901329 w 6043910"/>
                <a:gd name="connsiteY81" fmla="*/ 195628 h 2360490"/>
                <a:gd name="connsiteX82" fmla="*/ 2846621 w 6043910"/>
                <a:gd name="connsiteY82" fmla="*/ 211259 h 2360490"/>
                <a:gd name="connsiteX83" fmla="*/ 2823175 w 6043910"/>
                <a:gd name="connsiteY83" fmla="*/ 226890 h 2360490"/>
                <a:gd name="connsiteX84" fmla="*/ 2791913 w 6043910"/>
                <a:gd name="connsiteY84" fmla="*/ 234705 h 2360490"/>
                <a:gd name="connsiteX85" fmla="*/ 2768467 w 6043910"/>
                <a:gd name="connsiteY85" fmla="*/ 242521 h 2360490"/>
                <a:gd name="connsiteX86" fmla="*/ 2737205 w 6043910"/>
                <a:gd name="connsiteY86" fmla="*/ 250336 h 2360490"/>
                <a:gd name="connsiteX87" fmla="*/ 2682498 w 6043910"/>
                <a:gd name="connsiteY87" fmla="*/ 265967 h 2360490"/>
                <a:gd name="connsiteX88" fmla="*/ 2643421 w 6043910"/>
                <a:gd name="connsiteY88" fmla="*/ 273782 h 2360490"/>
                <a:gd name="connsiteX89" fmla="*/ 2619975 w 6043910"/>
                <a:gd name="connsiteY89" fmla="*/ 281598 h 2360490"/>
                <a:gd name="connsiteX90" fmla="*/ 2573082 w 6043910"/>
                <a:gd name="connsiteY90" fmla="*/ 289413 h 2360490"/>
                <a:gd name="connsiteX91" fmla="*/ 2549636 w 6043910"/>
                <a:gd name="connsiteY91" fmla="*/ 297228 h 2360490"/>
                <a:gd name="connsiteX92" fmla="*/ 2479298 w 6043910"/>
                <a:gd name="connsiteY92" fmla="*/ 312859 h 2360490"/>
                <a:gd name="connsiteX93" fmla="*/ 2416775 w 6043910"/>
                <a:gd name="connsiteY93" fmla="*/ 336305 h 2360490"/>
                <a:gd name="connsiteX94" fmla="*/ 2393329 w 6043910"/>
                <a:gd name="connsiteY94" fmla="*/ 351936 h 2360490"/>
                <a:gd name="connsiteX95" fmla="*/ 2338621 w 6043910"/>
                <a:gd name="connsiteY95" fmla="*/ 359751 h 2360490"/>
                <a:gd name="connsiteX96" fmla="*/ 2276098 w 6043910"/>
                <a:gd name="connsiteY96" fmla="*/ 375382 h 2360490"/>
                <a:gd name="connsiteX97" fmla="*/ 2166682 w 6043910"/>
                <a:gd name="connsiteY97" fmla="*/ 391013 h 2360490"/>
                <a:gd name="connsiteX98" fmla="*/ 2111975 w 6043910"/>
                <a:gd name="connsiteY98" fmla="*/ 406644 h 2360490"/>
                <a:gd name="connsiteX99" fmla="*/ 2002559 w 6043910"/>
                <a:gd name="connsiteY99" fmla="*/ 437905 h 2360490"/>
                <a:gd name="connsiteX100" fmla="*/ 1955667 w 6043910"/>
                <a:gd name="connsiteY100" fmla="*/ 453536 h 2360490"/>
                <a:gd name="connsiteX101" fmla="*/ 1924405 w 6043910"/>
                <a:gd name="connsiteY101" fmla="*/ 461351 h 2360490"/>
                <a:gd name="connsiteX102" fmla="*/ 1900959 w 6043910"/>
                <a:gd name="connsiteY102" fmla="*/ 469167 h 2360490"/>
                <a:gd name="connsiteX103" fmla="*/ 1830621 w 6043910"/>
                <a:gd name="connsiteY103" fmla="*/ 476982 h 2360490"/>
                <a:gd name="connsiteX104" fmla="*/ 1736836 w 6043910"/>
                <a:gd name="connsiteY104" fmla="*/ 492613 h 2360490"/>
                <a:gd name="connsiteX105" fmla="*/ 1478929 w 6043910"/>
                <a:gd name="connsiteY105" fmla="*/ 516059 h 2360490"/>
                <a:gd name="connsiteX106" fmla="*/ 1400775 w 6043910"/>
                <a:gd name="connsiteY106" fmla="*/ 531690 h 2360490"/>
                <a:gd name="connsiteX107" fmla="*/ 1369513 w 6043910"/>
                <a:gd name="connsiteY107" fmla="*/ 539505 h 2360490"/>
                <a:gd name="connsiteX108" fmla="*/ 1142866 w 6043910"/>
                <a:gd name="connsiteY108" fmla="*/ 594213 h 2360490"/>
                <a:gd name="connsiteX109" fmla="*/ 431666 w 6043910"/>
                <a:gd name="connsiteY10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346067 w 6043910"/>
                <a:gd name="connsiteY19" fmla="*/ 2118213 h 2360490"/>
                <a:gd name="connsiteX20" fmla="*/ 1705575 w 6043910"/>
                <a:gd name="connsiteY20" fmla="*/ 2165105 h 2360490"/>
                <a:gd name="connsiteX21" fmla="*/ 1932221 w 6043910"/>
                <a:gd name="connsiteY21" fmla="*/ 2204182 h 2360490"/>
                <a:gd name="connsiteX22" fmla="*/ 2237021 w 6043910"/>
                <a:gd name="connsiteY22" fmla="*/ 2227628 h 2360490"/>
                <a:gd name="connsiteX23" fmla="*/ 2487113 w 6043910"/>
                <a:gd name="connsiteY23" fmla="*/ 2196367 h 2360490"/>
                <a:gd name="connsiteX24" fmla="*/ 2690313 w 6043910"/>
                <a:gd name="connsiteY24" fmla="*/ 2157290 h 2360490"/>
                <a:gd name="connsiteX25" fmla="*/ 2956036 w 6043910"/>
                <a:gd name="connsiteY25" fmla="*/ 2094767 h 2360490"/>
                <a:gd name="connsiteX26" fmla="*/ 3174867 w 6043910"/>
                <a:gd name="connsiteY26" fmla="*/ 2063505 h 2360490"/>
                <a:gd name="connsiteX27" fmla="*/ 3651605 w 6043910"/>
                <a:gd name="connsiteY27" fmla="*/ 2047875 h 2360490"/>
                <a:gd name="connsiteX28" fmla="*/ 3690682 w 6043910"/>
                <a:gd name="connsiteY28" fmla="*/ 2055690 h 2360490"/>
                <a:gd name="connsiteX29" fmla="*/ 3753205 w 6043910"/>
                <a:gd name="connsiteY29" fmla="*/ 2071321 h 2360490"/>
                <a:gd name="connsiteX30" fmla="*/ 3800098 w 6043910"/>
                <a:gd name="connsiteY30" fmla="*/ 2086951 h 2360490"/>
                <a:gd name="connsiteX31" fmla="*/ 3823544 w 6043910"/>
                <a:gd name="connsiteY31" fmla="*/ 2094767 h 2360490"/>
                <a:gd name="connsiteX32" fmla="*/ 3862621 w 6043910"/>
                <a:gd name="connsiteY32" fmla="*/ 2102582 h 2360490"/>
                <a:gd name="connsiteX33" fmla="*/ 3893882 w 6043910"/>
                <a:gd name="connsiteY33" fmla="*/ 2118213 h 2360490"/>
                <a:gd name="connsiteX34" fmla="*/ 3948590 w 6043910"/>
                <a:gd name="connsiteY34" fmla="*/ 2133844 h 2360490"/>
                <a:gd name="connsiteX35" fmla="*/ 3972036 w 6043910"/>
                <a:gd name="connsiteY35" fmla="*/ 2141659 h 2360490"/>
                <a:gd name="connsiteX36" fmla="*/ 4026744 w 6043910"/>
                <a:gd name="connsiteY36" fmla="*/ 2157290 h 2360490"/>
                <a:gd name="connsiteX37" fmla="*/ 4050190 w 6043910"/>
                <a:gd name="connsiteY37" fmla="*/ 2172921 h 2360490"/>
                <a:gd name="connsiteX38" fmla="*/ 4120529 w 6043910"/>
                <a:gd name="connsiteY38" fmla="*/ 2188551 h 2360490"/>
                <a:gd name="connsiteX39" fmla="*/ 4143975 w 6043910"/>
                <a:gd name="connsiteY39" fmla="*/ 2196367 h 2360490"/>
                <a:gd name="connsiteX40" fmla="*/ 4237759 w 6043910"/>
                <a:gd name="connsiteY40" fmla="*/ 2211998 h 2360490"/>
                <a:gd name="connsiteX41" fmla="*/ 4284652 w 6043910"/>
                <a:gd name="connsiteY41" fmla="*/ 2227628 h 2360490"/>
                <a:gd name="connsiteX42" fmla="*/ 4308098 w 6043910"/>
                <a:gd name="connsiteY42" fmla="*/ 2235444 h 2360490"/>
                <a:gd name="connsiteX43" fmla="*/ 4347175 w 6043910"/>
                <a:gd name="connsiteY43" fmla="*/ 2243259 h 2360490"/>
                <a:gd name="connsiteX44" fmla="*/ 4370621 w 6043910"/>
                <a:gd name="connsiteY44" fmla="*/ 2251075 h 2360490"/>
                <a:gd name="connsiteX45" fmla="*/ 4425329 w 6043910"/>
                <a:gd name="connsiteY45" fmla="*/ 2258890 h 2360490"/>
                <a:gd name="connsiteX46" fmla="*/ 4534744 w 6043910"/>
                <a:gd name="connsiteY46" fmla="*/ 2290151 h 2360490"/>
                <a:gd name="connsiteX47" fmla="*/ 4737944 w 6043910"/>
                <a:gd name="connsiteY47" fmla="*/ 2305782 h 2360490"/>
                <a:gd name="connsiteX48" fmla="*/ 4808282 w 6043910"/>
                <a:gd name="connsiteY48" fmla="*/ 2313598 h 2360490"/>
                <a:gd name="connsiteX49" fmla="*/ 4839544 w 6043910"/>
                <a:gd name="connsiteY49" fmla="*/ 2321413 h 2360490"/>
                <a:gd name="connsiteX50" fmla="*/ 5050559 w 6043910"/>
                <a:gd name="connsiteY50" fmla="*/ 2329228 h 2360490"/>
                <a:gd name="connsiteX51" fmla="*/ 5105267 w 6043910"/>
                <a:gd name="connsiteY51" fmla="*/ 2337044 h 2360490"/>
                <a:gd name="connsiteX52" fmla="*/ 5152159 w 6043910"/>
                <a:gd name="connsiteY52" fmla="*/ 2344859 h 2360490"/>
                <a:gd name="connsiteX53" fmla="*/ 5230313 w 6043910"/>
                <a:gd name="connsiteY53" fmla="*/ 2352675 h 2360490"/>
                <a:gd name="connsiteX54" fmla="*/ 5285021 w 6043910"/>
                <a:gd name="connsiteY54" fmla="*/ 2360490 h 2360490"/>
                <a:gd name="connsiteX55" fmla="*/ 5550744 w 6043910"/>
                <a:gd name="connsiteY55" fmla="*/ 2344859 h 2360490"/>
                <a:gd name="connsiteX56" fmla="*/ 5753944 w 6043910"/>
                <a:gd name="connsiteY56" fmla="*/ 2274521 h 2360490"/>
                <a:gd name="connsiteX57" fmla="*/ 5949329 w 6043910"/>
                <a:gd name="connsiteY57" fmla="*/ 2079136 h 2360490"/>
                <a:gd name="connsiteX58" fmla="*/ 6035298 w 6043910"/>
                <a:gd name="connsiteY58" fmla="*/ 1836859 h 2360490"/>
                <a:gd name="connsiteX59" fmla="*/ 6019667 w 6043910"/>
                <a:gd name="connsiteY59" fmla="*/ 1610213 h 2360490"/>
                <a:gd name="connsiteX60" fmla="*/ 5847729 w 6043910"/>
                <a:gd name="connsiteY60" fmla="*/ 1422644 h 2360490"/>
                <a:gd name="connsiteX61" fmla="*/ 5496036 w 6043910"/>
                <a:gd name="connsiteY61" fmla="*/ 1258521 h 2360490"/>
                <a:gd name="connsiteX62" fmla="*/ 5066190 w 6043910"/>
                <a:gd name="connsiteY62" fmla="*/ 1055321 h 2360490"/>
                <a:gd name="connsiteX63" fmla="*/ 4691052 w 6043910"/>
                <a:gd name="connsiteY63" fmla="*/ 844305 h 2360490"/>
                <a:gd name="connsiteX64" fmla="*/ 4495667 w 6043910"/>
                <a:gd name="connsiteY64" fmla="*/ 539505 h 2360490"/>
                <a:gd name="connsiteX65" fmla="*/ 4347175 w 6043910"/>
                <a:gd name="connsiteY65" fmla="*/ 242521 h 2360490"/>
                <a:gd name="connsiteX66" fmla="*/ 3979852 w 6043910"/>
                <a:gd name="connsiteY66" fmla="*/ 8059 h 2360490"/>
                <a:gd name="connsiteX67" fmla="*/ 3691904 w 6043910"/>
                <a:gd name="connsiteY67" fmla="*/ 0 h 2360490"/>
                <a:gd name="connsiteX68" fmla="*/ 3464036 w 6043910"/>
                <a:gd name="connsiteY68" fmla="*/ 23690 h 2360490"/>
                <a:gd name="connsiteX69" fmla="*/ 3378067 w 6043910"/>
                <a:gd name="connsiteY69" fmla="*/ 31505 h 2360490"/>
                <a:gd name="connsiteX70" fmla="*/ 3323359 w 6043910"/>
                <a:gd name="connsiteY70" fmla="*/ 47136 h 2360490"/>
                <a:gd name="connsiteX71" fmla="*/ 3276467 w 6043910"/>
                <a:gd name="connsiteY71" fmla="*/ 62767 h 2360490"/>
                <a:gd name="connsiteX72" fmla="*/ 3253021 w 6043910"/>
                <a:gd name="connsiteY72" fmla="*/ 70582 h 2360490"/>
                <a:gd name="connsiteX73" fmla="*/ 3198313 w 6043910"/>
                <a:gd name="connsiteY73" fmla="*/ 94028 h 2360490"/>
                <a:gd name="connsiteX74" fmla="*/ 3127975 w 6043910"/>
                <a:gd name="connsiteY74" fmla="*/ 117475 h 2360490"/>
                <a:gd name="connsiteX75" fmla="*/ 3104529 w 6043910"/>
                <a:gd name="connsiteY75" fmla="*/ 125290 h 2360490"/>
                <a:gd name="connsiteX76" fmla="*/ 3073267 w 6043910"/>
                <a:gd name="connsiteY76" fmla="*/ 133105 h 2360490"/>
                <a:gd name="connsiteX77" fmla="*/ 3026375 w 6043910"/>
                <a:gd name="connsiteY77" fmla="*/ 148736 h 2360490"/>
                <a:gd name="connsiteX78" fmla="*/ 2948221 w 6043910"/>
                <a:gd name="connsiteY78" fmla="*/ 172182 h 2360490"/>
                <a:gd name="connsiteX79" fmla="*/ 2924775 w 6043910"/>
                <a:gd name="connsiteY79" fmla="*/ 179998 h 2360490"/>
                <a:gd name="connsiteX80" fmla="*/ 2901329 w 6043910"/>
                <a:gd name="connsiteY80" fmla="*/ 195628 h 2360490"/>
                <a:gd name="connsiteX81" fmla="*/ 2846621 w 6043910"/>
                <a:gd name="connsiteY81" fmla="*/ 211259 h 2360490"/>
                <a:gd name="connsiteX82" fmla="*/ 2823175 w 6043910"/>
                <a:gd name="connsiteY82" fmla="*/ 226890 h 2360490"/>
                <a:gd name="connsiteX83" fmla="*/ 2791913 w 6043910"/>
                <a:gd name="connsiteY83" fmla="*/ 234705 h 2360490"/>
                <a:gd name="connsiteX84" fmla="*/ 2768467 w 6043910"/>
                <a:gd name="connsiteY84" fmla="*/ 242521 h 2360490"/>
                <a:gd name="connsiteX85" fmla="*/ 2737205 w 6043910"/>
                <a:gd name="connsiteY85" fmla="*/ 250336 h 2360490"/>
                <a:gd name="connsiteX86" fmla="*/ 2682498 w 6043910"/>
                <a:gd name="connsiteY86" fmla="*/ 265967 h 2360490"/>
                <a:gd name="connsiteX87" fmla="*/ 2643421 w 6043910"/>
                <a:gd name="connsiteY87" fmla="*/ 273782 h 2360490"/>
                <a:gd name="connsiteX88" fmla="*/ 2619975 w 6043910"/>
                <a:gd name="connsiteY88" fmla="*/ 281598 h 2360490"/>
                <a:gd name="connsiteX89" fmla="*/ 2573082 w 6043910"/>
                <a:gd name="connsiteY89" fmla="*/ 289413 h 2360490"/>
                <a:gd name="connsiteX90" fmla="*/ 2549636 w 6043910"/>
                <a:gd name="connsiteY90" fmla="*/ 297228 h 2360490"/>
                <a:gd name="connsiteX91" fmla="*/ 2479298 w 6043910"/>
                <a:gd name="connsiteY91" fmla="*/ 312859 h 2360490"/>
                <a:gd name="connsiteX92" fmla="*/ 2416775 w 6043910"/>
                <a:gd name="connsiteY92" fmla="*/ 336305 h 2360490"/>
                <a:gd name="connsiteX93" fmla="*/ 2393329 w 6043910"/>
                <a:gd name="connsiteY93" fmla="*/ 351936 h 2360490"/>
                <a:gd name="connsiteX94" fmla="*/ 2338621 w 6043910"/>
                <a:gd name="connsiteY94" fmla="*/ 359751 h 2360490"/>
                <a:gd name="connsiteX95" fmla="*/ 2276098 w 6043910"/>
                <a:gd name="connsiteY95" fmla="*/ 375382 h 2360490"/>
                <a:gd name="connsiteX96" fmla="*/ 2166682 w 6043910"/>
                <a:gd name="connsiteY96" fmla="*/ 391013 h 2360490"/>
                <a:gd name="connsiteX97" fmla="*/ 2111975 w 6043910"/>
                <a:gd name="connsiteY97" fmla="*/ 406644 h 2360490"/>
                <a:gd name="connsiteX98" fmla="*/ 2002559 w 6043910"/>
                <a:gd name="connsiteY98" fmla="*/ 437905 h 2360490"/>
                <a:gd name="connsiteX99" fmla="*/ 1955667 w 6043910"/>
                <a:gd name="connsiteY99" fmla="*/ 453536 h 2360490"/>
                <a:gd name="connsiteX100" fmla="*/ 1924405 w 6043910"/>
                <a:gd name="connsiteY100" fmla="*/ 461351 h 2360490"/>
                <a:gd name="connsiteX101" fmla="*/ 1900959 w 6043910"/>
                <a:gd name="connsiteY101" fmla="*/ 469167 h 2360490"/>
                <a:gd name="connsiteX102" fmla="*/ 1830621 w 6043910"/>
                <a:gd name="connsiteY102" fmla="*/ 476982 h 2360490"/>
                <a:gd name="connsiteX103" fmla="*/ 1736836 w 6043910"/>
                <a:gd name="connsiteY103" fmla="*/ 492613 h 2360490"/>
                <a:gd name="connsiteX104" fmla="*/ 1478929 w 6043910"/>
                <a:gd name="connsiteY104" fmla="*/ 516059 h 2360490"/>
                <a:gd name="connsiteX105" fmla="*/ 1400775 w 6043910"/>
                <a:gd name="connsiteY105" fmla="*/ 531690 h 2360490"/>
                <a:gd name="connsiteX106" fmla="*/ 1369513 w 6043910"/>
                <a:gd name="connsiteY106" fmla="*/ 539505 h 2360490"/>
                <a:gd name="connsiteX107" fmla="*/ 1142866 w 6043910"/>
                <a:gd name="connsiteY107" fmla="*/ 594213 h 2360490"/>
                <a:gd name="connsiteX108" fmla="*/ 431666 w 6043910"/>
                <a:gd name="connsiteY10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346067 w 6043910"/>
                <a:gd name="connsiteY18" fmla="*/ 2118213 h 2360490"/>
                <a:gd name="connsiteX19" fmla="*/ 1705575 w 6043910"/>
                <a:gd name="connsiteY19" fmla="*/ 2165105 h 2360490"/>
                <a:gd name="connsiteX20" fmla="*/ 1932221 w 6043910"/>
                <a:gd name="connsiteY20" fmla="*/ 2204182 h 2360490"/>
                <a:gd name="connsiteX21" fmla="*/ 2237021 w 6043910"/>
                <a:gd name="connsiteY21" fmla="*/ 2227628 h 2360490"/>
                <a:gd name="connsiteX22" fmla="*/ 2487113 w 6043910"/>
                <a:gd name="connsiteY22" fmla="*/ 2196367 h 2360490"/>
                <a:gd name="connsiteX23" fmla="*/ 2690313 w 6043910"/>
                <a:gd name="connsiteY23" fmla="*/ 2157290 h 2360490"/>
                <a:gd name="connsiteX24" fmla="*/ 2956036 w 6043910"/>
                <a:gd name="connsiteY24" fmla="*/ 2094767 h 2360490"/>
                <a:gd name="connsiteX25" fmla="*/ 3174867 w 6043910"/>
                <a:gd name="connsiteY25" fmla="*/ 2063505 h 2360490"/>
                <a:gd name="connsiteX26" fmla="*/ 3651605 w 6043910"/>
                <a:gd name="connsiteY26" fmla="*/ 2047875 h 2360490"/>
                <a:gd name="connsiteX27" fmla="*/ 3690682 w 6043910"/>
                <a:gd name="connsiteY27" fmla="*/ 2055690 h 2360490"/>
                <a:gd name="connsiteX28" fmla="*/ 3753205 w 6043910"/>
                <a:gd name="connsiteY28" fmla="*/ 2071321 h 2360490"/>
                <a:gd name="connsiteX29" fmla="*/ 3800098 w 6043910"/>
                <a:gd name="connsiteY29" fmla="*/ 2086951 h 2360490"/>
                <a:gd name="connsiteX30" fmla="*/ 3823544 w 6043910"/>
                <a:gd name="connsiteY30" fmla="*/ 2094767 h 2360490"/>
                <a:gd name="connsiteX31" fmla="*/ 3862621 w 6043910"/>
                <a:gd name="connsiteY31" fmla="*/ 2102582 h 2360490"/>
                <a:gd name="connsiteX32" fmla="*/ 3893882 w 6043910"/>
                <a:gd name="connsiteY32" fmla="*/ 2118213 h 2360490"/>
                <a:gd name="connsiteX33" fmla="*/ 3948590 w 6043910"/>
                <a:gd name="connsiteY33" fmla="*/ 2133844 h 2360490"/>
                <a:gd name="connsiteX34" fmla="*/ 3972036 w 6043910"/>
                <a:gd name="connsiteY34" fmla="*/ 2141659 h 2360490"/>
                <a:gd name="connsiteX35" fmla="*/ 4026744 w 6043910"/>
                <a:gd name="connsiteY35" fmla="*/ 2157290 h 2360490"/>
                <a:gd name="connsiteX36" fmla="*/ 4050190 w 6043910"/>
                <a:gd name="connsiteY36" fmla="*/ 2172921 h 2360490"/>
                <a:gd name="connsiteX37" fmla="*/ 4120529 w 6043910"/>
                <a:gd name="connsiteY37" fmla="*/ 2188551 h 2360490"/>
                <a:gd name="connsiteX38" fmla="*/ 4143975 w 6043910"/>
                <a:gd name="connsiteY38" fmla="*/ 2196367 h 2360490"/>
                <a:gd name="connsiteX39" fmla="*/ 4237759 w 6043910"/>
                <a:gd name="connsiteY39" fmla="*/ 2211998 h 2360490"/>
                <a:gd name="connsiteX40" fmla="*/ 4284652 w 6043910"/>
                <a:gd name="connsiteY40" fmla="*/ 2227628 h 2360490"/>
                <a:gd name="connsiteX41" fmla="*/ 4308098 w 6043910"/>
                <a:gd name="connsiteY41" fmla="*/ 2235444 h 2360490"/>
                <a:gd name="connsiteX42" fmla="*/ 4347175 w 6043910"/>
                <a:gd name="connsiteY42" fmla="*/ 2243259 h 2360490"/>
                <a:gd name="connsiteX43" fmla="*/ 4370621 w 6043910"/>
                <a:gd name="connsiteY43" fmla="*/ 2251075 h 2360490"/>
                <a:gd name="connsiteX44" fmla="*/ 4425329 w 6043910"/>
                <a:gd name="connsiteY44" fmla="*/ 2258890 h 2360490"/>
                <a:gd name="connsiteX45" fmla="*/ 4534744 w 6043910"/>
                <a:gd name="connsiteY45" fmla="*/ 2290151 h 2360490"/>
                <a:gd name="connsiteX46" fmla="*/ 4737944 w 6043910"/>
                <a:gd name="connsiteY46" fmla="*/ 2305782 h 2360490"/>
                <a:gd name="connsiteX47" fmla="*/ 4808282 w 6043910"/>
                <a:gd name="connsiteY47" fmla="*/ 2313598 h 2360490"/>
                <a:gd name="connsiteX48" fmla="*/ 4839544 w 6043910"/>
                <a:gd name="connsiteY48" fmla="*/ 2321413 h 2360490"/>
                <a:gd name="connsiteX49" fmla="*/ 5050559 w 6043910"/>
                <a:gd name="connsiteY49" fmla="*/ 2329228 h 2360490"/>
                <a:gd name="connsiteX50" fmla="*/ 5105267 w 6043910"/>
                <a:gd name="connsiteY50" fmla="*/ 2337044 h 2360490"/>
                <a:gd name="connsiteX51" fmla="*/ 5152159 w 6043910"/>
                <a:gd name="connsiteY51" fmla="*/ 2344859 h 2360490"/>
                <a:gd name="connsiteX52" fmla="*/ 5230313 w 6043910"/>
                <a:gd name="connsiteY52" fmla="*/ 2352675 h 2360490"/>
                <a:gd name="connsiteX53" fmla="*/ 5285021 w 6043910"/>
                <a:gd name="connsiteY53" fmla="*/ 2360490 h 2360490"/>
                <a:gd name="connsiteX54" fmla="*/ 5550744 w 6043910"/>
                <a:gd name="connsiteY54" fmla="*/ 2344859 h 2360490"/>
                <a:gd name="connsiteX55" fmla="*/ 5753944 w 6043910"/>
                <a:gd name="connsiteY55" fmla="*/ 2274521 h 2360490"/>
                <a:gd name="connsiteX56" fmla="*/ 5949329 w 6043910"/>
                <a:gd name="connsiteY56" fmla="*/ 2079136 h 2360490"/>
                <a:gd name="connsiteX57" fmla="*/ 6035298 w 6043910"/>
                <a:gd name="connsiteY57" fmla="*/ 1836859 h 2360490"/>
                <a:gd name="connsiteX58" fmla="*/ 6019667 w 6043910"/>
                <a:gd name="connsiteY58" fmla="*/ 1610213 h 2360490"/>
                <a:gd name="connsiteX59" fmla="*/ 5847729 w 6043910"/>
                <a:gd name="connsiteY59" fmla="*/ 1422644 h 2360490"/>
                <a:gd name="connsiteX60" fmla="*/ 5496036 w 6043910"/>
                <a:gd name="connsiteY60" fmla="*/ 1258521 h 2360490"/>
                <a:gd name="connsiteX61" fmla="*/ 5066190 w 6043910"/>
                <a:gd name="connsiteY61" fmla="*/ 1055321 h 2360490"/>
                <a:gd name="connsiteX62" fmla="*/ 4691052 w 6043910"/>
                <a:gd name="connsiteY62" fmla="*/ 844305 h 2360490"/>
                <a:gd name="connsiteX63" fmla="*/ 4495667 w 6043910"/>
                <a:gd name="connsiteY63" fmla="*/ 539505 h 2360490"/>
                <a:gd name="connsiteX64" fmla="*/ 4347175 w 6043910"/>
                <a:gd name="connsiteY64" fmla="*/ 242521 h 2360490"/>
                <a:gd name="connsiteX65" fmla="*/ 3979852 w 6043910"/>
                <a:gd name="connsiteY65" fmla="*/ 8059 h 2360490"/>
                <a:gd name="connsiteX66" fmla="*/ 3691904 w 6043910"/>
                <a:gd name="connsiteY66" fmla="*/ 0 h 2360490"/>
                <a:gd name="connsiteX67" fmla="*/ 3464036 w 6043910"/>
                <a:gd name="connsiteY67" fmla="*/ 23690 h 2360490"/>
                <a:gd name="connsiteX68" fmla="*/ 3378067 w 6043910"/>
                <a:gd name="connsiteY68" fmla="*/ 31505 h 2360490"/>
                <a:gd name="connsiteX69" fmla="*/ 3323359 w 6043910"/>
                <a:gd name="connsiteY69" fmla="*/ 47136 h 2360490"/>
                <a:gd name="connsiteX70" fmla="*/ 3276467 w 6043910"/>
                <a:gd name="connsiteY70" fmla="*/ 62767 h 2360490"/>
                <a:gd name="connsiteX71" fmla="*/ 3253021 w 6043910"/>
                <a:gd name="connsiteY71" fmla="*/ 70582 h 2360490"/>
                <a:gd name="connsiteX72" fmla="*/ 3198313 w 6043910"/>
                <a:gd name="connsiteY72" fmla="*/ 94028 h 2360490"/>
                <a:gd name="connsiteX73" fmla="*/ 3127975 w 6043910"/>
                <a:gd name="connsiteY73" fmla="*/ 117475 h 2360490"/>
                <a:gd name="connsiteX74" fmla="*/ 3104529 w 6043910"/>
                <a:gd name="connsiteY74" fmla="*/ 125290 h 2360490"/>
                <a:gd name="connsiteX75" fmla="*/ 3073267 w 6043910"/>
                <a:gd name="connsiteY75" fmla="*/ 133105 h 2360490"/>
                <a:gd name="connsiteX76" fmla="*/ 3026375 w 6043910"/>
                <a:gd name="connsiteY76" fmla="*/ 148736 h 2360490"/>
                <a:gd name="connsiteX77" fmla="*/ 2948221 w 6043910"/>
                <a:gd name="connsiteY77" fmla="*/ 172182 h 2360490"/>
                <a:gd name="connsiteX78" fmla="*/ 2924775 w 6043910"/>
                <a:gd name="connsiteY78" fmla="*/ 179998 h 2360490"/>
                <a:gd name="connsiteX79" fmla="*/ 2901329 w 6043910"/>
                <a:gd name="connsiteY79" fmla="*/ 195628 h 2360490"/>
                <a:gd name="connsiteX80" fmla="*/ 2846621 w 6043910"/>
                <a:gd name="connsiteY80" fmla="*/ 211259 h 2360490"/>
                <a:gd name="connsiteX81" fmla="*/ 2823175 w 6043910"/>
                <a:gd name="connsiteY81" fmla="*/ 226890 h 2360490"/>
                <a:gd name="connsiteX82" fmla="*/ 2791913 w 6043910"/>
                <a:gd name="connsiteY82" fmla="*/ 234705 h 2360490"/>
                <a:gd name="connsiteX83" fmla="*/ 2768467 w 6043910"/>
                <a:gd name="connsiteY83" fmla="*/ 242521 h 2360490"/>
                <a:gd name="connsiteX84" fmla="*/ 2737205 w 6043910"/>
                <a:gd name="connsiteY84" fmla="*/ 250336 h 2360490"/>
                <a:gd name="connsiteX85" fmla="*/ 2682498 w 6043910"/>
                <a:gd name="connsiteY85" fmla="*/ 265967 h 2360490"/>
                <a:gd name="connsiteX86" fmla="*/ 2643421 w 6043910"/>
                <a:gd name="connsiteY86" fmla="*/ 273782 h 2360490"/>
                <a:gd name="connsiteX87" fmla="*/ 2619975 w 6043910"/>
                <a:gd name="connsiteY87" fmla="*/ 281598 h 2360490"/>
                <a:gd name="connsiteX88" fmla="*/ 2573082 w 6043910"/>
                <a:gd name="connsiteY88" fmla="*/ 289413 h 2360490"/>
                <a:gd name="connsiteX89" fmla="*/ 2549636 w 6043910"/>
                <a:gd name="connsiteY89" fmla="*/ 297228 h 2360490"/>
                <a:gd name="connsiteX90" fmla="*/ 2479298 w 6043910"/>
                <a:gd name="connsiteY90" fmla="*/ 312859 h 2360490"/>
                <a:gd name="connsiteX91" fmla="*/ 2416775 w 6043910"/>
                <a:gd name="connsiteY91" fmla="*/ 336305 h 2360490"/>
                <a:gd name="connsiteX92" fmla="*/ 2393329 w 6043910"/>
                <a:gd name="connsiteY92" fmla="*/ 351936 h 2360490"/>
                <a:gd name="connsiteX93" fmla="*/ 2338621 w 6043910"/>
                <a:gd name="connsiteY93" fmla="*/ 359751 h 2360490"/>
                <a:gd name="connsiteX94" fmla="*/ 2276098 w 6043910"/>
                <a:gd name="connsiteY94" fmla="*/ 375382 h 2360490"/>
                <a:gd name="connsiteX95" fmla="*/ 2166682 w 6043910"/>
                <a:gd name="connsiteY95" fmla="*/ 391013 h 2360490"/>
                <a:gd name="connsiteX96" fmla="*/ 2111975 w 6043910"/>
                <a:gd name="connsiteY96" fmla="*/ 406644 h 2360490"/>
                <a:gd name="connsiteX97" fmla="*/ 2002559 w 6043910"/>
                <a:gd name="connsiteY97" fmla="*/ 437905 h 2360490"/>
                <a:gd name="connsiteX98" fmla="*/ 1955667 w 6043910"/>
                <a:gd name="connsiteY98" fmla="*/ 453536 h 2360490"/>
                <a:gd name="connsiteX99" fmla="*/ 1924405 w 6043910"/>
                <a:gd name="connsiteY99" fmla="*/ 461351 h 2360490"/>
                <a:gd name="connsiteX100" fmla="*/ 1900959 w 6043910"/>
                <a:gd name="connsiteY100" fmla="*/ 469167 h 2360490"/>
                <a:gd name="connsiteX101" fmla="*/ 1830621 w 6043910"/>
                <a:gd name="connsiteY101" fmla="*/ 476982 h 2360490"/>
                <a:gd name="connsiteX102" fmla="*/ 1736836 w 6043910"/>
                <a:gd name="connsiteY102" fmla="*/ 492613 h 2360490"/>
                <a:gd name="connsiteX103" fmla="*/ 1478929 w 6043910"/>
                <a:gd name="connsiteY103" fmla="*/ 516059 h 2360490"/>
                <a:gd name="connsiteX104" fmla="*/ 1400775 w 6043910"/>
                <a:gd name="connsiteY104" fmla="*/ 531690 h 2360490"/>
                <a:gd name="connsiteX105" fmla="*/ 1369513 w 6043910"/>
                <a:gd name="connsiteY105" fmla="*/ 539505 h 2360490"/>
                <a:gd name="connsiteX106" fmla="*/ 1142866 w 6043910"/>
                <a:gd name="connsiteY106" fmla="*/ 594213 h 2360490"/>
                <a:gd name="connsiteX107" fmla="*/ 431666 w 6043910"/>
                <a:gd name="connsiteY10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346067 w 6043910"/>
                <a:gd name="connsiteY17" fmla="*/ 2118213 h 2360490"/>
                <a:gd name="connsiteX18" fmla="*/ 1705575 w 6043910"/>
                <a:gd name="connsiteY18" fmla="*/ 2165105 h 2360490"/>
                <a:gd name="connsiteX19" fmla="*/ 1932221 w 6043910"/>
                <a:gd name="connsiteY19" fmla="*/ 2204182 h 2360490"/>
                <a:gd name="connsiteX20" fmla="*/ 2237021 w 6043910"/>
                <a:gd name="connsiteY20" fmla="*/ 2227628 h 2360490"/>
                <a:gd name="connsiteX21" fmla="*/ 2487113 w 6043910"/>
                <a:gd name="connsiteY21" fmla="*/ 2196367 h 2360490"/>
                <a:gd name="connsiteX22" fmla="*/ 2690313 w 6043910"/>
                <a:gd name="connsiteY22" fmla="*/ 2157290 h 2360490"/>
                <a:gd name="connsiteX23" fmla="*/ 2956036 w 6043910"/>
                <a:gd name="connsiteY23" fmla="*/ 2094767 h 2360490"/>
                <a:gd name="connsiteX24" fmla="*/ 3174867 w 6043910"/>
                <a:gd name="connsiteY24" fmla="*/ 2063505 h 2360490"/>
                <a:gd name="connsiteX25" fmla="*/ 3651605 w 6043910"/>
                <a:gd name="connsiteY25" fmla="*/ 2047875 h 2360490"/>
                <a:gd name="connsiteX26" fmla="*/ 3690682 w 6043910"/>
                <a:gd name="connsiteY26" fmla="*/ 2055690 h 2360490"/>
                <a:gd name="connsiteX27" fmla="*/ 3753205 w 6043910"/>
                <a:gd name="connsiteY27" fmla="*/ 2071321 h 2360490"/>
                <a:gd name="connsiteX28" fmla="*/ 3800098 w 6043910"/>
                <a:gd name="connsiteY28" fmla="*/ 2086951 h 2360490"/>
                <a:gd name="connsiteX29" fmla="*/ 3823544 w 6043910"/>
                <a:gd name="connsiteY29" fmla="*/ 2094767 h 2360490"/>
                <a:gd name="connsiteX30" fmla="*/ 3862621 w 6043910"/>
                <a:gd name="connsiteY30" fmla="*/ 2102582 h 2360490"/>
                <a:gd name="connsiteX31" fmla="*/ 3893882 w 6043910"/>
                <a:gd name="connsiteY31" fmla="*/ 2118213 h 2360490"/>
                <a:gd name="connsiteX32" fmla="*/ 3948590 w 6043910"/>
                <a:gd name="connsiteY32" fmla="*/ 2133844 h 2360490"/>
                <a:gd name="connsiteX33" fmla="*/ 3972036 w 6043910"/>
                <a:gd name="connsiteY33" fmla="*/ 2141659 h 2360490"/>
                <a:gd name="connsiteX34" fmla="*/ 4026744 w 6043910"/>
                <a:gd name="connsiteY34" fmla="*/ 2157290 h 2360490"/>
                <a:gd name="connsiteX35" fmla="*/ 4050190 w 6043910"/>
                <a:gd name="connsiteY35" fmla="*/ 2172921 h 2360490"/>
                <a:gd name="connsiteX36" fmla="*/ 4120529 w 6043910"/>
                <a:gd name="connsiteY36" fmla="*/ 2188551 h 2360490"/>
                <a:gd name="connsiteX37" fmla="*/ 4143975 w 6043910"/>
                <a:gd name="connsiteY37" fmla="*/ 2196367 h 2360490"/>
                <a:gd name="connsiteX38" fmla="*/ 4237759 w 6043910"/>
                <a:gd name="connsiteY38" fmla="*/ 2211998 h 2360490"/>
                <a:gd name="connsiteX39" fmla="*/ 4284652 w 6043910"/>
                <a:gd name="connsiteY39" fmla="*/ 2227628 h 2360490"/>
                <a:gd name="connsiteX40" fmla="*/ 4308098 w 6043910"/>
                <a:gd name="connsiteY40" fmla="*/ 2235444 h 2360490"/>
                <a:gd name="connsiteX41" fmla="*/ 4347175 w 6043910"/>
                <a:gd name="connsiteY41" fmla="*/ 2243259 h 2360490"/>
                <a:gd name="connsiteX42" fmla="*/ 4370621 w 6043910"/>
                <a:gd name="connsiteY42" fmla="*/ 2251075 h 2360490"/>
                <a:gd name="connsiteX43" fmla="*/ 4425329 w 6043910"/>
                <a:gd name="connsiteY43" fmla="*/ 2258890 h 2360490"/>
                <a:gd name="connsiteX44" fmla="*/ 4534744 w 6043910"/>
                <a:gd name="connsiteY44" fmla="*/ 2290151 h 2360490"/>
                <a:gd name="connsiteX45" fmla="*/ 4737944 w 6043910"/>
                <a:gd name="connsiteY45" fmla="*/ 2305782 h 2360490"/>
                <a:gd name="connsiteX46" fmla="*/ 4808282 w 6043910"/>
                <a:gd name="connsiteY46" fmla="*/ 2313598 h 2360490"/>
                <a:gd name="connsiteX47" fmla="*/ 4839544 w 6043910"/>
                <a:gd name="connsiteY47" fmla="*/ 2321413 h 2360490"/>
                <a:gd name="connsiteX48" fmla="*/ 5050559 w 6043910"/>
                <a:gd name="connsiteY48" fmla="*/ 2329228 h 2360490"/>
                <a:gd name="connsiteX49" fmla="*/ 5105267 w 6043910"/>
                <a:gd name="connsiteY49" fmla="*/ 2337044 h 2360490"/>
                <a:gd name="connsiteX50" fmla="*/ 5152159 w 6043910"/>
                <a:gd name="connsiteY50" fmla="*/ 2344859 h 2360490"/>
                <a:gd name="connsiteX51" fmla="*/ 5230313 w 6043910"/>
                <a:gd name="connsiteY51" fmla="*/ 2352675 h 2360490"/>
                <a:gd name="connsiteX52" fmla="*/ 5285021 w 6043910"/>
                <a:gd name="connsiteY52" fmla="*/ 2360490 h 2360490"/>
                <a:gd name="connsiteX53" fmla="*/ 5550744 w 6043910"/>
                <a:gd name="connsiteY53" fmla="*/ 2344859 h 2360490"/>
                <a:gd name="connsiteX54" fmla="*/ 5753944 w 6043910"/>
                <a:gd name="connsiteY54" fmla="*/ 2274521 h 2360490"/>
                <a:gd name="connsiteX55" fmla="*/ 5949329 w 6043910"/>
                <a:gd name="connsiteY55" fmla="*/ 2079136 h 2360490"/>
                <a:gd name="connsiteX56" fmla="*/ 6035298 w 6043910"/>
                <a:gd name="connsiteY56" fmla="*/ 1836859 h 2360490"/>
                <a:gd name="connsiteX57" fmla="*/ 6019667 w 6043910"/>
                <a:gd name="connsiteY57" fmla="*/ 1610213 h 2360490"/>
                <a:gd name="connsiteX58" fmla="*/ 5847729 w 6043910"/>
                <a:gd name="connsiteY58" fmla="*/ 1422644 h 2360490"/>
                <a:gd name="connsiteX59" fmla="*/ 5496036 w 6043910"/>
                <a:gd name="connsiteY59" fmla="*/ 1258521 h 2360490"/>
                <a:gd name="connsiteX60" fmla="*/ 5066190 w 6043910"/>
                <a:gd name="connsiteY60" fmla="*/ 1055321 h 2360490"/>
                <a:gd name="connsiteX61" fmla="*/ 4691052 w 6043910"/>
                <a:gd name="connsiteY61" fmla="*/ 844305 h 2360490"/>
                <a:gd name="connsiteX62" fmla="*/ 4495667 w 6043910"/>
                <a:gd name="connsiteY62" fmla="*/ 539505 h 2360490"/>
                <a:gd name="connsiteX63" fmla="*/ 4347175 w 6043910"/>
                <a:gd name="connsiteY63" fmla="*/ 242521 h 2360490"/>
                <a:gd name="connsiteX64" fmla="*/ 3979852 w 6043910"/>
                <a:gd name="connsiteY64" fmla="*/ 8059 h 2360490"/>
                <a:gd name="connsiteX65" fmla="*/ 3691904 w 6043910"/>
                <a:gd name="connsiteY65" fmla="*/ 0 h 2360490"/>
                <a:gd name="connsiteX66" fmla="*/ 3464036 w 6043910"/>
                <a:gd name="connsiteY66" fmla="*/ 23690 h 2360490"/>
                <a:gd name="connsiteX67" fmla="*/ 3378067 w 6043910"/>
                <a:gd name="connsiteY67" fmla="*/ 31505 h 2360490"/>
                <a:gd name="connsiteX68" fmla="*/ 3323359 w 6043910"/>
                <a:gd name="connsiteY68" fmla="*/ 47136 h 2360490"/>
                <a:gd name="connsiteX69" fmla="*/ 3276467 w 6043910"/>
                <a:gd name="connsiteY69" fmla="*/ 62767 h 2360490"/>
                <a:gd name="connsiteX70" fmla="*/ 3253021 w 6043910"/>
                <a:gd name="connsiteY70" fmla="*/ 70582 h 2360490"/>
                <a:gd name="connsiteX71" fmla="*/ 3198313 w 6043910"/>
                <a:gd name="connsiteY71" fmla="*/ 94028 h 2360490"/>
                <a:gd name="connsiteX72" fmla="*/ 3127975 w 6043910"/>
                <a:gd name="connsiteY72" fmla="*/ 117475 h 2360490"/>
                <a:gd name="connsiteX73" fmla="*/ 3104529 w 6043910"/>
                <a:gd name="connsiteY73" fmla="*/ 125290 h 2360490"/>
                <a:gd name="connsiteX74" fmla="*/ 3073267 w 6043910"/>
                <a:gd name="connsiteY74" fmla="*/ 133105 h 2360490"/>
                <a:gd name="connsiteX75" fmla="*/ 3026375 w 6043910"/>
                <a:gd name="connsiteY75" fmla="*/ 148736 h 2360490"/>
                <a:gd name="connsiteX76" fmla="*/ 2948221 w 6043910"/>
                <a:gd name="connsiteY76" fmla="*/ 172182 h 2360490"/>
                <a:gd name="connsiteX77" fmla="*/ 2924775 w 6043910"/>
                <a:gd name="connsiteY77" fmla="*/ 179998 h 2360490"/>
                <a:gd name="connsiteX78" fmla="*/ 2901329 w 6043910"/>
                <a:gd name="connsiteY78" fmla="*/ 195628 h 2360490"/>
                <a:gd name="connsiteX79" fmla="*/ 2846621 w 6043910"/>
                <a:gd name="connsiteY79" fmla="*/ 211259 h 2360490"/>
                <a:gd name="connsiteX80" fmla="*/ 2823175 w 6043910"/>
                <a:gd name="connsiteY80" fmla="*/ 226890 h 2360490"/>
                <a:gd name="connsiteX81" fmla="*/ 2791913 w 6043910"/>
                <a:gd name="connsiteY81" fmla="*/ 234705 h 2360490"/>
                <a:gd name="connsiteX82" fmla="*/ 2768467 w 6043910"/>
                <a:gd name="connsiteY82" fmla="*/ 242521 h 2360490"/>
                <a:gd name="connsiteX83" fmla="*/ 2737205 w 6043910"/>
                <a:gd name="connsiteY83" fmla="*/ 250336 h 2360490"/>
                <a:gd name="connsiteX84" fmla="*/ 2682498 w 6043910"/>
                <a:gd name="connsiteY84" fmla="*/ 265967 h 2360490"/>
                <a:gd name="connsiteX85" fmla="*/ 2643421 w 6043910"/>
                <a:gd name="connsiteY85" fmla="*/ 273782 h 2360490"/>
                <a:gd name="connsiteX86" fmla="*/ 2619975 w 6043910"/>
                <a:gd name="connsiteY86" fmla="*/ 281598 h 2360490"/>
                <a:gd name="connsiteX87" fmla="*/ 2573082 w 6043910"/>
                <a:gd name="connsiteY87" fmla="*/ 289413 h 2360490"/>
                <a:gd name="connsiteX88" fmla="*/ 2549636 w 6043910"/>
                <a:gd name="connsiteY88" fmla="*/ 297228 h 2360490"/>
                <a:gd name="connsiteX89" fmla="*/ 2479298 w 6043910"/>
                <a:gd name="connsiteY89" fmla="*/ 312859 h 2360490"/>
                <a:gd name="connsiteX90" fmla="*/ 2416775 w 6043910"/>
                <a:gd name="connsiteY90" fmla="*/ 336305 h 2360490"/>
                <a:gd name="connsiteX91" fmla="*/ 2393329 w 6043910"/>
                <a:gd name="connsiteY91" fmla="*/ 351936 h 2360490"/>
                <a:gd name="connsiteX92" fmla="*/ 2338621 w 6043910"/>
                <a:gd name="connsiteY92" fmla="*/ 359751 h 2360490"/>
                <a:gd name="connsiteX93" fmla="*/ 2276098 w 6043910"/>
                <a:gd name="connsiteY93" fmla="*/ 375382 h 2360490"/>
                <a:gd name="connsiteX94" fmla="*/ 2166682 w 6043910"/>
                <a:gd name="connsiteY94" fmla="*/ 391013 h 2360490"/>
                <a:gd name="connsiteX95" fmla="*/ 2111975 w 6043910"/>
                <a:gd name="connsiteY95" fmla="*/ 406644 h 2360490"/>
                <a:gd name="connsiteX96" fmla="*/ 2002559 w 6043910"/>
                <a:gd name="connsiteY96" fmla="*/ 437905 h 2360490"/>
                <a:gd name="connsiteX97" fmla="*/ 1955667 w 6043910"/>
                <a:gd name="connsiteY97" fmla="*/ 453536 h 2360490"/>
                <a:gd name="connsiteX98" fmla="*/ 1924405 w 6043910"/>
                <a:gd name="connsiteY98" fmla="*/ 461351 h 2360490"/>
                <a:gd name="connsiteX99" fmla="*/ 1900959 w 6043910"/>
                <a:gd name="connsiteY99" fmla="*/ 469167 h 2360490"/>
                <a:gd name="connsiteX100" fmla="*/ 1830621 w 6043910"/>
                <a:gd name="connsiteY100" fmla="*/ 476982 h 2360490"/>
                <a:gd name="connsiteX101" fmla="*/ 1736836 w 6043910"/>
                <a:gd name="connsiteY101" fmla="*/ 492613 h 2360490"/>
                <a:gd name="connsiteX102" fmla="*/ 1478929 w 6043910"/>
                <a:gd name="connsiteY102" fmla="*/ 516059 h 2360490"/>
                <a:gd name="connsiteX103" fmla="*/ 1400775 w 6043910"/>
                <a:gd name="connsiteY103" fmla="*/ 531690 h 2360490"/>
                <a:gd name="connsiteX104" fmla="*/ 1369513 w 6043910"/>
                <a:gd name="connsiteY104" fmla="*/ 539505 h 2360490"/>
                <a:gd name="connsiteX105" fmla="*/ 1142866 w 6043910"/>
                <a:gd name="connsiteY105" fmla="*/ 594213 h 2360490"/>
                <a:gd name="connsiteX106" fmla="*/ 431666 w 6043910"/>
                <a:gd name="connsiteY10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1002190 w 6043910"/>
                <a:gd name="connsiteY15" fmla="*/ 2055690 h 2360490"/>
                <a:gd name="connsiteX16" fmla="*/ 1346067 w 6043910"/>
                <a:gd name="connsiteY16" fmla="*/ 2118213 h 2360490"/>
                <a:gd name="connsiteX17" fmla="*/ 1705575 w 6043910"/>
                <a:gd name="connsiteY17" fmla="*/ 2165105 h 2360490"/>
                <a:gd name="connsiteX18" fmla="*/ 1932221 w 6043910"/>
                <a:gd name="connsiteY18" fmla="*/ 2204182 h 2360490"/>
                <a:gd name="connsiteX19" fmla="*/ 2237021 w 6043910"/>
                <a:gd name="connsiteY19" fmla="*/ 2227628 h 2360490"/>
                <a:gd name="connsiteX20" fmla="*/ 2487113 w 6043910"/>
                <a:gd name="connsiteY20" fmla="*/ 2196367 h 2360490"/>
                <a:gd name="connsiteX21" fmla="*/ 2690313 w 6043910"/>
                <a:gd name="connsiteY21" fmla="*/ 2157290 h 2360490"/>
                <a:gd name="connsiteX22" fmla="*/ 2956036 w 6043910"/>
                <a:gd name="connsiteY22" fmla="*/ 2094767 h 2360490"/>
                <a:gd name="connsiteX23" fmla="*/ 3174867 w 6043910"/>
                <a:gd name="connsiteY23" fmla="*/ 2063505 h 2360490"/>
                <a:gd name="connsiteX24" fmla="*/ 3651605 w 6043910"/>
                <a:gd name="connsiteY24" fmla="*/ 2047875 h 2360490"/>
                <a:gd name="connsiteX25" fmla="*/ 3690682 w 6043910"/>
                <a:gd name="connsiteY25" fmla="*/ 2055690 h 2360490"/>
                <a:gd name="connsiteX26" fmla="*/ 3753205 w 6043910"/>
                <a:gd name="connsiteY26" fmla="*/ 2071321 h 2360490"/>
                <a:gd name="connsiteX27" fmla="*/ 3800098 w 6043910"/>
                <a:gd name="connsiteY27" fmla="*/ 2086951 h 2360490"/>
                <a:gd name="connsiteX28" fmla="*/ 3823544 w 6043910"/>
                <a:gd name="connsiteY28" fmla="*/ 2094767 h 2360490"/>
                <a:gd name="connsiteX29" fmla="*/ 3862621 w 6043910"/>
                <a:gd name="connsiteY29" fmla="*/ 2102582 h 2360490"/>
                <a:gd name="connsiteX30" fmla="*/ 3893882 w 6043910"/>
                <a:gd name="connsiteY30" fmla="*/ 2118213 h 2360490"/>
                <a:gd name="connsiteX31" fmla="*/ 3948590 w 6043910"/>
                <a:gd name="connsiteY31" fmla="*/ 2133844 h 2360490"/>
                <a:gd name="connsiteX32" fmla="*/ 3972036 w 6043910"/>
                <a:gd name="connsiteY32" fmla="*/ 2141659 h 2360490"/>
                <a:gd name="connsiteX33" fmla="*/ 4026744 w 6043910"/>
                <a:gd name="connsiteY33" fmla="*/ 2157290 h 2360490"/>
                <a:gd name="connsiteX34" fmla="*/ 4050190 w 6043910"/>
                <a:gd name="connsiteY34" fmla="*/ 2172921 h 2360490"/>
                <a:gd name="connsiteX35" fmla="*/ 4120529 w 6043910"/>
                <a:gd name="connsiteY35" fmla="*/ 2188551 h 2360490"/>
                <a:gd name="connsiteX36" fmla="*/ 4143975 w 6043910"/>
                <a:gd name="connsiteY36" fmla="*/ 2196367 h 2360490"/>
                <a:gd name="connsiteX37" fmla="*/ 4237759 w 6043910"/>
                <a:gd name="connsiteY37" fmla="*/ 2211998 h 2360490"/>
                <a:gd name="connsiteX38" fmla="*/ 4284652 w 6043910"/>
                <a:gd name="connsiteY38" fmla="*/ 2227628 h 2360490"/>
                <a:gd name="connsiteX39" fmla="*/ 4308098 w 6043910"/>
                <a:gd name="connsiteY39" fmla="*/ 2235444 h 2360490"/>
                <a:gd name="connsiteX40" fmla="*/ 4347175 w 6043910"/>
                <a:gd name="connsiteY40" fmla="*/ 2243259 h 2360490"/>
                <a:gd name="connsiteX41" fmla="*/ 4370621 w 6043910"/>
                <a:gd name="connsiteY41" fmla="*/ 2251075 h 2360490"/>
                <a:gd name="connsiteX42" fmla="*/ 4425329 w 6043910"/>
                <a:gd name="connsiteY42" fmla="*/ 2258890 h 2360490"/>
                <a:gd name="connsiteX43" fmla="*/ 4534744 w 6043910"/>
                <a:gd name="connsiteY43" fmla="*/ 2290151 h 2360490"/>
                <a:gd name="connsiteX44" fmla="*/ 4737944 w 6043910"/>
                <a:gd name="connsiteY44" fmla="*/ 2305782 h 2360490"/>
                <a:gd name="connsiteX45" fmla="*/ 4808282 w 6043910"/>
                <a:gd name="connsiteY45" fmla="*/ 2313598 h 2360490"/>
                <a:gd name="connsiteX46" fmla="*/ 4839544 w 6043910"/>
                <a:gd name="connsiteY46" fmla="*/ 2321413 h 2360490"/>
                <a:gd name="connsiteX47" fmla="*/ 5050559 w 6043910"/>
                <a:gd name="connsiteY47" fmla="*/ 2329228 h 2360490"/>
                <a:gd name="connsiteX48" fmla="*/ 5105267 w 6043910"/>
                <a:gd name="connsiteY48" fmla="*/ 2337044 h 2360490"/>
                <a:gd name="connsiteX49" fmla="*/ 5152159 w 6043910"/>
                <a:gd name="connsiteY49" fmla="*/ 2344859 h 2360490"/>
                <a:gd name="connsiteX50" fmla="*/ 5230313 w 6043910"/>
                <a:gd name="connsiteY50" fmla="*/ 2352675 h 2360490"/>
                <a:gd name="connsiteX51" fmla="*/ 5285021 w 6043910"/>
                <a:gd name="connsiteY51" fmla="*/ 2360490 h 2360490"/>
                <a:gd name="connsiteX52" fmla="*/ 5550744 w 6043910"/>
                <a:gd name="connsiteY52" fmla="*/ 2344859 h 2360490"/>
                <a:gd name="connsiteX53" fmla="*/ 5753944 w 6043910"/>
                <a:gd name="connsiteY53" fmla="*/ 2274521 h 2360490"/>
                <a:gd name="connsiteX54" fmla="*/ 5949329 w 6043910"/>
                <a:gd name="connsiteY54" fmla="*/ 2079136 h 2360490"/>
                <a:gd name="connsiteX55" fmla="*/ 6035298 w 6043910"/>
                <a:gd name="connsiteY55" fmla="*/ 1836859 h 2360490"/>
                <a:gd name="connsiteX56" fmla="*/ 6019667 w 6043910"/>
                <a:gd name="connsiteY56" fmla="*/ 1610213 h 2360490"/>
                <a:gd name="connsiteX57" fmla="*/ 5847729 w 6043910"/>
                <a:gd name="connsiteY57" fmla="*/ 1422644 h 2360490"/>
                <a:gd name="connsiteX58" fmla="*/ 5496036 w 6043910"/>
                <a:gd name="connsiteY58" fmla="*/ 1258521 h 2360490"/>
                <a:gd name="connsiteX59" fmla="*/ 5066190 w 6043910"/>
                <a:gd name="connsiteY59" fmla="*/ 1055321 h 2360490"/>
                <a:gd name="connsiteX60" fmla="*/ 4691052 w 6043910"/>
                <a:gd name="connsiteY60" fmla="*/ 844305 h 2360490"/>
                <a:gd name="connsiteX61" fmla="*/ 4495667 w 6043910"/>
                <a:gd name="connsiteY61" fmla="*/ 539505 h 2360490"/>
                <a:gd name="connsiteX62" fmla="*/ 4347175 w 6043910"/>
                <a:gd name="connsiteY62" fmla="*/ 242521 h 2360490"/>
                <a:gd name="connsiteX63" fmla="*/ 3979852 w 6043910"/>
                <a:gd name="connsiteY63" fmla="*/ 8059 h 2360490"/>
                <a:gd name="connsiteX64" fmla="*/ 3691904 w 6043910"/>
                <a:gd name="connsiteY64" fmla="*/ 0 h 2360490"/>
                <a:gd name="connsiteX65" fmla="*/ 3464036 w 6043910"/>
                <a:gd name="connsiteY65" fmla="*/ 23690 h 2360490"/>
                <a:gd name="connsiteX66" fmla="*/ 3378067 w 6043910"/>
                <a:gd name="connsiteY66" fmla="*/ 31505 h 2360490"/>
                <a:gd name="connsiteX67" fmla="*/ 3323359 w 6043910"/>
                <a:gd name="connsiteY67" fmla="*/ 47136 h 2360490"/>
                <a:gd name="connsiteX68" fmla="*/ 3276467 w 6043910"/>
                <a:gd name="connsiteY68" fmla="*/ 62767 h 2360490"/>
                <a:gd name="connsiteX69" fmla="*/ 3253021 w 6043910"/>
                <a:gd name="connsiteY69" fmla="*/ 70582 h 2360490"/>
                <a:gd name="connsiteX70" fmla="*/ 3198313 w 6043910"/>
                <a:gd name="connsiteY70" fmla="*/ 94028 h 2360490"/>
                <a:gd name="connsiteX71" fmla="*/ 3127975 w 6043910"/>
                <a:gd name="connsiteY71" fmla="*/ 117475 h 2360490"/>
                <a:gd name="connsiteX72" fmla="*/ 3104529 w 6043910"/>
                <a:gd name="connsiteY72" fmla="*/ 125290 h 2360490"/>
                <a:gd name="connsiteX73" fmla="*/ 3073267 w 6043910"/>
                <a:gd name="connsiteY73" fmla="*/ 133105 h 2360490"/>
                <a:gd name="connsiteX74" fmla="*/ 3026375 w 6043910"/>
                <a:gd name="connsiteY74" fmla="*/ 148736 h 2360490"/>
                <a:gd name="connsiteX75" fmla="*/ 2948221 w 6043910"/>
                <a:gd name="connsiteY75" fmla="*/ 172182 h 2360490"/>
                <a:gd name="connsiteX76" fmla="*/ 2924775 w 6043910"/>
                <a:gd name="connsiteY76" fmla="*/ 179998 h 2360490"/>
                <a:gd name="connsiteX77" fmla="*/ 2901329 w 6043910"/>
                <a:gd name="connsiteY77" fmla="*/ 195628 h 2360490"/>
                <a:gd name="connsiteX78" fmla="*/ 2846621 w 6043910"/>
                <a:gd name="connsiteY78" fmla="*/ 211259 h 2360490"/>
                <a:gd name="connsiteX79" fmla="*/ 2823175 w 6043910"/>
                <a:gd name="connsiteY79" fmla="*/ 226890 h 2360490"/>
                <a:gd name="connsiteX80" fmla="*/ 2791913 w 6043910"/>
                <a:gd name="connsiteY80" fmla="*/ 234705 h 2360490"/>
                <a:gd name="connsiteX81" fmla="*/ 2768467 w 6043910"/>
                <a:gd name="connsiteY81" fmla="*/ 242521 h 2360490"/>
                <a:gd name="connsiteX82" fmla="*/ 2737205 w 6043910"/>
                <a:gd name="connsiteY82" fmla="*/ 250336 h 2360490"/>
                <a:gd name="connsiteX83" fmla="*/ 2682498 w 6043910"/>
                <a:gd name="connsiteY83" fmla="*/ 265967 h 2360490"/>
                <a:gd name="connsiteX84" fmla="*/ 2643421 w 6043910"/>
                <a:gd name="connsiteY84" fmla="*/ 273782 h 2360490"/>
                <a:gd name="connsiteX85" fmla="*/ 2619975 w 6043910"/>
                <a:gd name="connsiteY85" fmla="*/ 281598 h 2360490"/>
                <a:gd name="connsiteX86" fmla="*/ 2573082 w 6043910"/>
                <a:gd name="connsiteY86" fmla="*/ 289413 h 2360490"/>
                <a:gd name="connsiteX87" fmla="*/ 2549636 w 6043910"/>
                <a:gd name="connsiteY87" fmla="*/ 297228 h 2360490"/>
                <a:gd name="connsiteX88" fmla="*/ 2479298 w 6043910"/>
                <a:gd name="connsiteY88" fmla="*/ 312859 h 2360490"/>
                <a:gd name="connsiteX89" fmla="*/ 2416775 w 6043910"/>
                <a:gd name="connsiteY89" fmla="*/ 336305 h 2360490"/>
                <a:gd name="connsiteX90" fmla="*/ 2393329 w 6043910"/>
                <a:gd name="connsiteY90" fmla="*/ 351936 h 2360490"/>
                <a:gd name="connsiteX91" fmla="*/ 2338621 w 6043910"/>
                <a:gd name="connsiteY91" fmla="*/ 359751 h 2360490"/>
                <a:gd name="connsiteX92" fmla="*/ 2276098 w 6043910"/>
                <a:gd name="connsiteY92" fmla="*/ 375382 h 2360490"/>
                <a:gd name="connsiteX93" fmla="*/ 2166682 w 6043910"/>
                <a:gd name="connsiteY93" fmla="*/ 391013 h 2360490"/>
                <a:gd name="connsiteX94" fmla="*/ 2111975 w 6043910"/>
                <a:gd name="connsiteY94" fmla="*/ 406644 h 2360490"/>
                <a:gd name="connsiteX95" fmla="*/ 2002559 w 6043910"/>
                <a:gd name="connsiteY95" fmla="*/ 437905 h 2360490"/>
                <a:gd name="connsiteX96" fmla="*/ 1955667 w 6043910"/>
                <a:gd name="connsiteY96" fmla="*/ 453536 h 2360490"/>
                <a:gd name="connsiteX97" fmla="*/ 1924405 w 6043910"/>
                <a:gd name="connsiteY97" fmla="*/ 461351 h 2360490"/>
                <a:gd name="connsiteX98" fmla="*/ 1900959 w 6043910"/>
                <a:gd name="connsiteY98" fmla="*/ 469167 h 2360490"/>
                <a:gd name="connsiteX99" fmla="*/ 1830621 w 6043910"/>
                <a:gd name="connsiteY99" fmla="*/ 476982 h 2360490"/>
                <a:gd name="connsiteX100" fmla="*/ 1736836 w 6043910"/>
                <a:gd name="connsiteY100" fmla="*/ 492613 h 2360490"/>
                <a:gd name="connsiteX101" fmla="*/ 1478929 w 6043910"/>
                <a:gd name="connsiteY101" fmla="*/ 516059 h 2360490"/>
                <a:gd name="connsiteX102" fmla="*/ 1400775 w 6043910"/>
                <a:gd name="connsiteY102" fmla="*/ 531690 h 2360490"/>
                <a:gd name="connsiteX103" fmla="*/ 1369513 w 6043910"/>
                <a:gd name="connsiteY103" fmla="*/ 539505 h 2360490"/>
                <a:gd name="connsiteX104" fmla="*/ 1142866 w 6043910"/>
                <a:gd name="connsiteY104" fmla="*/ 594213 h 2360490"/>
                <a:gd name="connsiteX105" fmla="*/ 431666 w 6043910"/>
                <a:gd name="connsiteY10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1002190 w 6043910"/>
                <a:gd name="connsiteY14" fmla="*/ 2055690 h 2360490"/>
                <a:gd name="connsiteX15" fmla="*/ 1346067 w 6043910"/>
                <a:gd name="connsiteY15" fmla="*/ 2118213 h 2360490"/>
                <a:gd name="connsiteX16" fmla="*/ 1705575 w 6043910"/>
                <a:gd name="connsiteY16" fmla="*/ 2165105 h 2360490"/>
                <a:gd name="connsiteX17" fmla="*/ 1932221 w 6043910"/>
                <a:gd name="connsiteY17" fmla="*/ 2204182 h 2360490"/>
                <a:gd name="connsiteX18" fmla="*/ 2237021 w 6043910"/>
                <a:gd name="connsiteY18" fmla="*/ 2227628 h 2360490"/>
                <a:gd name="connsiteX19" fmla="*/ 2487113 w 6043910"/>
                <a:gd name="connsiteY19" fmla="*/ 2196367 h 2360490"/>
                <a:gd name="connsiteX20" fmla="*/ 2690313 w 6043910"/>
                <a:gd name="connsiteY20" fmla="*/ 2157290 h 2360490"/>
                <a:gd name="connsiteX21" fmla="*/ 2956036 w 6043910"/>
                <a:gd name="connsiteY21" fmla="*/ 2094767 h 2360490"/>
                <a:gd name="connsiteX22" fmla="*/ 3174867 w 6043910"/>
                <a:gd name="connsiteY22" fmla="*/ 2063505 h 2360490"/>
                <a:gd name="connsiteX23" fmla="*/ 3651605 w 6043910"/>
                <a:gd name="connsiteY23" fmla="*/ 2047875 h 2360490"/>
                <a:gd name="connsiteX24" fmla="*/ 3690682 w 6043910"/>
                <a:gd name="connsiteY24" fmla="*/ 2055690 h 2360490"/>
                <a:gd name="connsiteX25" fmla="*/ 3753205 w 6043910"/>
                <a:gd name="connsiteY25" fmla="*/ 2071321 h 2360490"/>
                <a:gd name="connsiteX26" fmla="*/ 3800098 w 6043910"/>
                <a:gd name="connsiteY26" fmla="*/ 2086951 h 2360490"/>
                <a:gd name="connsiteX27" fmla="*/ 3823544 w 6043910"/>
                <a:gd name="connsiteY27" fmla="*/ 2094767 h 2360490"/>
                <a:gd name="connsiteX28" fmla="*/ 3862621 w 6043910"/>
                <a:gd name="connsiteY28" fmla="*/ 2102582 h 2360490"/>
                <a:gd name="connsiteX29" fmla="*/ 3893882 w 6043910"/>
                <a:gd name="connsiteY29" fmla="*/ 2118213 h 2360490"/>
                <a:gd name="connsiteX30" fmla="*/ 3948590 w 6043910"/>
                <a:gd name="connsiteY30" fmla="*/ 2133844 h 2360490"/>
                <a:gd name="connsiteX31" fmla="*/ 3972036 w 6043910"/>
                <a:gd name="connsiteY31" fmla="*/ 2141659 h 2360490"/>
                <a:gd name="connsiteX32" fmla="*/ 4026744 w 6043910"/>
                <a:gd name="connsiteY32" fmla="*/ 2157290 h 2360490"/>
                <a:gd name="connsiteX33" fmla="*/ 4050190 w 6043910"/>
                <a:gd name="connsiteY33" fmla="*/ 2172921 h 2360490"/>
                <a:gd name="connsiteX34" fmla="*/ 4120529 w 6043910"/>
                <a:gd name="connsiteY34" fmla="*/ 2188551 h 2360490"/>
                <a:gd name="connsiteX35" fmla="*/ 4143975 w 6043910"/>
                <a:gd name="connsiteY35" fmla="*/ 2196367 h 2360490"/>
                <a:gd name="connsiteX36" fmla="*/ 4237759 w 6043910"/>
                <a:gd name="connsiteY36" fmla="*/ 2211998 h 2360490"/>
                <a:gd name="connsiteX37" fmla="*/ 4284652 w 6043910"/>
                <a:gd name="connsiteY37" fmla="*/ 2227628 h 2360490"/>
                <a:gd name="connsiteX38" fmla="*/ 4308098 w 6043910"/>
                <a:gd name="connsiteY38" fmla="*/ 2235444 h 2360490"/>
                <a:gd name="connsiteX39" fmla="*/ 4347175 w 6043910"/>
                <a:gd name="connsiteY39" fmla="*/ 2243259 h 2360490"/>
                <a:gd name="connsiteX40" fmla="*/ 4370621 w 6043910"/>
                <a:gd name="connsiteY40" fmla="*/ 2251075 h 2360490"/>
                <a:gd name="connsiteX41" fmla="*/ 4425329 w 6043910"/>
                <a:gd name="connsiteY41" fmla="*/ 2258890 h 2360490"/>
                <a:gd name="connsiteX42" fmla="*/ 4534744 w 6043910"/>
                <a:gd name="connsiteY42" fmla="*/ 2290151 h 2360490"/>
                <a:gd name="connsiteX43" fmla="*/ 4737944 w 6043910"/>
                <a:gd name="connsiteY43" fmla="*/ 2305782 h 2360490"/>
                <a:gd name="connsiteX44" fmla="*/ 4808282 w 6043910"/>
                <a:gd name="connsiteY44" fmla="*/ 2313598 h 2360490"/>
                <a:gd name="connsiteX45" fmla="*/ 4839544 w 6043910"/>
                <a:gd name="connsiteY45" fmla="*/ 2321413 h 2360490"/>
                <a:gd name="connsiteX46" fmla="*/ 5050559 w 6043910"/>
                <a:gd name="connsiteY46" fmla="*/ 2329228 h 2360490"/>
                <a:gd name="connsiteX47" fmla="*/ 5105267 w 6043910"/>
                <a:gd name="connsiteY47" fmla="*/ 2337044 h 2360490"/>
                <a:gd name="connsiteX48" fmla="*/ 5152159 w 6043910"/>
                <a:gd name="connsiteY48" fmla="*/ 2344859 h 2360490"/>
                <a:gd name="connsiteX49" fmla="*/ 5230313 w 6043910"/>
                <a:gd name="connsiteY49" fmla="*/ 2352675 h 2360490"/>
                <a:gd name="connsiteX50" fmla="*/ 5285021 w 6043910"/>
                <a:gd name="connsiteY50" fmla="*/ 2360490 h 2360490"/>
                <a:gd name="connsiteX51" fmla="*/ 5550744 w 6043910"/>
                <a:gd name="connsiteY51" fmla="*/ 2344859 h 2360490"/>
                <a:gd name="connsiteX52" fmla="*/ 5753944 w 6043910"/>
                <a:gd name="connsiteY52" fmla="*/ 2274521 h 2360490"/>
                <a:gd name="connsiteX53" fmla="*/ 5949329 w 6043910"/>
                <a:gd name="connsiteY53" fmla="*/ 2079136 h 2360490"/>
                <a:gd name="connsiteX54" fmla="*/ 6035298 w 6043910"/>
                <a:gd name="connsiteY54" fmla="*/ 1836859 h 2360490"/>
                <a:gd name="connsiteX55" fmla="*/ 6019667 w 6043910"/>
                <a:gd name="connsiteY55" fmla="*/ 1610213 h 2360490"/>
                <a:gd name="connsiteX56" fmla="*/ 5847729 w 6043910"/>
                <a:gd name="connsiteY56" fmla="*/ 1422644 h 2360490"/>
                <a:gd name="connsiteX57" fmla="*/ 5496036 w 6043910"/>
                <a:gd name="connsiteY57" fmla="*/ 1258521 h 2360490"/>
                <a:gd name="connsiteX58" fmla="*/ 5066190 w 6043910"/>
                <a:gd name="connsiteY58" fmla="*/ 1055321 h 2360490"/>
                <a:gd name="connsiteX59" fmla="*/ 4691052 w 6043910"/>
                <a:gd name="connsiteY59" fmla="*/ 844305 h 2360490"/>
                <a:gd name="connsiteX60" fmla="*/ 4495667 w 6043910"/>
                <a:gd name="connsiteY60" fmla="*/ 539505 h 2360490"/>
                <a:gd name="connsiteX61" fmla="*/ 4347175 w 6043910"/>
                <a:gd name="connsiteY61" fmla="*/ 242521 h 2360490"/>
                <a:gd name="connsiteX62" fmla="*/ 3979852 w 6043910"/>
                <a:gd name="connsiteY62" fmla="*/ 8059 h 2360490"/>
                <a:gd name="connsiteX63" fmla="*/ 3691904 w 6043910"/>
                <a:gd name="connsiteY63" fmla="*/ 0 h 2360490"/>
                <a:gd name="connsiteX64" fmla="*/ 3464036 w 6043910"/>
                <a:gd name="connsiteY64" fmla="*/ 23690 h 2360490"/>
                <a:gd name="connsiteX65" fmla="*/ 3378067 w 6043910"/>
                <a:gd name="connsiteY65" fmla="*/ 31505 h 2360490"/>
                <a:gd name="connsiteX66" fmla="*/ 3323359 w 6043910"/>
                <a:gd name="connsiteY66" fmla="*/ 47136 h 2360490"/>
                <a:gd name="connsiteX67" fmla="*/ 3276467 w 6043910"/>
                <a:gd name="connsiteY67" fmla="*/ 62767 h 2360490"/>
                <a:gd name="connsiteX68" fmla="*/ 3253021 w 6043910"/>
                <a:gd name="connsiteY68" fmla="*/ 70582 h 2360490"/>
                <a:gd name="connsiteX69" fmla="*/ 3198313 w 6043910"/>
                <a:gd name="connsiteY69" fmla="*/ 94028 h 2360490"/>
                <a:gd name="connsiteX70" fmla="*/ 3127975 w 6043910"/>
                <a:gd name="connsiteY70" fmla="*/ 117475 h 2360490"/>
                <a:gd name="connsiteX71" fmla="*/ 3104529 w 6043910"/>
                <a:gd name="connsiteY71" fmla="*/ 125290 h 2360490"/>
                <a:gd name="connsiteX72" fmla="*/ 3073267 w 6043910"/>
                <a:gd name="connsiteY72" fmla="*/ 133105 h 2360490"/>
                <a:gd name="connsiteX73" fmla="*/ 3026375 w 6043910"/>
                <a:gd name="connsiteY73" fmla="*/ 148736 h 2360490"/>
                <a:gd name="connsiteX74" fmla="*/ 2948221 w 6043910"/>
                <a:gd name="connsiteY74" fmla="*/ 172182 h 2360490"/>
                <a:gd name="connsiteX75" fmla="*/ 2924775 w 6043910"/>
                <a:gd name="connsiteY75" fmla="*/ 179998 h 2360490"/>
                <a:gd name="connsiteX76" fmla="*/ 2901329 w 6043910"/>
                <a:gd name="connsiteY76" fmla="*/ 195628 h 2360490"/>
                <a:gd name="connsiteX77" fmla="*/ 2846621 w 6043910"/>
                <a:gd name="connsiteY77" fmla="*/ 211259 h 2360490"/>
                <a:gd name="connsiteX78" fmla="*/ 2823175 w 6043910"/>
                <a:gd name="connsiteY78" fmla="*/ 226890 h 2360490"/>
                <a:gd name="connsiteX79" fmla="*/ 2791913 w 6043910"/>
                <a:gd name="connsiteY79" fmla="*/ 234705 h 2360490"/>
                <a:gd name="connsiteX80" fmla="*/ 2768467 w 6043910"/>
                <a:gd name="connsiteY80" fmla="*/ 242521 h 2360490"/>
                <a:gd name="connsiteX81" fmla="*/ 2737205 w 6043910"/>
                <a:gd name="connsiteY81" fmla="*/ 250336 h 2360490"/>
                <a:gd name="connsiteX82" fmla="*/ 2682498 w 6043910"/>
                <a:gd name="connsiteY82" fmla="*/ 265967 h 2360490"/>
                <a:gd name="connsiteX83" fmla="*/ 2643421 w 6043910"/>
                <a:gd name="connsiteY83" fmla="*/ 273782 h 2360490"/>
                <a:gd name="connsiteX84" fmla="*/ 2619975 w 6043910"/>
                <a:gd name="connsiteY84" fmla="*/ 281598 h 2360490"/>
                <a:gd name="connsiteX85" fmla="*/ 2573082 w 6043910"/>
                <a:gd name="connsiteY85" fmla="*/ 289413 h 2360490"/>
                <a:gd name="connsiteX86" fmla="*/ 2549636 w 6043910"/>
                <a:gd name="connsiteY86" fmla="*/ 297228 h 2360490"/>
                <a:gd name="connsiteX87" fmla="*/ 2479298 w 6043910"/>
                <a:gd name="connsiteY87" fmla="*/ 312859 h 2360490"/>
                <a:gd name="connsiteX88" fmla="*/ 2416775 w 6043910"/>
                <a:gd name="connsiteY88" fmla="*/ 336305 h 2360490"/>
                <a:gd name="connsiteX89" fmla="*/ 2393329 w 6043910"/>
                <a:gd name="connsiteY89" fmla="*/ 351936 h 2360490"/>
                <a:gd name="connsiteX90" fmla="*/ 2338621 w 6043910"/>
                <a:gd name="connsiteY90" fmla="*/ 359751 h 2360490"/>
                <a:gd name="connsiteX91" fmla="*/ 2276098 w 6043910"/>
                <a:gd name="connsiteY91" fmla="*/ 375382 h 2360490"/>
                <a:gd name="connsiteX92" fmla="*/ 2166682 w 6043910"/>
                <a:gd name="connsiteY92" fmla="*/ 391013 h 2360490"/>
                <a:gd name="connsiteX93" fmla="*/ 2111975 w 6043910"/>
                <a:gd name="connsiteY93" fmla="*/ 406644 h 2360490"/>
                <a:gd name="connsiteX94" fmla="*/ 2002559 w 6043910"/>
                <a:gd name="connsiteY94" fmla="*/ 437905 h 2360490"/>
                <a:gd name="connsiteX95" fmla="*/ 1955667 w 6043910"/>
                <a:gd name="connsiteY95" fmla="*/ 453536 h 2360490"/>
                <a:gd name="connsiteX96" fmla="*/ 1924405 w 6043910"/>
                <a:gd name="connsiteY96" fmla="*/ 461351 h 2360490"/>
                <a:gd name="connsiteX97" fmla="*/ 1900959 w 6043910"/>
                <a:gd name="connsiteY97" fmla="*/ 469167 h 2360490"/>
                <a:gd name="connsiteX98" fmla="*/ 1830621 w 6043910"/>
                <a:gd name="connsiteY98" fmla="*/ 476982 h 2360490"/>
                <a:gd name="connsiteX99" fmla="*/ 1736836 w 6043910"/>
                <a:gd name="connsiteY99" fmla="*/ 492613 h 2360490"/>
                <a:gd name="connsiteX100" fmla="*/ 1478929 w 6043910"/>
                <a:gd name="connsiteY100" fmla="*/ 516059 h 2360490"/>
                <a:gd name="connsiteX101" fmla="*/ 1400775 w 6043910"/>
                <a:gd name="connsiteY101" fmla="*/ 531690 h 2360490"/>
                <a:gd name="connsiteX102" fmla="*/ 1369513 w 6043910"/>
                <a:gd name="connsiteY102" fmla="*/ 539505 h 2360490"/>
                <a:gd name="connsiteX103" fmla="*/ 1142866 w 6043910"/>
                <a:gd name="connsiteY103" fmla="*/ 594213 h 2360490"/>
                <a:gd name="connsiteX104" fmla="*/ 431666 w 6043910"/>
                <a:gd name="connsiteY10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1002190 w 6043910"/>
                <a:gd name="connsiteY13" fmla="*/ 2055690 h 2360490"/>
                <a:gd name="connsiteX14" fmla="*/ 1346067 w 6043910"/>
                <a:gd name="connsiteY14" fmla="*/ 2118213 h 2360490"/>
                <a:gd name="connsiteX15" fmla="*/ 1705575 w 6043910"/>
                <a:gd name="connsiteY15" fmla="*/ 2165105 h 2360490"/>
                <a:gd name="connsiteX16" fmla="*/ 1932221 w 6043910"/>
                <a:gd name="connsiteY16" fmla="*/ 2204182 h 2360490"/>
                <a:gd name="connsiteX17" fmla="*/ 2237021 w 6043910"/>
                <a:gd name="connsiteY17" fmla="*/ 2227628 h 2360490"/>
                <a:gd name="connsiteX18" fmla="*/ 2487113 w 6043910"/>
                <a:gd name="connsiteY18" fmla="*/ 2196367 h 2360490"/>
                <a:gd name="connsiteX19" fmla="*/ 2690313 w 6043910"/>
                <a:gd name="connsiteY19" fmla="*/ 2157290 h 2360490"/>
                <a:gd name="connsiteX20" fmla="*/ 2956036 w 6043910"/>
                <a:gd name="connsiteY20" fmla="*/ 2094767 h 2360490"/>
                <a:gd name="connsiteX21" fmla="*/ 3174867 w 6043910"/>
                <a:gd name="connsiteY21" fmla="*/ 2063505 h 2360490"/>
                <a:gd name="connsiteX22" fmla="*/ 3651605 w 6043910"/>
                <a:gd name="connsiteY22" fmla="*/ 2047875 h 2360490"/>
                <a:gd name="connsiteX23" fmla="*/ 3690682 w 6043910"/>
                <a:gd name="connsiteY23" fmla="*/ 2055690 h 2360490"/>
                <a:gd name="connsiteX24" fmla="*/ 3753205 w 6043910"/>
                <a:gd name="connsiteY24" fmla="*/ 2071321 h 2360490"/>
                <a:gd name="connsiteX25" fmla="*/ 3800098 w 6043910"/>
                <a:gd name="connsiteY25" fmla="*/ 2086951 h 2360490"/>
                <a:gd name="connsiteX26" fmla="*/ 3823544 w 6043910"/>
                <a:gd name="connsiteY26" fmla="*/ 2094767 h 2360490"/>
                <a:gd name="connsiteX27" fmla="*/ 3862621 w 6043910"/>
                <a:gd name="connsiteY27" fmla="*/ 2102582 h 2360490"/>
                <a:gd name="connsiteX28" fmla="*/ 3893882 w 6043910"/>
                <a:gd name="connsiteY28" fmla="*/ 2118213 h 2360490"/>
                <a:gd name="connsiteX29" fmla="*/ 3948590 w 6043910"/>
                <a:gd name="connsiteY29" fmla="*/ 2133844 h 2360490"/>
                <a:gd name="connsiteX30" fmla="*/ 3972036 w 6043910"/>
                <a:gd name="connsiteY30" fmla="*/ 2141659 h 2360490"/>
                <a:gd name="connsiteX31" fmla="*/ 4026744 w 6043910"/>
                <a:gd name="connsiteY31" fmla="*/ 2157290 h 2360490"/>
                <a:gd name="connsiteX32" fmla="*/ 4050190 w 6043910"/>
                <a:gd name="connsiteY32" fmla="*/ 2172921 h 2360490"/>
                <a:gd name="connsiteX33" fmla="*/ 4120529 w 6043910"/>
                <a:gd name="connsiteY33" fmla="*/ 2188551 h 2360490"/>
                <a:gd name="connsiteX34" fmla="*/ 4143975 w 6043910"/>
                <a:gd name="connsiteY34" fmla="*/ 2196367 h 2360490"/>
                <a:gd name="connsiteX35" fmla="*/ 4237759 w 6043910"/>
                <a:gd name="connsiteY35" fmla="*/ 2211998 h 2360490"/>
                <a:gd name="connsiteX36" fmla="*/ 4284652 w 6043910"/>
                <a:gd name="connsiteY36" fmla="*/ 2227628 h 2360490"/>
                <a:gd name="connsiteX37" fmla="*/ 4308098 w 6043910"/>
                <a:gd name="connsiteY37" fmla="*/ 2235444 h 2360490"/>
                <a:gd name="connsiteX38" fmla="*/ 4347175 w 6043910"/>
                <a:gd name="connsiteY38" fmla="*/ 2243259 h 2360490"/>
                <a:gd name="connsiteX39" fmla="*/ 4370621 w 6043910"/>
                <a:gd name="connsiteY39" fmla="*/ 2251075 h 2360490"/>
                <a:gd name="connsiteX40" fmla="*/ 4425329 w 6043910"/>
                <a:gd name="connsiteY40" fmla="*/ 2258890 h 2360490"/>
                <a:gd name="connsiteX41" fmla="*/ 4534744 w 6043910"/>
                <a:gd name="connsiteY41" fmla="*/ 2290151 h 2360490"/>
                <a:gd name="connsiteX42" fmla="*/ 4737944 w 6043910"/>
                <a:gd name="connsiteY42" fmla="*/ 2305782 h 2360490"/>
                <a:gd name="connsiteX43" fmla="*/ 4808282 w 6043910"/>
                <a:gd name="connsiteY43" fmla="*/ 2313598 h 2360490"/>
                <a:gd name="connsiteX44" fmla="*/ 4839544 w 6043910"/>
                <a:gd name="connsiteY44" fmla="*/ 2321413 h 2360490"/>
                <a:gd name="connsiteX45" fmla="*/ 5050559 w 6043910"/>
                <a:gd name="connsiteY45" fmla="*/ 2329228 h 2360490"/>
                <a:gd name="connsiteX46" fmla="*/ 5105267 w 6043910"/>
                <a:gd name="connsiteY46" fmla="*/ 2337044 h 2360490"/>
                <a:gd name="connsiteX47" fmla="*/ 5152159 w 6043910"/>
                <a:gd name="connsiteY47" fmla="*/ 2344859 h 2360490"/>
                <a:gd name="connsiteX48" fmla="*/ 5230313 w 6043910"/>
                <a:gd name="connsiteY48" fmla="*/ 2352675 h 2360490"/>
                <a:gd name="connsiteX49" fmla="*/ 5285021 w 6043910"/>
                <a:gd name="connsiteY49" fmla="*/ 2360490 h 2360490"/>
                <a:gd name="connsiteX50" fmla="*/ 5550744 w 6043910"/>
                <a:gd name="connsiteY50" fmla="*/ 2344859 h 2360490"/>
                <a:gd name="connsiteX51" fmla="*/ 5753944 w 6043910"/>
                <a:gd name="connsiteY51" fmla="*/ 2274521 h 2360490"/>
                <a:gd name="connsiteX52" fmla="*/ 5949329 w 6043910"/>
                <a:gd name="connsiteY52" fmla="*/ 2079136 h 2360490"/>
                <a:gd name="connsiteX53" fmla="*/ 6035298 w 6043910"/>
                <a:gd name="connsiteY53" fmla="*/ 1836859 h 2360490"/>
                <a:gd name="connsiteX54" fmla="*/ 6019667 w 6043910"/>
                <a:gd name="connsiteY54" fmla="*/ 1610213 h 2360490"/>
                <a:gd name="connsiteX55" fmla="*/ 5847729 w 6043910"/>
                <a:gd name="connsiteY55" fmla="*/ 1422644 h 2360490"/>
                <a:gd name="connsiteX56" fmla="*/ 5496036 w 6043910"/>
                <a:gd name="connsiteY56" fmla="*/ 1258521 h 2360490"/>
                <a:gd name="connsiteX57" fmla="*/ 5066190 w 6043910"/>
                <a:gd name="connsiteY57" fmla="*/ 1055321 h 2360490"/>
                <a:gd name="connsiteX58" fmla="*/ 4691052 w 6043910"/>
                <a:gd name="connsiteY58" fmla="*/ 844305 h 2360490"/>
                <a:gd name="connsiteX59" fmla="*/ 4495667 w 6043910"/>
                <a:gd name="connsiteY59" fmla="*/ 539505 h 2360490"/>
                <a:gd name="connsiteX60" fmla="*/ 4347175 w 6043910"/>
                <a:gd name="connsiteY60" fmla="*/ 242521 h 2360490"/>
                <a:gd name="connsiteX61" fmla="*/ 3979852 w 6043910"/>
                <a:gd name="connsiteY61" fmla="*/ 8059 h 2360490"/>
                <a:gd name="connsiteX62" fmla="*/ 3691904 w 6043910"/>
                <a:gd name="connsiteY62" fmla="*/ 0 h 2360490"/>
                <a:gd name="connsiteX63" fmla="*/ 3464036 w 6043910"/>
                <a:gd name="connsiteY63" fmla="*/ 23690 h 2360490"/>
                <a:gd name="connsiteX64" fmla="*/ 3378067 w 6043910"/>
                <a:gd name="connsiteY64" fmla="*/ 31505 h 2360490"/>
                <a:gd name="connsiteX65" fmla="*/ 3323359 w 6043910"/>
                <a:gd name="connsiteY65" fmla="*/ 47136 h 2360490"/>
                <a:gd name="connsiteX66" fmla="*/ 3276467 w 6043910"/>
                <a:gd name="connsiteY66" fmla="*/ 62767 h 2360490"/>
                <a:gd name="connsiteX67" fmla="*/ 3253021 w 6043910"/>
                <a:gd name="connsiteY67" fmla="*/ 70582 h 2360490"/>
                <a:gd name="connsiteX68" fmla="*/ 3198313 w 6043910"/>
                <a:gd name="connsiteY68" fmla="*/ 94028 h 2360490"/>
                <a:gd name="connsiteX69" fmla="*/ 3127975 w 6043910"/>
                <a:gd name="connsiteY69" fmla="*/ 117475 h 2360490"/>
                <a:gd name="connsiteX70" fmla="*/ 3104529 w 6043910"/>
                <a:gd name="connsiteY70" fmla="*/ 125290 h 2360490"/>
                <a:gd name="connsiteX71" fmla="*/ 3073267 w 6043910"/>
                <a:gd name="connsiteY71" fmla="*/ 133105 h 2360490"/>
                <a:gd name="connsiteX72" fmla="*/ 3026375 w 6043910"/>
                <a:gd name="connsiteY72" fmla="*/ 148736 h 2360490"/>
                <a:gd name="connsiteX73" fmla="*/ 2948221 w 6043910"/>
                <a:gd name="connsiteY73" fmla="*/ 172182 h 2360490"/>
                <a:gd name="connsiteX74" fmla="*/ 2924775 w 6043910"/>
                <a:gd name="connsiteY74" fmla="*/ 179998 h 2360490"/>
                <a:gd name="connsiteX75" fmla="*/ 2901329 w 6043910"/>
                <a:gd name="connsiteY75" fmla="*/ 195628 h 2360490"/>
                <a:gd name="connsiteX76" fmla="*/ 2846621 w 6043910"/>
                <a:gd name="connsiteY76" fmla="*/ 211259 h 2360490"/>
                <a:gd name="connsiteX77" fmla="*/ 2823175 w 6043910"/>
                <a:gd name="connsiteY77" fmla="*/ 226890 h 2360490"/>
                <a:gd name="connsiteX78" fmla="*/ 2791913 w 6043910"/>
                <a:gd name="connsiteY78" fmla="*/ 234705 h 2360490"/>
                <a:gd name="connsiteX79" fmla="*/ 2768467 w 6043910"/>
                <a:gd name="connsiteY79" fmla="*/ 242521 h 2360490"/>
                <a:gd name="connsiteX80" fmla="*/ 2737205 w 6043910"/>
                <a:gd name="connsiteY80" fmla="*/ 250336 h 2360490"/>
                <a:gd name="connsiteX81" fmla="*/ 2682498 w 6043910"/>
                <a:gd name="connsiteY81" fmla="*/ 265967 h 2360490"/>
                <a:gd name="connsiteX82" fmla="*/ 2643421 w 6043910"/>
                <a:gd name="connsiteY82" fmla="*/ 273782 h 2360490"/>
                <a:gd name="connsiteX83" fmla="*/ 2619975 w 6043910"/>
                <a:gd name="connsiteY83" fmla="*/ 281598 h 2360490"/>
                <a:gd name="connsiteX84" fmla="*/ 2573082 w 6043910"/>
                <a:gd name="connsiteY84" fmla="*/ 289413 h 2360490"/>
                <a:gd name="connsiteX85" fmla="*/ 2549636 w 6043910"/>
                <a:gd name="connsiteY85" fmla="*/ 297228 h 2360490"/>
                <a:gd name="connsiteX86" fmla="*/ 2479298 w 6043910"/>
                <a:gd name="connsiteY86" fmla="*/ 312859 h 2360490"/>
                <a:gd name="connsiteX87" fmla="*/ 2416775 w 6043910"/>
                <a:gd name="connsiteY87" fmla="*/ 336305 h 2360490"/>
                <a:gd name="connsiteX88" fmla="*/ 2393329 w 6043910"/>
                <a:gd name="connsiteY88" fmla="*/ 351936 h 2360490"/>
                <a:gd name="connsiteX89" fmla="*/ 2338621 w 6043910"/>
                <a:gd name="connsiteY89" fmla="*/ 359751 h 2360490"/>
                <a:gd name="connsiteX90" fmla="*/ 2276098 w 6043910"/>
                <a:gd name="connsiteY90" fmla="*/ 375382 h 2360490"/>
                <a:gd name="connsiteX91" fmla="*/ 2166682 w 6043910"/>
                <a:gd name="connsiteY91" fmla="*/ 391013 h 2360490"/>
                <a:gd name="connsiteX92" fmla="*/ 2111975 w 6043910"/>
                <a:gd name="connsiteY92" fmla="*/ 406644 h 2360490"/>
                <a:gd name="connsiteX93" fmla="*/ 2002559 w 6043910"/>
                <a:gd name="connsiteY93" fmla="*/ 437905 h 2360490"/>
                <a:gd name="connsiteX94" fmla="*/ 1955667 w 6043910"/>
                <a:gd name="connsiteY94" fmla="*/ 453536 h 2360490"/>
                <a:gd name="connsiteX95" fmla="*/ 1924405 w 6043910"/>
                <a:gd name="connsiteY95" fmla="*/ 461351 h 2360490"/>
                <a:gd name="connsiteX96" fmla="*/ 1900959 w 6043910"/>
                <a:gd name="connsiteY96" fmla="*/ 469167 h 2360490"/>
                <a:gd name="connsiteX97" fmla="*/ 1830621 w 6043910"/>
                <a:gd name="connsiteY97" fmla="*/ 476982 h 2360490"/>
                <a:gd name="connsiteX98" fmla="*/ 1736836 w 6043910"/>
                <a:gd name="connsiteY98" fmla="*/ 492613 h 2360490"/>
                <a:gd name="connsiteX99" fmla="*/ 1478929 w 6043910"/>
                <a:gd name="connsiteY99" fmla="*/ 516059 h 2360490"/>
                <a:gd name="connsiteX100" fmla="*/ 1400775 w 6043910"/>
                <a:gd name="connsiteY100" fmla="*/ 531690 h 2360490"/>
                <a:gd name="connsiteX101" fmla="*/ 1369513 w 6043910"/>
                <a:gd name="connsiteY101" fmla="*/ 539505 h 2360490"/>
                <a:gd name="connsiteX102" fmla="*/ 1142866 w 6043910"/>
                <a:gd name="connsiteY102" fmla="*/ 594213 h 2360490"/>
                <a:gd name="connsiteX103" fmla="*/ 431666 w 6043910"/>
                <a:gd name="connsiteY10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634867 w 6043910"/>
                <a:gd name="connsiteY11" fmla="*/ 1938459 h 2360490"/>
                <a:gd name="connsiteX12" fmla="*/ 1002190 w 6043910"/>
                <a:gd name="connsiteY12" fmla="*/ 2055690 h 2360490"/>
                <a:gd name="connsiteX13" fmla="*/ 1346067 w 6043910"/>
                <a:gd name="connsiteY13" fmla="*/ 2118213 h 2360490"/>
                <a:gd name="connsiteX14" fmla="*/ 1705575 w 6043910"/>
                <a:gd name="connsiteY14" fmla="*/ 2165105 h 2360490"/>
                <a:gd name="connsiteX15" fmla="*/ 1932221 w 6043910"/>
                <a:gd name="connsiteY15" fmla="*/ 2204182 h 2360490"/>
                <a:gd name="connsiteX16" fmla="*/ 2237021 w 6043910"/>
                <a:gd name="connsiteY16" fmla="*/ 2227628 h 2360490"/>
                <a:gd name="connsiteX17" fmla="*/ 2487113 w 6043910"/>
                <a:gd name="connsiteY17" fmla="*/ 2196367 h 2360490"/>
                <a:gd name="connsiteX18" fmla="*/ 2690313 w 6043910"/>
                <a:gd name="connsiteY18" fmla="*/ 2157290 h 2360490"/>
                <a:gd name="connsiteX19" fmla="*/ 2956036 w 6043910"/>
                <a:gd name="connsiteY19" fmla="*/ 2094767 h 2360490"/>
                <a:gd name="connsiteX20" fmla="*/ 3174867 w 6043910"/>
                <a:gd name="connsiteY20" fmla="*/ 2063505 h 2360490"/>
                <a:gd name="connsiteX21" fmla="*/ 3651605 w 6043910"/>
                <a:gd name="connsiteY21" fmla="*/ 2047875 h 2360490"/>
                <a:gd name="connsiteX22" fmla="*/ 3690682 w 6043910"/>
                <a:gd name="connsiteY22" fmla="*/ 2055690 h 2360490"/>
                <a:gd name="connsiteX23" fmla="*/ 3753205 w 6043910"/>
                <a:gd name="connsiteY23" fmla="*/ 2071321 h 2360490"/>
                <a:gd name="connsiteX24" fmla="*/ 3800098 w 6043910"/>
                <a:gd name="connsiteY24" fmla="*/ 2086951 h 2360490"/>
                <a:gd name="connsiteX25" fmla="*/ 3823544 w 6043910"/>
                <a:gd name="connsiteY25" fmla="*/ 2094767 h 2360490"/>
                <a:gd name="connsiteX26" fmla="*/ 3862621 w 6043910"/>
                <a:gd name="connsiteY26" fmla="*/ 2102582 h 2360490"/>
                <a:gd name="connsiteX27" fmla="*/ 3893882 w 6043910"/>
                <a:gd name="connsiteY27" fmla="*/ 2118213 h 2360490"/>
                <a:gd name="connsiteX28" fmla="*/ 3948590 w 6043910"/>
                <a:gd name="connsiteY28" fmla="*/ 2133844 h 2360490"/>
                <a:gd name="connsiteX29" fmla="*/ 3972036 w 6043910"/>
                <a:gd name="connsiteY29" fmla="*/ 2141659 h 2360490"/>
                <a:gd name="connsiteX30" fmla="*/ 4026744 w 6043910"/>
                <a:gd name="connsiteY30" fmla="*/ 2157290 h 2360490"/>
                <a:gd name="connsiteX31" fmla="*/ 4050190 w 6043910"/>
                <a:gd name="connsiteY31" fmla="*/ 2172921 h 2360490"/>
                <a:gd name="connsiteX32" fmla="*/ 4120529 w 6043910"/>
                <a:gd name="connsiteY32" fmla="*/ 2188551 h 2360490"/>
                <a:gd name="connsiteX33" fmla="*/ 4143975 w 6043910"/>
                <a:gd name="connsiteY33" fmla="*/ 2196367 h 2360490"/>
                <a:gd name="connsiteX34" fmla="*/ 4237759 w 6043910"/>
                <a:gd name="connsiteY34" fmla="*/ 2211998 h 2360490"/>
                <a:gd name="connsiteX35" fmla="*/ 4284652 w 6043910"/>
                <a:gd name="connsiteY35" fmla="*/ 2227628 h 2360490"/>
                <a:gd name="connsiteX36" fmla="*/ 4308098 w 6043910"/>
                <a:gd name="connsiteY36" fmla="*/ 2235444 h 2360490"/>
                <a:gd name="connsiteX37" fmla="*/ 4347175 w 6043910"/>
                <a:gd name="connsiteY37" fmla="*/ 2243259 h 2360490"/>
                <a:gd name="connsiteX38" fmla="*/ 4370621 w 6043910"/>
                <a:gd name="connsiteY38" fmla="*/ 2251075 h 2360490"/>
                <a:gd name="connsiteX39" fmla="*/ 4425329 w 6043910"/>
                <a:gd name="connsiteY39" fmla="*/ 2258890 h 2360490"/>
                <a:gd name="connsiteX40" fmla="*/ 4534744 w 6043910"/>
                <a:gd name="connsiteY40" fmla="*/ 2290151 h 2360490"/>
                <a:gd name="connsiteX41" fmla="*/ 4737944 w 6043910"/>
                <a:gd name="connsiteY41" fmla="*/ 2305782 h 2360490"/>
                <a:gd name="connsiteX42" fmla="*/ 4808282 w 6043910"/>
                <a:gd name="connsiteY42" fmla="*/ 2313598 h 2360490"/>
                <a:gd name="connsiteX43" fmla="*/ 4839544 w 6043910"/>
                <a:gd name="connsiteY43" fmla="*/ 2321413 h 2360490"/>
                <a:gd name="connsiteX44" fmla="*/ 5050559 w 6043910"/>
                <a:gd name="connsiteY44" fmla="*/ 2329228 h 2360490"/>
                <a:gd name="connsiteX45" fmla="*/ 5105267 w 6043910"/>
                <a:gd name="connsiteY45" fmla="*/ 2337044 h 2360490"/>
                <a:gd name="connsiteX46" fmla="*/ 5152159 w 6043910"/>
                <a:gd name="connsiteY46" fmla="*/ 2344859 h 2360490"/>
                <a:gd name="connsiteX47" fmla="*/ 5230313 w 6043910"/>
                <a:gd name="connsiteY47" fmla="*/ 2352675 h 2360490"/>
                <a:gd name="connsiteX48" fmla="*/ 5285021 w 6043910"/>
                <a:gd name="connsiteY48" fmla="*/ 2360490 h 2360490"/>
                <a:gd name="connsiteX49" fmla="*/ 5550744 w 6043910"/>
                <a:gd name="connsiteY49" fmla="*/ 2344859 h 2360490"/>
                <a:gd name="connsiteX50" fmla="*/ 5753944 w 6043910"/>
                <a:gd name="connsiteY50" fmla="*/ 2274521 h 2360490"/>
                <a:gd name="connsiteX51" fmla="*/ 5949329 w 6043910"/>
                <a:gd name="connsiteY51" fmla="*/ 2079136 h 2360490"/>
                <a:gd name="connsiteX52" fmla="*/ 6035298 w 6043910"/>
                <a:gd name="connsiteY52" fmla="*/ 1836859 h 2360490"/>
                <a:gd name="connsiteX53" fmla="*/ 6019667 w 6043910"/>
                <a:gd name="connsiteY53" fmla="*/ 1610213 h 2360490"/>
                <a:gd name="connsiteX54" fmla="*/ 5847729 w 6043910"/>
                <a:gd name="connsiteY54" fmla="*/ 1422644 h 2360490"/>
                <a:gd name="connsiteX55" fmla="*/ 5496036 w 6043910"/>
                <a:gd name="connsiteY55" fmla="*/ 1258521 h 2360490"/>
                <a:gd name="connsiteX56" fmla="*/ 5066190 w 6043910"/>
                <a:gd name="connsiteY56" fmla="*/ 1055321 h 2360490"/>
                <a:gd name="connsiteX57" fmla="*/ 4691052 w 6043910"/>
                <a:gd name="connsiteY57" fmla="*/ 844305 h 2360490"/>
                <a:gd name="connsiteX58" fmla="*/ 4495667 w 6043910"/>
                <a:gd name="connsiteY58" fmla="*/ 539505 h 2360490"/>
                <a:gd name="connsiteX59" fmla="*/ 4347175 w 6043910"/>
                <a:gd name="connsiteY59" fmla="*/ 242521 h 2360490"/>
                <a:gd name="connsiteX60" fmla="*/ 3979852 w 6043910"/>
                <a:gd name="connsiteY60" fmla="*/ 8059 h 2360490"/>
                <a:gd name="connsiteX61" fmla="*/ 3691904 w 6043910"/>
                <a:gd name="connsiteY61" fmla="*/ 0 h 2360490"/>
                <a:gd name="connsiteX62" fmla="*/ 3464036 w 6043910"/>
                <a:gd name="connsiteY62" fmla="*/ 23690 h 2360490"/>
                <a:gd name="connsiteX63" fmla="*/ 3378067 w 6043910"/>
                <a:gd name="connsiteY63" fmla="*/ 31505 h 2360490"/>
                <a:gd name="connsiteX64" fmla="*/ 3323359 w 6043910"/>
                <a:gd name="connsiteY64" fmla="*/ 47136 h 2360490"/>
                <a:gd name="connsiteX65" fmla="*/ 3276467 w 6043910"/>
                <a:gd name="connsiteY65" fmla="*/ 62767 h 2360490"/>
                <a:gd name="connsiteX66" fmla="*/ 3253021 w 6043910"/>
                <a:gd name="connsiteY66" fmla="*/ 70582 h 2360490"/>
                <a:gd name="connsiteX67" fmla="*/ 3198313 w 6043910"/>
                <a:gd name="connsiteY67" fmla="*/ 94028 h 2360490"/>
                <a:gd name="connsiteX68" fmla="*/ 3127975 w 6043910"/>
                <a:gd name="connsiteY68" fmla="*/ 117475 h 2360490"/>
                <a:gd name="connsiteX69" fmla="*/ 3104529 w 6043910"/>
                <a:gd name="connsiteY69" fmla="*/ 125290 h 2360490"/>
                <a:gd name="connsiteX70" fmla="*/ 3073267 w 6043910"/>
                <a:gd name="connsiteY70" fmla="*/ 133105 h 2360490"/>
                <a:gd name="connsiteX71" fmla="*/ 3026375 w 6043910"/>
                <a:gd name="connsiteY71" fmla="*/ 148736 h 2360490"/>
                <a:gd name="connsiteX72" fmla="*/ 2948221 w 6043910"/>
                <a:gd name="connsiteY72" fmla="*/ 172182 h 2360490"/>
                <a:gd name="connsiteX73" fmla="*/ 2924775 w 6043910"/>
                <a:gd name="connsiteY73" fmla="*/ 179998 h 2360490"/>
                <a:gd name="connsiteX74" fmla="*/ 2901329 w 6043910"/>
                <a:gd name="connsiteY74" fmla="*/ 195628 h 2360490"/>
                <a:gd name="connsiteX75" fmla="*/ 2846621 w 6043910"/>
                <a:gd name="connsiteY75" fmla="*/ 211259 h 2360490"/>
                <a:gd name="connsiteX76" fmla="*/ 2823175 w 6043910"/>
                <a:gd name="connsiteY76" fmla="*/ 226890 h 2360490"/>
                <a:gd name="connsiteX77" fmla="*/ 2791913 w 6043910"/>
                <a:gd name="connsiteY77" fmla="*/ 234705 h 2360490"/>
                <a:gd name="connsiteX78" fmla="*/ 2768467 w 6043910"/>
                <a:gd name="connsiteY78" fmla="*/ 242521 h 2360490"/>
                <a:gd name="connsiteX79" fmla="*/ 2737205 w 6043910"/>
                <a:gd name="connsiteY79" fmla="*/ 250336 h 2360490"/>
                <a:gd name="connsiteX80" fmla="*/ 2682498 w 6043910"/>
                <a:gd name="connsiteY80" fmla="*/ 265967 h 2360490"/>
                <a:gd name="connsiteX81" fmla="*/ 2643421 w 6043910"/>
                <a:gd name="connsiteY81" fmla="*/ 273782 h 2360490"/>
                <a:gd name="connsiteX82" fmla="*/ 2619975 w 6043910"/>
                <a:gd name="connsiteY82" fmla="*/ 281598 h 2360490"/>
                <a:gd name="connsiteX83" fmla="*/ 2573082 w 6043910"/>
                <a:gd name="connsiteY83" fmla="*/ 289413 h 2360490"/>
                <a:gd name="connsiteX84" fmla="*/ 2549636 w 6043910"/>
                <a:gd name="connsiteY84" fmla="*/ 297228 h 2360490"/>
                <a:gd name="connsiteX85" fmla="*/ 2479298 w 6043910"/>
                <a:gd name="connsiteY85" fmla="*/ 312859 h 2360490"/>
                <a:gd name="connsiteX86" fmla="*/ 2416775 w 6043910"/>
                <a:gd name="connsiteY86" fmla="*/ 336305 h 2360490"/>
                <a:gd name="connsiteX87" fmla="*/ 2393329 w 6043910"/>
                <a:gd name="connsiteY87" fmla="*/ 351936 h 2360490"/>
                <a:gd name="connsiteX88" fmla="*/ 2338621 w 6043910"/>
                <a:gd name="connsiteY88" fmla="*/ 359751 h 2360490"/>
                <a:gd name="connsiteX89" fmla="*/ 2276098 w 6043910"/>
                <a:gd name="connsiteY89" fmla="*/ 375382 h 2360490"/>
                <a:gd name="connsiteX90" fmla="*/ 2166682 w 6043910"/>
                <a:gd name="connsiteY90" fmla="*/ 391013 h 2360490"/>
                <a:gd name="connsiteX91" fmla="*/ 2111975 w 6043910"/>
                <a:gd name="connsiteY91" fmla="*/ 406644 h 2360490"/>
                <a:gd name="connsiteX92" fmla="*/ 2002559 w 6043910"/>
                <a:gd name="connsiteY92" fmla="*/ 437905 h 2360490"/>
                <a:gd name="connsiteX93" fmla="*/ 1955667 w 6043910"/>
                <a:gd name="connsiteY93" fmla="*/ 453536 h 2360490"/>
                <a:gd name="connsiteX94" fmla="*/ 1924405 w 6043910"/>
                <a:gd name="connsiteY94" fmla="*/ 461351 h 2360490"/>
                <a:gd name="connsiteX95" fmla="*/ 1900959 w 6043910"/>
                <a:gd name="connsiteY95" fmla="*/ 469167 h 2360490"/>
                <a:gd name="connsiteX96" fmla="*/ 1830621 w 6043910"/>
                <a:gd name="connsiteY96" fmla="*/ 476982 h 2360490"/>
                <a:gd name="connsiteX97" fmla="*/ 1736836 w 6043910"/>
                <a:gd name="connsiteY97" fmla="*/ 492613 h 2360490"/>
                <a:gd name="connsiteX98" fmla="*/ 1478929 w 6043910"/>
                <a:gd name="connsiteY98" fmla="*/ 516059 h 2360490"/>
                <a:gd name="connsiteX99" fmla="*/ 1400775 w 6043910"/>
                <a:gd name="connsiteY99" fmla="*/ 531690 h 2360490"/>
                <a:gd name="connsiteX100" fmla="*/ 1369513 w 6043910"/>
                <a:gd name="connsiteY100" fmla="*/ 539505 h 2360490"/>
                <a:gd name="connsiteX101" fmla="*/ 1142866 w 6043910"/>
                <a:gd name="connsiteY101" fmla="*/ 594213 h 2360490"/>
                <a:gd name="connsiteX102" fmla="*/ 431666 w 6043910"/>
                <a:gd name="connsiteY10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634867 w 6043910"/>
                <a:gd name="connsiteY10" fmla="*/ 1938459 h 2360490"/>
                <a:gd name="connsiteX11" fmla="*/ 1002190 w 6043910"/>
                <a:gd name="connsiteY11" fmla="*/ 2055690 h 2360490"/>
                <a:gd name="connsiteX12" fmla="*/ 1346067 w 6043910"/>
                <a:gd name="connsiteY12" fmla="*/ 2118213 h 2360490"/>
                <a:gd name="connsiteX13" fmla="*/ 1705575 w 6043910"/>
                <a:gd name="connsiteY13" fmla="*/ 2165105 h 2360490"/>
                <a:gd name="connsiteX14" fmla="*/ 1932221 w 6043910"/>
                <a:gd name="connsiteY14" fmla="*/ 2204182 h 2360490"/>
                <a:gd name="connsiteX15" fmla="*/ 2237021 w 6043910"/>
                <a:gd name="connsiteY15" fmla="*/ 2227628 h 2360490"/>
                <a:gd name="connsiteX16" fmla="*/ 2487113 w 6043910"/>
                <a:gd name="connsiteY16" fmla="*/ 2196367 h 2360490"/>
                <a:gd name="connsiteX17" fmla="*/ 2690313 w 6043910"/>
                <a:gd name="connsiteY17" fmla="*/ 2157290 h 2360490"/>
                <a:gd name="connsiteX18" fmla="*/ 2956036 w 6043910"/>
                <a:gd name="connsiteY18" fmla="*/ 2094767 h 2360490"/>
                <a:gd name="connsiteX19" fmla="*/ 3174867 w 6043910"/>
                <a:gd name="connsiteY19" fmla="*/ 2063505 h 2360490"/>
                <a:gd name="connsiteX20" fmla="*/ 3651605 w 6043910"/>
                <a:gd name="connsiteY20" fmla="*/ 2047875 h 2360490"/>
                <a:gd name="connsiteX21" fmla="*/ 3690682 w 6043910"/>
                <a:gd name="connsiteY21" fmla="*/ 2055690 h 2360490"/>
                <a:gd name="connsiteX22" fmla="*/ 3753205 w 6043910"/>
                <a:gd name="connsiteY22" fmla="*/ 2071321 h 2360490"/>
                <a:gd name="connsiteX23" fmla="*/ 3800098 w 6043910"/>
                <a:gd name="connsiteY23" fmla="*/ 2086951 h 2360490"/>
                <a:gd name="connsiteX24" fmla="*/ 3823544 w 6043910"/>
                <a:gd name="connsiteY24" fmla="*/ 2094767 h 2360490"/>
                <a:gd name="connsiteX25" fmla="*/ 3862621 w 6043910"/>
                <a:gd name="connsiteY25" fmla="*/ 2102582 h 2360490"/>
                <a:gd name="connsiteX26" fmla="*/ 3893882 w 6043910"/>
                <a:gd name="connsiteY26" fmla="*/ 2118213 h 2360490"/>
                <a:gd name="connsiteX27" fmla="*/ 3948590 w 6043910"/>
                <a:gd name="connsiteY27" fmla="*/ 2133844 h 2360490"/>
                <a:gd name="connsiteX28" fmla="*/ 3972036 w 6043910"/>
                <a:gd name="connsiteY28" fmla="*/ 2141659 h 2360490"/>
                <a:gd name="connsiteX29" fmla="*/ 4026744 w 6043910"/>
                <a:gd name="connsiteY29" fmla="*/ 2157290 h 2360490"/>
                <a:gd name="connsiteX30" fmla="*/ 4050190 w 6043910"/>
                <a:gd name="connsiteY30" fmla="*/ 2172921 h 2360490"/>
                <a:gd name="connsiteX31" fmla="*/ 4120529 w 6043910"/>
                <a:gd name="connsiteY31" fmla="*/ 2188551 h 2360490"/>
                <a:gd name="connsiteX32" fmla="*/ 4143975 w 6043910"/>
                <a:gd name="connsiteY32" fmla="*/ 2196367 h 2360490"/>
                <a:gd name="connsiteX33" fmla="*/ 4237759 w 6043910"/>
                <a:gd name="connsiteY33" fmla="*/ 2211998 h 2360490"/>
                <a:gd name="connsiteX34" fmla="*/ 4284652 w 6043910"/>
                <a:gd name="connsiteY34" fmla="*/ 2227628 h 2360490"/>
                <a:gd name="connsiteX35" fmla="*/ 4308098 w 6043910"/>
                <a:gd name="connsiteY35" fmla="*/ 2235444 h 2360490"/>
                <a:gd name="connsiteX36" fmla="*/ 4347175 w 6043910"/>
                <a:gd name="connsiteY36" fmla="*/ 2243259 h 2360490"/>
                <a:gd name="connsiteX37" fmla="*/ 4370621 w 6043910"/>
                <a:gd name="connsiteY37" fmla="*/ 2251075 h 2360490"/>
                <a:gd name="connsiteX38" fmla="*/ 4425329 w 6043910"/>
                <a:gd name="connsiteY38" fmla="*/ 2258890 h 2360490"/>
                <a:gd name="connsiteX39" fmla="*/ 4534744 w 6043910"/>
                <a:gd name="connsiteY39" fmla="*/ 2290151 h 2360490"/>
                <a:gd name="connsiteX40" fmla="*/ 4737944 w 6043910"/>
                <a:gd name="connsiteY40" fmla="*/ 2305782 h 2360490"/>
                <a:gd name="connsiteX41" fmla="*/ 4808282 w 6043910"/>
                <a:gd name="connsiteY41" fmla="*/ 2313598 h 2360490"/>
                <a:gd name="connsiteX42" fmla="*/ 4839544 w 6043910"/>
                <a:gd name="connsiteY42" fmla="*/ 2321413 h 2360490"/>
                <a:gd name="connsiteX43" fmla="*/ 5050559 w 6043910"/>
                <a:gd name="connsiteY43" fmla="*/ 2329228 h 2360490"/>
                <a:gd name="connsiteX44" fmla="*/ 5105267 w 6043910"/>
                <a:gd name="connsiteY44" fmla="*/ 2337044 h 2360490"/>
                <a:gd name="connsiteX45" fmla="*/ 5152159 w 6043910"/>
                <a:gd name="connsiteY45" fmla="*/ 2344859 h 2360490"/>
                <a:gd name="connsiteX46" fmla="*/ 5230313 w 6043910"/>
                <a:gd name="connsiteY46" fmla="*/ 2352675 h 2360490"/>
                <a:gd name="connsiteX47" fmla="*/ 5285021 w 6043910"/>
                <a:gd name="connsiteY47" fmla="*/ 2360490 h 2360490"/>
                <a:gd name="connsiteX48" fmla="*/ 5550744 w 6043910"/>
                <a:gd name="connsiteY48" fmla="*/ 2344859 h 2360490"/>
                <a:gd name="connsiteX49" fmla="*/ 5753944 w 6043910"/>
                <a:gd name="connsiteY49" fmla="*/ 2274521 h 2360490"/>
                <a:gd name="connsiteX50" fmla="*/ 5949329 w 6043910"/>
                <a:gd name="connsiteY50" fmla="*/ 2079136 h 2360490"/>
                <a:gd name="connsiteX51" fmla="*/ 6035298 w 6043910"/>
                <a:gd name="connsiteY51" fmla="*/ 1836859 h 2360490"/>
                <a:gd name="connsiteX52" fmla="*/ 6019667 w 6043910"/>
                <a:gd name="connsiteY52" fmla="*/ 1610213 h 2360490"/>
                <a:gd name="connsiteX53" fmla="*/ 5847729 w 6043910"/>
                <a:gd name="connsiteY53" fmla="*/ 1422644 h 2360490"/>
                <a:gd name="connsiteX54" fmla="*/ 5496036 w 6043910"/>
                <a:gd name="connsiteY54" fmla="*/ 1258521 h 2360490"/>
                <a:gd name="connsiteX55" fmla="*/ 5066190 w 6043910"/>
                <a:gd name="connsiteY55" fmla="*/ 1055321 h 2360490"/>
                <a:gd name="connsiteX56" fmla="*/ 4691052 w 6043910"/>
                <a:gd name="connsiteY56" fmla="*/ 844305 h 2360490"/>
                <a:gd name="connsiteX57" fmla="*/ 4495667 w 6043910"/>
                <a:gd name="connsiteY57" fmla="*/ 539505 h 2360490"/>
                <a:gd name="connsiteX58" fmla="*/ 4347175 w 6043910"/>
                <a:gd name="connsiteY58" fmla="*/ 242521 h 2360490"/>
                <a:gd name="connsiteX59" fmla="*/ 3979852 w 6043910"/>
                <a:gd name="connsiteY59" fmla="*/ 8059 h 2360490"/>
                <a:gd name="connsiteX60" fmla="*/ 3691904 w 6043910"/>
                <a:gd name="connsiteY60" fmla="*/ 0 h 2360490"/>
                <a:gd name="connsiteX61" fmla="*/ 3464036 w 6043910"/>
                <a:gd name="connsiteY61" fmla="*/ 23690 h 2360490"/>
                <a:gd name="connsiteX62" fmla="*/ 3378067 w 6043910"/>
                <a:gd name="connsiteY62" fmla="*/ 31505 h 2360490"/>
                <a:gd name="connsiteX63" fmla="*/ 3323359 w 6043910"/>
                <a:gd name="connsiteY63" fmla="*/ 47136 h 2360490"/>
                <a:gd name="connsiteX64" fmla="*/ 3276467 w 6043910"/>
                <a:gd name="connsiteY64" fmla="*/ 62767 h 2360490"/>
                <a:gd name="connsiteX65" fmla="*/ 3253021 w 6043910"/>
                <a:gd name="connsiteY65" fmla="*/ 70582 h 2360490"/>
                <a:gd name="connsiteX66" fmla="*/ 3198313 w 6043910"/>
                <a:gd name="connsiteY66" fmla="*/ 94028 h 2360490"/>
                <a:gd name="connsiteX67" fmla="*/ 3127975 w 6043910"/>
                <a:gd name="connsiteY67" fmla="*/ 117475 h 2360490"/>
                <a:gd name="connsiteX68" fmla="*/ 3104529 w 6043910"/>
                <a:gd name="connsiteY68" fmla="*/ 125290 h 2360490"/>
                <a:gd name="connsiteX69" fmla="*/ 3073267 w 6043910"/>
                <a:gd name="connsiteY69" fmla="*/ 133105 h 2360490"/>
                <a:gd name="connsiteX70" fmla="*/ 3026375 w 6043910"/>
                <a:gd name="connsiteY70" fmla="*/ 148736 h 2360490"/>
                <a:gd name="connsiteX71" fmla="*/ 2948221 w 6043910"/>
                <a:gd name="connsiteY71" fmla="*/ 172182 h 2360490"/>
                <a:gd name="connsiteX72" fmla="*/ 2924775 w 6043910"/>
                <a:gd name="connsiteY72" fmla="*/ 179998 h 2360490"/>
                <a:gd name="connsiteX73" fmla="*/ 2901329 w 6043910"/>
                <a:gd name="connsiteY73" fmla="*/ 195628 h 2360490"/>
                <a:gd name="connsiteX74" fmla="*/ 2846621 w 6043910"/>
                <a:gd name="connsiteY74" fmla="*/ 211259 h 2360490"/>
                <a:gd name="connsiteX75" fmla="*/ 2823175 w 6043910"/>
                <a:gd name="connsiteY75" fmla="*/ 226890 h 2360490"/>
                <a:gd name="connsiteX76" fmla="*/ 2791913 w 6043910"/>
                <a:gd name="connsiteY76" fmla="*/ 234705 h 2360490"/>
                <a:gd name="connsiteX77" fmla="*/ 2768467 w 6043910"/>
                <a:gd name="connsiteY77" fmla="*/ 242521 h 2360490"/>
                <a:gd name="connsiteX78" fmla="*/ 2737205 w 6043910"/>
                <a:gd name="connsiteY78" fmla="*/ 250336 h 2360490"/>
                <a:gd name="connsiteX79" fmla="*/ 2682498 w 6043910"/>
                <a:gd name="connsiteY79" fmla="*/ 265967 h 2360490"/>
                <a:gd name="connsiteX80" fmla="*/ 2643421 w 6043910"/>
                <a:gd name="connsiteY80" fmla="*/ 273782 h 2360490"/>
                <a:gd name="connsiteX81" fmla="*/ 2619975 w 6043910"/>
                <a:gd name="connsiteY81" fmla="*/ 281598 h 2360490"/>
                <a:gd name="connsiteX82" fmla="*/ 2573082 w 6043910"/>
                <a:gd name="connsiteY82" fmla="*/ 289413 h 2360490"/>
                <a:gd name="connsiteX83" fmla="*/ 2549636 w 6043910"/>
                <a:gd name="connsiteY83" fmla="*/ 297228 h 2360490"/>
                <a:gd name="connsiteX84" fmla="*/ 2479298 w 6043910"/>
                <a:gd name="connsiteY84" fmla="*/ 312859 h 2360490"/>
                <a:gd name="connsiteX85" fmla="*/ 2416775 w 6043910"/>
                <a:gd name="connsiteY85" fmla="*/ 336305 h 2360490"/>
                <a:gd name="connsiteX86" fmla="*/ 2393329 w 6043910"/>
                <a:gd name="connsiteY86" fmla="*/ 351936 h 2360490"/>
                <a:gd name="connsiteX87" fmla="*/ 2338621 w 6043910"/>
                <a:gd name="connsiteY87" fmla="*/ 359751 h 2360490"/>
                <a:gd name="connsiteX88" fmla="*/ 2276098 w 6043910"/>
                <a:gd name="connsiteY88" fmla="*/ 375382 h 2360490"/>
                <a:gd name="connsiteX89" fmla="*/ 2166682 w 6043910"/>
                <a:gd name="connsiteY89" fmla="*/ 391013 h 2360490"/>
                <a:gd name="connsiteX90" fmla="*/ 2111975 w 6043910"/>
                <a:gd name="connsiteY90" fmla="*/ 406644 h 2360490"/>
                <a:gd name="connsiteX91" fmla="*/ 2002559 w 6043910"/>
                <a:gd name="connsiteY91" fmla="*/ 437905 h 2360490"/>
                <a:gd name="connsiteX92" fmla="*/ 1955667 w 6043910"/>
                <a:gd name="connsiteY92" fmla="*/ 453536 h 2360490"/>
                <a:gd name="connsiteX93" fmla="*/ 1924405 w 6043910"/>
                <a:gd name="connsiteY93" fmla="*/ 461351 h 2360490"/>
                <a:gd name="connsiteX94" fmla="*/ 1900959 w 6043910"/>
                <a:gd name="connsiteY94" fmla="*/ 469167 h 2360490"/>
                <a:gd name="connsiteX95" fmla="*/ 1830621 w 6043910"/>
                <a:gd name="connsiteY95" fmla="*/ 476982 h 2360490"/>
                <a:gd name="connsiteX96" fmla="*/ 1736836 w 6043910"/>
                <a:gd name="connsiteY96" fmla="*/ 492613 h 2360490"/>
                <a:gd name="connsiteX97" fmla="*/ 1478929 w 6043910"/>
                <a:gd name="connsiteY97" fmla="*/ 516059 h 2360490"/>
                <a:gd name="connsiteX98" fmla="*/ 1400775 w 6043910"/>
                <a:gd name="connsiteY98" fmla="*/ 531690 h 2360490"/>
                <a:gd name="connsiteX99" fmla="*/ 1369513 w 6043910"/>
                <a:gd name="connsiteY99" fmla="*/ 539505 h 2360490"/>
                <a:gd name="connsiteX100" fmla="*/ 1142866 w 6043910"/>
                <a:gd name="connsiteY100" fmla="*/ 594213 h 2360490"/>
                <a:gd name="connsiteX101" fmla="*/ 431666 w 6043910"/>
                <a:gd name="connsiteY10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98805 w 6043910"/>
                <a:gd name="connsiteY8" fmla="*/ 1821228 h 2360490"/>
                <a:gd name="connsiteX9" fmla="*/ 634867 w 6043910"/>
                <a:gd name="connsiteY9" fmla="*/ 1938459 h 2360490"/>
                <a:gd name="connsiteX10" fmla="*/ 1002190 w 6043910"/>
                <a:gd name="connsiteY10" fmla="*/ 2055690 h 2360490"/>
                <a:gd name="connsiteX11" fmla="*/ 1346067 w 6043910"/>
                <a:gd name="connsiteY11" fmla="*/ 2118213 h 2360490"/>
                <a:gd name="connsiteX12" fmla="*/ 1705575 w 6043910"/>
                <a:gd name="connsiteY12" fmla="*/ 2165105 h 2360490"/>
                <a:gd name="connsiteX13" fmla="*/ 1932221 w 6043910"/>
                <a:gd name="connsiteY13" fmla="*/ 2204182 h 2360490"/>
                <a:gd name="connsiteX14" fmla="*/ 2237021 w 6043910"/>
                <a:gd name="connsiteY14" fmla="*/ 2227628 h 2360490"/>
                <a:gd name="connsiteX15" fmla="*/ 2487113 w 6043910"/>
                <a:gd name="connsiteY15" fmla="*/ 2196367 h 2360490"/>
                <a:gd name="connsiteX16" fmla="*/ 2690313 w 6043910"/>
                <a:gd name="connsiteY16" fmla="*/ 2157290 h 2360490"/>
                <a:gd name="connsiteX17" fmla="*/ 2956036 w 6043910"/>
                <a:gd name="connsiteY17" fmla="*/ 2094767 h 2360490"/>
                <a:gd name="connsiteX18" fmla="*/ 3174867 w 6043910"/>
                <a:gd name="connsiteY18" fmla="*/ 2063505 h 2360490"/>
                <a:gd name="connsiteX19" fmla="*/ 3651605 w 6043910"/>
                <a:gd name="connsiteY19" fmla="*/ 2047875 h 2360490"/>
                <a:gd name="connsiteX20" fmla="*/ 3690682 w 6043910"/>
                <a:gd name="connsiteY20" fmla="*/ 2055690 h 2360490"/>
                <a:gd name="connsiteX21" fmla="*/ 3753205 w 6043910"/>
                <a:gd name="connsiteY21" fmla="*/ 2071321 h 2360490"/>
                <a:gd name="connsiteX22" fmla="*/ 3800098 w 6043910"/>
                <a:gd name="connsiteY22" fmla="*/ 2086951 h 2360490"/>
                <a:gd name="connsiteX23" fmla="*/ 3823544 w 6043910"/>
                <a:gd name="connsiteY23" fmla="*/ 2094767 h 2360490"/>
                <a:gd name="connsiteX24" fmla="*/ 3862621 w 6043910"/>
                <a:gd name="connsiteY24" fmla="*/ 2102582 h 2360490"/>
                <a:gd name="connsiteX25" fmla="*/ 3893882 w 6043910"/>
                <a:gd name="connsiteY25" fmla="*/ 2118213 h 2360490"/>
                <a:gd name="connsiteX26" fmla="*/ 3948590 w 6043910"/>
                <a:gd name="connsiteY26" fmla="*/ 2133844 h 2360490"/>
                <a:gd name="connsiteX27" fmla="*/ 3972036 w 6043910"/>
                <a:gd name="connsiteY27" fmla="*/ 2141659 h 2360490"/>
                <a:gd name="connsiteX28" fmla="*/ 4026744 w 6043910"/>
                <a:gd name="connsiteY28" fmla="*/ 2157290 h 2360490"/>
                <a:gd name="connsiteX29" fmla="*/ 4050190 w 6043910"/>
                <a:gd name="connsiteY29" fmla="*/ 2172921 h 2360490"/>
                <a:gd name="connsiteX30" fmla="*/ 4120529 w 6043910"/>
                <a:gd name="connsiteY30" fmla="*/ 2188551 h 2360490"/>
                <a:gd name="connsiteX31" fmla="*/ 4143975 w 6043910"/>
                <a:gd name="connsiteY31" fmla="*/ 2196367 h 2360490"/>
                <a:gd name="connsiteX32" fmla="*/ 4237759 w 6043910"/>
                <a:gd name="connsiteY32" fmla="*/ 2211998 h 2360490"/>
                <a:gd name="connsiteX33" fmla="*/ 4284652 w 6043910"/>
                <a:gd name="connsiteY33" fmla="*/ 2227628 h 2360490"/>
                <a:gd name="connsiteX34" fmla="*/ 4308098 w 6043910"/>
                <a:gd name="connsiteY34" fmla="*/ 2235444 h 2360490"/>
                <a:gd name="connsiteX35" fmla="*/ 4347175 w 6043910"/>
                <a:gd name="connsiteY35" fmla="*/ 2243259 h 2360490"/>
                <a:gd name="connsiteX36" fmla="*/ 4370621 w 6043910"/>
                <a:gd name="connsiteY36" fmla="*/ 2251075 h 2360490"/>
                <a:gd name="connsiteX37" fmla="*/ 4425329 w 6043910"/>
                <a:gd name="connsiteY37" fmla="*/ 2258890 h 2360490"/>
                <a:gd name="connsiteX38" fmla="*/ 4534744 w 6043910"/>
                <a:gd name="connsiteY38" fmla="*/ 2290151 h 2360490"/>
                <a:gd name="connsiteX39" fmla="*/ 4737944 w 6043910"/>
                <a:gd name="connsiteY39" fmla="*/ 2305782 h 2360490"/>
                <a:gd name="connsiteX40" fmla="*/ 4808282 w 6043910"/>
                <a:gd name="connsiteY40" fmla="*/ 2313598 h 2360490"/>
                <a:gd name="connsiteX41" fmla="*/ 4839544 w 6043910"/>
                <a:gd name="connsiteY41" fmla="*/ 2321413 h 2360490"/>
                <a:gd name="connsiteX42" fmla="*/ 5050559 w 6043910"/>
                <a:gd name="connsiteY42" fmla="*/ 2329228 h 2360490"/>
                <a:gd name="connsiteX43" fmla="*/ 5105267 w 6043910"/>
                <a:gd name="connsiteY43" fmla="*/ 2337044 h 2360490"/>
                <a:gd name="connsiteX44" fmla="*/ 5152159 w 6043910"/>
                <a:gd name="connsiteY44" fmla="*/ 2344859 h 2360490"/>
                <a:gd name="connsiteX45" fmla="*/ 5230313 w 6043910"/>
                <a:gd name="connsiteY45" fmla="*/ 2352675 h 2360490"/>
                <a:gd name="connsiteX46" fmla="*/ 5285021 w 6043910"/>
                <a:gd name="connsiteY46" fmla="*/ 2360490 h 2360490"/>
                <a:gd name="connsiteX47" fmla="*/ 5550744 w 6043910"/>
                <a:gd name="connsiteY47" fmla="*/ 2344859 h 2360490"/>
                <a:gd name="connsiteX48" fmla="*/ 5753944 w 6043910"/>
                <a:gd name="connsiteY48" fmla="*/ 2274521 h 2360490"/>
                <a:gd name="connsiteX49" fmla="*/ 5949329 w 6043910"/>
                <a:gd name="connsiteY49" fmla="*/ 2079136 h 2360490"/>
                <a:gd name="connsiteX50" fmla="*/ 6035298 w 6043910"/>
                <a:gd name="connsiteY50" fmla="*/ 1836859 h 2360490"/>
                <a:gd name="connsiteX51" fmla="*/ 6019667 w 6043910"/>
                <a:gd name="connsiteY51" fmla="*/ 1610213 h 2360490"/>
                <a:gd name="connsiteX52" fmla="*/ 5847729 w 6043910"/>
                <a:gd name="connsiteY52" fmla="*/ 1422644 h 2360490"/>
                <a:gd name="connsiteX53" fmla="*/ 5496036 w 6043910"/>
                <a:gd name="connsiteY53" fmla="*/ 1258521 h 2360490"/>
                <a:gd name="connsiteX54" fmla="*/ 5066190 w 6043910"/>
                <a:gd name="connsiteY54" fmla="*/ 1055321 h 2360490"/>
                <a:gd name="connsiteX55" fmla="*/ 4691052 w 6043910"/>
                <a:gd name="connsiteY55" fmla="*/ 844305 h 2360490"/>
                <a:gd name="connsiteX56" fmla="*/ 4495667 w 6043910"/>
                <a:gd name="connsiteY56" fmla="*/ 539505 h 2360490"/>
                <a:gd name="connsiteX57" fmla="*/ 4347175 w 6043910"/>
                <a:gd name="connsiteY57" fmla="*/ 242521 h 2360490"/>
                <a:gd name="connsiteX58" fmla="*/ 3979852 w 6043910"/>
                <a:gd name="connsiteY58" fmla="*/ 8059 h 2360490"/>
                <a:gd name="connsiteX59" fmla="*/ 3691904 w 6043910"/>
                <a:gd name="connsiteY59" fmla="*/ 0 h 2360490"/>
                <a:gd name="connsiteX60" fmla="*/ 3464036 w 6043910"/>
                <a:gd name="connsiteY60" fmla="*/ 23690 h 2360490"/>
                <a:gd name="connsiteX61" fmla="*/ 3378067 w 6043910"/>
                <a:gd name="connsiteY61" fmla="*/ 31505 h 2360490"/>
                <a:gd name="connsiteX62" fmla="*/ 3323359 w 6043910"/>
                <a:gd name="connsiteY62" fmla="*/ 47136 h 2360490"/>
                <a:gd name="connsiteX63" fmla="*/ 3276467 w 6043910"/>
                <a:gd name="connsiteY63" fmla="*/ 62767 h 2360490"/>
                <a:gd name="connsiteX64" fmla="*/ 3253021 w 6043910"/>
                <a:gd name="connsiteY64" fmla="*/ 70582 h 2360490"/>
                <a:gd name="connsiteX65" fmla="*/ 3198313 w 6043910"/>
                <a:gd name="connsiteY65" fmla="*/ 94028 h 2360490"/>
                <a:gd name="connsiteX66" fmla="*/ 3127975 w 6043910"/>
                <a:gd name="connsiteY66" fmla="*/ 117475 h 2360490"/>
                <a:gd name="connsiteX67" fmla="*/ 3104529 w 6043910"/>
                <a:gd name="connsiteY67" fmla="*/ 125290 h 2360490"/>
                <a:gd name="connsiteX68" fmla="*/ 3073267 w 6043910"/>
                <a:gd name="connsiteY68" fmla="*/ 133105 h 2360490"/>
                <a:gd name="connsiteX69" fmla="*/ 3026375 w 6043910"/>
                <a:gd name="connsiteY69" fmla="*/ 148736 h 2360490"/>
                <a:gd name="connsiteX70" fmla="*/ 2948221 w 6043910"/>
                <a:gd name="connsiteY70" fmla="*/ 172182 h 2360490"/>
                <a:gd name="connsiteX71" fmla="*/ 2924775 w 6043910"/>
                <a:gd name="connsiteY71" fmla="*/ 179998 h 2360490"/>
                <a:gd name="connsiteX72" fmla="*/ 2901329 w 6043910"/>
                <a:gd name="connsiteY72" fmla="*/ 195628 h 2360490"/>
                <a:gd name="connsiteX73" fmla="*/ 2846621 w 6043910"/>
                <a:gd name="connsiteY73" fmla="*/ 211259 h 2360490"/>
                <a:gd name="connsiteX74" fmla="*/ 2823175 w 6043910"/>
                <a:gd name="connsiteY74" fmla="*/ 226890 h 2360490"/>
                <a:gd name="connsiteX75" fmla="*/ 2791913 w 6043910"/>
                <a:gd name="connsiteY75" fmla="*/ 234705 h 2360490"/>
                <a:gd name="connsiteX76" fmla="*/ 2768467 w 6043910"/>
                <a:gd name="connsiteY76" fmla="*/ 242521 h 2360490"/>
                <a:gd name="connsiteX77" fmla="*/ 2737205 w 6043910"/>
                <a:gd name="connsiteY77" fmla="*/ 250336 h 2360490"/>
                <a:gd name="connsiteX78" fmla="*/ 2682498 w 6043910"/>
                <a:gd name="connsiteY78" fmla="*/ 265967 h 2360490"/>
                <a:gd name="connsiteX79" fmla="*/ 2643421 w 6043910"/>
                <a:gd name="connsiteY79" fmla="*/ 273782 h 2360490"/>
                <a:gd name="connsiteX80" fmla="*/ 2619975 w 6043910"/>
                <a:gd name="connsiteY80" fmla="*/ 281598 h 2360490"/>
                <a:gd name="connsiteX81" fmla="*/ 2573082 w 6043910"/>
                <a:gd name="connsiteY81" fmla="*/ 289413 h 2360490"/>
                <a:gd name="connsiteX82" fmla="*/ 2549636 w 6043910"/>
                <a:gd name="connsiteY82" fmla="*/ 297228 h 2360490"/>
                <a:gd name="connsiteX83" fmla="*/ 2479298 w 6043910"/>
                <a:gd name="connsiteY83" fmla="*/ 312859 h 2360490"/>
                <a:gd name="connsiteX84" fmla="*/ 2416775 w 6043910"/>
                <a:gd name="connsiteY84" fmla="*/ 336305 h 2360490"/>
                <a:gd name="connsiteX85" fmla="*/ 2393329 w 6043910"/>
                <a:gd name="connsiteY85" fmla="*/ 351936 h 2360490"/>
                <a:gd name="connsiteX86" fmla="*/ 2338621 w 6043910"/>
                <a:gd name="connsiteY86" fmla="*/ 359751 h 2360490"/>
                <a:gd name="connsiteX87" fmla="*/ 2276098 w 6043910"/>
                <a:gd name="connsiteY87" fmla="*/ 375382 h 2360490"/>
                <a:gd name="connsiteX88" fmla="*/ 2166682 w 6043910"/>
                <a:gd name="connsiteY88" fmla="*/ 391013 h 2360490"/>
                <a:gd name="connsiteX89" fmla="*/ 2111975 w 6043910"/>
                <a:gd name="connsiteY89" fmla="*/ 406644 h 2360490"/>
                <a:gd name="connsiteX90" fmla="*/ 2002559 w 6043910"/>
                <a:gd name="connsiteY90" fmla="*/ 437905 h 2360490"/>
                <a:gd name="connsiteX91" fmla="*/ 1955667 w 6043910"/>
                <a:gd name="connsiteY91" fmla="*/ 453536 h 2360490"/>
                <a:gd name="connsiteX92" fmla="*/ 1924405 w 6043910"/>
                <a:gd name="connsiteY92" fmla="*/ 461351 h 2360490"/>
                <a:gd name="connsiteX93" fmla="*/ 1900959 w 6043910"/>
                <a:gd name="connsiteY93" fmla="*/ 469167 h 2360490"/>
                <a:gd name="connsiteX94" fmla="*/ 1830621 w 6043910"/>
                <a:gd name="connsiteY94" fmla="*/ 476982 h 2360490"/>
                <a:gd name="connsiteX95" fmla="*/ 1736836 w 6043910"/>
                <a:gd name="connsiteY95" fmla="*/ 492613 h 2360490"/>
                <a:gd name="connsiteX96" fmla="*/ 1478929 w 6043910"/>
                <a:gd name="connsiteY96" fmla="*/ 516059 h 2360490"/>
                <a:gd name="connsiteX97" fmla="*/ 1400775 w 6043910"/>
                <a:gd name="connsiteY97" fmla="*/ 531690 h 2360490"/>
                <a:gd name="connsiteX98" fmla="*/ 1369513 w 6043910"/>
                <a:gd name="connsiteY98" fmla="*/ 539505 h 2360490"/>
                <a:gd name="connsiteX99" fmla="*/ 1142866 w 6043910"/>
                <a:gd name="connsiteY99" fmla="*/ 594213 h 2360490"/>
                <a:gd name="connsiteX100" fmla="*/ 431666 w 6043910"/>
                <a:gd name="connsiteY10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26867 w 6043910"/>
                <a:gd name="connsiteY6" fmla="*/ 1727444 h 2360490"/>
                <a:gd name="connsiteX7" fmla="*/ 298805 w 6043910"/>
                <a:gd name="connsiteY7" fmla="*/ 1821228 h 2360490"/>
                <a:gd name="connsiteX8" fmla="*/ 634867 w 6043910"/>
                <a:gd name="connsiteY8" fmla="*/ 1938459 h 2360490"/>
                <a:gd name="connsiteX9" fmla="*/ 1002190 w 6043910"/>
                <a:gd name="connsiteY9" fmla="*/ 2055690 h 2360490"/>
                <a:gd name="connsiteX10" fmla="*/ 1346067 w 6043910"/>
                <a:gd name="connsiteY10" fmla="*/ 2118213 h 2360490"/>
                <a:gd name="connsiteX11" fmla="*/ 1705575 w 6043910"/>
                <a:gd name="connsiteY11" fmla="*/ 2165105 h 2360490"/>
                <a:gd name="connsiteX12" fmla="*/ 1932221 w 6043910"/>
                <a:gd name="connsiteY12" fmla="*/ 2204182 h 2360490"/>
                <a:gd name="connsiteX13" fmla="*/ 2237021 w 6043910"/>
                <a:gd name="connsiteY13" fmla="*/ 2227628 h 2360490"/>
                <a:gd name="connsiteX14" fmla="*/ 2487113 w 6043910"/>
                <a:gd name="connsiteY14" fmla="*/ 2196367 h 2360490"/>
                <a:gd name="connsiteX15" fmla="*/ 2690313 w 6043910"/>
                <a:gd name="connsiteY15" fmla="*/ 2157290 h 2360490"/>
                <a:gd name="connsiteX16" fmla="*/ 2956036 w 6043910"/>
                <a:gd name="connsiteY16" fmla="*/ 2094767 h 2360490"/>
                <a:gd name="connsiteX17" fmla="*/ 3174867 w 6043910"/>
                <a:gd name="connsiteY17" fmla="*/ 2063505 h 2360490"/>
                <a:gd name="connsiteX18" fmla="*/ 3651605 w 6043910"/>
                <a:gd name="connsiteY18" fmla="*/ 2047875 h 2360490"/>
                <a:gd name="connsiteX19" fmla="*/ 3690682 w 6043910"/>
                <a:gd name="connsiteY19" fmla="*/ 2055690 h 2360490"/>
                <a:gd name="connsiteX20" fmla="*/ 3753205 w 6043910"/>
                <a:gd name="connsiteY20" fmla="*/ 2071321 h 2360490"/>
                <a:gd name="connsiteX21" fmla="*/ 3800098 w 6043910"/>
                <a:gd name="connsiteY21" fmla="*/ 2086951 h 2360490"/>
                <a:gd name="connsiteX22" fmla="*/ 3823544 w 6043910"/>
                <a:gd name="connsiteY22" fmla="*/ 2094767 h 2360490"/>
                <a:gd name="connsiteX23" fmla="*/ 3862621 w 6043910"/>
                <a:gd name="connsiteY23" fmla="*/ 2102582 h 2360490"/>
                <a:gd name="connsiteX24" fmla="*/ 3893882 w 6043910"/>
                <a:gd name="connsiteY24" fmla="*/ 2118213 h 2360490"/>
                <a:gd name="connsiteX25" fmla="*/ 3948590 w 6043910"/>
                <a:gd name="connsiteY25" fmla="*/ 2133844 h 2360490"/>
                <a:gd name="connsiteX26" fmla="*/ 3972036 w 6043910"/>
                <a:gd name="connsiteY26" fmla="*/ 2141659 h 2360490"/>
                <a:gd name="connsiteX27" fmla="*/ 4026744 w 6043910"/>
                <a:gd name="connsiteY27" fmla="*/ 2157290 h 2360490"/>
                <a:gd name="connsiteX28" fmla="*/ 4050190 w 6043910"/>
                <a:gd name="connsiteY28" fmla="*/ 2172921 h 2360490"/>
                <a:gd name="connsiteX29" fmla="*/ 4120529 w 6043910"/>
                <a:gd name="connsiteY29" fmla="*/ 2188551 h 2360490"/>
                <a:gd name="connsiteX30" fmla="*/ 4143975 w 6043910"/>
                <a:gd name="connsiteY30" fmla="*/ 2196367 h 2360490"/>
                <a:gd name="connsiteX31" fmla="*/ 4237759 w 6043910"/>
                <a:gd name="connsiteY31" fmla="*/ 2211998 h 2360490"/>
                <a:gd name="connsiteX32" fmla="*/ 4284652 w 6043910"/>
                <a:gd name="connsiteY32" fmla="*/ 2227628 h 2360490"/>
                <a:gd name="connsiteX33" fmla="*/ 4308098 w 6043910"/>
                <a:gd name="connsiteY33" fmla="*/ 2235444 h 2360490"/>
                <a:gd name="connsiteX34" fmla="*/ 4347175 w 6043910"/>
                <a:gd name="connsiteY34" fmla="*/ 2243259 h 2360490"/>
                <a:gd name="connsiteX35" fmla="*/ 4370621 w 6043910"/>
                <a:gd name="connsiteY35" fmla="*/ 2251075 h 2360490"/>
                <a:gd name="connsiteX36" fmla="*/ 4425329 w 6043910"/>
                <a:gd name="connsiteY36" fmla="*/ 2258890 h 2360490"/>
                <a:gd name="connsiteX37" fmla="*/ 4534744 w 6043910"/>
                <a:gd name="connsiteY37" fmla="*/ 2290151 h 2360490"/>
                <a:gd name="connsiteX38" fmla="*/ 4737944 w 6043910"/>
                <a:gd name="connsiteY38" fmla="*/ 2305782 h 2360490"/>
                <a:gd name="connsiteX39" fmla="*/ 4808282 w 6043910"/>
                <a:gd name="connsiteY39" fmla="*/ 2313598 h 2360490"/>
                <a:gd name="connsiteX40" fmla="*/ 4839544 w 6043910"/>
                <a:gd name="connsiteY40" fmla="*/ 2321413 h 2360490"/>
                <a:gd name="connsiteX41" fmla="*/ 5050559 w 6043910"/>
                <a:gd name="connsiteY41" fmla="*/ 2329228 h 2360490"/>
                <a:gd name="connsiteX42" fmla="*/ 5105267 w 6043910"/>
                <a:gd name="connsiteY42" fmla="*/ 2337044 h 2360490"/>
                <a:gd name="connsiteX43" fmla="*/ 5152159 w 6043910"/>
                <a:gd name="connsiteY43" fmla="*/ 2344859 h 2360490"/>
                <a:gd name="connsiteX44" fmla="*/ 5230313 w 6043910"/>
                <a:gd name="connsiteY44" fmla="*/ 2352675 h 2360490"/>
                <a:gd name="connsiteX45" fmla="*/ 5285021 w 6043910"/>
                <a:gd name="connsiteY45" fmla="*/ 2360490 h 2360490"/>
                <a:gd name="connsiteX46" fmla="*/ 5550744 w 6043910"/>
                <a:gd name="connsiteY46" fmla="*/ 2344859 h 2360490"/>
                <a:gd name="connsiteX47" fmla="*/ 5753944 w 6043910"/>
                <a:gd name="connsiteY47" fmla="*/ 2274521 h 2360490"/>
                <a:gd name="connsiteX48" fmla="*/ 5949329 w 6043910"/>
                <a:gd name="connsiteY48" fmla="*/ 2079136 h 2360490"/>
                <a:gd name="connsiteX49" fmla="*/ 6035298 w 6043910"/>
                <a:gd name="connsiteY49" fmla="*/ 1836859 h 2360490"/>
                <a:gd name="connsiteX50" fmla="*/ 6019667 w 6043910"/>
                <a:gd name="connsiteY50" fmla="*/ 1610213 h 2360490"/>
                <a:gd name="connsiteX51" fmla="*/ 5847729 w 6043910"/>
                <a:gd name="connsiteY51" fmla="*/ 1422644 h 2360490"/>
                <a:gd name="connsiteX52" fmla="*/ 5496036 w 6043910"/>
                <a:gd name="connsiteY52" fmla="*/ 1258521 h 2360490"/>
                <a:gd name="connsiteX53" fmla="*/ 5066190 w 6043910"/>
                <a:gd name="connsiteY53" fmla="*/ 1055321 h 2360490"/>
                <a:gd name="connsiteX54" fmla="*/ 4691052 w 6043910"/>
                <a:gd name="connsiteY54" fmla="*/ 844305 h 2360490"/>
                <a:gd name="connsiteX55" fmla="*/ 4495667 w 6043910"/>
                <a:gd name="connsiteY55" fmla="*/ 539505 h 2360490"/>
                <a:gd name="connsiteX56" fmla="*/ 4347175 w 6043910"/>
                <a:gd name="connsiteY56" fmla="*/ 242521 h 2360490"/>
                <a:gd name="connsiteX57" fmla="*/ 3979852 w 6043910"/>
                <a:gd name="connsiteY57" fmla="*/ 8059 h 2360490"/>
                <a:gd name="connsiteX58" fmla="*/ 3691904 w 6043910"/>
                <a:gd name="connsiteY58" fmla="*/ 0 h 2360490"/>
                <a:gd name="connsiteX59" fmla="*/ 3464036 w 6043910"/>
                <a:gd name="connsiteY59" fmla="*/ 23690 h 2360490"/>
                <a:gd name="connsiteX60" fmla="*/ 3378067 w 6043910"/>
                <a:gd name="connsiteY60" fmla="*/ 31505 h 2360490"/>
                <a:gd name="connsiteX61" fmla="*/ 3323359 w 6043910"/>
                <a:gd name="connsiteY61" fmla="*/ 47136 h 2360490"/>
                <a:gd name="connsiteX62" fmla="*/ 3276467 w 6043910"/>
                <a:gd name="connsiteY62" fmla="*/ 62767 h 2360490"/>
                <a:gd name="connsiteX63" fmla="*/ 3253021 w 6043910"/>
                <a:gd name="connsiteY63" fmla="*/ 70582 h 2360490"/>
                <a:gd name="connsiteX64" fmla="*/ 3198313 w 6043910"/>
                <a:gd name="connsiteY64" fmla="*/ 94028 h 2360490"/>
                <a:gd name="connsiteX65" fmla="*/ 3127975 w 6043910"/>
                <a:gd name="connsiteY65" fmla="*/ 117475 h 2360490"/>
                <a:gd name="connsiteX66" fmla="*/ 3104529 w 6043910"/>
                <a:gd name="connsiteY66" fmla="*/ 125290 h 2360490"/>
                <a:gd name="connsiteX67" fmla="*/ 3073267 w 6043910"/>
                <a:gd name="connsiteY67" fmla="*/ 133105 h 2360490"/>
                <a:gd name="connsiteX68" fmla="*/ 3026375 w 6043910"/>
                <a:gd name="connsiteY68" fmla="*/ 148736 h 2360490"/>
                <a:gd name="connsiteX69" fmla="*/ 2948221 w 6043910"/>
                <a:gd name="connsiteY69" fmla="*/ 172182 h 2360490"/>
                <a:gd name="connsiteX70" fmla="*/ 2924775 w 6043910"/>
                <a:gd name="connsiteY70" fmla="*/ 179998 h 2360490"/>
                <a:gd name="connsiteX71" fmla="*/ 2901329 w 6043910"/>
                <a:gd name="connsiteY71" fmla="*/ 195628 h 2360490"/>
                <a:gd name="connsiteX72" fmla="*/ 2846621 w 6043910"/>
                <a:gd name="connsiteY72" fmla="*/ 211259 h 2360490"/>
                <a:gd name="connsiteX73" fmla="*/ 2823175 w 6043910"/>
                <a:gd name="connsiteY73" fmla="*/ 226890 h 2360490"/>
                <a:gd name="connsiteX74" fmla="*/ 2791913 w 6043910"/>
                <a:gd name="connsiteY74" fmla="*/ 234705 h 2360490"/>
                <a:gd name="connsiteX75" fmla="*/ 2768467 w 6043910"/>
                <a:gd name="connsiteY75" fmla="*/ 242521 h 2360490"/>
                <a:gd name="connsiteX76" fmla="*/ 2737205 w 6043910"/>
                <a:gd name="connsiteY76" fmla="*/ 250336 h 2360490"/>
                <a:gd name="connsiteX77" fmla="*/ 2682498 w 6043910"/>
                <a:gd name="connsiteY77" fmla="*/ 265967 h 2360490"/>
                <a:gd name="connsiteX78" fmla="*/ 2643421 w 6043910"/>
                <a:gd name="connsiteY78" fmla="*/ 273782 h 2360490"/>
                <a:gd name="connsiteX79" fmla="*/ 2619975 w 6043910"/>
                <a:gd name="connsiteY79" fmla="*/ 281598 h 2360490"/>
                <a:gd name="connsiteX80" fmla="*/ 2573082 w 6043910"/>
                <a:gd name="connsiteY80" fmla="*/ 289413 h 2360490"/>
                <a:gd name="connsiteX81" fmla="*/ 2549636 w 6043910"/>
                <a:gd name="connsiteY81" fmla="*/ 297228 h 2360490"/>
                <a:gd name="connsiteX82" fmla="*/ 2479298 w 6043910"/>
                <a:gd name="connsiteY82" fmla="*/ 312859 h 2360490"/>
                <a:gd name="connsiteX83" fmla="*/ 2416775 w 6043910"/>
                <a:gd name="connsiteY83" fmla="*/ 336305 h 2360490"/>
                <a:gd name="connsiteX84" fmla="*/ 2393329 w 6043910"/>
                <a:gd name="connsiteY84" fmla="*/ 351936 h 2360490"/>
                <a:gd name="connsiteX85" fmla="*/ 2338621 w 6043910"/>
                <a:gd name="connsiteY85" fmla="*/ 359751 h 2360490"/>
                <a:gd name="connsiteX86" fmla="*/ 2276098 w 6043910"/>
                <a:gd name="connsiteY86" fmla="*/ 375382 h 2360490"/>
                <a:gd name="connsiteX87" fmla="*/ 2166682 w 6043910"/>
                <a:gd name="connsiteY87" fmla="*/ 391013 h 2360490"/>
                <a:gd name="connsiteX88" fmla="*/ 2111975 w 6043910"/>
                <a:gd name="connsiteY88" fmla="*/ 406644 h 2360490"/>
                <a:gd name="connsiteX89" fmla="*/ 2002559 w 6043910"/>
                <a:gd name="connsiteY89" fmla="*/ 437905 h 2360490"/>
                <a:gd name="connsiteX90" fmla="*/ 1955667 w 6043910"/>
                <a:gd name="connsiteY90" fmla="*/ 453536 h 2360490"/>
                <a:gd name="connsiteX91" fmla="*/ 1924405 w 6043910"/>
                <a:gd name="connsiteY91" fmla="*/ 461351 h 2360490"/>
                <a:gd name="connsiteX92" fmla="*/ 1900959 w 6043910"/>
                <a:gd name="connsiteY92" fmla="*/ 469167 h 2360490"/>
                <a:gd name="connsiteX93" fmla="*/ 1830621 w 6043910"/>
                <a:gd name="connsiteY93" fmla="*/ 476982 h 2360490"/>
                <a:gd name="connsiteX94" fmla="*/ 1736836 w 6043910"/>
                <a:gd name="connsiteY94" fmla="*/ 492613 h 2360490"/>
                <a:gd name="connsiteX95" fmla="*/ 1478929 w 6043910"/>
                <a:gd name="connsiteY95" fmla="*/ 516059 h 2360490"/>
                <a:gd name="connsiteX96" fmla="*/ 1400775 w 6043910"/>
                <a:gd name="connsiteY96" fmla="*/ 531690 h 2360490"/>
                <a:gd name="connsiteX97" fmla="*/ 1369513 w 6043910"/>
                <a:gd name="connsiteY97" fmla="*/ 539505 h 2360490"/>
                <a:gd name="connsiteX98" fmla="*/ 1142866 w 6043910"/>
                <a:gd name="connsiteY98" fmla="*/ 594213 h 2360490"/>
                <a:gd name="connsiteX99" fmla="*/ 431666 w 6043910"/>
                <a:gd name="connsiteY99" fmla="*/ 820860 h 2360490"/>
                <a:gd name="connsiteX0" fmla="*/ 428218 w 6040460"/>
                <a:gd name="connsiteY0" fmla="*/ 828675 h 2360490"/>
                <a:gd name="connsiteX1" fmla="*/ 271910 w 6040460"/>
                <a:gd name="connsiteY1" fmla="*/ 906828 h 2360490"/>
                <a:gd name="connsiteX2" fmla="*/ 154679 w 6040460"/>
                <a:gd name="connsiteY2" fmla="*/ 977167 h 2360490"/>
                <a:gd name="connsiteX3" fmla="*/ 6186 w 6040460"/>
                <a:gd name="connsiteY3" fmla="*/ 1164736 h 2360490"/>
                <a:gd name="connsiteX4" fmla="*/ 37448 w 6040460"/>
                <a:gd name="connsiteY4" fmla="*/ 1594582 h 2360490"/>
                <a:gd name="connsiteX5" fmla="*/ 123417 w 6040460"/>
                <a:gd name="connsiteY5" fmla="*/ 1727444 h 2360490"/>
                <a:gd name="connsiteX6" fmla="*/ 295355 w 6040460"/>
                <a:gd name="connsiteY6" fmla="*/ 1821228 h 2360490"/>
                <a:gd name="connsiteX7" fmla="*/ 631417 w 6040460"/>
                <a:gd name="connsiteY7" fmla="*/ 1938459 h 2360490"/>
                <a:gd name="connsiteX8" fmla="*/ 998740 w 6040460"/>
                <a:gd name="connsiteY8" fmla="*/ 2055690 h 2360490"/>
                <a:gd name="connsiteX9" fmla="*/ 1342617 w 6040460"/>
                <a:gd name="connsiteY9" fmla="*/ 2118213 h 2360490"/>
                <a:gd name="connsiteX10" fmla="*/ 1702125 w 6040460"/>
                <a:gd name="connsiteY10" fmla="*/ 2165105 h 2360490"/>
                <a:gd name="connsiteX11" fmla="*/ 1928771 w 6040460"/>
                <a:gd name="connsiteY11" fmla="*/ 2204182 h 2360490"/>
                <a:gd name="connsiteX12" fmla="*/ 2233571 w 6040460"/>
                <a:gd name="connsiteY12" fmla="*/ 2227628 h 2360490"/>
                <a:gd name="connsiteX13" fmla="*/ 2483663 w 6040460"/>
                <a:gd name="connsiteY13" fmla="*/ 2196367 h 2360490"/>
                <a:gd name="connsiteX14" fmla="*/ 2686863 w 6040460"/>
                <a:gd name="connsiteY14" fmla="*/ 2157290 h 2360490"/>
                <a:gd name="connsiteX15" fmla="*/ 2952586 w 6040460"/>
                <a:gd name="connsiteY15" fmla="*/ 2094767 h 2360490"/>
                <a:gd name="connsiteX16" fmla="*/ 3171417 w 6040460"/>
                <a:gd name="connsiteY16" fmla="*/ 2063505 h 2360490"/>
                <a:gd name="connsiteX17" fmla="*/ 3648155 w 6040460"/>
                <a:gd name="connsiteY17" fmla="*/ 2047875 h 2360490"/>
                <a:gd name="connsiteX18" fmla="*/ 3687232 w 6040460"/>
                <a:gd name="connsiteY18" fmla="*/ 2055690 h 2360490"/>
                <a:gd name="connsiteX19" fmla="*/ 3749755 w 6040460"/>
                <a:gd name="connsiteY19" fmla="*/ 2071321 h 2360490"/>
                <a:gd name="connsiteX20" fmla="*/ 3796648 w 6040460"/>
                <a:gd name="connsiteY20" fmla="*/ 2086951 h 2360490"/>
                <a:gd name="connsiteX21" fmla="*/ 3820094 w 6040460"/>
                <a:gd name="connsiteY21" fmla="*/ 2094767 h 2360490"/>
                <a:gd name="connsiteX22" fmla="*/ 3859171 w 6040460"/>
                <a:gd name="connsiteY22" fmla="*/ 2102582 h 2360490"/>
                <a:gd name="connsiteX23" fmla="*/ 3890432 w 6040460"/>
                <a:gd name="connsiteY23" fmla="*/ 2118213 h 2360490"/>
                <a:gd name="connsiteX24" fmla="*/ 3945140 w 6040460"/>
                <a:gd name="connsiteY24" fmla="*/ 2133844 h 2360490"/>
                <a:gd name="connsiteX25" fmla="*/ 3968586 w 6040460"/>
                <a:gd name="connsiteY25" fmla="*/ 2141659 h 2360490"/>
                <a:gd name="connsiteX26" fmla="*/ 4023294 w 6040460"/>
                <a:gd name="connsiteY26" fmla="*/ 2157290 h 2360490"/>
                <a:gd name="connsiteX27" fmla="*/ 4046740 w 6040460"/>
                <a:gd name="connsiteY27" fmla="*/ 2172921 h 2360490"/>
                <a:gd name="connsiteX28" fmla="*/ 4117079 w 6040460"/>
                <a:gd name="connsiteY28" fmla="*/ 2188551 h 2360490"/>
                <a:gd name="connsiteX29" fmla="*/ 4140525 w 6040460"/>
                <a:gd name="connsiteY29" fmla="*/ 2196367 h 2360490"/>
                <a:gd name="connsiteX30" fmla="*/ 4234309 w 6040460"/>
                <a:gd name="connsiteY30" fmla="*/ 2211998 h 2360490"/>
                <a:gd name="connsiteX31" fmla="*/ 4281202 w 6040460"/>
                <a:gd name="connsiteY31" fmla="*/ 2227628 h 2360490"/>
                <a:gd name="connsiteX32" fmla="*/ 4304648 w 6040460"/>
                <a:gd name="connsiteY32" fmla="*/ 2235444 h 2360490"/>
                <a:gd name="connsiteX33" fmla="*/ 4343725 w 6040460"/>
                <a:gd name="connsiteY33" fmla="*/ 2243259 h 2360490"/>
                <a:gd name="connsiteX34" fmla="*/ 4367171 w 6040460"/>
                <a:gd name="connsiteY34" fmla="*/ 2251075 h 2360490"/>
                <a:gd name="connsiteX35" fmla="*/ 4421879 w 6040460"/>
                <a:gd name="connsiteY35" fmla="*/ 2258890 h 2360490"/>
                <a:gd name="connsiteX36" fmla="*/ 4531294 w 6040460"/>
                <a:gd name="connsiteY36" fmla="*/ 2290151 h 2360490"/>
                <a:gd name="connsiteX37" fmla="*/ 4734494 w 6040460"/>
                <a:gd name="connsiteY37" fmla="*/ 2305782 h 2360490"/>
                <a:gd name="connsiteX38" fmla="*/ 4804832 w 6040460"/>
                <a:gd name="connsiteY38" fmla="*/ 2313598 h 2360490"/>
                <a:gd name="connsiteX39" fmla="*/ 4836094 w 6040460"/>
                <a:gd name="connsiteY39" fmla="*/ 2321413 h 2360490"/>
                <a:gd name="connsiteX40" fmla="*/ 5047109 w 6040460"/>
                <a:gd name="connsiteY40" fmla="*/ 2329228 h 2360490"/>
                <a:gd name="connsiteX41" fmla="*/ 5101817 w 6040460"/>
                <a:gd name="connsiteY41" fmla="*/ 2337044 h 2360490"/>
                <a:gd name="connsiteX42" fmla="*/ 5148709 w 6040460"/>
                <a:gd name="connsiteY42" fmla="*/ 2344859 h 2360490"/>
                <a:gd name="connsiteX43" fmla="*/ 5226863 w 6040460"/>
                <a:gd name="connsiteY43" fmla="*/ 2352675 h 2360490"/>
                <a:gd name="connsiteX44" fmla="*/ 5281571 w 6040460"/>
                <a:gd name="connsiteY44" fmla="*/ 2360490 h 2360490"/>
                <a:gd name="connsiteX45" fmla="*/ 5547294 w 6040460"/>
                <a:gd name="connsiteY45" fmla="*/ 2344859 h 2360490"/>
                <a:gd name="connsiteX46" fmla="*/ 5750494 w 6040460"/>
                <a:gd name="connsiteY46" fmla="*/ 2274521 h 2360490"/>
                <a:gd name="connsiteX47" fmla="*/ 5945879 w 6040460"/>
                <a:gd name="connsiteY47" fmla="*/ 2079136 h 2360490"/>
                <a:gd name="connsiteX48" fmla="*/ 6031848 w 6040460"/>
                <a:gd name="connsiteY48" fmla="*/ 1836859 h 2360490"/>
                <a:gd name="connsiteX49" fmla="*/ 6016217 w 6040460"/>
                <a:gd name="connsiteY49" fmla="*/ 1610213 h 2360490"/>
                <a:gd name="connsiteX50" fmla="*/ 5844279 w 6040460"/>
                <a:gd name="connsiteY50" fmla="*/ 1422644 h 2360490"/>
                <a:gd name="connsiteX51" fmla="*/ 5492586 w 6040460"/>
                <a:gd name="connsiteY51" fmla="*/ 1258521 h 2360490"/>
                <a:gd name="connsiteX52" fmla="*/ 5062740 w 6040460"/>
                <a:gd name="connsiteY52" fmla="*/ 1055321 h 2360490"/>
                <a:gd name="connsiteX53" fmla="*/ 4687602 w 6040460"/>
                <a:gd name="connsiteY53" fmla="*/ 844305 h 2360490"/>
                <a:gd name="connsiteX54" fmla="*/ 4492217 w 6040460"/>
                <a:gd name="connsiteY54" fmla="*/ 539505 h 2360490"/>
                <a:gd name="connsiteX55" fmla="*/ 4343725 w 6040460"/>
                <a:gd name="connsiteY55" fmla="*/ 242521 h 2360490"/>
                <a:gd name="connsiteX56" fmla="*/ 3976402 w 6040460"/>
                <a:gd name="connsiteY56" fmla="*/ 8059 h 2360490"/>
                <a:gd name="connsiteX57" fmla="*/ 3688454 w 6040460"/>
                <a:gd name="connsiteY57" fmla="*/ 0 h 2360490"/>
                <a:gd name="connsiteX58" fmla="*/ 3460586 w 6040460"/>
                <a:gd name="connsiteY58" fmla="*/ 23690 h 2360490"/>
                <a:gd name="connsiteX59" fmla="*/ 3374617 w 6040460"/>
                <a:gd name="connsiteY59" fmla="*/ 31505 h 2360490"/>
                <a:gd name="connsiteX60" fmla="*/ 3319909 w 6040460"/>
                <a:gd name="connsiteY60" fmla="*/ 47136 h 2360490"/>
                <a:gd name="connsiteX61" fmla="*/ 3273017 w 6040460"/>
                <a:gd name="connsiteY61" fmla="*/ 62767 h 2360490"/>
                <a:gd name="connsiteX62" fmla="*/ 3249571 w 6040460"/>
                <a:gd name="connsiteY62" fmla="*/ 70582 h 2360490"/>
                <a:gd name="connsiteX63" fmla="*/ 3194863 w 6040460"/>
                <a:gd name="connsiteY63" fmla="*/ 94028 h 2360490"/>
                <a:gd name="connsiteX64" fmla="*/ 3124525 w 6040460"/>
                <a:gd name="connsiteY64" fmla="*/ 117475 h 2360490"/>
                <a:gd name="connsiteX65" fmla="*/ 3101079 w 6040460"/>
                <a:gd name="connsiteY65" fmla="*/ 125290 h 2360490"/>
                <a:gd name="connsiteX66" fmla="*/ 3069817 w 6040460"/>
                <a:gd name="connsiteY66" fmla="*/ 133105 h 2360490"/>
                <a:gd name="connsiteX67" fmla="*/ 3022925 w 6040460"/>
                <a:gd name="connsiteY67" fmla="*/ 148736 h 2360490"/>
                <a:gd name="connsiteX68" fmla="*/ 2944771 w 6040460"/>
                <a:gd name="connsiteY68" fmla="*/ 172182 h 2360490"/>
                <a:gd name="connsiteX69" fmla="*/ 2921325 w 6040460"/>
                <a:gd name="connsiteY69" fmla="*/ 179998 h 2360490"/>
                <a:gd name="connsiteX70" fmla="*/ 2897879 w 6040460"/>
                <a:gd name="connsiteY70" fmla="*/ 195628 h 2360490"/>
                <a:gd name="connsiteX71" fmla="*/ 2843171 w 6040460"/>
                <a:gd name="connsiteY71" fmla="*/ 211259 h 2360490"/>
                <a:gd name="connsiteX72" fmla="*/ 2819725 w 6040460"/>
                <a:gd name="connsiteY72" fmla="*/ 226890 h 2360490"/>
                <a:gd name="connsiteX73" fmla="*/ 2788463 w 6040460"/>
                <a:gd name="connsiteY73" fmla="*/ 234705 h 2360490"/>
                <a:gd name="connsiteX74" fmla="*/ 2765017 w 6040460"/>
                <a:gd name="connsiteY74" fmla="*/ 242521 h 2360490"/>
                <a:gd name="connsiteX75" fmla="*/ 2733755 w 6040460"/>
                <a:gd name="connsiteY75" fmla="*/ 250336 h 2360490"/>
                <a:gd name="connsiteX76" fmla="*/ 2679048 w 6040460"/>
                <a:gd name="connsiteY76" fmla="*/ 265967 h 2360490"/>
                <a:gd name="connsiteX77" fmla="*/ 2639971 w 6040460"/>
                <a:gd name="connsiteY77" fmla="*/ 273782 h 2360490"/>
                <a:gd name="connsiteX78" fmla="*/ 2616525 w 6040460"/>
                <a:gd name="connsiteY78" fmla="*/ 281598 h 2360490"/>
                <a:gd name="connsiteX79" fmla="*/ 2569632 w 6040460"/>
                <a:gd name="connsiteY79" fmla="*/ 289413 h 2360490"/>
                <a:gd name="connsiteX80" fmla="*/ 2546186 w 6040460"/>
                <a:gd name="connsiteY80" fmla="*/ 297228 h 2360490"/>
                <a:gd name="connsiteX81" fmla="*/ 2475848 w 6040460"/>
                <a:gd name="connsiteY81" fmla="*/ 312859 h 2360490"/>
                <a:gd name="connsiteX82" fmla="*/ 2413325 w 6040460"/>
                <a:gd name="connsiteY82" fmla="*/ 336305 h 2360490"/>
                <a:gd name="connsiteX83" fmla="*/ 2389879 w 6040460"/>
                <a:gd name="connsiteY83" fmla="*/ 351936 h 2360490"/>
                <a:gd name="connsiteX84" fmla="*/ 2335171 w 6040460"/>
                <a:gd name="connsiteY84" fmla="*/ 359751 h 2360490"/>
                <a:gd name="connsiteX85" fmla="*/ 2272648 w 6040460"/>
                <a:gd name="connsiteY85" fmla="*/ 375382 h 2360490"/>
                <a:gd name="connsiteX86" fmla="*/ 2163232 w 6040460"/>
                <a:gd name="connsiteY86" fmla="*/ 391013 h 2360490"/>
                <a:gd name="connsiteX87" fmla="*/ 2108525 w 6040460"/>
                <a:gd name="connsiteY87" fmla="*/ 406644 h 2360490"/>
                <a:gd name="connsiteX88" fmla="*/ 1999109 w 6040460"/>
                <a:gd name="connsiteY88" fmla="*/ 437905 h 2360490"/>
                <a:gd name="connsiteX89" fmla="*/ 1952217 w 6040460"/>
                <a:gd name="connsiteY89" fmla="*/ 453536 h 2360490"/>
                <a:gd name="connsiteX90" fmla="*/ 1920955 w 6040460"/>
                <a:gd name="connsiteY90" fmla="*/ 461351 h 2360490"/>
                <a:gd name="connsiteX91" fmla="*/ 1897509 w 6040460"/>
                <a:gd name="connsiteY91" fmla="*/ 469167 h 2360490"/>
                <a:gd name="connsiteX92" fmla="*/ 1827171 w 6040460"/>
                <a:gd name="connsiteY92" fmla="*/ 476982 h 2360490"/>
                <a:gd name="connsiteX93" fmla="*/ 1733386 w 6040460"/>
                <a:gd name="connsiteY93" fmla="*/ 492613 h 2360490"/>
                <a:gd name="connsiteX94" fmla="*/ 1475479 w 6040460"/>
                <a:gd name="connsiteY94" fmla="*/ 516059 h 2360490"/>
                <a:gd name="connsiteX95" fmla="*/ 1397325 w 6040460"/>
                <a:gd name="connsiteY95" fmla="*/ 531690 h 2360490"/>
                <a:gd name="connsiteX96" fmla="*/ 1366063 w 6040460"/>
                <a:gd name="connsiteY96" fmla="*/ 539505 h 2360490"/>
                <a:gd name="connsiteX97" fmla="*/ 1139416 w 6040460"/>
                <a:gd name="connsiteY97" fmla="*/ 594213 h 2360490"/>
                <a:gd name="connsiteX98" fmla="*/ 428216 w 6040460"/>
                <a:gd name="connsiteY98"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733386 w 6040460"/>
                <a:gd name="connsiteY92" fmla="*/ 492613 h 2360490"/>
                <a:gd name="connsiteX93" fmla="*/ 1475479 w 6040460"/>
                <a:gd name="connsiteY93" fmla="*/ 516059 h 2360490"/>
                <a:gd name="connsiteX94" fmla="*/ 1397325 w 6040460"/>
                <a:gd name="connsiteY94" fmla="*/ 531690 h 2360490"/>
                <a:gd name="connsiteX95" fmla="*/ 1366063 w 6040460"/>
                <a:gd name="connsiteY95" fmla="*/ 539505 h 2360490"/>
                <a:gd name="connsiteX96" fmla="*/ 1139416 w 6040460"/>
                <a:gd name="connsiteY96" fmla="*/ 594213 h 2360490"/>
                <a:gd name="connsiteX97" fmla="*/ 428216 w 6040460"/>
                <a:gd name="connsiteY97"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733386 w 6040460"/>
                <a:gd name="connsiteY92" fmla="*/ 492613 h 2360490"/>
                <a:gd name="connsiteX93" fmla="*/ 1475479 w 6040460"/>
                <a:gd name="connsiteY93" fmla="*/ 516059 h 2360490"/>
                <a:gd name="connsiteX94" fmla="*/ 1397325 w 6040460"/>
                <a:gd name="connsiteY94" fmla="*/ 531690 h 2360490"/>
                <a:gd name="connsiteX95" fmla="*/ 1139416 w 6040460"/>
                <a:gd name="connsiteY95" fmla="*/ 594213 h 2360490"/>
                <a:gd name="connsiteX96" fmla="*/ 428216 w 6040460"/>
                <a:gd name="connsiteY96"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733386 w 6040460"/>
                <a:gd name="connsiteY92" fmla="*/ 492613 h 2360490"/>
                <a:gd name="connsiteX93" fmla="*/ 1475479 w 6040460"/>
                <a:gd name="connsiteY93" fmla="*/ 516059 h 2360490"/>
                <a:gd name="connsiteX94" fmla="*/ 1139416 w 6040460"/>
                <a:gd name="connsiteY94" fmla="*/ 594213 h 2360490"/>
                <a:gd name="connsiteX95" fmla="*/ 428216 w 6040460"/>
                <a:gd name="connsiteY95"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475479 w 6040460"/>
                <a:gd name="connsiteY92" fmla="*/ 516059 h 2360490"/>
                <a:gd name="connsiteX93" fmla="*/ 1139416 w 6040460"/>
                <a:gd name="connsiteY93" fmla="*/ 594213 h 2360490"/>
                <a:gd name="connsiteX94" fmla="*/ 428216 w 6040460"/>
                <a:gd name="connsiteY94"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897509 w 6040460"/>
                <a:gd name="connsiteY89" fmla="*/ 469167 h 2360490"/>
                <a:gd name="connsiteX90" fmla="*/ 1827171 w 6040460"/>
                <a:gd name="connsiteY90" fmla="*/ 476982 h 2360490"/>
                <a:gd name="connsiteX91" fmla="*/ 1475479 w 6040460"/>
                <a:gd name="connsiteY91" fmla="*/ 516059 h 2360490"/>
                <a:gd name="connsiteX92" fmla="*/ 1139416 w 6040460"/>
                <a:gd name="connsiteY92" fmla="*/ 594213 h 2360490"/>
                <a:gd name="connsiteX93" fmla="*/ 428216 w 6040460"/>
                <a:gd name="connsiteY93"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827171 w 6040460"/>
                <a:gd name="connsiteY89" fmla="*/ 476982 h 2360490"/>
                <a:gd name="connsiteX90" fmla="*/ 1475479 w 6040460"/>
                <a:gd name="connsiteY90" fmla="*/ 516059 h 2360490"/>
                <a:gd name="connsiteX91" fmla="*/ 1139416 w 6040460"/>
                <a:gd name="connsiteY91" fmla="*/ 594213 h 2360490"/>
                <a:gd name="connsiteX92" fmla="*/ 428216 w 6040460"/>
                <a:gd name="connsiteY92"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827171 w 6040460"/>
                <a:gd name="connsiteY88" fmla="*/ 476982 h 2360490"/>
                <a:gd name="connsiteX89" fmla="*/ 1475479 w 6040460"/>
                <a:gd name="connsiteY89" fmla="*/ 516059 h 2360490"/>
                <a:gd name="connsiteX90" fmla="*/ 1139416 w 6040460"/>
                <a:gd name="connsiteY90" fmla="*/ 594213 h 2360490"/>
                <a:gd name="connsiteX91" fmla="*/ 428216 w 6040460"/>
                <a:gd name="connsiteY91"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827171 w 6040460"/>
                <a:gd name="connsiteY87" fmla="*/ 476982 h 2360490"/>
                <a:gd name="connsiteX88" fmla="*/ 1475479 w 6040460"/>
                <a:gd name="connsiteY88" fmla="*/ 516059 h 2360490"/>
                <a:gd name="connsiteX89" fmla="*/ 1139416 w 6040460"/>
                <a:gd name="connsiteY89" fmla="*/ 594213 h 2360490"/>
                <a:gd name="connsiteX90" fmla="*/ 428216 w 6040460"/>
                <a:gd name="connsiteY90"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08525 w 6040460"/>
                <a:gd name="connsiteY85" fmla="*/ 406644 h 2360490"/>
                <a:gd name="connsiteX86" fmla="*/ 1827171 w 6040460"/>
                <a:gd name="connsiteY86" fmla="*/ 476982 h 2360490"/>
                <a:gd name="connsiteX87" fmla="*/ 1475479 w 6040460"/>
                <a:gd name="connsiteY87" fmla="*/ 516059 h 2360490"/>
                <a:gd name="connsiteX88" fmla="*/ 1139416 w 6040460"/>
                <a:gd name="connsiteY88" fmla="*/ 594213 h 2360490"/>
                <a:gd name="connsiteX89" fmla="*/ 428216 w 6040460"/>
                <a:gd name="connsiteY89"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272648 w 6040460"/>
                <a:gd name="connsiteY83" fmla="*/ 375382 h 2360490"/>
                <a:gd name="connsiteX84" fmla="*/ 2108525 w 6040460"/>
                <a:gd name="connsiteY84" fmla="*/ 406644 h 2360490"/>
                <a:gd name="connsiteX85" fmla="*/ 1827171 w 6040460"/>
                <a:gd name="connsiteY85" fmla="*/ 476982 h 2360490"/>
                <a:gd name="connsiteX86" fmla="*/ 1475479 w 6040460"/>
                <a:gd name="connsiteY86" fmla="*/ 516059 h 2360490"/>
                <a:gd name="connsiteX87" fmla="*/ 1139416 w 6040460"/>
                <a:gd name="connsiteY87" fmla="*/ 594213 h 2360490"/>
                <a:gd name="connsiteX88" fmla="*/ 428216 w 6040460"/>
                <a:gd name="connsiteY88"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272648 w 6040460"/>
                <a:gd name="connsiteY82" fmla="*/ 375382 h 2360490"/>
                <a:gd name="connsiteX83" fmla="*/ 2108525 w 6040460"/>
                <a:gd name="connsiteY83" fmla="*/ 406644 h 2360490"/>
                <a:gd name="connsiteX84" fmla="*/ 1827171 w 6040460"/>
                <a:gd name="connsiteY84" fmla="*/ 476982 h 2360490"/>
                <a:gd name="connsiteX85" fmla="*/ 1475479 w 6040460"/>
                <a:gd name="connsiteY85" fmla="*/ 516059 h 2360490"/>
                <a:gd name="connsiteX86" fmla="*/ 1139416 w 6040460"/>
                <a:gd name="connsiteY86" fmla="*/ 594213 h 2360490"/>
                <a:gd name="connsiteX87" fmla="*/ 428216 w 6040460"/>
                <a:gd name="connsiteY87"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272648 w 6040460"/>
                <a:gd name="connsiteY81" fmla="*/ 375382 h 2360490"/>
                <a:gd name="connsiteX82" fmla="*/ 2108525 w 6040460"/>
                <a:gd name="connsiteY82" fmla="*/ 406644 h 2360490"/>
                <a:gd name="connsiteX83" fmla="*/ 1827171 w 6040460"/>
                <a:gd name="connsiteY83" fmla="*/ 476982 h 2360490"/>
                <a:gd name="connsiteX84" fmla="*/ 1475479 w 6040460"/>
                <a:gd name="connsiteY84" fmla="*/ 516059 h 2360490"/>
                <a:gd name="connsiteX85" fmla="*/ 1139416 w 6040460"/>
                <a:gd name="connsiteY85" fmla="*/ 594213 h 2360490"/>
                <a:gd name="connsiteX86" fmla="*/ 428216 w 6040460"/>
                <a:gd name="connsiteY86"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272648 w 6040460"/>
                <a:gd name="connsiteY80" fmla="*/ 375382 h 2360490"/>
                <a:gd name="connsiteX81" fmla="*/ 2108525 w 6040460"/>
                <a:gd name="connsiteY81" fmla="*/ 406644 h 2360490"/>
                <a:gd name="connsiteX82" fmla="*/ 1827171 w 6040460"/>
                <a:gd name="connsiteY82" fmla="*/ 476982 h 2360490"/>
                <a:gd name="connsiteX83" fmla="*/ 1475479 w 6040460"/>
                <a:gd name="connsiteY83" fmla="*/ 516059 h 2360490"/>
                <a:gd name="connsiteX84" fmla="*/ 1139416 w 6040460"/>
                <a:gd name="connsiteY84" fmla="*/ 594213 h 2360490"/>
                <a:gd name="connsiteX85" fmla="*/ 428216 w 6040460"/>
                <a:gd name="connsiteY85"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272648 w 6040460"/>
                <a:gd name="connsiteY79" fmla="*/ 375382 h 2360490"/>
                <a:gd name="connsiteX80" fmla="*/ 2108525 w 6040460"/>
                <a:gd name="connsiteY80" fmla="*/ 406644 h 2360490"/>
                <a:gd name="connsiteX81" fmla="*/ 1827171 w 6040460"/>
                <a:gd name="connsiteY81" fmla="*/ 476982 h 2360490"/>
                <a:gd name="connsiteX82" fmla="*/ 1475479 w 6040460"/>
                <a:gd name="connsiteY82" fmla="*/ 516059 h 2360490"/>
                <a:gd name="connsiteX83" fmla="*/ 1139416 w 6040460"/>
                <a:gd name="connsiteY83" fmla="*/ 594213 h 2360490"/>
                <a:gd name="connsiteX84" fmla="*/ 428216 w 6040460"/>
                <a:gd name="connsiteY84"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569632 w 6040460"/>
                <a:gd name="connsiteY77" fmla="*/ 289413 h 2360490"/>
                <a:gd name="connsiteX78" fmla="*/ 2272648 w 6040460"/>
                <a:gd name="connsiteY78" fmla="*/ 375382 h 2360490"/>
                <a:gd name="connsiteX79" fmla="*/ 2108525 w 6040460"/>
                <a:gd name="connsiteY79" fmla="*/ 406644 h 2360490"/>
                <a:gd name="connsiteX80" fmla="*/ 1827171 w 6040460"/>
                <a:gd name="connsiteY80" fmla="*/ 476982 h 2360490"/>
                <a:gd name="connsiteX81" fmla="*/ 1475479 w 6040460"/>
                <a:gd name="connsiteY81" fmla="*/ 516059 h 2360490"/>
                <a:gd name="connsiteX82" fmla="*/ 1139416 w 6040460"/>
                <a:gd name="connsiteY82" fmla="*/ 594213 h 2360490"/>
                <a:gd name="connsiteX83" fmla="*/ 428216 w 6040460"/>
                <a:gd name="connsiteY83"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569632 w 6040460"/>
                <a:gd name="connsiteY76" fmla="*/ 289413 h 2360490"/>
                <a:gd name="connsiteX77" fmla="*/ 2272648 w 6040460"/>
                <a:gd name="connsiteY77" fmla="*/ 375382 h 2360490"/>
                <a:gd name="connsiteX78" fmla="*/ 2108525 w 6040460"/>
                <a:gd name="connsiteY78" fmla="*/ 406644 h 2360490"/>
                <a:gd name="connsiteX79" fmla="*/ 1827171 w 6040460"/>
                <a:gd name="connsiteY79" fmla="*/ 476982 h 2360490"/>
                <a:gd name="connsiteX80" fmla="*/ 1475479 w 6040460"/>
                <a:gd name="connsiteY80" fmla="*/ 516059 h 2360490"/>
                <a:gd name="connsiteX81" fmla="*/ 1139416 w 6040460"/>
                <a:gd name="connsiteY81" fmla="*/ 594213 h 2360490"/>
                <a:gd name="connsiteX82" fmla="*/ 428216 w 6040460"/>
                <a:gd name="connsiteY82"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569632 w 6040460"/>
                <a:gd name="connsiteY75" fmla="*/ 289413 h 2360490"/>
                <a:gd name="connsiteX76" fmla="*/ 2272648 w 6040460"/>
                <a:gd name="connsiteY76" fmla="*/ 375382 h 2360490"/>
                <a:gd name="connsiteX77" fmla="*/ 2108525 w 6040460"/>
                <a:gd name="connsiteY77" fmla="*/ 406644 h 2360490"/>
                <a:gd name="connsiteX78" fmla="*/ 1827171 w 6040460"/>
                <a:gd name="connsiteY78" fmla="*/ 476982 h 2360490"/>
                <a:gd name="connsiteX79" fmla="*/ 1475479 w 6040460"/>
                <a:gd name="connsiteY79" fmla="*/ 516059 h 2360490"/>
                <a:gd name="connsiteX80" fmla="*/ 1139416 w 6040460"/>
                <a:gd name="connsiteY80" fmla="*/ 594213 h 2360490"/>
                <a:gd name="connsiteX81" fmla="*/ 428216 w 6040460"/>
                <a:gd name="connsiteY81"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569632 w 6040460"/>
                <a:gd name="connsiteY74" fmla="*/ 289413 h 2360490"/>
                <a:gd name="connsiteX75" fmla="*/ 2272648 w 6040460"/>
                <a:gd name="connsiteY75" fmla="*/ 375382 h 2360490"/>
                <a:gd name="connsiteX76" fmla="*/ 2108525 w 6040460"/>
                <a:gd name="connsiteY76" fmla="*/ 406644 h 2360490"/>
                <a:gd name="connsiteX77" fmla="*/ 1827171 w 6040460"/>
                <a:gd name="connsiteY77" fmla="*/ 476982 h 2360490"/>
                <a:gd name="connsiteX78" fmla="*/ 1475479 w 6040460"/>
                <a:gd name="connsiteY78" fmla="*/ 516059 h 2360490"/>
                <a:gd name="connsiteX79" fmla="*/ 1139416 w 6040460"/>
                <a:gd name="connsiteY79" fmla="*/ 594213 h 2360490"/>
                <a:gd name="connsiteX80" fmla="*/ 428216 w 6040460"/>
                <a:gd name="connsiteY80"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569632 w 6040460"/>
                <a:gd name="connsiteY73" fmla="*/ 289413 h 2360490"/>
                <a:gd name="connsiteX74" fmla="*/ 2272648 w 6040460"/>
                <a:gd name="connsiteY74" fmla="*/ 375382 h 2360490"/>
                <a:gd name="connsiteX75" fmla="*/ 2108525 w 6040460"/>
                <a:gd name="connsiteY75" fmla="*/ 406644 h 2360490"/>
                <a:gd name="connsiteX76" fmla="*/ 1827171 w 6040460"/>
                <a:gd name="connsiteY76" fmla="*/ 476982 h 2360490"/>
                <a:gd name="connsiteX77" fmla="*/ 1475479 w 6040460"/>
                <a:gd name="connsiteY77" fmla="*/ 516059 h 2360490"/>
                <a:gd name="connsiteX78" fmla="*/ 1139416 w 6040460"/>
                <a:gd name="connsiteY78" fmla="*/ 594213 h 2360490"/>
                <a:gd name="connsiteX79" fmla="*/ 428216 w 6040460"/>
                <a:gd name="connsiteY79"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96766 w 6040460"/>
                <a:gd name="connsiteY72" fmla="*/ 229882 h 2360490"/>
                <a:gd name="connsiteX73" fmla="*/ 2788463 w 6040460"/>
                <a:gd name="connsiteY73" fmla="*/ 234705 h 2360490"/>
                <a:gd name="connsiteX74" fmla="*/ 2569632 w 6040460"/>
                <a:gd name="connsiteY74" fmla="*/ 289413 h 2360490"/>
                <a:gd name="connsiteX75" fmla="*/ 2272648 w 6040460"/>
                <a:gd name="connsiteY75" fmla="*/ 375382 h 2360490"/>
                <a:gd name="connsiteX76" fmla="*/ 2108525 w 6040460"/>
                <a:gd name="connsiteY76" fmla="*/ 406644 h 2360490"/>
                <a:gd name="connsiteX77" fmla="*/ 1827171 w 6040460"/>
                <a:gd name="connsiteY77" fmla="*/ 476982 h 2360490"/>
                <a:gd name="connsiteX78" fmla="*/ 1475479 w 6040460"/>
                <a:gd name="connsiteY78" fmla="*/ 516059 h 2360490"/>
                <a:gd name="connsiteX79" fmla="*/ 1139416 w 6040460"/>
                <a:gd name="connsiteY79" fmla="*/ 594213 h 2360490"/>
                <a:gd name="connsiteX80" fmla="*/ 428216 w 6040460"/>
                <a:gd name="connsiteY80"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796766 w 6040460"/>
                <a:gd name="connsiteY71" fmla="*/ 229882 h 2360490"/>
                <a:gd name="connsiteX72" fmla="*/ 2788463 w 6040460"/>
                <a:gd name="connsiteY72" fmla="*/ 234705 h 2360490"/>
                <a:gd name="connsiteX73" fmla="*/ 2569632 w 6040460"/>
                <a:gd name="connsiteY73" fmla="*/ 289413 h 2360490"/>
                <a:gd name="connsiteX74" fmla="*/ 2272648 w 6040460"/>
                <a:gd name="connsiteY74" fmla="*/ 375382 h 2360490"/>
                <a:gd name="connsiteX75" fmla="*/ 2108525 w 6040460"/>
                <a:gd name="connsiteY75" fmla="*/ 406644 h 2360490"/>
                <a:gd name="connsiteX76" fmla="*/ 1827171 w 6040460"/>
                <a:gd name="connsiteY76" fmla="*/ 476982 h 2360490"/>
                <a:gd name="connsiteX77" fmla="*/ 1475479 w 6040460"/>
                <a:gd name="connsiteY77" fmla="*/ 516059 h 2360490"/>
                <a:gd name="connsiteX78" fmla="*/ 1139416 w 6040460"/>
                <a:gd name="connsiteY78" fmla="*/ 594213 h 2360490"/>
                <a:gd name="connsiteX79" fmla="*/ 428216 w 6040460"/>
                <a:gd name="connsiteY79"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796766 w 6040460"/>
                <a:gd name="connsiteY70" fmla="*/ 229882 h 2360490"/>
                <a:gd name="connsiteX71" fmla="*/ 2788463 w 6040460"/>
                <a:gd name="connsiteY71" fmla="*/ 234705 h 2360490"/>
                <a:gd name="connsiteX72" fmla="*/ 2569632 w 6040460"/>
                <a:gd name="connsiteY72" fmla="*/ 289413 h 2360490"/>
                <a:gd name="connsiteX73" fmla="*/ 2272648 w 6040460"/>
                <a:gd name="connsiteY73" fmla="*/ 375382 h 2360490"/>
                <a:gd name="connsiteX74" fmla="*/ 2108525 w 6040460"/>
                <a:gd name="connsiteY74" fmla="*/ 406644 h 2360490"/>
                <a:gd name="connsiteX75" fmla="*/ 1827171 w 6040460"/>
                <a:gd name="connsiteY75" fmla="*/ 476982 h 2360490"/>
                <a:gd name="connsiteX76" fmla="*/ 1475479 w 6040460"/>
                <a:gd name="connsiteY76" fmla="*/ 516059 h 2360490"/>
                <a:gd name="connsiteX77" fmla="*/ 1139416 w 6040460"/>
                <a:gd name="connsiteY77" fmla="*/ 594213 h 2360490"/>
                <a:gd name="connsiteX78" fmla="*/ 428216 w 6040460"/>
                <a:gd name="connsiteY78"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788463 w 6040460"/>
                <a:gd name="connsiteY70" fmla="*/ 234705 h 2360490"/>
                <a:gd name="connsiteX71" fmla="*/ 2569632 w 6040460"/>
                <a:gd name="connsiteY71" fmla="*/ 289413 h 2360490"/>
                <a:gd name="connsiteX72" fmla="*/ 2272648 w 6040460"/>
                <a:gd name="connsiteY72" fmla="*/ 375382 h 2360490"/>
                <a:gd name="connsiteX73" fmla="*/ 2108525 w 6040460"/>
                <a:gd name="connsiteY73" fmla="*/ 406644 h 2360490"/>
                <a:gd name="connsiteX74" fmla="*/ 1827171 w 6040460"/>
                <a:gd name="connsiteY74" fmla="*/ 476982 h 2360490"/>
                <a:gd name="connsiteX75" fmla="*/ 1475479 w 6040460"/>
                <a:gd name="connsiteY75" fmla="*/ 516059 h 2360490"/>
                <a:gd name="connsiteX76" fmla="*/ 1139416 w 6040460"/>
                <a:gd name="connsiteY76" fmla="*/ 594213 h 2360490"/>
                <a:gd name="connsiteX77" fmla="*/ 428216 w 6040460"/>
                <a:gd name="connsiteY77"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569632 w 6040460"/>
                <a:gd name="connsiteY70" fmla="*/ 289413 h 2360490"/>
                <a:gd name="connsiteX71" fmla="*/ 2272648 w 6040460"/>
                <a:gd name="connsiteY71" fmla="*/ 375382 h 2360490"/>
                <a:gd name="connsiteX72" fmla="*/ 2108525 w 6040460"/>
                <a:gd name="connsiteY72" fmla="*/ 406644 h 2360490"/>
                <a:gd name="connsiteX73" fmla="*/ 1827171 w 6040460"/>
                <a:gd name="connsiteY73" fmla="*/ 476982 h 2360490"/>
                <a:gd name="connsiteX74" fmla="*/ 1475479 w 6040460"/>
                <a:gd name="connsiteY74" fmla="*/ 516059 h 2360490"/>
                <a:gd name="connsiteX75" fmla="*/ 1139416 w 6040460"/>
                <a:gd name="connsiteY75" fmla="*/ 594213 h 2360490"/>
                <a:gd name="connsiteX76" fmla="*/ 428216 w 6040460"/>
                <a:gd name="connsiteY7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75994 w 6046637"/>
                <a:gd name="connsiteY65" fmla="*/ 133105 h 2360490"/>
                <a:gd name="connsiteX66" fmla="*/ 3029102 w 6046637"/>
                <a:gd name="connsiteY66" fmla="*/ 148736 h 2360490"/>
                <a:gd name="connsiteX67" fmla="*/ 2950948 w 6046637"/>
                <a:gd name="connsiteY67" fmla="*/ 172182 h 2360490"/>
                <a:gd name="connsiteX68" fmla="*/ 2927502 w 6046637"/>
                <a:gd name="connsiteY68" fmla="*/ 179998 h 2360490"/>
                <a:gd name="connsiteX69" fmla="*/ 2904056 w 6046637"/>
                <a:gd name="connsiteY69" fmla="*/ 195628 h 2360490"/>
                <a:gd name="connsiteX70" fmla="*/ 2575809 w 6046637"/>
                <a:gd name="connsiteY70" fmla="*/ 289413 h 2360490"/>
                <a:gd name="connsiteX71" fmla="*/ 2278825 w 6046637"/>
                <a:gd name="connsiteY71" fmla="*/ 375382 h 2360490"/>
                <a:gd name="connsiteX72" fmla="*/ 2114702 w 6046637"/>
                <a:gd name="connsiteY72" fmla="*/ 406644 h 2360490"/>
                <a:gd name="connsiteX73" fmla="*/ 1833348 w 6046637"/>
                <a:gd name="connsiteY73" fmla="*/ 476982 h 2360490"/>
                <a:gd name="connsiteX74" fmla="*/ 1481656 w 6046637"/>
                <a:gd name="connsiteY74" fmla="*/ 516059 h 2360490"/>
                <a:gd name="connsiteX75" fmla="*/ 1145593 w 6046637"/>
                <a:gd name="connsiteY75" fmla="*/ 594213 h 2360490"/>
                <a:gd name="connsiteX76" fmla="*/ 434393 w 6046637"/>
                <a:gd name="connsiteY7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75994 w 6046637"/>
                <a:gd name="connsiteY65" fmla="*/ 133105 h 2360490"/>
                <a:gd name="connsiteX66" fmla="*/ 3029102 w 6046637"/>
                <a:gd name="connsiteY66" fmla="*/ 148736 h 2360490"/>
                <a:gd name="connsiteX67" fmla="*/ 2950948 w 6046637"/>
                <a:gd name="connsiteY67" fmla="*/ 172182 h 2360490"/>
                <a:gd name="connsiteX68" fmla="*/ 2904056 w 6046637"/>
                <a:gd name="connsiteY68" fmla="*/ 195628 h 2360490"/>
                <a:gd name="connsiteX69" fmla="*/ 2575809 w 6046637"/>
                <a:gd name="connsiteY69" fmla="*/ 289413 h 2360490"/>
                <a:gd name="connsiteX70" fmla="*/ 2278825 w 6046637"/>
                <a:gd name="connsiteY70" fmla="*/ 375382 h 2360490"/>
                <a:gd name="connsiteX71" fmla="*/ 2114702 w 6046637"/>
                <a:gd name="connsiteY71" fmla="*/ 406644 h 2360490"/>
                <a:gd name="connsiteX72" fmla="*/ 1833348 w 6046637"/>
                <a:gd name="connsiteY72" fmla="*/ 476982 h 2360490"/>
                <a:gd name="connsiteX73" fmla="*/ 1481656 w 6046637"/>
                <a:gd name="connsiteY73" fmla="*/ 516059 h 2360490"/>
                <a:gd name="connsiteX74" fmla="*/ 1145593 w 6046637"/>
                <a:gd name="connsiteY74" fmla="*/ 594213 h 2360490"/>
                <a:gd name="connsiteX75" fmla="*/ 434393 w 6046637"/>
                <a:gd name="connsiteY7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75994 w 6046637"/>
                <a:gd name="connsiteY65" fmla="*/ 133105 h 2360490"/>
                <a:gd name="connsiteX66" fmla="*/ 3029102 w 6046637"/>
                <a:gd name="connsiteY66" fmla="*/ 148736 h 2360490"/>
                <a:gd name="connsiteX67" fmla="*/ 2904056 w 6046637"/>
                <a:gd name="connsiteY67" fmla="*/ 195628 h 2360490"/>
                <a:gd name="connsiteX68" fmla="*/ 2575809 w 6046637"/>
                <a:gd name="connsiteY68" fmla="*/ 289413 h 2360490"/>
                <a:gd name="connsiteX69" fmla="*/ 2278825 w 6046637"/>
                <a:gd name="connsiteY69" fmla="*/ 375382 h 2360490"/>
                <a:gd name="connsiteX70" fmla="*/ 2114702 w 6046637"/>
                <a:gd name="connsiteY70" fmla="*/ 406644 h 2360490"/>
                <a:gd name="connsiteX71" fmla="*/ 1833348 w 6046637"/>
                <a:gd name="connsiteY71" fmla="*/ 476982 h 2360490"/>
                <a:gd name="connsiteX72" fmla="*/ 1481656 w 6046637"/>
                <a:gd name="connsiteY72" fmla="*/ 516059 h 2360490"/>
                <a:gd name="connsiteX73" fmla="*/ 1145593 w 6046637"/>
                <a:gd name="connsiteY73" fmla="*/ 594213 h 2360490"/>
                <a:gd name="connsiteX74" fmla="*/ 434393 w 6046637"/>
                <a:gd name="connsiteY7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29102 w 6046637"/>
                <a:gd name="connsiteY65" fmla="*/ 148736 h 2360490"/>
                <a:gd name="connsiteX66" fmla="*/ 2904056 w 6046637"/>
                <a:gd name="connsiteY66" fmla="*/ 195628 h 2360490"/>
                <a:gd name="connsiteX67" fmla="*/ 2575809 w 6046637"/>
                <a:gd name="connsiteY67" fmla="*/ 289413 h 2360490"/>
                <a:gd name="connsiteX68" fmla="*/ 2278825 w 6046637"/>
                <a:gd name="connsiteY68" fmla="*/ 375382 h 2360490"/>
                <a:gd name="connsiteX69" fmla="*/ 2114702 w 6046637"/>
                <a:gd name="connsiteY69" fmla="*/ 406644 h 2360490"/>
                <a:gd name="connsiteX70" fmla="*/ 1833348 w 6046637"/>
                <a:gd name="connsiteY70" fmla="*/ 476982 h 2360490"/>
                <a:gd name="connsiteX71" fmla="*/ 1481656 w 6046637"/>
                <a:gd name="connsiteY71" fmla="*/ 516059 h 2360490"/>
                <a:gd name="connsiteX72" fmla="*/ 1145593 w 6046637"/>
                <a:gd name="connsiteY72" fmla="*/ 594213 h 2360490"/>
                <a:gd name="connsiteX73" fmla="*/ 434393 w 6046637"/>
                <a:gd name="connsiteY7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029102 w 6046637"/>
                <a:gd name="connsiteY64" fmla="*/ 148736 h 2360490"/>
                <a:gd name="connsiteX65" fmla="*/ 2904056 w 6046637"/>
                <a:gd name="connsiteY65" fmla="*/ 195628 h 2360490"/>
                <a:gd name="connsiteX66" fmla="*/ 2575809 w 6046637"/>
                <a:gd name="connsiteY66" fmla="*/ 289413 h 2360490"/>
                <a:gd name="connsiteX67" fmla="*/ 2278825 w 6046637"/>
                <a:gd name="connsiteY67" fmla="*/ 375382 h 2360490"/>
                <a:gd name="connsiteX68" fmla="*/ 2114702 w 6046637"/>
                <a:gd name="connsiteY68" fmla="*/ 406644 h 2360490"/>
                <a:gd name="connsiteX69" fmla="*/ 1833348 w 6046637"/>
                <a:gd name="connsiteY69" fmla="*/ 476982 h 2360490"/>
                <a:gd name="connsiteX70" fmla="*/ 1481656 w 6046637"/>
                <a:gd name="connsiteY70" fmla="*/ 516059 h 2360490"/>
                <a:gd name="connsiteX71" fmla="*/ 1145593 w 6046637"/>
                <a:gd name="connsiteY71" fmla="*/ 594213 h 2360490"/>
                <a:gd name="connsiteX72" fmla="*/ 434393 w 6046637"/>
                <a:gd name="connsiteY7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2904056 w 6046637"/>
                <a:gd name="connsiteY64" fmla="*/ 195628 h 2360490"/>
                <a:gd name="connsiteX65" fmla="*/ 2575809 w 6046637"/>
                <a:gd name="connsiteY65" fmla="*/ 289413 h 2360490"/>
                <a:gd name="connsiteX66" fmla="*/ 2278825 w 6046637"/>
                <a:gd name="connsiteY66" fmla="*/ 375382 h 2360490"/>
                <a:gd name="connsiteX67" fmla="*/ 2114702 w 6046637"/>
                <a:gd name="connsiteY67" fmla="*/ 406644 h 2360490"/>
                <a:gd name="connsiteX68" fmla="*/ 1833348 w 6046637"/>
                <a:gd name="connsiteY68" fmla="*/ 476982 h 2360490"/>
                <a:gd name="connsiteX69" fmla="*/ 1481656 w 6046637"/>
                <a:gd name="connsiteY69" fmla="*/ 516059 h 2360490"/>
                <a:gd name="connsiteX70" fmla="*/ 1145593 w 6046637"/>
                <a:gd name="connsiteY70" fmla="*/ 594213 h 2360490"/>
                <a:gd name="connsiteX71" fmla="*/ 434393 w 6046637"/>
                <a:gd name="connsiteY71"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01040 w 6046637"/>
                <a:gd name="connsiteY61" fmla="*/ 94028 h 2360490"/>
                <a:gd name="connsiteX62" fmla="*/ 3130702 w 6046637"/>
                <a:gd name="connsiteY62" fmla="*/ 117475 h 2360490"/>
                <a:gd name="connsiteX63" fmla="*/ 2904056 w 6046637"/>
                <a:gd name="connsiteY63" fmla="*/ 195628 h 2360490"/>
                <a:gd name="connsiteX64" fmla="*/ 2575809 w 6046637"/>
                <a:gd name="connsiteY64" fmla="*/ 289413 h 2360490"/>
                <a:gd name="connsiteX65" fmla="*/ 2278825 w 6046637"/>
                <a:gd name="connsiteY65" fmla="*/ 375382 h 2360490"/>
                <a:gd name="connsiteX66" fmla="*/ 2114702 w 6046637"/>
                <a:gd name="connsiteY66" fmla="*/ 406644 h 2360490"/>
                <a:gd name="connsiteX67" fmla="*/ 1833348 w 6046637"/>
                <a:gd name="connsiteY67" fmla="*/ 476982 h 2360490"/>
                <a:gd name="connsiteX68" fmla="*/ 1481656 w 6046637"/>
                <a:gd name="connsiteY68" fmla="*/ 516059 h 2360490"/>
                <a:gd name="connsiteX69" fmla="*/ 1145593 w 6046637"/>
                <a:gd name="connsiteY69" fmla="*/ 594213 h 2360490"/>
                <a:gd name="connsiteX70" fmla="*/ 434393 w 6046637"/>
                <a:gd name="connsiteY70"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01040 w 6046637"/>
                <a:gd name="connsiteY60" fmla="*/ 94028 h 2360490"/>
                <a:gd name="connsiteX61" fmla="*/ 3130702 w 6046637"/>
                <a:gd name="connsiteY61" fmla="*/ 117475 h 2360490"/>
                <a:gd name="connsiteX62" fmla="*/ 2904056 w 6046637"/>
                <a:gd name="connsiteY62" fmla="*/ 195628 h 2360490"/>
                <a:gd name="connsiteX63" fmla="*/ 2575809 w 6046637"/>
                <a:gd name="connsiteY63" fmla="*/ 289413 h 2360490"/>
                <a:gd name="connsiteX64" fmla="*/ 2278825 w 6046637"/>
                <a:gd name="connsiteY64" fmla="*/ 375382 h 2360490"/>
                <a:gd name="connsiteX65" fmla="*/ 2114702 w 6046637"/>
                <a:gd name="connsiteY65" fmla="*/ 406644 h 2360490"/>
                <a:gd name="connsiteX66" fmla="*/ 1833348 w 6046637"/>
                <a:gd name="connsiteY66" fmla="*/ 476982 h 2360490"/>
                <a:gd name="connsiteX67" fmla="*/ 1481656 w 6046637"/>
                <a:gd name="connsiteY67" fmla="*/ 516059 h 2360490"/>
                <a:gd name="connsiteX68" fmla="*/ 1145593 w 6046637"/>
                <a:gd name="connsiteY68" fmla="*/ 594213 h 2360490"/>
                <a:gd name="connsiteX69" fmla="*/ 434393 w 6046637"/>
                <a:gd name="connsiteY6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201040 w 6046637"/>
                <a:gd name="connsiteY59" fmla="*/ 94028 h 2360490"/>
                <a:gd name="connsiteX60" fmla="*/ 3130702 w 6046637"/>
                <a:gd name="connsiteY60" fmla="*/ 117475 h 2360490"/>
                <a:gd name="connsiteX61" fmla="*/ 2904056 w 6046637"/>
                <a:gd name="connsiteY61" fmla="*/ 195628 h 2360490"/>
                <a:gd name="connsiteX62" fmla="*/ 2575809 w 6046637"/>
                <a:gd name="connsiteY62" fmla="*/ 289413 h 2360490"/>
                <a:gd name="connsiteX63" fmla="*/ 2278825 w 6046637"/>
                <a:gd name="connsiteY63" fmla="*/ 375382 h 2360490"/>
                <a:gd name="connsiteX64" fmla="*/ 2114702 w 6046637"/>
                <a:gd name="connsiteY64" fmla="*/ 406644 h 2360490"/>
                <a:gd name="connsiteX65" fmla="*/ 1833348 w 6046637"/>
                <a:gd name="connsiteY65" fmla="*/ 476982 h 2360490"/>
                <a:gd name="connsiteX66" fmla="*/ 1481656 w 6046637"/>
                <a:gd name="connsiteY66" fmla="*/ 516059 h 2360490"/>
                <a:gd name="connsiteX67" fmla="*/ 1145593 w 6046637"/>
                <a:gd name="connsiteY67" fmla="*/ 594213 h 2360490"/>
                <a:gd name="connsiteX68" fmla="*/ 434393 w 6046637"/>
                <a:gd name="connsiteY6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201040 w 6046637"/>
                <a:gd name="connsiteY58" fmla="*/ 94028 h 2360490"/>
                <a:gd name="connsiteX59" fmla="*/ 3130702 w 6046637"/>
                <a:gd name="connsiteY59" fmla="*/ 117475 h 2360490"/>
                <a:gd name="connsiteX60" fmla="*/ 2904056 w 6046637"/>
                <a:gd name="connsiteY60" fmla="*/ 195628 h 2360490"/>
                <a:gd name="connsiteX61" fmla="*/ 2575809 w 6046637"/>
                <a:gd name="connsiteY61" fmla="*/ 289413 h 2360490"/>
                <a:gd name="connsiteX62" fmla="*/ 2278825 w 6046637"/>
                <a:gd name="connsiteY62" fmla="*/ 375382 h 2360490"/>
                <a:gd name="connsiteX63" fmla="*/ 2114702 w 6046637"/>
                <a:gd name="connsiteY63" fmla="*/ 406644 h 2360490"/>
                <a:gd name="connsiteX64" fmla="*/ 1833348 w 6046637"/>
                <a:gd name="connsiteY64" fmla="*/ 476982 h 2360490"/>
                <a:gd name="connsiteX65" fmla="*/ 1481656 w 6046637"/>
                <a:gd name="connsiteY65" fmla="*/ 516059 h 2360490"/>
                <a:gd name="connsiteX66" fmla="*/ 1145593 w 6046637"/>
                <a:gd name="connsiteY66" fmla="*/ 594213 h 2360490"/>
                <a:gd name="connsiteX67" fmla="*/ 434393 w 6046637"/>
                <a:gd name="connsiteY67"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201040 w 6046637"/>
                <a:gd name="connsiteY58" fmla="*/ 94028 h 2360490"/>
                <a:gd name="connsiteX59" fmla="*/ 2904056 w 6046637"/>
                <a:gd name="connsiteY59" fmla="*/ 195628 h 2360490"/>
                <a:gd name="connsiteX60" fmla="*/ 2575809 w 6046637"/>
                <a:gd name="connsiteY60" fmla="*/ 289413 h 2360490"/>
                <a:gd name="connsiteX61" fmla="*/ 2278825 w 6046637"/>
                <a:gd name="connsiteY61" fmla="*/ 375382 h 2360490"/>
                <a:gd name="connsiteX62" fmla="*/ 2114702 w 6046637"/>
                <a:gd name="connsiteY62" fmla="*/ 406644 h 2360490"/>
                <a:gd name="connsiteX63" fmla="*/ 1833348 w 6046637"/>
                <a:gd name="connsiteY63" fmla="*/ 476982 h 2360490"/>
                <a:gd name="connsiteX64" fmla="*/ 1481656 w 6046637"/>
                <a:gd name="connsiteY64" fmla="*/ 516059 h 2360490"/>
                <a:gd name="connsiteX65" fmla="*/ 1145593 w 6046637"/>
                <a:gd name="connsiteY65" fmla="*/ 594213 h 2360490"/>
                <a:gd name="connsiteX66" fmla="*/ 434393 w 6046637"/>
                <a:gd name="connsiteY6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755932 w 6046637"/>
                <a:gd name="connsiteY17" fmla="*/ 2071321 h 2360490"/>
                <a:gd name="connsiteX18" fmla="*/ 3802825 w 6046637"/>
                <a:gd name="connsiteY18" fmla="*/ 2086951 h 2360490"/>
                <a:gd name="connsiteX19" fmla="*/ 3826271 w 6046637"/>
                <a:gd name="connsiteY19" fmla="*/ 2094767 h 2360490"/>
                <a:gd name="connsiteX20" fmla="*/ 3865348 w 6046637"/>
                <a:gd name="connsiteY20" fmla="*/ 2102582 h 2360490"/>
                <a:gd name="connsiteX21" fmla="*/ 3896609 w 6046637"/>
                <a:gd name="connsiteY21" fmla="*/ 2118213 h 2360490"/>
                <a:gd name="connsiteX22" fmla="*/ 3951317 w 6046637"/>
                <a:gd name="connsiteY22" fmla="*/ 2133844 h 2360490"/>
                <a:gd name="connsiteX23" fmla="*/ 3974763 w 6046637"/>
                <a:gd name="connsiteY23" fmla="*/ 2141659 h 2360490"/>
                <a:gd name="connsiteX24" fmla="*/ 4029471 w 6046637"/>
                <a:gd name="connsiteY24" fmla="*/ 2157290 h 2360490"/>
                <a:gd name="connsiteX25" fmla="*/ 4052917 w 6046637"/>
                <a:gd name="connsiteY25" fmla="*/ 2172921 h 2360490"/>
                <a:gd name="connsiteX26" fmla="*/ 4123256 w 6046637"/>
                <a:gd name="connsiteY26" fmla="*/ 2188551 h 2360490"/>
                <a:gd name="connsiteX27" fmla="*/ 4146702 w 6046637"/>
                <a:gd name="connsiteY27" fmla="*/ 2196367 h 2360490"/>
                <a:gd name="connsiteX28" fmla="*/ 4240486 w 6046637"/>
                <a:gd name="connsiteY28" fmla="*/ 2211998 h 2360490"/>
                <a:gd name="connsiteX29" fmla="*/ 4287379 w 6046637"/>
                <a:gd name="connsiteY29" fmla="*/ 2227628 h 2360490"/>
                <a:gd name="connsiteX30" fmla="*/ 4310825 w 6046637"/>
                <a:gd name="connsiteY30" fmla="*/ 2235444 h 2360490"/>
                <a:gd name="connsiteX31" fmla="*/ 4349902 w 6046637"/>
                <a:gd name="connsiteY31" fmla="*/ 2243259 h 2360490"/>
                <a:gd name="connsiteX32" fmla="*/ 4373348 w 6046637"/>
                <a:gd name="connsiteY32" fmla="*/ 2251075 h 2360490"/>
                <a:gd name="connsiteX33" fmla="*/ 4428056 w 6046637"/>
                <a:gd name="connsiteY33" fmla="*/ 2258890 h 2360490"/>
                <a:gd name="connsiteX34" fmla="*/ 4537471 w 6046637"/>
                <a:gd name="connsiteY34" fmla="*/ 2290151 h 2360490"/>
                <a:gd name="connsiteX35" fmla="*/ 4740671 w 6046637"/>
                <a:gd name="connsiteY35" fmla="*/ 2305782 h 2360490"/>
                <a:gd name="connsiteX36" fmla="*/ 4811009 w 6046637"/>
                <a:gd name="connsiteY36" fmla="*/ 2313598 h 2360490"/>
                <a:gd name="connsiteX37" fmla="*/ 4842271 w 6046637"/>
                <a:gd name="connsiteY37" fmla="*/ 2321413 h 2360490"/>
                <a:gd name="connsiteX38" fmla="*/ 5053286 w 6046637"/>
                <a:gd name="connsiteY38" fmla="*/ 2329228 h 2360490"/>
                <a:gd name="connsiteX39" fmla="*/ 5107994 w 6046637"/>
                <a:gd name="connsiteY39" fmla="*/ 2337044 h 2360490"/>
                <a:gd name="connsiteX40" fmla="*/ 5154886 w 6046637"/>
                <a:gd name="connsiteY40" fmla="*/ 2344859 h 2360490"/>
                <a:gd name="connsiteX41" fmla="*/ 5233040 w 6046637"/>
                <a:gd name="connsiteY41" fmla="*/ 2352675 h 2360490"/>
                <a:gd name="connsiteX42" fmla="*/ 5287748 w 6046637"/>
                <a:gd name="connsiteY42" fmla="*/ 2360490 h 2360490"/>
                <a:gd name="connsiteX43" fmla="*/ 5553471 w 6046637"/>
                <a:gd name="connsiteY43" fmla="*/ 2344859 h 2360490"/>
                <a:gd name="connsiteX44" fmla="*/ 5756671 w 6046637"/>
                <a:gd name="connsiteY44" fmla="*/ 2274521 h 2360490"/>
                <a:gd name="connsiteX45" fmla="*/ 5952056 w 6046637"/>
                <a:gd name="connsiteY45" fmla="*/ 2079136 h 2360490"/>
                <a:gd name="connsiteX46" fmla="*/ 6038025 w 6046637"/>
                <a:gd name="connsiteY46" fmla="*/ 1836859 h 2360490"/>
                <a:gd name="connsiteX47" fmla="*/ 6022394 w 6046637"/>
                <a:gd name="connsiteY47" fmla="*/ 1610213 h 2360490"/>
                <a:gd name="connsiteX48" fmla="*/ 5850456 w 6046637"/>
                <a:gd name="connsiteY48" fmla="*/ 1422644 h 2360490"/>
                <a:gd name="connsiteX49" fmla="*/ 5498763 w 6046637"/>
                <a:gd name="connsiteY49" fmla="*/ 1258521 h 2360490"/>
                <a:gd name="connsiteX50" fmla="*/ 5068917 w 6046637"/>
                <a:gd name="connsiteY50" fmla="*/ 1055321 h 2360490"/>
                <a:gd name="connsiteX51" fmla="*/ 4693779 w 6046637"/>
                <a:gd name="connsiteY51" fmla="*/ 844305 h 2360490"/>
                <a:gd name="connsiteX52" fmla="*/ 4498394 w 6046637"/>
                <a:gd name="connsiteY52" fmla="*/ 539505 h 2360490"/>
                <a:gd name="connsiteX53" fmla="*/ 4349902 w 6046637"/>
                <a:gd name="connsiteY53" fmla="*/ 242521 h 2360490"/>
                <a:gd name="connsiteX54" fmla="*/ 3982579 w 6046637"/>
                <a:gd name="connsiteY54" fmla="*/ 8059 h 2360490"/>
                <a:gd name="connsiteX55" fmla="*/ 3694631 w 6046637"/>
                <a:gd name="connsiteY55" fmla="*/ 0 h 2360490"/>
                <a:gd name="connsiteX56" fmla="*/ 3466763 w 6046637"/>
                <a:gd name="connsiteY56" fmla="*/ 23690 h 2360490"/>
                <a:gd name="connsiteX57" fmla="*/ 3201040 w 6046637"/>
                <a:gd name="connsiteY57" fmla="*/ 94028 h 2360490"/>
                <a:gd name="connsiteX58" fmla="*/ 2904056 w 6046637"/>
                <a:gd name="connsiteY58" fmla="*/ 195628 h 2360490"/>
                <a:gd name="connsiteX59" fmla="*/ 2575809 w 6046637"/>
                <a:gd name="connsiteY59" fmla="*/ 289413 h 2360490"/>
                <a:gd name="connsiteX60" fmla="*/ 2278825 w 6046637"/>
                <a:gd name="connsiteY60" fmla="*/ 375382 h 2360490"/>
                <a:gd name="connsiteX61" fmla="*/ 2114702 w 6046637"/>
                <a:gd name="connsiteY61" fmla="*/ 406644 h 2360490"/>
                <a:gd name="connsiteX62" fmla="*/ 1833348 w 6046637"/>
                <a:gd name="connsiteY62" fmla="*/ 476982 h 2360490"/>
                <a:gd name="connsiteX63" fmla="*/ 1481656 w 6046637"/>
                <a:gd name="connsiteY63" fmla="*/ 516059 h 2360490"/>
                <a:gd name="connsiteX64" fmla="*/ 1145593 w 6046637"/>
                <a:gd name="connsiteY64" fmla="*/ 594213 h 2360490"/>
                <a:gd name="connsiteX65" fmla="*/ 434393 w 6046637"/>
                <a:gd name="connsiteY6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02825 w 6046637"/>
                <a:gd name="connsiteY17" fmla="*/ 2086951 h 2360490"/>
                <a:gd name="connsiteX18" fmla="*/ 3826271 w 6046637"/>
                <a:gd name="connsiteY18" fmla="*/ 2094767 h 2360490"/>
                <a:gd name="connsiteX19" fmla="*/ 3865348 w 6046637"/>
                <a:gd name="connsiteY19" fmla="*/ 2102582 h 2360490"/>
                <a:gd name="connsiteX20" fmla="*/ 3896609 w 6046637"/>
                <a:gd name="connsiteY20" fmla="*/ 2118213 h 2360490"/>
                <a:gd name="connsiteX21" fmla="*/ 3951317 w 6046637"/>
                <a:gd name="connsiteY21" fmla="*/ 2133844 h 2360490"/>
                <a:gd name="connsiteX22" fmla="*/ 3974763 w 6046637"/>
                <a:gd name="connsiteY22" fmla="*/ 2141659 h 2360490"/>
                <a:gd name="connsiteX23" fmla="*/ 4029471 w 6046637"/>
                <a:gd name="connsiteY23" fmla="*/ 2157290 h 2360490"/>
                <a:gd name="connsiteX24" fmla="*/ 4052917 w 6046637"/>
                <a:gd name="connsiteY24" fmla="*/ 2172921 h 2360490"/>
                <a:gd name="connsiteX25" fmla="*/ 4123256 w 6046637"/>
                <a:gd name="connsiteY25" fmla="*/ 2188551 h 2360490"/>
                <a:gd name="connsiteX26" fmla="*/ 4146702 w 6046637"/>
                <a:gd name="connsiteY26" fmla="*/ 2196367 h 2360490"/>
                <a:gd name="connsiteX27" fmla="*/ 4240486 w 6046637"/>
                <a:gd name="connsiteY27" fmla="*/ 2211998 h 2360490"/>
                <a:gd name="connsiteX28" fmla="*/ 4287379 w 6046637"/>
                <a:gd name="connsiteY28" fmla="*/ 2227628 h 2360490"/>
                <a:gd name="connsiteX29" fmla="*/ 4310825 w 6046637"/>
                <a:gd name="connsiteY29" fmla="*/ 2235444 h 2360490"/>
                <a:gd name="connsiteX30" fmla="*/ 4349902 w 6046637"/>
                <a:gd name="connsiteY30" fmla="*/ 2243259 h 2360490"/>
                <a:gd name="connsiteX31" fmla="*/ 4373348 w 6046637"/>
                <a:gd name="connsiteY31" fmla="*/ 2251075 h 2360490"/>
                <a:gd name="connsiteX32" fmla="*/ 4428056 w 6046637"/>
                <a:gd name="connsiteY32" fmla="*/ 2258890 h 2360490"/>
                <a:gd name="connsiteX33" fmla="*/ 4537471 w 6046637"/>
                <a:gd name="connsiteY33" fmla="*/ 2290151 h 2360490"/>
                <a:gd name="connsiteX34" fmla="*/ 4740671 w 6046637"/>
                <a:gd name="connsiteY34" fmla="*/ 2305782 h 2360490"/>
                <a:gd name="connsiteX35" fmla="*/ 4811009 w 6046637"/>
                <a:gd name="connsiteY35" fmla="*/ 2313598 h 2360490"/>
                <a:gd name="connsiteX36" fmla="*/ 4842271 w 6046637"/>
                <a:gd name="connsiteY36" fmla="*/ 2321413 h 2360490"/>
                <a:gd name="connsiteX37" fmla="*/ 5053286 w 6046637"/>
                <a:gd name="connsiteY37" fmla="*/ 2329228 h 2360490"/>
                <a:gd name="connsiteX38" fmla="*/ 5107994 w 6046637"/>
                <a:gd name="connsiteY38" fmla="*/ 2337044 h 2360490"/>
                <a:gd name="connsiteX39" fmla="*/ 5154886 w 6046637"/>
                <a:gd name="connsiteY39" fmla="*/ 2344859 h 2360490"/>
                <a:gd name="connsiteX40" fmla="*/ 5233040 w 6046637"/>
                <a:gd name="connsiteY40" fmla="*/ 2352675 h 2360490"/>
                <a:gd name="connsiteX41" fmla="*/ 5287748 w 6046637"/>
                <a:gd name="connsiteY41" fmla="*/ 2360490 h 2360490"/>
                <a:gd name="connsiteX42" fmla="*/ 5553471 w 6046637"/>
                <a:gd name="connsiteY42" fmla="*/ 2344859 h 2360490"/>
                <a:gd name="connsiteX43" fmla="*/ 5756671 w 6046637"/>
                <a:gd name="connsiteY43" fmla="*/ 2274521 h 2360490"/>
                <a:gd name="connsiteX44" fmla="*/ 5952056 w 6046637"/>
                <a:gd name="connsiteY44" fmla="*/ 2079136 h 2360490"/>
                <a:gd name="connsiteX45" fmla="*/ 6038025 w 6046637"/>
                <a:gd name="connsiteY45" fmla="*/ 1836859 h 2360490"/>
                <a:gd name="connsiteX46" fmla="*/ 6022394 w 6046637"/>
                <a:gd name="connsiteY46" fmla="*/ 1610213 h 2360490"/>
                <a:gd name="connsiteX47" fmla="*/ 5850456 w 6046637"/>
                <a:gd name="connsiteY47" fmla="*/ 1422644 h 2360490"/>
                <a:gd name="connsiteX48" fmla="*/ 5498763 w 6046637"/>
                <a:gd name="connsiteY48" fmla="*/ 1258521 h 2360490"/>
                <a:gd name="connsiteX49" fmla="*/ 5068917 w 6046637"/>
                <a:gd name="connsiteY49" fmla="*/ 1055321 h 2360490"/>
                <a:gd name="connsiteX50" fmla="*/ 4693779 w 6046637"/>
                <a:gd name="connsiteY50" fmla="*/ 844305 h 2360490"/>
                <a:gd name="connsiteX51" fmla="*/ 4498394 w 6046637"/>
                <a:gd name="connsiteY51" fmla="*/ 539505 h 2360490"/>
                <a:gd name="connsiteX52" fmla="*/ 4349902 w 6046637"/>
                <a:gd name="connsiteY52" fmla="*/ 242521 h 2360490"/>
                <a:gd name="connsiteX53" fmla="*/ 3982579 w 6046637"/>
                <a:gd name="connsiteY53" fmla="*/ 8059 h 2360490"/>
                <a:gd name="connsiteX54" fmla="*/ 3694631 w 6046637"/>
                <a:gd name="connsiteY54" fmla="*/ 0 h 2360490"/>
                <a:gd name="connsiteX55" fmla="*/ 3466763 w 6046637"/>
                <a:gd name="connsiteY55" fmla="*/ 23690 h 2360490"/>
                <a:gd name="connsiteX56" fmla="*/ 3201040 w 6046637"/>
                <a:gd name="connsiteY56" fmla="*/ 94028 h 2360490"/>
                <a:gd name="connsiteX57" fmla="*/ 2904056 w 6046637"/>
                <a:gd name="connsiteY57" fmla="*/ 195628 h 2360490"/>
                <a:gd name="connsiteX58" fmla="*/ 2575809 w 6046637"/>
                <a:gd name="connsiteY58" fmla="*/ 289413 h 2360490"/>
                <a:gd name="connsiteX59" fmla="*/ 2278825 w 6046637"/>
                <a:gd name="connsiteY59" fmla="*/ 375382 h 2360490"/>
                <a:gd name="connsiteX60" fmla="*/ 2114702 w 6046637"/>
                <a:gd name="connsiteY60" fmla="*/ 406644 h 2360490"/>
                <a:gd name="connsiteX61" fmla="*/ 1833348 w 6046637"/>
                <a:gd name="connsiteY61" fmla="*/ 476982 h 2360490"/>
                <a:gd name="connsiteX62" fmla="*/ 1481656 w 6046637"/>
                <a:gd name="connsiteY62" fmla="*/ 516059 h 2360490"/>
                <a:gd name="connsiteX63" fmla="*/ 1145593 w 6046637"/>
                <a:gd name="connsiteY63" fmla="*/ 594213 h 2360490"/>
                <a:gd name="connsiteX64" fmla="*/ 434393 w 6046637"/>
                <a:gd name="connsiteY6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26271 w 6046637"/>
                <a:gd name="connsiteY17" fmla="*/ 2094767 h 2360490"/>
                <a:gd name="connsiteX18" fmla="*/ 3865348 w 6046637"/>
                <a:gd name="connsiteY18" fmla="*/ 2102582 h 2360490"/>
                <a:gd name="connsiteX19" fmla="*/ 3896609 w 6046637"/>
                <a:gd name="connsiteY19" fmla="*/ 2118213 h 2360490"/>
                <a:gd name="connsiteX20" fmla="*/ 3951317 w 6046637"/>
                <a:gd name="connsiteY20" fmla="*/ 2133844 h 2360490"/>
                <a:gd name="connsiteX21" fmla="*/ 3974763 w 6046637"/>
                <a:gd name="connsiteY21" fmla="*/ 2141659 h 2360490"/>
                <a:gd name="connsiteX22" fmla="*/ 4029471 w 6046637"/>
                <a:gd name="connsiteY22" fmla="*/ 2157290 h 2360490"/>
                <a:gd name="connsiteX23" fmla="*/ 4052917 w 6046637"/>
                <a:gd name="connsiteY23" fmla="*/ 2172921 h 2360490"/>
                <a:gd name="connsiteX24" fmla="*/ 4123256 w 6046637"/>
                <a:gd name="connsiteY24" fmla="*/ 2188551 h 2360490"/>
                <a:gd name="connsiteX25" fmla="*/ 4146702 w 6046637"/>
                <a:gd name="connsiteY25" fmla="*/ 2196367 h 2360490"/>
                <a:gd name="connsiteX26" fmla="*/ 4240486 w 6046637"/>
                <a:gd name="connsiteY26" fmla="*/ 2211998 h 2360490"/>
                <a:gd name="connsiteX27" fmla="*/ 4287379 w 6046637"/>
                <a:gd name="connsiteY27" fmla="*/ 2227628 h 2360490"/>
                <a:gd name="connsiteX28" fmla="*/ 4310825 w 6046637"/>
                <a:gd name="connsiteY28" fmla="*/ 2235444 h 2360490"/>
                <a:gd name="connsiteX29" fmla="*/ 4349902 w 6046637"/>
                <a:gd name="connsiteY29" fmla="*/ 2243259 h 2360490"/>
                <a:gd name="connsiteX30" fmla="*/ 4373348 w 6046637"/>
                <a:gd name="connsiteY30" fmla="*/ 2251075 h 2360490"/>
                <a:gd name="connsiteX31" fmla="*/ 4428056 w 6046637"/>
                <a:gd name="connsiteY31" fmla="*/ 2258890 h 2360490"/>
                <a:gd name="connsiteX32" fmla="*/ 4537471 w 6046637"/>
                <a:gd name="connsiteY32" fmla="*/ 2290151 h 2360490"/>
                <a:gd name="connsiteX33" fmla="*/ 4740671 w 6046637"/>
                <a:gd name="connsiteY33" fmla="*/ 2305782 h 2360490"/>
                <a:gd name="connsiteX34" fmla="*/ 4811009 w 6046637"/>
                <a:gd name="connsiteY34" fmla="*/ 2313598 h 2360490"/>
                <a:gd name="connsiteX35" fmla="*/ 4842271 w 6046637"/>
                <a:gd name="connsiteY35" fmla="*/ 2321413 h 2360490"/>
                <a:gd name="connsiteX36" fmla="*/ 5053286 w 6046637"/>
                <a:gd name="connsiteY36" fmla="*/ 2329228 h 2360490"/>
                <a:gd name="connsiteX37" fmla="*/ 5107994 w 6046637"/>
                <a:gd name="connsiteY37" fmla="*/ 2337044 h 2360490"/>
                <a:gd name="connsiteX38" fmla="*/ 5154886 w 6046637"/>
                <a:gd name="connsiteY38" fmla="*/ 2344859 h 2360490"/>
                <a:gd name="connsiteX39" fmla="*/ 5233040 w 6046637"/>
                <a:gd name="connsiteY39" fmla="*/ 2352675 h 2360490"/>
                <a:gd name="connsiteX40" fmla="*/ 5287748 w 6046637"/>
                <a:gd name="connsiteY40" fmla="*/ 2360490 h 2360490"/>
                <a:gd name="connsiteX41" fmla="*/ 5553471 w 6046637"/>
                <a:gd name="connsiteY41" fmla="*/ 2344859 h 2360490"/>
                <a:gd name="connsiteX42" fmla="*/ 5756671 w 6046637"/>
                <a:gd name="connsiteY42" fmla="*/ 2274521 h 2360490"/>
                <a:gd name="connsiteX43" fmla="*/ 5952056 w 6046637"/>
                <a:gd name="connsiteY43" fmla="*/ 2079136 h 2360490"/>
                <a:gd name="connsiteX44" fmla="*/ 6038025 w 6046637"/>
                <a:gd name="connsiteY44" fmla="*/ 1836859 h 2360490"/>
                <a:gd name="connsiteX45" fmla="*/ 6022394 w 6046637"/>
                <a:gd name="connsiteY45" fmla="*/ 1610213 h 2360490"/>
                <a:gd name="connsiteX46" fmla="*/ 5850456 w 6046637"/>
                <a:gd name="connsiteY46" fmla="*/ 1422644 h 2360490"/>
                <a:gd name="connsiteX47" fmla="*/ 5498763 w 6046637"/>
                <a:gd name="connsiteY47" fmla="*/ 1258521 h 2360490"/>
                <a:gd name="connsiteX48" fmla="*/ 5068917 w 6046637"/>
                <a:gd name="connsiteY48" fmla="*/ 1055321 h 2360490"/>
                <a:gd name="connsiteX49" fmla="*/ 4693779 w 6046637"/>
                <a:gd name="connsiteY49" fmla="*/ 844305 h 2360490"/>
                <a:gd name="connsiteX50" fmla="*/ 4498394 w 6046637"/>
                <a:gd name="connsiteY50" fmla="*/ 539505 h 2360490"/>
                <a:gd name="connsiteX51" fmla="*/ 4349902 w 6046637"/>
                <a:gd name="connsiteY51" fmla="*/ 242521 h 2360490"/>
                <a:gd name="connsiteX52" fmla="*/ 3982579 w 6046637"/>
                <a:gd name="connsiteY52" fmla="*/ 8059 h 2360490"/>
                <a:gd name="connsiteX53" fmla="*/ 3694631 w 6046637"/>
                <a:gd name="connsiteY53" fmla="*/ 0 h 2360490"/>
                <a:gd name="connsiteX54" fmla="*/ 3466763 w 6046637"/>
                <a:gd name="connsiteY54" fmla="*/ 23690 h 2360490"/>
                <a:gd name="connsiteX55" fmla="*/ 3201040 w 6046637"/>
                <a:gd name="connsiteY55" fmla="*/ 94028 h 2360490"/>
                <a:gd name="connsiteX56" fmla="*/ 2904056 w 6046637"/>
                <a:gd name="connsiteY56" fmla="*/ 195628 h 2360490"/>
                <a:gd name="connsiteX57" fmla="*/ 2575809 w 6046637"/>
                <a:gd name="connsiteY57" fmla="*/ 289413 h 2360490"/>
                <a:gd name="connsiteX58" fmla="*/ 2278825 w 6046637"/>
                <a:gd name="connsiteY58" fmla="*/ 375382 h 2360490"/>
                <a:gd name="connsiteX59" fmla="*/ 2114702 w 6046637"/>
                <a:gd name="connsiteY59" fmla="*/ 406644 h 2360490"/>
                <a:gd name="connsiteX60" fmla="*/ 1833348 w 6046637"/>
                <a:gd name="connsiteY60" fmla="*/ 476982 h 2360490"/>
                <a:gd name="connsiteX61" fmla="*/ 1481656 w 6046637"/>
                <a:gd name="connsiteY61" fmla="*/ 516059 h 2360490"/>
                <a:gd name="connsiteX62" fmla="*/ 1145593 w 6046637"/>
                <a:gd name="connsiteY62" fmla="*/ 594213 h 2360490"/>
                <a:gd name="connsiteX63" fmla="*/ 434393 w 6046637"/>
                <a:gd name="connsiteY6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896609 w 6046637"/>
                <a:gd name="connsiteY18" fmla="*/ 2118213 h 2360490"/>
                <a:gd name="connsiteX19" fmla="*/ 3951317 w 6046637"/>
                <a:gd name="connsiteY19" fmla="*/ 2133844 h 2360490"/>
                <a:gd name="connsiteX20" fmla="*/ 3974763 w 6046637"/>
                <a:gd name="connsiteY20" fmla="*/ 2141659 h 2360490"/>
                <a:gd name="connsiteX21" fmla="*/ 4029471 w 6046637"/>
                <a:gd name="connsiteY21" fmla="*/ 2157290 h 2360490"/>
                <a:gd name="connsiteX22" fmla="*/ 4052917 w 6046637"/>
                <a:gd name="connsiteY22" fmla="*/ 2172921 h 2360490"/>
                <a:gd name="connsiteX23" fmla="*/ 4123256 w 6046637"/>
                <a:gd name="connsiteY23" fmla="*/ 2188551 h 2360490"/>
                <a:gd name="connsiteX24" fmla="*/ 4146702 w 6046637"/>
                <a:gd name="connsiteY24" fmla="*/ 2196367 h 2360490"/>
                <a:gd name="connsiteX25" fmla="*/ 4240486 w 6046637"/>
                <a:gd name="connsiteY25" fmla="*/ 2211998 h 2360490"/>
                <a:gd name="connsiteX26" fmla="*/ 4287379 w 6046637"/>
                <a:gd name="connsiteY26" fmla="*/ 2227628 h 2360490"/>
                <a:gd name="connsiteX27" fmla="*/ 4310825 w 6046637"/>
                <a:gd name="connsiteY27" fmla="*/ 2235444 h 2360490"/>
                <a:gd name="connsiteX28" fmla="*/ 4349902 w 6046637"/>
                <a:gd name="connsiteY28" fmla="*/ 2243259 h 2360490"/>
                <a:gd name="connsiteX29" fmla="*/ 4373348 w 6046637"/>
                <a:gd name="connsiteY29" fmla="*/ 2251075 h 2360490"/>
                <a:gd name="connsiteX30" fmla="*/ 4428056 w 6046637"/>
                <a:gd name="connsiteY30" fmla="*/ 2258890 h 2360490"/>
                <a:gd name="connsiteX31" fmla="*/ 4537471 w 6046637"/>
                <a:gd name="connsiteY31" fmla="*/ 2290151 h 2360490"/>
                <a:gd name="connsiteX32" fmla="*/ 4740671 w 6046637"/>
                <a:gd name="connsiteY32" fmla="*/ 2305782 h 2360490"/>
                <a:gd name="connsiteX33" fmla="*/ 4811009 w 6046637"/>
                <a:gd name="connsiteY33" fmla="*/ 2313598 h 2360490"/>
                <a:gd name="connsiteX34" fmla="*/ 4842271 w 6046637"/>
                <a:gd name="connsiteY34" fmla="*/ 2321413 h 2360490"/>
                <a:gd name="connsiteX35" fmla="*/ 5053286 w 6046637"/>
                <a:gd name="connsiteY35" fmla="*/ 2329228 h 2360490"/>
                <a:gd name="connsiteX36" fmla="*/ 5107994 w 6046637"/>
                <a:gd name="connsiteY36" fmla="*/ 2337044 h 2360490"/>
                <a:gd name="connsiteX37" fmla="*/ 5154886 w 6046637"/>
                <a:gd name="connsiteY37" fmla="*/ 2344859 h 2360490"/>
                <a:gd name="connsiteX38" fmla="*/ 5233040 w 6046637"/>
                <a:gd name="connsiteY38" fmla="*/ 2352675 h 2360490"/>
                <a:gd name="connsiteX39" fmla="*/ 5287748 w 6046637"/>
                <a:gd name="connsiteY39" fmla="*/ 2360490 h 2360490"/>
                <a:gd name="connsiteX40" fmla="*/ 5553471 w 6046637"/>
                <a:gd name="connsiteY40" fmla="*/ 2344859 h 2360490"/>
                <a:gd name="connsiteX41" fmla="*/ 5756671 w 6046637"/>
                <a:gd name="connsiteY41" fmla="*/ 2274521 h 2360490"/>
                <a:gd name="connsiteX42" fmla="*/ 5952056 w 6046637"/>
                <a:gd name="connsiteY42" fmla="*/ 2079136 h 2360490"/>
                <a:gd name="connsiteX43" fmla="*/ 6038025 w 6046637"/>
                <a:gd name="connsiteY43" fmla="*/ 1836859 h 2360490"/>
                <a:gd name="connsiteX44" fmla="*/ 6022394 w 6046637"/>
                <a:gd name="connsiteY44" fmla="*/ 1610213 h 2360490"/>
                <a:gd name="connsiteX45" fmla="*/ 5850456 w 6046637"/>
                <a:gd name="connsiteY45" fmla="*/ 1422644 h 2360490"/>
                <a:gd name="connsiteX46" fmla="*/ 5498763 w 6046637"/>
                <a:gd name="connsiteY46" fmla="*/ 1258521 h 2360490"/>
                <a:gd name="connsiteX47" fmla="*/ 5068917 w 6046637"/>
                <a:gd name="connsiteY47" fmla="*/ 1055321 h 2360490"/>
                <a:gd name="connsiteX48" fmla="*/ 4693779 w 6046637"/>
                <a:gd name="connsiteY48" fmla="*/ 844305 h 2360490"/>
                <a:gd name="connsiteX49" fmla="*/ 4498394 w 6046637"/>
                <a:gd name="connsiteY49" fmla="*/ 539505 h 2360490"/>
                <a:gd name="connsiteX50" fmla="*/ 4349902 w 6046637"/>
                <a:gd name="connsiteY50" fmla="*/ 242521 h 2360490"/>
                <a:gd name="connsiteX51" fmla="*/ 3982579 w 6046637"/>
                <a:gd name="connsiteY51" fmla="*/ 8059 h 2360490"/>
                <a:gd name="connsiteX52" fmla="*/ 3694631 w 6046637"/>
                <a:gd name="connsiteY52" fmla="*/ 0 h 2360490"/>
                <a:gd name="connsiteX53" fmla="*/ 3466763 w 6046637"/>
                <a:gd name="connsiteY53" fmla="*/ 23690 h 2360490"/>
                <a:gd name="connsiteX54" fmla="*/ 3201040 w 6046637"/>
                <a:gd name="connsiteY54" fmla="*/ 94028 h 2360490"/>
                <a:gd name="connsiteX55" fmla="*/ 2904056 w 6046637"/>
                <a:gd name="connsiteY55" fmla="*/ 195628 h 2360490"/>
                <a:gd name="connsiteX56" fmla="*/ 2575809 w 6046637"/>
                <a:gd name="connsiteY56" fmla="*/ 289413 h 2360490"/>
                <a:gd name="connsiteX57" fmla="*/ 2278825 w 6046637"/>
                <a:gd name="connsiteY57" fmla="*/ 375382 h 2360490"/>
                <a:gd name="connsiteX58" fmla="*/ 2114702 w 6046637"/>
                <a:gd name="connsiteY58" fmla="*/ 406644 h 2360490"/>
                <a:gd name="connsiteX59" fmla="*/ 1833348 w 6046637"/>
                <a:gd name="connsiteY59" fmla="*/ 476982 h 2360490"/>
                <a:gd name="connsiteX60" fmla="*/ 1481656 w 6046637"/>
                <a:gd name="connsiteY60" fmla="*/ 516059 h 2360490"/>
                <a:gd name="connsiteX61" fmla="*/ 1145593 w 6046637"/>
                <a:gd name="connsiteY61" fmla="*/ 594213 h 2360490"/>
                <a:gd name="connsiteX62" fmla="*/ 434393 w 6046637"/>
                <a:gd name="connsiteY6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881650 w 6046637"/>
                <a:gd name="connsiteY18" fmla="*/ 2103926 h 2360490"/>
                <a:gd name="connsiteX19" fmla="*/ 3896609 w 6046637"/>
                <a:gd name="connsiteY19" fmla="*/ 2118213 h 2360490"/>
                <a:gd name="connsiteX20" fmla="*/ 3951317 w 6046637"/>
                <a:gd name="connsiteY20" fmla="*/ 2133844 h 2360490"/>
                <a:gd name="connsiteX21" fmla="*/ 3974763 w 6046637"/>
                <a:gd name="connsiteY21" fmla="*/ 2141659 h 2360490"/>
                <a:gd name="connsiteX22" fmla="*/ 4029471 w 6046637"/>
                <a:gd name="connsiteY22" fmla="*/ 2157290 h 2360490"/>
                <a:gd name="connsiteX23" fmla="*/ 4052917 w 6046637"/>
                <a:gd name="connsiteY23" fmla="*/ 2172921 h 2360490"/>
                <a:gd name="connsiteX24" fmla="*/ 4123256 w 6046637"/>
                <a:gd name="connsiteY24" fmla="*/ 2188551 h 2360490"/>
                <a:gd name="connsiteX25" fmla="*/ 4146702 w 6046637"/>
                <a:gd name="connsiteY25" fmla="*/ 2196367 h 2360490"/>
                <a:gd name="connsiteX26" fmla="*/ 4240486 w 6046637"/>
                <a:gd name="connsiteY26" fmla="*/ 2211998 h 2360490"/>
                <a:gd name="connsiteX27" fmla="*/ 4287379 w 6046637"/>
                <a:gd name="connsiteY27" fmla="*/ 2227628 h 2360490"/>
                <a:gd name="connsiteX28" fmla="*/ 4310825 w 6046637"/>
                <a:gd name="connsiteY28" fmla="*/ 2235444 h 2360490"/>
                <a:gd name="connsiteX29" fmla="*/ 4349902 w 6046637"/>
                <a:gd name="connsiteY29" fmla="*/ 2243259 h 2360490"/>
                <a:gd name="connsiteX30" fmla="*/ 4373348 w 6046637"/>
                <a:gd name="connsiteY30" fmla="*/ 2251075 h 2360490"/>
                <a:gd name="connsiteX31" fmla="*/ 4428056 w 6046637"/>
                <a:gd name="connsiteY31" fmla="*/ 2258890 h 2360490"/>
                <a:gd name="connsiteX32" fmla="*/ 4537471 w 6046637"/>
                <a:gd name="connsiteY32" fmla="*/ 2290151 h 2360490"/>
                <a:gd name="connsiteX33" fmla="*/ 4740671 w 6046637"/>
                <a:gd name="connsiteY33" fmla="*/ 2305782 h 2360490"/>
                <a:gd name="connsiteX34" fmla="*/ 4811009 w 6046637"/>
                <a:gd name="connsiteY34" fmla="*/ 2313598 h 2360490"/>
                <a:gd name="connsiteX35" fmla="*/ 4842271 w 6046637"/>
                <a:gd name="connsiteY35" fmla="*/ 2321413 h 2360490"/>
                <a:gd name="connsiteX36" fmla="*/ 5053286 w 6046637"/>
                <a:gd name="connsiteY36" fmla="*/ 2329228 h 2360490"/>
                <a:gd name="connsiteX37" fmla="*/ 5107994 w 6046637"/>
                <a:gd name="connsiteY37" fmla="*/ 2337044 h 2360490"/>
                <a:gd name="connsiteX38" fmla="*/ 5154886 w 6046637"/>
                <a:gd name="connsiteY38" fmla="*/ 2344859 h 2360490"/>
                <a:gd name="connsiteX39" fmla="*/ 5233040 w 6046637"/>
                <a:gd name="connsiteY39" fmla="*/ 2352675 h 2360490"/>
                <a:gd name="connsiteX40" fmla="*/ 5287748 w 6046637"/>
                <a:gd name="connsiteY40" fmla="*/ 2360490 h 2360490"/>
                <a:gd name="connsiteX41" fmla="*/ 5553471 w 6046637"/>
                <a:gd name="connsiteY41" fmla="*/ 2344859 h 2360490"/>
                <a:gd name="connsiteX42" fmla="*/ 5756671 w 6046637"/>
                <a:gd name="connsiteY42" fmla="*/ 2274521 h 2360490"/>
                <a:gd name="connsiteX43" fmla="*/ 5952056 w 6046637"/>
                <a:gd name="connsiteY43" fmla="*/ 2079136 h 2360490"/>
                <a:gd name="connsiteX44" fmla="*/ 6038025 w 6046637"/>
                <a:gd name="connsiteY44" fmla="*/ 1836859 h 2360490"/>
                <a:gd name="connsiteX45" fmla="*/ 6022394 w 6046637"/>
                <a:gd name="connsiteY45" fmla="*/ 1610213 h 2360490"/>
                <a:gd name="connsiteX46" fmla="*/ 5850456 w 6046637"/>
                <a:gd name="connsiteY46" fmla="*/ 1422644 h 2360490"/>
                <a:gd name="connsiteX47" fmla="*/ 5498763 w 6046637"/>
                <a:gd name="connsiteY47" fmla="*/ 1258521 h 2360490"/>
                <a:gd name="connsiteX48" fmla="*/ 5068917 w 6046637"/>
                <a:gd name="connsiteY48" fmla="*/ 1055321 h 2360490"/>
                <a:gd name="connsiteX49" fmla="*/ 4693779 w 6046637"/>
                <a:gd name="connsiteY49" fmla="*/ 844305 h 2360490"/>
                <a:gd name="connsiteX50" fmla="*/ 4498394 w 6046637"/>
                <a:gd name="connsiteY50" fmla="*/ 539505 h 2360490"/>
                <a:gd name="connsiteX51" fmla="*/ 4349902 w 6046637"/>
                <a:gd name="connsiteY51" fmla="*/ 242521 h 2360490"/>
                <a:gd name="connsiteX52" fmla="*/ 3982579 w 6046637"/>
                <a:gd name="connsiteY52" fmla="*/ 8059 h 2360490"/>
                <a:gd name="connsiteX53" fmla="*/ 3694631 w 6046637"/>
                <a:gd name="connsiteY53" fmla="*/ 0 h 2360490"/>
                <a:gd name="connsiteX54" fmla="*/ 3466763 w 6046637"/>
                <a:gd name="connsiteY54" fmla="*/ 23690 h 2360490"/>
                <a:gd name="connsiteX55" fmla="*/ 3201040 w 6046637"/>
                <a:gd name="connsiteY55" fmla="*/ 94028 h 2360490"/>
                <a:gd name="connsiteX56" fmla="*/ 2904056 w 6046637"/>
                <a:gd name="connsiteY56" fmla="*/ 195628 h 2360490"/>
                <a:gd name="connsiteX57" fmla="*/ 2575809 w 6046637"/>
                <a:gd name="connsiteY57" fmla="*/ 289413 h 2360490"/>
                <a:gd name="connsiteX58" fmla="*/ 2278825 w 6046637"/>
                <a:gd name="connsiteY58" fmla="*/ 375382 h 2360490"/>
                <a:gd name="connsiteX59" fmla="*/ 2114702 w 6046637"/>
                <a:gd name="connsiteY59" fmla="*/ 406644 h 2360490"/>
                <a:gd name="connsiteX60" fmla="*/ 1833348 w 6046637"/>
                <a:gd name="connsiteY60" fmla="*/ 476982 h 2360490"/>
                <a:gd name="connsiteX61" fmla="*/ 1481656 w 6046637"/>
                <a:gd name="connsiteY61" fmla="*/ 516059 h 2360490"/>
                <a:gd name="connsiteX62" fmla="*/ 1145593 w 6046637"/>
                <a:gd name="connsiteY62" fmla="*/ 594213 h 2360490"/>
                <a:gd name="connsiteX63" fmla="*/ 434393 w 6046637"/>
                <a:gd name="connsiteY6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881650 w 6046637"/>
                <a:gd name="connsiteY18" fmla="*/ 2103926 h 2360490"/>
                <a:gd name="connsiteX19" fmla="*/ 3951317 w 6046637"/>
                <a:gd name="connsiteY19" fmla="*/ 2133844 h 2360490"/>
                <a:gd name="connsiteX20" fmla="*/ 3974763 w 6046637"/>
                <a:gd name="connsiteY20" fmla="*/ 2141659 h 2360490"/>
                <a:gd name="connsiteX21" fmla="*/ 4029471 w 6046637"/>
                <a:gd name="connsiteY21" fmla="*/ 2157290 h 2360490"/>
                <a:gd name="connsiteX22" fmla="*/ 4052917 w 6046637"/>
                <a:gd name="connsiteY22" fmla="*/ 2172921 h 2360490"/>
                <a:gd name="connsiteX23" fmla="*/ 4123256 w 6046637"/>
                <a:gd name="connsiteY23" fmla="*/ 2188551 h 2360490"/>
                <a:gd name="connsiteX24" fmla="*/ 4146702 w 6046637"/>
                <a:gd name="connsiteY24" fmla="*/ 2196367 h 2360490"/>
                <a:gd name="connsiteX25" fmla="*/ 4240486 w 6046637"/>
                <a:gd name="connsiteY25" fmla="*/ 2211998 h 2360490"/>
                <a:gd name="connsiteX26" fmla="*/ 4287379 w 6046637"/>
                <a:gd name="connsiteY26" fmla="*/ 2227628 h 2360490"/>
                <a:gd name="connsiteX27" fmla="*/ 4310825 w 6046637"/>
                <a:gd name="connsiteY27" fmla="*/ 2235444 h 2360490"/>
                <a:gd name="connsiteX28" fmla="*/ 4349902 w 6046637"/>
                <a:gd name="connsiteY28" fmla="*/ 2243259 h 2360490"/>
                <a:gd name="connsiteX29" fmla="*/ 4373348 w 6046637"/>
                <a:gd name="connsiteY29" fmla="*/ 2251075 h 2360490"/>
                <a:gd name="connsiteX30" fmla="*/ 4428056 w 6046637"/>
                <a:gd name="connsiteY30" fmla="*/ 2258890 h 2360490"/>
                <a:gd name="connsiteX31" fmla="*/ 4537471 w 6046637"/>
                <a:gd name="connsiteY31" fmla="*/ 2290151 h 2360490"/>
                <a:gd name="connsiteX32" fmla="*/ 4740671 w 6046637"/>
                <a:gd name="connsiteY32" fmla="*/ 2305782 h 2360490"/>
                <a:gd name="connsiteX33" fmla="*/ 4811009 w 6046637"/>
                <a:gd name="connsiteY33" fmla="*/ 2313598 h 2360490"/>
                <a:gd name="connsiteX34" fmla="*/ 4842271 w 6046637"/>
                <a:gd name="connsiteY34" fmla="*/ 2321413 h 2360490"/>
                <a:gd name="connsiteX35" fmla="*/ 5053286 w 6046637"/>
                <a:gd name="connsiteY35" fmla="*/ 2329228 h 2360490"/>
                <a:gd name="connsiteX36" fmla="*/ 5107994 w 6046637"/>
                <a:gd name="connsiteY36" fmla="*/ 2337044 h 2360490"/>
                <a:gd name="connsiteX37" fmla="*/ 5154886 w 6046637"/>
                <a:gd name="connsiteY37" fmla="*/ 2344859 h 2360490"/>
                <a:gd name="connsiteX38" fmla="*/ 5233040 w 6046637"/>
                <a:gd name="connsiteY38" fmla="*/ 2352675 h 2360490"/>
                <a:gd name="connsiteX39" fmla="*/ 5287748 w 6046637"/>
                <a:gd name="connsiteY39" fmla="*/ 2360490 h 2360490"/>
                <a:gd name="connsiteX40" fmla="*/ 5553471 w 6046637"/>
                <a:gd name="connsiteY40" fmla="*/ 2344859 h 2360490"/>
                <a:gd name="connsiteX41" fmla="*/ 5756671 w 6046637"/>
                <a:gd name="connsiteY41" fmla="*/ 2274521 h 2360490"/>
                <a:gd name="connsiteX42" fmla="*/ 5952056 w 6046637"/>
                <a:gd name="connsiteY42" fmla="*/ 2079136 h 2360490"/>
                <a:gd name="connsiteX43" fmla="*/ 6038025 w 6046637"/>
                <a:gd name="connsiteY43" fmla="*/ 1836859 h 2360490"/>
                <a:gd name="connsiteX44" fmla="*/ 6022394 w 6046637"/>
                <a:gd name="connsiteY44" fmla="*/ 1610213 h 2360490"/>
                <a:gd name="connsiteX45" fmla="*/ 5850456 w 6046637"/>
                <a:gd name="connsiteY45" fmla="*/ 1422644 h 2360490"/>
                <a:gd name="connsiteX46" fmla="*/ 5498763 w 6046637"/>
                <a:gd name="connsiteY46" fmla="*/ 1258521 h 2360490"/>
                <a:gd name="connsiteX47" fmla="*/ 5068917 w 6046637"/>
                <a:gd name="connsiteY47" fmla="*/ 1055321 h 2360490"/>
                <a:gd name="connsiteX48" fmla="*/ 4693779 w 6046637"/>
                <a:gd name="connsiteY48" fmla="*/ 844305 h 2360490"/>
                <a:gd name="connsiteX49" fmla="*/ 4498394 w 6046637"/>
                <a:gd name="connsiteY49" fmla="*/ 539505 h 2360490"/>
                <a:gd name="connsiteX50" fmla="*/ 4349902 w 6046637"/>
                <a:gd name="connsiteY50" fmla="*/ 242521 h 2360490"/>
                <a:gd name="connsiteX51" fmla="*/ 3982579 w 6046637"/>
                <a:gd name="connsiteY51" fmla="*/ 8059 h 2360490"/>
                <a:gd name="connsiteX52" fmla="*/ 3694631 w 6046637"/>
                <a:gd name="connsiteY52" fmla="*/ 0 h 2360490"/>
                <a:gd name="connsiteX53" fmla="*/ 3466763 w 6046637"/>
                <a:gd name="connsiteY53" fmla="*/ 23690 h 2360490"/>
                <a:gd name="connsiteX54" fmla="*/ 3201040 w 6046637"/>
                <a:gd name="connsiteY54" fmla="*/ 94028 h 2360490"/>
                <a:gd name="connsiteX55" fmla="*/ 2904056 w 6046637"/>
                <a:gd name="connsiteY55" fmla="*/ 195628 h 2360490"/>
                <a:gd name="connsiteX56" fmla="*/ 2575809 w 6046637"/>
                <a:gd name="connsiteY56" fmla="*/ 289413 h 2360490"/>
                <a:gd name="connsiteX57" fmla="*/ 2278825 w 6046637"/>
                <a:gd name="connsiteY57" fmla="*/ 375382 h 2360490"/>
                <a:gd name="connsiteX58" fmla="*/ 2114702 w 6046637"/>
                <a:gd name="connsiteY58" fmla="*/ 406644 h 2360490"/>
                <a:gd name="connsiteX59" fmla="*/ 1833348 w 6046637"/>
                <a:gd name="connsiteY59" fmla="*/ 476982 h 2360490"/>
                <a:gd name="connsiteX60" fmla="*/ 1481656 w 6046637"/>
                <a:gd name="connsiteY60" fmla="*/ 516059 h 2360490"/>
                <a:gd name="connsiteX61" fmla="*/ 1145593 w 6046637"/>
                <a:gd name="connsiteY61" fmla="*/ 594213 h 2360490"/>
                <a:gd name="connsiteX62" fmla="*/ 434393 w 6046637"/>
                <a:gd name="connsiteY6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951317 w 6046637"/>
                <a:gd name="connsiteY18" fmla="*/ 2133844 h 2360490"/>
                <a:gd name="connsiteX19" fmla="*/ 3974763 w 6046637"/>
                <a:gd name="connsiteY19" fmla="*/ 2141659 h 2360490"/>
                <a:gd name="connsiteX20" fmla="*/ 4029471 w 6046637"/>
                <a:gd name="connsiteY20" fmla="*/ 2157290 h 2360490"/>
                <a:gd name="connsiteX21" fmla="*/ 4052917 w 6046637"/>
                <a:gd name="connsiteY21" fmla="*/ 2172921 h 2360490"/>
                <a:gd name="connsiteX22" fmla="*/ 4123256 w 6046637"/>
                <a:gd name="connsiteY22" fmla="*/ 2188551 h 2360490"/>
                <a:gd name="connsiteX23" fmla="*/ 4146702 w 6046637"/>
                <a:gd name="connsiteY23" fmla="*/ 2196367 h 2360490"/>
                <a:gd name="connsiteX24" fmla="*/ 4240486 w 6046637"/>
                <a:gd name="connsiteY24" fmla="*/ 2211998 h 2360490"/>
                <a:gd name="connsiteX25" fmla="*/ 4287379 w 6046637"/>
                <a:gd name="connsiteY25" fmla="*/ 2227628 h 2360490"/>
                <a:gd name="connsiteX26" fmla="*/ 4310825 w 6046637"/>
                <a:gd name="connsiteY26" fmla="*/ 2235444 h 2360490"/>
                <a:gd name="connsiteX27" fmla="*/ 4349902 w 6046637"/>
                <a:gd name="connsiteY27" fmla="*/ 2243259 h 2360490"/>
                <a:gd name="connsiteX28" fmla="*/ 4373348 w 6046637"/>
                <a:gd name="connsiteY28" fmla="*/ 2251075 h 2360490"/>
                <a:gd name="connsiteX29" fmla="*/ 4428056 w 6046637"/>
                <a:gd name="connsiteY29" fmla="*/ 2258890 h 2360490"/>
                <a:gd name="connsiteX30" fmla="*/ 4537471 w 6046637"/>
                <a:gd name="connsiteY30" fmla="*/ 2290151 h 2360490"/>
                <a:gd name="connsiteX31" fmla="*/ 4740671 w 6046637"/>
                <a:gd name="connsiteY31" fmla="*/ 2305782 h 2360490"/>
                <a:gd name="connsiteX32" fmla="*/ 4811009 w 6046637"/>
                <a:gd name="connsiteY32" fmla="*/ 2313598 h 2360490"/>
                <a:gd name="connsiteX33" fmla="*/ 4842271 w 6046637"/>
                <a:gd name="connsiteY33" fmla="*/ 2321413 h 2360490"/>
                <a:gd name="connsiteX34" fmla="*/ 5053286 w 6046637"/>
                <a:gd name="connsiteY34" fmla="*/ 2329228 h 2360490"/>
                <a:gd name="connsiteX35" fmla="*/ 5107994 w 6046637"/>
                <a:gd name="connsiteY35" fmla="*/ 2337044 h 2360490"/>
                <a:gd name="connsiteX36" fmla="*/ 5154886 w 6046637"/>
                <a:gd name="connsiteY36" fmla="*/ 2344859 h 2360490"/>
                <a:gd name="connsiteX37" fmla="*/ 5233040 w 6046637"/>
                <a:gd name="connsiteY37" fmla="*/ 2352675 h 2360490"/>
                <a:gd name="connsiteX38" fmla="*/ 5287748 w 6046637"/>
                <a:gd name="connsiteY38" fmla="*/ 2360490 h 2360490"/>
                <a:gd name="connsiteX39" fmla="*/ 5553471 w 6046637"/>
                <a:gd name="connsiteY39" fmla="*/ 2344859 h 2360490"/>
                <a:gd name="connsiteX40" fmla="*/ 5756671 w 6046637"/>
                <a:gd name="connsiteY40" fmla="*/ 2274521 h 2360490"/>
                <a:gd name="connsiteX41" fmla="*/ 5952056 w 6046637"/>
                <a:gd name="connsiteY41" fmla="*/ 2079136 h 2360490"/>
                <a:gd name="connsiteX42" fmla="*/ 6038025 w 6046637"/>
                <a:gd name="connsiteY42" fmla="*/ 1836859 h 2360490"/>
                <a:gd name="connsiteX43" fmla="*/ 6022394 w 6046637"/>
                <a:gd name="connsiteY43" fmla="*/ 1610213 h 2360490"/>
                <a:gd name="connsiteX44" fmla="*/ 5850456 w 6046637"/>
                <a:gd name="connsiteY44" fmla="*/ 1422644 h 2360490"/>
                <a:gd name="connsiteX45" fmla="*/ 5498763 w 6046637"/>
                <a:gd name="connsiteY45" fmla="*/ 1258521 h 2360490"/>
                <a:gd name="connsiteX46" fmla="*/ 5068917 w 6046637"/>
                <a:gd name="connsiteY46" fmla="*/ 1055321 h 2360490"/>
                <a:gd name="connsiteX47" fmla="*/ 4693779 w 6046637"/>
                <a:gd name="connsiteY47" fmla="*/ 844305 h 2360490"/>
                <a:gd name="connsiteX48" fmla="*/ 4498394 w 6046637"/>
                <a:gd name="connsiteY48" fmla="*/ 539505 h 2360490"/>
                <a:gd name="connsiteX49" fmla="*/ 4349902 w 6046637"/>
                <a:gd name="connsiteY49" fmla="*/ 242521 h 2360490"/>
                <a:gd name="connsiteX50" fmla="*/ 3982579 w 6046637"/>
                <a:gd name="connsiteY50" fmla="*/ 8059 h 2360490"/>
                <a:gd name="connsiteX51" fmla="*/ 3694631 w 6046637"/>
                <a:gd name="connsiteY51" fmla="*/ 0 h 2360490"/>
                <a:gd name="connsiteX52" fmla="*/ 3466763 w 6046637"/>
                <a:gd name="connsiteY52" fmla="*/ 23690 h 2360490"/>
                <a:gd name="connsiteX53" fmla="*/ 3201040 w 6046637"/>
                <a:gd name="connsiteY53" fmla="*/ 94028 h 2360490"/>
                <a:gd name="connsiteX54" fmla="*/ 2904056 w 6046637"/>
                <a:gd name="connsiteY54" fmla="*/ 195628 h 2360490"/>
                <a:gd name="connsiteX55" fmla="*/ 2575809 w 6046637"/>
                <a:gd name="connsiteY55" fmla="*/ 289413 h 2360490"/>
                <a:gd name="connsiteX56" fmla="*/ 2278825 w 6046637"/>
                <a:gd name="connsiteY56" fmla="*/ 375382 h 2360490"/>
                <a:gd name="connsiteX57" fmla="*/ 2114702 w 6046637"/>
                <a:gd name="connsiteY57" fmla="*/ 406644 h 2360490"/>
                <a:gd name="connsiteX58" fmla="*/ 1833348 w 6046637"/>
                <a:gd name="connsiteY58" fmla="*/ 476982 h 2360490"/>
                <a:gd name="connsiteX59" fmla="*/ 1481656 w 6046637"/>
                <a:gd name="connsiteY59" fmla="*/ 516059 h 2360490"/>
                <a:gd name="connsiteX60" fmla="*/ 1145593 w 6046637"/>
                <a:gd name="connsiteY60" fmla="*/ 594213 h 2360490"/>
                <a:gd name="connsiteX61" fmla="*/ 434393 w 6046637"/>
                <a:gd name="connsiteY61"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3974763 w 6046637"/>
                <a:gd name="connsiteY18" fmla="*/ 2141659 h 2360490"/>
                <a:gd name="connsiteX19" fmla="*/ 4029471 w 6046637"/>
                <a:gd name="connsiteY19" fmla="*/ 2157290 h 2360490"/>
                <a:gd name="connsiteX20" fmla="*/ 4052917 w 6046637"/>
                <a:gd name="connsiteY20" fmla="*/ 2172921 h 2360490"/>
                <a:gd name="connsiteX21" fmla="*/ 4123256 w 6046637"/>
                <a:gd name="connsiteY21" fmla="*/ 2188551 h 2360490"/>
                <a:gd name="connsiteX22" fmla="*/ 4146702 w 6046637"/>
                <a:gd name="connsiteY22" fmla="*/ 2196367 h 2360490"/>
                <a:gd name="connsiteX23" fmla="*/ 4240486 w 6046637"/>
                <a:gd name="connsiteY23" fmla="*/ 2211998 h 2360490"/>
                <a:gd name="connsiteX24" fmla="*/ 4287379 w 6046637"/>
                <a:gd name="connsiteY24" fmla="*/ 2227628 h 2360490"/>
                <a:gd name="connsiteX25" fmla="*/ 4310825 w 6046637"/>
                <a:gd name="connsiteY25" fmla="*/ 2235444 h 2360490"/>
                <a:gd name="connsiteX26" fmla="*/ 4349902 w 6046637"/>
                <a:gd name="connsiteY26" fmla="*/ 2243259 h 2360490"/>
                <a:gd name="connsiteX27" fmla="*/ 4373348 w 6046637"/>
                <a:gd name="connsiteY27" fmla="*/ 2251075 h 2360490"/>
                <a:gd name="connsiteX28" fmla="*/ 4428056 w 6046637"/>
                <a:gd name="connsiteY28" fmla="*/ 2258890 h 2360490"/>
                <a:gd name="connsiteX29" fmla="*/ 4537471 w 6046637"/>
                <a:gd name="connsiteY29" fmla="*/ 2290151 h 2360490"/>
                <a:gd name="connsiteX30" fmla="*/ 4740671 w 6046637"/>
                <a:gd name="connsiteY30" fmla="*/ 2305782 h 2360490"/>
                <a:gd name="connsiteX31" fmla="*/ 4811009 w 6046637"/>
                <a:gd name="connsiteY31" fmla="*/ 2313598 h 2360490"/>
                <a:gd name="connsiteX32" fmla="*/ 4842271 w 6046637"/>
                <a:gd name="connsiteY32" fmla="*/ 2321413 h 2360490"/>
                <a:gd name="connsiteX33" fmla="*/ 5053286 w 6046637"/>
                <a:gd name="connsiteY33" fmla="*/ 2329228 h 2360490"/>
                <a:gd name="connsiteX34" fmla="*/ 5107994 w 6046637"/>
                <a:gd name="connsiteY34" fmla="*/ 2337044 h 2360490"/>
                <a:gd name="connsiteX35" fmla="*/ 5154886 w 6046637"/>
                <a:gd name="connsiteY35" fmla="*/ 2344859 h 2360490"/>
                <a:gd name="connsiteX36" fmla="*/ 5233040 w 6046637"/>
                <a:gd name="connsiteY36" fmla="*/ 2352675 h 2360490"/>
                <a:gd name="connsiteX37" fmla="*/ 5287748 w 6046637"/>
                <a:gd name="connsiteY37" fmla="*/ 2360490 h 2360490"/>
                <a:gd name="connsiteX38" fmla="*/ 5553471 w 6046637"/>
                <a:gd name="connsiteY38" fmla="*/ 2344859 h 2360490"/>
                <a:gd name="connsiteX39" fmla="*/ 5756671 w 6046637"/>
                <a:gd name="connsiteY39" fmla="*/ 2274521 h 2360490"/>
                <a:gd name="connsiteX40" fmla="*/ 5952056 w 6046637"/>
                <a:gd name="connsiteY40" fmla="*/ 2079136 h 2360490"/>
                <a:gd name="connsiteX41" fmla="*/ 6038025 w 6046637"/>
                <a:gd name="connsiteY41" fmla="*/ 1836859 h 2360490"/>
                <a:gd name="connsiteX42" fmla="*/ 6022394 w 6046637"/>
                <a:gd name="connsiteY42" fmla="*/ 1610213 h 2360490"/>
                <a:gd name="connsiteX43" fmla="*/ 5850456 w 6046637"/>
                <a:gd name="connsiteY43" fmla="*/ 1422644 h 2360490"/>
                <a:gd name="connsiteX44" fmla="*/ 5498763 w 6046637"/>
                <a:gd name="connsiteY44" fmla="*/ 1258521 h 2360490"/>
                <a:gd name="connsiteX45" fmla="*/ 5068917 w 6046637"/>
                <a:gd name="connsiteY45" fmla="*/ 1055321 h 2360490"/>
                <a:gd name="connsiteX46" fmla="*/ 4693779 w 6046637"/>
                <a:gd name="connsiteY46" fmla="*/ 844305 h 2360490"/>
                <a:gd name="connsiteX47" fmla="*/ 4498394 w 6046637"/>
                <a:gd name="connsiteY47" fmla="*/ 539505 h 2360490"/>
                <a:gd name="connsiteX48" fmla="*/ 4349902 w 6046637"/>
                <a:gd name="connsiteY48" fmla="*/ 242521 h 2360490"/>
                <a:gd name="connsiteX49" fmla="*/ 3982579 w 6046637"/>
                <a:gd name="connsiteY49" fmla="*/ 8059 h 2360490"/>
                <a:gd name="connsiteX50" fmla="*/ 3694631 w 6046637"/>
                <a:gd name="connsiteY50" fmla="*/ 0 h 2360490"/>
                <a:gd name="connsiteX51" fmla="*/ 3466763 w 6046637"/>
                <a:gd name="connsiteY51" fmla="*/ 23690 h 2360490"/>
                <a:gd name="connsiteX52" fmla="*/ 3201040 w 6046637"/>
                <a:gd name="connsiteY52" fmla="*/ 94028 h 2360490"/>
                <a:gd name="connsiteX53" fmla="*/ 2904056 w 6046637"/>
                <a:gd name="connsiteY53" fmla="*/ 195628 h 2360490"/>
                <a:gd name="connsiteX54" fmla="*/ 2575809 w 6046637"/>
                <a:gd name="connsiteY54" fmla="*/ 289413 h 2360490"/>
                <a:gd name="connsiteX55" fmla="*/ 2278825 w 6046637"/>
                <a:gd name="connsiteY55" fmla="*/ 375382 h 2360490"/>
                <a:gd name="connsiteX56" fmla="*/ 2114702 w 6046637"/>
                <a:gd name="connsiteY56" fmla="*/ 406644 h 2360490"/>
                <a:gd name="connsiteX57" fmla="*/ 1833348 w 6046637"/>
                <a:gd name="connsiteY57" fmla="*/ 476982 h 2360490"/>
                <a:gd name="connsiteX58" fmla="*/ 1481656 w 6046637"/>
                <a:gd name="connsiteY58" fmla="*/ 516059 h 2360490"/>
                <a:gd name="connsiteX59" fmla="*/ 1145593 w 6046637"/>
                <a:gd name="connsiteY59" fmla="*/ 594213 h 2360490"/>
                <a:gd name="connsiteX60" fmla="*/ 434393 w 6046637"/>
                <a:gd name="connsiteY60"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29471 w 6046637"/>
                <a:gd name="connsiteY18" fmla="*/ 2157290 h 2360490"/>
                <a:gd name="connsiteX19" fmla="*/ 4052917 w 6046637"/>
                <a:gd name="connsiteY19" fmla="*/ 2172921 h 2360490"/>
                <a:gd name="connsiteX20" fmla="*/ 4123256 w 6046637"/>
                <a:gd name="connsiteY20" fmla="*/ 2188551 h 2360490"/>
                <a:gd name="connsiteX21" fmla="*/ 4146702 w 6046637"/>
                <a:gd name="connsiteY21" fmla="*/ 2196367 h 2360490"/>
                <a:gd name="connsiteX22" fmla="*/ 4240486 w 6046637"/>
                <a:gd name="connsiteY22" fmla="*/ 2211998 h 2360490"/>
                <a:gd name="connsiteX23" fmla="*/ 4287379 w 6046637"/>
                <a:gd name="connsiteY23" fmla="*/ 2227628 h 2360490"/>
                <a:gd name="connsiteX24" fmla="*/ 4310825 w 6046637"/>
                <a:gd name="connsiteY24" fmla="*/ 2235444 h 2360490"/>
                <a:gd name="connsiteX25" fmla="*/ 4349902 w 6046637"/>
                <a:gd name="connsiteY25" fmla="*/ 2243259 h 2360490"/>
                <a:gd name="connsiteX26" fmla="*/ 4373348 w 6046637"/>
                <a:gd name="connsiteY26" fmla="*/ 2251075 h 2360490"/>
                <a:gd name="connsiteX27" fmla="*/ 4428056 w 6046637"/>
                <a:gd name="connsiteY27" fmla="*/ 2258890 h 2360490"/>
                <a:gd name="connsiteX28" fmla="*/ 4537471 w 6046637"/>
                <a:gd name="connsiteY28" fmla="*/ 2290151 h 2360490"/>
                <a:gd name="connsiteX29" fmla="*/ 4740671 w 6046637"/>
                <a:gd name="connsiteY29" fmla="*/ 2305782 h 2360490"/>
                <a:gd name="connsiteX30" fmla="*/ 4811009 w 6046637"/>
                <a:gd name="connsiteY30" fmla="*/ 2313598 h 2360490"/>
                <a:gd name="connsiteX31" fmla="*/ 4842271 w 6046637"/>
                <a:gd name="connsiteY31" fmla="*/ 2321413 h 2360490"/>
                <a:gd name="connsiteX32" fmla="*/ 5053286 w 6046637"/>
                <a:gd name="connsiteY32" fmla="*/ 2329228 h 2360490"/>
                <a:gd name="connsiteX33" fmla="*/ 5107994 w 6046637"/>
                <a:gd name="connsiteY33" fmla="*/ 2337044 h 2360490"/>
                <a:gd name="connsiteX34" fmla="*/ 5154886 w 6046637"/>
                <a:gd name="connsiteY34" fmla="*/ 2344859 h 2360490"/>
                <a:gd name="connsiteX35" fmla="*/ 5233040 w 6046637"/>
                <a:gd name="connsiteY35" fmla="*/ 2352675 h 2360490"/>
                <a:gd name="connsiteX36" fmla="*/ 5287748 w 6046637"/>
                <a:gd name="connsiteY36" fmla="*/ 2360490 h 2360490"/>
                <a:gd name="connsiteX37" fmla="*/ 5553471 w 6046637"/>
                <a:gd name="connsiteY37" fmla="*/ 2344859 h 2360490"/>
                <a:gd name="connsiteX38" fmla="*/ 5756671 w 6046637"/>
                <a:gd name="connsiteY38" fmla="*/ 2274521 h 2360490"/>
                <a:gd name="connsiteX39" fmla="*/ 5952056 w 6046637"/>
                <a:gd name="connsiteY39" fmla="*/ 2079136 h 2360490"/>
                <a:gd name="connsiteX40" fmla="*/ 6038025 w 6046637"/>
                <a:gd name="connsiteY40" fmla="*/ 1836859 h 2360490"/>
                <a:gd name="connsiteX41" fmla="*/ 6022394 w 6046637"/>
                <a:gd name="connsiteY41" fmla="*/ 1610213 h 2360490"/>
                <a:gd name="connsiteX42" fmla="*/ 5850456 w 6046637"/>
                <a:gd name="connsiteY42" fmla="*/ 1422644 h 2360490"/>
                <a:gd name="connsiteX43" fmla="*/ 5498763 w 6046637"/>
                <a:gd name="connsiteY43" fmla="*/ 1258521 h 2360490"/>
                <a:gd name="connsiteX44" fmla="*/ 5068917 w 6046637"/>
                <a:gd name="connsiteY44" fmla="*/ 1055321 h 2360490"/>
                <a:gd name="connsiteX45" fmla="*/ 4693779 w 6046637"/>
                <a:gd name="connsiteY45" fmla="*/ 844305 h 2360490"/>
                <a:gd name="connsiteX46" fmla="*/ 4498394 w 6046637"/>
                <a:gd name="connsiteY46" fmla="*/ 539505 h 2360490"/>
                <a:gd name="connsiteX47" fmla="*/ 4349902 w 6046637"/>
                <a:gd name="connsiteY47" fmla="*/ 242521 h 2360490"/>
                <a:gd name="connsiteX48" fmla="*/ 3982579 w 6046637"/>
                <a:gd name="connsiteY48" fmla="*/ 8059 h 2360490"/>
                <a:gd name="connsiteX49" fmla="*/ 3694631 w 6046637"/>
                <a:gd name="connsiteY49" fmla="*/ 0 h 2360490"/>
                <a:gd name="connsiteX50" fmla="*/ 3466763 w 6046637"/>
                <a:gd name="connsiteY50" fmla="*/ 23690 h 2360490"/>
                <a:gd name="connsiteX51" fmla="*/ 3201040 w 6046637"/>
                <a:gd name="connsiteY51" fmla="*/ 94028 h 2360490"/>
                <a:gd name="connsiteX52" fmla="*/ 2904056 w 6046637"/>
                <a:gd name="connsiteY52" fmla="*/ 195628 h 2360490"/>
                <a:gd name="connsiteX53" fmla="*/ 2575809 w 6046637"/>
                <a:gd name="connsiteY53" fmla="*/ 289413 h 2360490"/>
                <a:gd name="connsiteX54" fmla="*/ 2278825 w 6046637"/>
                <a:gd name="connsiteY54" fmla="*/ 375382 h 2360490"/>
                <a:gd name="connsiteX55" fmla="*/ 2114702 w 6046637"/>
                <a:gd name="connsiteY55" fmla="*/ 406644 h 2360490"/>
                <a:gd name="connsiteX56" fmla="*/ 1833348 w 6046637"/>
                <a:gd name="connsiteY56" fmla="*/ 476982 h 2360490"/>
                <a:gd name="connsiteX57" fmla="*/ 1481656 w 6046637"/>
                <a:gd name="connsiteY57" fmla="*/ 516059 h 2360490"/>
                <a:gd name="connsiteX58" fmla="*/ 1145593 w 6046637"/>
                <a:gd name="connsiteY58" fmla="*/ 594213 h 2360490"/>
                <a:gd name="connsiteX59" fmla="*/ 434393 w 6046637"/>
                <a:gd name="connsiteY5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123256 w 6046637"/>
                <a:gd name="connsiteY19" fmla="*/ 2188551 h 2360490"/>
                <a:gd name="connsiteX20" fmla="*/ 4146702 w 6046637"/>
                <a:gd name="connsiteY20" fmla="*/ 2196367 h 2360490"/>
                <a:gd name="connsiteX21" fmla="*/ 4240486 w 6046637"/>
                <a:gd name="connsiteY21" fmla="*/ 2211998 h 2360490"/>
                <a:gd name="connsiteX22" fmla="*/ 4287379 w 6046637"/>
                <a:gd name="connsiteY22" fmla="*/ 2227628 h 2360490"/>
                <a:gd name="connsiteX23" fmla="*/ 4310825 w 6046637"/>
                <a:gd name="connsiteY23" fmla="*/ 2235444 h 2360490"/>
                <a:gd name="connsiteX24" fmla="*/ 4349902 w 6046637"/>
                <a:gd name="connsiteY24" fmla="*/ 2243259 h 2360490"/>
                <a:gd name="connsiteX25" fmla="*/ 4373348 w 6046637"/>
                <a:gd name="connsiteY25" fmla="*/ 2251075 h 2360490"/>
                <a:gd name="connsiteX26" fmla="*/ 4428056 w 6046637"/>
                <a:gd name="connsiteY26" fmla="*/ 2258890 h 2360490"/>
                <a:gd name="connsiteX27" fmla="*/ 4537471 w 6046637"/>
                <a:gd name="connsiteY27" fmla="*/ 2290151 h 2360490"/>
                <a:gd name="connsiteX28" fmla="*/ 4740671 w 6046637"/>
                <a:gd name="connsiteY28" fmla="*/ 2305782 h 2360490"/>
                <a:gd name="connsiteX29" fmla="*/ 4811009 w 6046637"/>
                <a:gd name="connsiteY29" fmla="*/ 2313598 h 2360490"/>
                <a:gd name="connsiteX30" fmla="*/ 4842271 w 6046637"/>
                <a:gd name="connsiteY30" fmla="*/ 2321413 h 2360490"/>
                <a:gd name="connsiteX31" fmla="*/ 5053286 w 6046637"/>
                <a:gd name="connsiteY31" fmla="*/ 2329228 h 2360490"/>
                <a:gd name="connsiteX32" fmla="*/ 5107994 w 6046637"/>
                <a:gd name="connsiteY32" fmla="*/ 2337044 h 2360490"/>
                <a:gd name="connsiteX33" fmla="*/ 5154886 w 6046637"/>
                <a:gd name="connsiteY33" fmla="*/ 2344859 h 2360490"/>
                <a:gd name="connsiteX34" fmla="*/ 5233040 w 6046637"/>
                <a:gd name="connsiteY34" fmla="*/ 2352675 h 2360490"/>
                <a:gd name="connsiteX35" fmla="*/ 5287748 w 6046637"/>
                <a:gd name="connsiteY35" fmla="*/ 2360490 h 2360490"/>
                <a:gd name="connsiteX36" fmla="*/ 5553471 w 6046637"/>
                <a:gd name="connsiteY36" fmla="*/ 2344859 h 2360490"/>
                <a:gd name="connsiteX37" fmla="*/ 5756671 w 6046637"/>
                <a:gd name="connsiteY37" fmla="*/ 2274521 h 2360490"/>
                <a:gd name="connsiteX38" fmla="*/ 5952056 w 6046637"/>
                <a:gd name="connsiteY38" fmla="*/ 2079136 h 2360490"/>
                <a:gd name="connsiteX39" fmla="*/ 6038025 w 6046637"/>
                <a:gd name="connsiteY39" fmla="*/ 1836859 h 2360490"/>
                <a:gd name="connsiteX40" fmla="*/ 6022394 w 6046637"/>
                <a:gd name="connsiteY40" fmla="*/ 1610213 h 2360490"/>
                <a:gd name="connsiteX41" fmla="*/ 5850456 w 6046637"/>
                <a:gd name="connsiteY41" fmla="*/ 1422644 h 2360490"/>
                <a:gd name="connsiteX42" fmla="*/ 5498763 w 6046637"/>
                <a:gd name="connsiteY42" fmla="*/ 1258521 h 2360490"/>
                <a:gd name="connsiteX43" fmla="*/ 5068917 w 6046637"/>
                <a:gd name="connsiteY43" fmla="*/ 1055321 h 2360490"/>
                <a:gd name="connsiteX44" fmla="*/ 4693779 w 6046637"/>
                <a:gd name="connsiteY44" fmla="*/ 844305 h 2360490"/>
                <a:gd name="connsiteX45" fmla="*/ 4498394 w 6046637"/>
                <a:gd name="connsiteY45" fmla="*/ 539505 h 2360490"/>
                <a:gd name="connsiteX46" fmla="*/ 4349902 w 6046637"/>
                <a:gd name="connsiteY46" fmla="*/ 242521 h 2360490"/>
                <a:gd name="connsiteX47" fmla="*/ 3982579 w 6046637"/>
                <a:gd name="connsiteY47" fmla="*/ 8059 h 2360490"/>
                <a:gd name="connsiteX48" fmla="*/ 3694631 w 6046637"/>
                <a:gd name="connsiteY48" fmla="*/ 0 h 2360490"/>
                <a:gd name="connsiteX49" fmla="*/ 3466763 w 6046637"/>
                <a:gd name="connsiteY49" fmla="*/ 23690 h 2360490"/>
                <a:gd name="connsiteX50" fmla="*/ 3201040 w 6046637"/>
                <a:gd name="connsiteY50" fmla="*/ 94028 h 2360490"/>
                <a:gd name="connsiteX51" fmla="*/ 2904056 w 6046637"/>
                <a:gd name="connsiteY51" fmla="*/ 195628 h 2360490"/>
                <a:gd name="connsiteX52" fmla="*/ 2575809 w 6046637"/>
                <a:gd name="connsiteY52" fmla="*/ 289413 h 2360490"/>
                <a:gd name="connsiteX53" fmla="*/ 2278825 w 6046637"/>
                <a:gd name="connsiteY53" fmla="*/ 375382 h 2360490"/>
                <a:gd name="connsiteX54" fmla="*/ 2114702 w 6046637"/>
                <a:gd name="connsiteY54" fmla="*/ 406644 h 2360490"/>
                <a:gd name="connsiteX55" fmla="*/ 1833348 w 6046637"/>
                <a:gd name="connsiteY55" fmla="*/ 476982 h 2360490"/>
                <a:gd name="connsiteX56" fmla="*/ 1481656 w 6046637"/>
                <a:gd name="connsiteY56" fmla="*/ 516059 h 2360490"/>
                <a:gd name="connsiteX57" fmla="*/ 1145593 w 6046637"/>
                <a:gd name="connsiteY57" fmla="*/ 594213 h 2360490"/>
                <a:gd name="connsiteX58" fmla="*/ 434393 w 6046637"/>
                <a:gd name="connsiteY5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060244 w 6046637"/>
                <a:gd name="connsiteY19" fmla="*/ 2172982 h 2360490"/>
                <a:gd name="connsiteX20" fmla="*/ 4123256 w 6046637"/>
                <a:gd name="connsiteY20" fmla="*/ 2188551 h 2360490"/>
                <a:gd name="connsiteX21" fmla="*/ 4146702 w 6046637"/>
                <a:gd name="connsiteY21" fmla="*/ 2196367 h 2360490"/>
                <a:gd name="connsiteX22" fmla="*/ 4240486 w 6046637"/>
                <a:gd name="connsiteY22" fmla="*/ 2211998 h 2360490"/>
                <a:gd name="connsiteX23" fmla="*/ 4287379 w 6046637"/>
                <a:gd name="connsiteY23" fmla="*/ 2227628 h 2360490"/>
                <a:gd name="connsiteX24" fmla="*/ 4310825 w 6046637"/>
                <a:gd name="connsiteY24" fmla="*/ 2235444 h 2360490"/>
                <a:gd name="connsiteX25" fmla="*/ 4349902 w 6046637"/>
                <a:gd name="connsiteY25" fmla="*/ 2243259 h 2360490"/>
                <a:gd name="connsiteX26" fmla="*/ 4373348 w 6046637"/>
                <a:gd name="connsiteY26" fmla="*/ 2251075 h 2360490"/>
                <a:gd name="connsiteX27" fmla="*/ 4428056 w 6046637"/>
                <a:gd name="connsiteY27" fmla="*/ 2258890 h 2360490"/>
                <a:gd name="connsiteX28" fmla="*/ 4537471 w 6046637"/>
                <a:gd name="connsiteY28" fmla="*/ 2290151 h 2360490"/>
                <a:gd name="connsiteX29" fmla="*/ 4740671 w 6046637"/>
                <a:gd name="connsiteY29" fmla="*/ 2305782 h 2360490"/>
                <a:gd name="connsiteX30" fmla="*/ 4811009 w 6046637"/>
                <a:gd name="connsiteY30" fmla="*/ 2313598 h 2360490"/>
                <a:gd name="connsiteX31" fmla="*/ 4842271 w 6046637"/>
                <a:gd name="connsiteY31" fmla="*/ 2321413 h 2360490"/>
                <a:gd name="connsiteX32" fmla="*/ 5053286 w 6046637"/>
                <a:gd name="connsiteY32" fmla="*/ 2329228 h 2360490"/>
                <a:gd name="connsiteX33" fmla="*/ 5107994 w 6046637"/>
                <a:gd name="connsiteY33" fmla="*/ 2337044 h 2360490"/>
                <a:gd name="connsiteX34" fmla="*/ 5154886 w 6046637"/>
                <a:gd name="connsiteY34" fmla="*/ 2344859 h 2360490"/>
                <a:gd name="connsiteX35" fmla="*/ 5233040 w 6046637"/>
                <a:gd name="connsiteY35" fmla="*/ 2352675 h 2360490"/>
                <a:gd name="connsiteX36" fmla="*/ 5287748 w 6046637"/>
                <a:gd name="connsiteY36" fmla="*/ 2360490 h 2360490"/>
                <a:gd name="connsiteX37" fmla="*/ 5553471 w 6046637"/>
                <a:gd name="connsiteY37" fmla="*/ 2344859 h 2360490"/>
                <a:gd name="connsiteX38" fmla="*/ 5756671 w 6046637"/>
                <a:gd name="connsiteY38" fmla="*/ 2274521 h 2360490"/>
                <a:gd name="connsiteX39" fmla="*/ 5952056 w 6046637"/>
                <a:gd name="connsiteY39" fmla="*/ 2079136 h 2360490"/>
                <a:gd name="connsiteX40" fmla="*/ 6038025 w 6046637"/>
                <a:gd name="connsiteY40" fmla="*/ 1836859 h 2360490"/>
                <a:gd name="connsiteX41" fmla="*/ 6022394 w 6046637"/>
                <a:gd name="connsiteY41" fmla="*/ 1610213 h 2360490"/>
                <a:gd name="connsiteX42" fmla="*/ 5850456 w 6046637"/>
                <a:gd name="connsiteY42" fmla="*/ 1422644 h 2360490"/>
                <a:gd name="connsiteX43" fmla="*/ 5498763 w 6046637"/>
                <a:gd name="connsiteY43" fmla="*/ 1258521 h 2360490"/>
                <a:gd name="connsiteX44" fmla="*/ 5068917 w 6046637"/>
                <a:gd name="connsiteY44" fmla="*/ 1055321 h 2360490"/>
                <a:gd name="connsiteX45" fmla="*/ 4693779 w 6046637"/>
                <a:gd name="connsiteY45" fmla="*/ 844305 h 2360490"/>
                <a:gd name="connsiteX46" fmla="*/ 4498394 w 6046637"/>
                <a:gd name="connsiteY46" fmla="*/ 539505 h 2360490"/>
                <a:gd name="connsiteX47" fmla="*/ 4349902 w 6046637"/>
                <a:gd name="connsiteY47" fmla="*/ 242521 h 2360490"/>
                <a:gd name="connsiteX48" fmla="*/ 3982579 w 6046637"/>
                <a:gd name="connsiteY48" fmla="*/ 8059 h 2360490"/>
                <a:gd name="connsiteX49" fmla="*/ 3694631 w 6046637"/>
                <a:gd name="connsiteY49" fmla="*/ 0 h 2360490"/>
                <a:gd name="connsiteX50" fmla="*/ 3466763 w 6046637"/>
                <a:gd name="connsiteY50" fmla="*/ 23690 h 2360490"/>
                <a:gd name="connsiteX51" fmla="*/ 3201040 w 6046637"/>
                <a:gd name="connsiteY51" fmla="*/ 94028 h 2360490"/>
                <a:gd name="connsiteX52" fmla="*/ 2904056 w 6046637"/>
                <a:gd name="connsiteY52" fmla="*/ 195628 h 2360490"/>
                <a:gd name="connsiteX53" fmla="*/ 2575809 w 6046637"/>
                <a:gd name="connsiteY53" fmla="*/ 289413 h 2360490"/>
                <a:gd name="connsiteX54" fmla="*/ 2278825 w 6046637"/>
                <a:gd name="connsiteY54" fmla="*/ 375382 h 2360490"/>
                <a:gd name="connsiteX55" fmla="*/ 2114702 w 6046637"/>
                <a:gd name="connsiteY55" fmla="*/ 406644 h 2360490"/>
                <a:gd name="connsiteX56" fmla="*/ 1833348 w 6046637"/>
                <a:gd name="connsiteY56" fmla="*/ 476982 h 2360490"/>
                <a:gd name="connsiteX57" fmla="*/ 1481656 w 6046637"/>
                <a:gd name="connsiteY57" fmla="*/ 516059 h 2360490"/>
                <a:gd name="connsiteX58" fmla="*/ 1145593 w 6046637"/>
                <a:gd name="connsiteY58" fmla="*/ 594213 h 2360490"/>
                <a:gd name="connsiteX59" fmla="*/ 434393 w 6046637"/>
                <a:gd name="connsiteY5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060244 w 6046637"/>
                <a:gd name="connsiteY19" fmla="*/ 2172982 h 2360490"/>
                <a:gd name="connsiteX20" fmla="*/ 4146702 w 6046637"/>
                <a:gd name="connsiteY20" fmla="*/ 2196367 h 2360490"/>
                <a:gd name="connsiteX21" fmla="*/ 4240486 w 6046637"/>
                <a:gd name="connsiteY21" fmla="*/ 2211998 h 2360490"/>
                <a:gd name="connsiteX22" fmla="*/ 4287379 w 6046637"/>
                <a:gd name="connsiteY22" fmla="*/ 2227628 h 2360490"/>
                <a:gd name="connsiteX23" fmla="*/ 4310825 w 6046637"/>
                <a:gd name="connsiteY23" fmla="*/ 2235444 h 2360490"/>
                <a:gd name="connsiteX24" fmla="*/ 4349902 w 6046637"/>
                <a:gd name="connsiteY24" fmla="*/ 2243259 h 2360490"/>
                <a:gd name="connsiteX25" fmla="*/ 4373348 w 6046637"/>
                <a:gd name="connsiteY25" fmla="*/ 2251075 h 2360490"/>
                <a:gd name="connsiteX26" fmla="*/ 4428056 w 6046637"/>
                <a:gd name="connsiteY26" fmla="*/ 2258890 h 2360490"/>
                <a:gd name="connsiteX27" fmla="*/ 4537471 w 6046637"/>
                <a:gd name="connsiteY27" fmla="*/ 2290151 h 2360490"/>
                <a:gd name="connsiteX28" fmla="*/ 4740671 w 6046637"/>
                <a:gd name="connsiteY28" fmla="*/ 2305782 h 2360490"/>
                <a:gd name="connsiteX29" fmla="*/ 4811009 w 6046637"/>
                <a:gd name="connsiteY29" fmla="*/ 2313598 h 2360490"/>
                <a:gd name="connsiteX30" fmla="*/ 4842271 w 6046637"/>
                <a:gd name="connsiteY30" fmla="*/ 2321413 h 2360490"/>
                <a:gd name="connsiteX31" fmla="*/ 5053286 w 6046637"/>
                <a:gd name="connsiteY31" fmla="*/ 2329228 h 2360490"/>
                <a:gd name="connsiteX32" fmla="*/ 5107994 w 6046637"/>
                <a:gd name="connsiteY32" fmla="*/ 2337044 h 2360490"/>
                <a:gd name="connsiteX33" fmla="*/ 5154886 w 6046637"/>
                <a:gd name="connsiteY33" fmla="*/ 2344859 h 2360490"/>
                <a:gd name="connsiteX34" fmla="*/ 5233040 w 6046637"/>
                <a:gd name="connsiteY34" fmla="*/ 2352675 h 2360490"/>
                <a:gd name="connsiteX35" fmla="*/ 5287748 w 6046637"/>
                <a:gd name="connsiteY35" fmla="*/ 2360490 h 2360490"/>
                <a:gd name="connsiteX36" fmla="*/ 5553471 w 6046637"/>
                <a:gd name="connsiteY36" fmla="*/ 2344859 h 2360490"/>
                <a:gd name="connsiteX37" fmla="*/ 5756671 w 6046637"/>
                <a:gd name="connsiteY37" fmla="*/ 2274521 h 2360490"/>
                <a:gd name="connsiteX38" fmla="*/ 5952056 w 6046637"/>
                <a:gd name="connsiteY38" fmla="*/ 2079136 h 2360490"/>
                <a:gd name="connsiteX39" fmla="*/ 6038025 w 6046637"/>
                <a:gd name="connsiteY39" fmla="*/ 1836859 h 2360490"/>
                <a:gd name="connsiteX40" fmla="*/ 6022394 w 6046637"/>
                <a:gd name="connsiteY40" fmla="*/ 1610213 h 2360490"/>
                <a:gd name="connsiteX41" fmla="*/ 5850456 w 6046637"/>
                <a:gd name="connsiteY41" fmla="*/ 1422644 h 2360490"/>
                <a:gd name="connsiteX42" fmla="*/ 5498763 w 6046637"/>
                <a:gd name="connsiteY42" fmla="*/ 1258521 h 2360490"/>
                <a:gd name="connsiteX43" fmla="*/ 5068917 w 6046637"/>
                <a:gd name="connsiteY43" fmla="*/ 1055321 h 2360490"/>
                <a:gd name="connsiteX44" fmla="*/ 4693779 w 6046637"/>
                <a:gd name="connsiteY44" fmla="*/ 844305 h 2360490"/>
                <a:gd name="connsiteX45" fmla="*/ 4498394 w 6046637"/>
                <a:gd name="connsiteY45" fmla="*/ 539505 h 2360490"/>
                <a:gd name="connsiteX46" fmla="*/ 4349902 w 6046637"/>
                <a:gd name="connsiteY46" fmla="*/ 242521 h 2360490"/>
                <a:gd name="connsiteX47" fmla="*/ 3982579 w 6046637"/>
                <a:gd name="connsiteY47" fmla="*/ 8059 h 2360490"/>
                <a:gd name="connsiteX48" fmla="*/ 3694631 w 6046637"/>
                <a:gd name="connsiteY48" fmla="*/ 0 h 2360490"/>
                <a:gd name="connsiteX49" fmla="*/ 3466763 w 6046637"/>
                <a:gd name="connsiteY49" fmla="*/ 23690 h 2360490"/>
                <a:gd name="connsiteX50" fmla="*/ 3201040 w 6046637"/>
                <a:gd name="connsiteY50" fmla="*/ 94028 h 2360490"/>
                <a:gd name="connsiteX51" fmla="*/ 2904056 w 6046637"/>
                <a:gd name="connsiteY51" fmla="*/ 195628 h 2360490"/>
                <a:gd name="connsiteX52" fmla="*/ 2575809 w 6046637"/>
                <a:gd name="connsiteY52" fmla="*/ 289413 h 2360490"/>
                <a:gd name="connsiteX53" fmla="*/ 2278825 w 6046637"/>
                <a:gd name="connsiteY53" fmla="*/ 375382 h 2360490"/>
                <a:gd name="connsiteX54" fmla="*/ 2114702 w 6046637"/>
                <a:gd name="connsiteY54" fmla="*/ 406644 h 2360490"/>
                <a:gd name="connsiteX55" fmla="*/ 1833348 w 6046637"/>
                <a:gd name="connsiteY55" fmla="*/ 476982 h 2360490"/>
                <a:gd name="connsiteX56" fmla="*/ 1481656 w 6046637"/>
                <a:gd name="connsiteY56" fmla="*/ 516059 h 2360490"/>
                <a:gd name="connsiteX57" fmla="*/ 1145593 w 6046637"/>
                <a:gd name="connsiteY57" fmla="*/ 594213 h 2360490"/>
                <a:gd name="connsiteX58" fmla="*/ 434393 w 6046637"/>
                <a:gd name="connsiteY5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060244 w 6046637"/>
                <a:gd name="connsiteY19" fmla="*/ 2172982 h 2360490"/>
                <a:gd name="connsiteX20" fmla="*/ 4240486 w 6046637"/>
                <a:gd name="connsiteY20" fmla="*/ 2211998 h 2360490"/>
                <a:gd name="connsiteX21" fmla="*/ 4287379 w 6046637"/>
                <a:gd name="connsiteY21" fmla="*/ 2227628 h 2360490"/>
                <a:gd name="connsiteX22" fmla="*/ 4310825 w 6046637"/>
                <a:gd name="connsiteY22" fmla="*/ 2235444 h 2360490"/>
                <a:gd name="connsiteX23" fmla="*/ 4349902 w 6046637"/>
                <a:gd name="connsiteY23" fmla="*/ 2243259 h 2360490"/>
                <a:gd name="connsiteX24" fmla="*/ 4373348 w 6046637"/>
                <a:gd name="connsiteY24" fmla="*/ 2251075 h 2360490"/>
                <a:gd name="connsiteX25" fmla="*/ 4428056 w 6046637"/>
                <a:gd name="connsiteY25" fmla="*/ 2258890 h 2360490"/>
                <a:gd name="connsiteX26" fmla="*/ 4537471 w 6046637"/>
                <a:gd name="connsiteY26" fmla="*/ 2290151 h 2360490"/>
                <a:gd name="connsiteX27" fmla="*/ 4740671 w 6046637"/>
                <a:gd name="connsiteY27" fmla="*/ 2305782 h 2360490"/>
                <a:gd name="connsiteX28" fmla="*/ 4811009 w 6046637"/>
                <a:gd name="connsiteY28" fmla="*/ 2313598 h 2360490"/>
                <a:gd name="connsiteX29" fmla="*/ 4842271 w 6046637"/>
                <a:gd name="connsiteY29" fmla="*/ 2321413 h 2360490"/>
                <a:gd name="connsiteX30" fmla="*/ 5053286 w 6046637"/>
                <a:gd name="connsiteY30" fmla="*/ 2329228 h 2360490"/>
                <a:gd name="connsiteX31" fmla="*/ 5107994 w 6046637"/>
                <a:gd name="connsiteY31" fmla="*/ 2337044 h 2360490"/>
                <a:gd name="connsiteX32" fmla="*/ 5154886 w 6046637"/>
                <a:gd name="connsiteY32" fmla="*/ 2344859 h 2360490"/>
                <a:gd name="connsiteX33" fmla="*/ 5233040 w 6046637"/>
                <a:gd name="connsiteY33" fmla="*/ 2352675 h 2360490"/>
                <a:gd name="connsiteX34" fmla="*/ 5287748 w 6046637"/>
                <a:gd name="connsiteY34" fmla="*/ 2360490 h 2360490"/>
                <a:gd name="connsiteX35" fmla="*/ 5553471 w 6046637"/>
                <a:gd name="connsiteY35" fmla="*/ 2344859 h 2360490"/>
                <a:gd name="connsiteX36" fmla="*/ 5756671 w 6046637"/>
                <a:gd name="connsiteY36" fmla="*/ 2274521 h 2360490"/>
                <a:gd name="connsiteX37" fmla="*/ 5952056 w 6046637"/>
                <a:gd name="connsiteY37" fmla="*/ 2079136 h 2360490"/>
                <a:gd name="connsiteX38" fmla="*/ 6038025 w 6046637"/>
                <a:gd name="connsiteY38" fmla="*/ 1836859 h 2360490"/>
                <a:gd name="connsiteX39" fmla="*/ 6022394 w 6046637"/>
                <a:gd name="connsiteY39" fmla="*/ 1610213 h 2360490"/>
                <a:gd name="connsiteX40" fmla="*/ 5850456 w 6046637"/>
                <a:gd name="connsiteY40" fmla="*/ 1422644 h 2360490"/>
                <a:gd name="connsiteX41" fmla="*/ 5498763 w 6046637"/>
                <a:gd name="connsiteY41" fmla="*/ 1258521 h 2360490"/>
                <a:gd name="connsiteX42" fmla="*/ 5068917 w 6046637"/>
                <a:gd name="connsiteY42" fmla="*/ 1055321 h 2360490"/>
                <a:gd name="connsiteX43" fmla="*/ 4693779 w 6046637"/>
                <a:gd name="connsiteY43" fmla="*/ 844305 h 2360490"/>
                <a:gd name="connsiteX44" fmla="*/ 4498394 w 6046637"/>
                <a:gd name="connsiteY44" fmla="*/ 539505 h 2360490"/>
                <a:gd name="connsiteX45" fmla="*/ 4349902 w 6046637"/>
                <a:gd name="connsiteY45" fmla="*/ 242521 h 2360490"/>
                <a:gd name="connsiteX46" fmla="*/ 3982579 w 6046637"/>
                <a:gd name="connsiteY46" fmla="*/ 8059 h 2360490"/>
                <a:gd name="connsiteX47" fmla="*/ 3694631 w 6046637"/>
                <a:gd name="connsiteY47" fmla="*/ 0 h 2360490"/>
                <a:gd name="connsiteX48" fmla="*/ 3466763 w 6046637"/>
                <a:gd name="connsiteY48" fmla="*/ 23690 h 2360490"/>
                <a:gd name="connsiteX49" fmla="*/ 3201040 w 6046637"/>
                <a:gd name="connsiteY49" fmla="*/ 94028 h 2360490"/>
                <a:gd name="connsiteX50" fmla="*/ 2904056 w 6046637"/>
                <a:gd name="connsiteY50" fmla="*/ 195628 h 2360490"/>
                <a:gd name="connsiteX51" fmla="*/ 2575809 w 6046637"/>
                <a:gd name="connsiteY51" fmla="*/ 289413 h 2360490"/>
                <a:gd name="connsiteX52" fmla="*/ 2278825 w 6046637"/>
                <a:gd name="connsiteY52" fmla="*/ 375382 h 2360490"/>
                <a:gd name="connsiteX53" fmla="*/ 2114702 w 6046637"/>
                <a:gd name="connsiteY53" fmla="*/ 406644 h 2360490"/>
                <a:gd name="connsiteX54" fmla="*/ 1833348 w 6046637"/>
                <a:gd name="connsiteY54" fmla="*/ 476982 h 2360490"/>
                <a:gd name="connsiteX55" fmla="*/ 1481656 w 6046637"/>
                <a:gd name="connsiteY55" fmla="*/ 516059 h 2360490"/>
                <a:gd name="connsiteX56" fmla="*/ 1145593 w 6046637"/>
                <a:gd name="connsiteY56" fmla="*/ 594213 h 2360490"/>
                <a:gd name="connsiteX57" fmla="*/ 434393 w 6046637"/>
                <a:gd name="connsiteY57"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60244 w 6046637"/>
                <a:gd name="connsiteY18" fmla="*/ 2172982 h 2360490"/>
                <a:gd name="connsiteX19" fmla="*/ 4240486 w 6046637"/>
                <a:gd name="connsiteY19" fmla="*/ 2211998 h 2360490"/>
                <a:gd name="connsiteX20" fmla="*/ 4287379 w 6046637"/>
                <a:gd name="connsiteY20" fmla="*/ 2227628 h 2360490"/>
                <a:gd name="connsiteX21" fmla="*/ 4310825 w 6046637"/>
                <a:gd name="connsiteY21" fmla="*/ 2235444 h 2360490"/>
                <a:gd name="connsiteX22" fmla="*/ 4349902 w 6046637"/>
                <a:gd name="connsiteY22" fmla="*/ 2243259 h 2360490"/>
                <a:gd name="connsiteX23" fmla="*/ 4373348 w 6046637"/>
                <a:gd name="connsiteY23" fmla="*/ 2251075 h 2360490"/>
                <a:gd name="connsiteX24" fmla="*/ 4428056 w 6046637"/>
                <a:gd name="connsiteY24" fmla="*/ 2258890 h 2360490"/>
                <a:gd name="connsiteX25" fmla="*/ 4537471 w 6046637"/>
                <a:gd name="connsiteY25" fmla="*/ 2290151 h 2360490"/>
                <a:gd name="connsiteX26" fmla="*/ 4740671 w 6046637"/>
                <a:gd name="connsiteY26" fmla="*/ 2305782 h 2360490"/>
                <a:gd name="connsiteX27" fmla="*/ 4811009 w 6046637"/>
                <a:gd name="connsiteY27" fmla="*/ 2313598 h 2360490"/>
                <a:gd name="connsiteX28" fmla="*/ 4842271 w 6046637"/>
                <a:gd name="connsiteY28" fmla="*/ 2321413 h 2360490"/>
                <a:gd name="connsiteX29" fmla="*/ 5053286 w 6046637"/>
                <a:gd name="connsiteY29" fmla="*/ 2329228 h 2360490"/>
                <a:gd name="connsiteX30" fmla="*/ 5107994 w 6046637"/>
                <a:gd name="connsiteY30" fmla="*/ 2337044 h 2360490"/>
                <a:gd name="connsiteX31" fmla="*/ 5154886 w 6046637"/>
                <a:gd name="connsiteY31" fmla="*/ 2344859 h 2360490"/>
                <a:gd name="connsiteX32" fmla="*/ 5233040 w 6046637"/>
                <a:gd name="connsiteY32" fmla="*/ 2352675 h 2360490"/>
                <a:gd name="connsiteX33" fmla="*/ 5287748 w 6046637"/>
                <a:gd name="connsiteY33" fmla="*/ 2360490 h 2360490"/>
                <a:gd name="connsiteX34" fmla="*/ 5553471 w 6046637"/>
                <a:gd name="connsiteY34" fmla="*/ 2344859 h 2360490"/>
                <a:gd name="connsiteX35" fmla="*/ 5756671 w 6046637"/>
                <a:gd name="connsiteY35" fmla="*/ 2274521 h 2360490"/>
                <a:gd name="connsiteX36" fmla="*/ 5952056 w 6046637"/>
                <a:gd name="connsiteY36" fmla="*/ 2079136 h 2360490"/>
                <a:gd name="connsiteX37" fmla="*/ 6038025 w 6046637"/>
                <a:gd name="connsiteY37" fmla="*/ 1836859 h 2360490"/>
                <a:gd name="connsiteX38" fmla="*/ 6022394 w 6046637"/>
                <a:gd name="connsiteY38" fmla="*/ 1610213 h 2360490"/>
                <a:gd name="connsiteX39" fmla="*/ 5850456 w 6046637"/>
                <a:gd name="connsiteY39" fmla="*/ 1422644 h 2360490"/>
                <a:gd name="connsiteX40" fmla="*/ 5498763 w 6046637"/>
                <a:gd name="connsiteY40" fmla="*/ 1258521 h 2360490"/>
                <a:gd name="connsiteX41" fmla="*/ 5068917 w 6046637"/>
                <a:gd name="connsiteY41" fmla="*/ 1055321 h 2360490"/>
                <a:gd name="connsiteX42" fmla="*/ 4693779 w 6046637"/>
                <a:gd name="connsiteY42" fmla="*/ 844305 h 2360490"/>
                <a:gd name="connsiteX43" fmla="*/ 4498394 w 6046637"/>
                <a:gd name="connsiteY43" fmla="*/ 539505 h 2360490"/>
                <a:gd name="connsiteX44" fmla="*/ 4349902 w 6046637"/>
                <a:gd name="connsiteY44" fmla="*/ 242521 h 2360490"/>
                <a:gd name="connsiteX45" fmla="*/ 3982579 w 6046637"/>
                <a:gd name="connsiteY45" fmla="*/ 8059 h 2360490"/>
                <a:gd name="connsiteX46" fmla="*/ 3694631 w 6046637"/>
                <a:gd name="connsiteY46" fmla="*/ 0 h 2360490"/>
                <a:gd name="connsiteX47" fmla="*/ 3466763 w 6046637"/>
                <a:gd name="connsiteY47" fmla="*/ 23690 h 2360490"/>
                <a:gd name="connsiteX48" fmla="*/ 3201040 w 6046637"/>
                <a:gd name="connsiteY48" fmla="*/ 94028 h 2360490"/>
                <a:gd name="connsiteX49" fmla="*/ 2904056 w 6046637"/>
                <a:gd name="connsiteY49" fmla="*/ 195628 h 2360490"/>
                <a:gd name="connsiteX50" fmla="*/ 2575809 w 6046637"/>
                <a:gd name="connsiteY50" fmla="*/ 289413 h 2360490"/>
                <a:gd name="connsiteX51" fmla="*/ 2278825 w 6046637"/>
                <a:gd name="connsiteY51" fmla="*/ 375382 h 2360490"/>
                <a:gd name="connsiteX52" fmla="*/ 2114702 w 6046637"/>
                <a:gd name="connsiteY52" fmla="*/ 406644 h 2360490"/>
                <a:gd name="connsiteX53" fmla="*/ 1833348 w 6046637"/>
                <a:gd name="connsiteY53" fmla="*/ 476982 h 2360490"/>
                <a:gd name="connsiteX54" fmla="*/ 1481656 w 6046637"/>
                <a:gd name="connsiteY54" fmla="*/ 516059 h 2360490"/>
                <a:gd name="connsiteX55" fmla="*/ 1145593 w 6046637"/>
                <a:gd name="connsiteY55" fmla="*/ 594213 h 2360490"/>
                <a:gd name="connsiteX56" fmla="*/ 434393 w 6046637"/>
                <a:gd name="connsiteY5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240486 w 6046637"/>
                <a:gd name="connsiteY18" fmla="*/ 2211998 h 2360490"/>
                <a:gd name="connsiteX19" fmla="*/ 4287379 w 6046637"/>
                <a:gd name="connsiteY19" fmla="*/ 2227628 h 2360490"/>
                <a:gd name="connsiteX20" fmla="*/ 4310825 w 6046637"/>
                <a:gd name="connsiteY20" fmla="*/ 2235444 h 2360490"/>
                <a:gd name="connsiteX21" fmla="*/ 4349902 w 6046637"/>
                <a:gd name="connsiteY21" fmla="*/ 2243259 h 2360490"/>
                <a:gd name="connsiteX22" fmla="*/ 4373348 w 6046637"/>
                <a:gd name="connsiteY22" fmla="*/ 2251075 h 2360490"/>
                <a:gd name="connsiteX23" fmla="*/ 4428056 w 6046637"/>
                <a:gd name="connsiteY23" fmla="*/ 2258890 h 2360490"/>
                <a:gd name="connsiteX24" fmla="*/ 4537471 w 6046637"/>
                <a:gd name="connsiteY24" fmla="*/ 2290151 h 2360490"/>
                <a:gd name="connsiteX25" fmla="*/ 4740671 w 6046637"/>
                <a:gd name="connsiteY25" fmla="*/ 2305782 h 2360490"/>
                <a:gd name="connsiteX26" fmla="*/ 4811009 w 6046637"/>
                <a:gd name="connsiteY26" fmla="*/ 2313598 h 2360490"/>
                <a:gd name="connsiteX27" fmla="*/ 4842271 w 6046637"/>
                <a:gd name="connsiteY27" fmla="*/ 2321413 h 2360490"/>
                <a:gd name="connsiteX28" fmla="*/ 5053286 w 6046637"/>
                <a:gd name="connsiteY28" fmla="*/ 2329228 h 2360490"/>
                <a:gd name="connsiteX29" fmla="*/ 5107994 w 6046637"/>
                <a:gd name="connsiteY29" fmla="*/ 2337044 h 2360490"/>
                <a:gd name="connsiteX30" fmla="*/ 5154886 w 6046637"/>
                <a:gd name="connsiteY30" fmla="*/ 2344859 h 2360490"/>
                <a:gd name="connsiteX31" fmla="*/ 5233040 w 6046637"/>
                <a:gd name="connsiteY31" fmla="*/ 2352675 h 2360490"/>
                <a:gd name="connsiteX32" fmla="*/ 5287748 w 6046637"/>
                <a:gd name="connsiteY32" fmla="*/ 2360490 h 2360490"/>
                <a:gd name="connsiteX33" fmla="*/ 5553471 w 6046637"/>
                <a:gd name="connsiteY33" fmla="*/ 2344859 h 2360490"/>
                <a:gd name="connsiteX34" fmla="*/ 5756671 w 6046637"/>
                <a:gd name="connsiteY34" fmla="*/ 2274521 h 2360490"/>
                <a:gd name="connsiteX35" fmla="*/ 5952056 w 6046637"/>
                <a:gd name="connsiteY35" fmla="*/ 2079136 h 2360490"/>
                <a:gd name="connsiteX36" fmla="*/ 6038025 w 6046637"/>
                <a:gd name="connsiteY36" fmla="*/ 1836859 h 2360490"/>
                <a:gd name="connsiteX37" fmla="*/ 6022394 w 6046637"/>
                <a:gd name="connsiteY37" fmla="*/ 1610213 h 2360490"/>
                <a:gd name="connsiteX38" fmla="*/ 5850456 w 6046637"/>
                <a:gd name="connsiteY38" fmla="*/ 1422644 h 2360490"/>
                <a:gd name="connsiteX39" fmla="*/ 5498763 w 6046637"/>
                <a:gd name="connsiteY39" fmla="*/ 1258521 h 2360490"/>
                <a:gd name="connsiteX40" fmla="*/ 5068917 w 6046637"/>
                <a:gd name="connsiteY40" fmla="*/ 1055321 h 2360490"/>
                <a:gd name="connsiteX41" fmla="*/ 4693779 w 6046637"/>
                <a:gd name="connsiteY41" fmla="*/ 844305 h 2360490"/>
                <a:gd name="connsiteX42" fmla="*/ 4498394 w 6046637"/>
                <a:gd name="connsiteY42" fmla="*/ 539505 h 2360490"/>
                <a:gd name="connsiteX43" fmla="*/ 4349902 w 6046637"/>
                <a:gd name="connsiteY43" fmla="*/ 242521 h 2360490"/>
                <a:gd name="connsiteX44" fmla="*/ 3982579 w 6046637"/>
                <a:gd name="connsiteY44" fmla="*/ 8059 h 2360490"/>
                <a:gd name="connsiteX45" fmla="*/ 3694631 w 6046637"/>
                <a:gd name="connsiteY45" fmla="*/ 0 h 2360490"/>
                <a:gd name="connsiteX46" fmla="*/ 3466763 w 6046637"/>
                <a:gd name="connsiteY46" fmla="*/ 23690 h 2360490"/>
                <a:gd name="connsiteX47" fmla="*/ 3201040 w 6046637"/>
                <a:gd name="connsiteY47" fmla="*/ 94028 h 2360490"/>
                <a:gd name="connsiteX48" fmla="*/ 2904056 w 6046637"/>
                <a:gd name="connsiteY48" fmla="*/ 195628 h 2360490"/>
                <a:gd name="connsiteX49" fmla="*/ 2575809 w 6046637"/>
                <a:gd name="connsiteY49" fmla="*/ 289413 h 2360490"/>
                <a:gd name="connsiteX50" fmla="*/ 2278825 w 6046637"/>
                <a:gd name="connsiteY50" fmla="*/ 375382 h 2360490"/>
                <a:gd name="connsiteX51" fmla="*/ 2114702 w 6046637"/>
                <a:gd name="connsiteY51" fmla="*/ 406644 h 2360490"/>
                <a:gd name="connsiteX52" fmla="*/ 1833348 w 6046637"/>
                <a:gd name="connsiteY52" fmla="*/ 476982 h 2360490"/>
                <a:gd name="connsiteX53" fmla="*/ 1481656 w 6046637"/>
                <a:gd name="connsiteY53" fmla="*/ 516059 h 2360490"/>
                <a:gd name="connsiteX54" fmla="*/ 1145593 w 6046637"/>
                <a:gd name="connsiteY54" fmla="*/ 594213 h 2360490"/>
                <a:gd name="connsiteX55" fmla="*/ 434393 w 6046637"/>
                <a:gd name="connsiteY5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287379 w 6046637"/>
                <a:gd name="connsiteY18" fmla="*/ 2227628 h 2360490"/>
                <a:gd name="connsiteX19" fmla="*/ 4310825 w 6046637"/>
                <a:gd name="connsiteY19" fmla="*/ 2235444 h 2360490"/>
                <a:gd name="connsiteX20" fmla="*/ 4349902 w 6046637"/>
                <a:gd name="connsiteY20" fmla="*/ 2243259 h 2360490"/>
                <a:gd name="connsiteX21" fmla="*/ 4373348 w 6046637"/>
                <a:gd name="connsiteY21" fmla="*/ 2251075 h 2360490"/>
                <a:gd name="connsiteX22" fmla="*/ 4428056 w 6046637"/>
                <a:gd name="connsiteY22" fmla="*/ 2258890 h 2360490"/>
                <a:gd name="connsiteX23" fmla="*/ 4537471 w 6046637"/>
                <a:gd name="connsiteY23" fmla="*/ 2290151 h 2360490"/>
                <a:gd name="connsiteX24" fmla="*/ 4740671 w 6046637"/>
                <a:gd name="connsiteY24" fmla="*/ 2305782 h 2360490"/>
                <a:gd name="connsiteX25" fmla="*/ 4811009 w 6046637"/>
                <a:gd name="connsiteY25" fmla="*/ 2313598 h 2360490"/>
                <a:gd name="connsiteX26" fmla="*/ 4842271 w 6046637"/>
                <a:gd name="connsiteY26" fmla="*/ 2321413 h 2360490"/>
                <a:gd name="connsiteX27" fmla="*/ 5053286 w 6046637"/>
                <a:gd name="connsiteY27" fmla="*/ 2329228 h 2360490"/>
                <a:gd name="connsiteX28" fmla="*/ 5107994 w 6046637"/>
                <a:gd name="connsiteY28" fmla="*/ 2337044 h 2360490"/>
                <a:gd name="connsiteX29" fmla="*/ 5154886 w 6046637"/>
                <a:gd name="connsiteY29" fmla="*/ 2344859 h 2360490"/>
                <a:gd name="connsiteX30" fmla="*/ 5233040 w 6046637"/>
                <a:gd name="connsiteY30" fmla="*/ 2352675 h 2360490"/>
                <a:gd name="connsiteX31" fmla="*/ 5287748 w 6046637"/>
                <a:gd name="connsiteY31" fmla="*/ 2360490 h 2360490"/>
                <a:gd name="connsiteX32" fmla="*/ 5553471 w 6046637"/>
                <a:gd name="connsiteY32" fmla="*/ 2344859 h 2360490"/>
                <a:gd name="connsiteX33" fmla="*/ 5756671 w 6046637"/>
                <a:gd name="connsiteY33" fmla="*/ 2274521 h 2360490"/>
                <a:gd name="connsiteX34" fmla="*/ 5952056 w 6046637"/>
                <a:gd name="connsiteY34" fmla="*/ 2079136 h 2360490"/>
                <a:gd name="connsiteX35" fmla="*/ 6038025 w 6046637"/>
                <a:gd name="connsiteY35" fmla="*/ 1836859 h 2360490"/>
                <a:gd name="connsiteX36" fmla="*/ 6022394 w 6046637"/>
                <a:gd name="connsiteY36" fmla="*/ 1610213 h 2360490"/>
                <a:gd name="connsiteX37" fmla="*/ 5850456 w 6046637"/>
                <a:gd name="connsiteY37" fmla="*/ 1422644 h 2360490"/>
                <a:gd name="connsiteX38" fmla="*/ 5498763 w 6046637"/>
                <a:gd name="connsiteY38" fmla="*/ 1258521 h 2360490"/>
                <a:gd name="connsiteX39" fmla="*/ 5068917 w 6046637"/>
                <a:gd name="connsiteY39" fmla="*/ 1055321 h 2360490"/>
                <a:gd name="connsiteX40" fmla="*/ 4693779 w 6046637"/>
                <a:gd name="connsiteY40" fmla="*/ 844305 h 2360490"/>
                <a:gd name="connsiteX41" fmla="*/ 4498394 w 6046637"/>
                <a:gd name="connsiteY41" fmla="*/ 539505 h 2360490"/>
                <a:gd name="connsiteX42" fmla="*/ 4349902 w 6046637"/>
                <a:gd name="connsiteY42" fmla="*/ 242521 h 2360490"/>
                <a:gd name="connsiteX43" fmla="*/ 3982579 w 6046637"/>
                <a:gd name="connsiteY43" fmla="*/ 8059 h 2360490"/>
                <a:gd name="connsiteX44" fmla="*/ 3694631 w 6046637"/>
                <a:gd name="connsiteY44" fmla="*/ 0 h 2360490"/>
                <a:gd name="connsiteX45" fmla="*/ 3466763 w 6046637"/>
                <a:gd name="connsiteY45" fmla="*/ 23690 h 2360490"/>
                <a:gd name="connsiteX46" fmla="*/ 3201040 w 6046637"/>
                <a:gd name="connsiteY46" fmla="*/ 94028 h 2360490"/>
                <a:gd name="connsiteX47" fmla="*/ 2904056 w 6046637"/>
                <a:gd name="connsiteY47" fmla="*/ 195628 h 2360490"/>
                <a:gd name="connsiteX48" fmla="*/ 2575809 w 6046637"/>
                <a:gd name="connsiteY48" fmla="*/ 289413 h 2360490"/>
                <a:gd name="connsiteX49" fmla="*/ 2278825 w 6046637"/>
                <a:gd name="connsiteY49" fmla="*/ 375382 h 2360490"/>
                <a:gd name="connsiteX50" fmla="*/ 2114702 w 6046637"/>
                <a:gd name="connsiteY50" fmla="*/ 406644 h 2360490"/>
                <a:gd name="connsiteX51" fmla="*/ 1833348 w 6046637"/>
                <a:gd name="connsiteY51" fmla="*/ 476982 h 2360490"/>
                <a:gd name="connsiteX52" fmla="*/ 1481656 w 6046637"/>
                <a:gd name="connsiteY52" fmla="*/ 516059 h 2360490"/>
                <a:gd name="connsiteX53" fmla="*/ 1145593 w 6046637"/>
                <a:gd name="connsiteY53" fmla="*/ 594213 h 2360490"/>
                <a:gd name="connsiteX54" fmla="*/ 434393 w 6046637"/>
                <a:gd name="connsiteY5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49902 w 6046637"/>
                <a:gd name="connsiteY19" fmla="*/ 2243259 h 2360490"/>
                <a:gd name="connsiteX20" fmla="*/ 4373348 w 6046637"/>
                <a:gd name="connsiteY20" fmla="*/ 2251075 h 2360490"/>
                <a:gd name="connsiteX21" fmla="*/ 4428056 w 6046637"/>
                <a:gd name="connsiteY21" fmla="*/ 2258890 h 2360490"/>
                <a:gd name="connsiteX22" fmla="*/ 4537471 w 6046637"/>
                <a:gd name="connsiteY22" fmla="*/ 2290151 h 2360490"/>
                <a:gd name="connsiteX23" fmla="*/ 4740671 w 6046637"/>
                <a:gd name="connsiteY23" fmla="*/ 2305782 h 2360490"/>
                <a:gd name="connsiteX24" fmla="*/ 4811009 w 6046637"/>
                <a:gd name="connsiteY24" fmla="*/ 2313598 h 2360490"/>
                <a:gd name="connsiteX25" fmla="*/ 4842271 w 6046637"/>
                <a:gd name="connsiteY25" fmla="*/ 2321413 h 2360490"/>
                <a:gd name="connsiteX26" fmla="*/ 5053286 w 6046637"/>
                <a:gd name="connsiteY26" fmla="*/ 2329228 h 2360490"/>
                <a:gd name="connsiteX27" fmla="*/ 5107994 w 6046637"/>
                <a:gd name="connsiteY27" fmla="*/ 2337044 h 2360490"/>
                <a:gd name="connsiteX28" fmla="*/ 5154886 w 6046637"/>
                <a:gd name="connsiteY28" fmla="*/ 2344859 h 2360490"/>
                <a:gd name="connsiteX29" fmla="*/ 5233040 w 6046637"/>
                <a:gd name="connsiteY29" fmla="*/ 2352675 h 2360490"/>
                <a:gd name="connsiteX30" fmla="*/ 5287748 w 6046637"/>
                <a:gd name="connsiteY30" fmla="*/ 2360490 h 2360490"/>
                <a:gd name="connsiteX31" fmla="*/ 5553471 w 6046637"/>
                <a:gd name="connsiteY31" fmla="*/ 2344859 h 2360490"/>
                <a:gd name="connsiteX32" fmla="*/ 5756671 w 6046637"/>
                <a:gd name="connsiteY32" fmla="*/ 2274521 h 2360490"/>
                <a:gd name="connsiteX33" fmla="*/ 5952056 w 6046637"/>
                <a:gd name="connsiteY33" fmla="*/ 2079136 h 2360490"/>
                <a:gd name="connsiteX34" fmla="*/ 6038025 w 6046637"/>
                <a:gd name="connsiteY34" fmla="*/ 1836859 h 2360490"/>
                <a:gd name="connsiteX35" fmla="*/ 6022394 w 6046637"/>
                <a:gd name="connsiteY35" fmla="*/ 1610213 h 2360490"/>
                <a:gd name="connsiteX36" fmla="*/ 5850456 w 6046637"/>
                <a:gd name="connsiteY36" fmla="*/ 1422644 h 2360490"/>
                <a:gd name="connsiteX37" fmla="*/ 5498763 w 6046637"/>
                <a:gd name="connsiteY37" fmla="*/ 1258521 h 2360490"/>
                <a:gd name="connsiteX38" fmla="*/ 5068917 w 6046637"/>
                <a:gd name="connsiteY38" fmla="*/ 1055321 h 2360490"/>
                <a:gd name="connsiteX39" fmla="*/ 4693779 w 6046637"/>
                <a:gd name="connsiteY39" fmla="*/ 844305 h 2360490"/>
                <a:gd name="connsiteX40" fmla="*/ 4498394 w 6046637"/>
                <a:gd name="connsiteY40" fmla="*/ 539505 h 2360490"/>
                <a:gd name="connsiteX41" fmla="*/ 4349902 w 6046637"/>
                <a:gd name="connsiteY41" fmla="*/ 242521 h 2360490"/>
                <a:gd name="connsiteX42" fmla="*/ 3982579 w 6046637"/>
                <a:gd name="connsiteY42" fmla="*/ 8059 h 2360490"/>
                <a:gd name="connsiteX43" fmla="*/ 3694631 w 6046637"/>
                <a:gd name="connsiteY43" fmla="*/ 0 h 2360490"/>
                <a:gd name="connsiteX44" fmla="*/ 3466763 w 6046637"/>
                <a:gd name="connsiteY44" fmla="*/ 23690 h 2360490"/>
                <a:gd name="connsiteX45" fmla="*/ 3201040 w 6046637"/>
                <a:gd name="connsiteY45" fmla="*/ 94028 h 2360490"/>
                <a:gd name="connsiteX46" fmla="*/ 2904056 w 6046637"/>
                <a:gd name="connsiteY46" fmla="*/ 195628 h 2360490"/>
                <a:gd name="connsiteX47" fmla="*/ 2575809 w 6046637"/>
                <a:gd name="connsiteY47" fmla="*/ 289413 h 2360490"/>
                <a:gd name="connsiteX48" fmla="*/ 2278825 w 6046637"/>
                <a:gd name="connsiteY48" fmla="*/ 375382 h 2360490"/>
                <a:gd name="connsiteX49" fmla="*/ 2114702 w 6046637"/>
                <a:gd name="connsiteY49" fmla="*/ 406644 h 2360490"/>
                <a:gd name="connsiteX50" fmla="*/ 1833348 w 6046637"/>
                <a:gd name="connsiteY50" fmla="*/ 476982 h 2360490"/>
                <a:gd name="connsiteX51" fmla="*/ 1481656 w 6046637"/>
                <a:gd name="connsiteY51" fmla="*/ 516059 h 2360490"/>
                <a:gd name="connsiteX52" fmla="*/ 1145593 w 6046637"/>
                <a:gd name="connsiteY52" fmla="*/ 594213 h 2360490"/>
                <a:gd name="connsiteX53" fmla="*/ 434393 w 6046637"/>
                <a:gd name="connsiteY5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36469 w 6046637"/>
                <a:gd name="connsiteY19" fmla="*/ 2239657 h 2360490"/>
                <a:gd name="connsiteX20" fmla="*/ 4349902 w 6046637"/>
                <a:gd name="connsiteY20" fmla="*/ 2243259 h 2360490"/>
                <a:gd name="connsiteX21" fmla="*/ 4373348 w 6046637"/>
                <a:gd name="connsiteY21" fmla="*/ 2251075 h 2360490"/>
                <a:gd name="connsiteX22" fmla="*/ 4428056 w 6046637"/>
                <a:gd name="connsiteY22" fmla="*/ 2258890 h 2360490"/>
                <a:gd name="connsiteX23" fmla="*/ 4537471 w 6046637"/>
                <a:gd name="connsiteY23" fmla="*/ 2290151 h 2360490"/>
                <a:gd name="connsiteX24" fmla="*/ 4740671 w 6046637"/>
                <a:gd name="connsiteY24" fmla="*/ 2305782 h 2360490"/>
                <a:gd name="connsiteX25" fmla="*/ 4811009 w 6046637"/>
                <a:gd name="connsiteY25" fmla="*/ 2313598 h 2360490"/>
                <a:gd name="connsiteX26" fmla="*/ 4842271 w 6046637"/>
                <a:gd name="connsiteY26" fmla="*/ 2321413 h 2360490"/>
                <a:gd name="connsiteX27" fmla="*/ 5053286 w 6046637"/>
                <a:gd name="connsiteY27" fmla="*/ 2329228 h 2360490"/>
                <a:gd name="connsiteX28" fmla="*/ 5107994 w 6046637"/>
                <a:gd name="connsiteY28" fmla="*/ 2337044 h 2360490"/>
                <a:gd name="connsiteX29" fmla="*/ 5154886 w 6046637"/>
                <a:gd name="connsiteY29" fmla="*/ 2344859 h 2360490"/>
                <a:gd name="connsiteX30" fmla="*/ 5233040 w 6046637"/>
                <a:gd name="connsiteY30" fmla="*/ 2352675 h 2360490"/>
                <a:gd name="connsiteX31" fmla="*/ 5287748 w 6046637"/>
                <a:gd name="connsiteY31" fmla="*/ 2360490 h 2360490"/>
                <a:gd name="connsiteX32" fmla="*/ 5553471 w 6046637"/>
                <a:gd name="connsiteY32" fmla="*/ 2344859 h 2360490"/>
                <a:gd name="connsiteX33" fmla="*/ 5756671 w 6046637"/>
                <a:gd name="connsiteY33" fmla="*/ 2274521 h 2360490"/>
                <a:gd name="connsiteX34" fmla="*/ 5952056 w 6046637"/>
                <a:gd name="connsiteY34" fmla="*/ 2079136 h 2360490"/>
                <a:gd name="connsiteX35" fmla="*/ 6038025 w 6046637"/>
                <a:gd name="connsiteY35" fmla="*/ 1836859 h 2360490"/>
                <a:gd name="connsiteX36" fmla="*/ 6022394 w 6046637"/>
                <a:gd name="connsiteY36" fmla="*/ 1610213 h 2360490"/>
                <a:gd name="connsiteX37" fmla="*/ 5850456 w 6046637"/>
                <a:gd name="connsiteY37" fmla="*/ 1422644 h 2360490"/>
                <a:gd name="connsiteX38" fmla="*/ 5498763 w 6046637"/>
                <a:gd name="connsiteY38" fmla="*/ 1258521 h 2360490"/>
                <a:gd name="connsiteX39" fmla="*/ 5068917 w 6046637"/>
                <a:gd name="connsiteY39" fmla="*/ 1055321 h 2360490"/>
                <a:gd name="connsiteX40" fmla="*/ 4693779 w 6046637"/>
                <a:gd name="connsiteY40" fmla="*/ 844305 h 2360490"/>
                <a:gd name="connsiteX41" fmla="*/ 4498394 w 6046637"/>
                <a:gd name="connsiteY41" fmla="*/ 539505 h 2360490"/>
                <a:gd name="connsiteX42" fmla="*/ 4349902 w 6046637"/>
                <a:gd name="connsiteY42" fmla="*/ 242521 h 2360490"/>
                <a:gd name="connsiteX43" fmla="*/ 3982579 w 6046637"/>
                <a:gd name="connsiteY43" fmla="*/ 8059 h 2360490"/>
                <a:gd name="connsiteX44" fmla="*/ 3694631 w 6046637"/>
                <a:gd name="connsiteY44" fmla="*/ 0 h 2360490"/>
                <a:gd name="connsiteX45" fmla="*/ 3466763 w 6046637"/>
                <a:gd name="connsiteY45" fmla="*/ 23690 h 2360490"/>
                <a:gd name="connsiteX46" fmla="*/ 3201040 w 6046637"/>
                <a:gd name="connsiteY46" fmla="*/ 94028 h 2360490"/>
                <a:gd name="connsiteX47" fmla="*/ 2904056 w 6046637"/>
                <a:gd name="connsiteY47" fmla="*/ 195628 h 2360490"/>
                <a:gd name="connsiteX48" fmla="*/ 2575809 w 6046637"/>
                <a:gd name="connsiteY48" fmla="*/ 289413 h 2360490"/>
                <a:gd name="connsiteX49" fmla="*/ 2278825 w 6046637"/>
                <a:gd name="connsiteY49" fmla="*/ 375382 h 2360490"/>
                <a:gd name="connsiteX50" fmla="*/ 2114702 w 6046637"/>
                <a:gd name="connsiteY50" fmla="*/ 406644 h 2360490"/>
                <a:gd name="connsiteX51" fmla="*/ 1833348 w 6046637"/>
                <a:gd name="connsiteY51" fmla="*/ 476982 h 2360490"/>
                <a:gd name="connsiteX52" fmla="*/ 1481656 w 6046637"/>
                <a:gd name="connsiteY52" fmla="*/ 516059 h 2360490"/>
                <a:gd name="connsiteX53" fmla="*/ 1145593 w 6046637"/>
                <a:gd name="connsiteY53" fmla="*/ 594213 h 2360490"/>
                <a:gd name="connsiteX54" fmla="*/ 434393 w 6046637"/>
                <a:gd name="connsiteY5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36469 w 6046637"/>
                <a:gd name="connsiteY19" fmla="*/ 2239657 h 2360490"/>
                <a:gd name="connsiteX20" fmla="*/ 4349902 w 6046637"/>
                <a:gd name="connsiteY20" fmla="*/ 2243259 h 2360490"/>
                <a:gd name="connsiteX21" fmla="*/ 4428056 w 6046637"/>
                <a:gd name="connsiteY21" fmla="*/ 2258890 h 2360490"/>
                <a:gd name="connsiteX22" fmla="*/ 4537471 w 6046637"/>
                <a:gd name="connsiteY22" fmla="*/ 2290151 h 2360490"/>
                <a:gd name="connsiteX23" fmla="*/ 4740671 w 6046637"/>
                <a:gd name="connsiteY23" fmla="*/ 2305782 h 2360490"/>
                <a:gd name="connsiteX24" fmla="*/ 4811009 w 6046637"/>
                <a:gd name="connsiteY24" fmla="*/ 2313598 h 2360490"/>
                <a:gd name="connsiteX25" fmla="*/ 4842271 w 6046637"/>
                <a:gd name="connsiteY25" fmla="*/ 2321413 h 2360490"/>
                <a:gd name="connsiteX26" fmla="*/ 5053286 w 6046637"/>
                <a:gd name="connsiteY26" fmla="*/ 2329228 h 2360490"/>
                <a:gd name="connsiteX27" fmla="*/ 5107994 w 6046637"/>
                <a:gd name="connsiteY27" fmla="*/ 2337044 h 2360490"/>
                <a:gd name="connsiteX28" fmla="*/ 5154886 w 6046637"/>
                <a:gd name="connsiteY28" fmla="*/ 2344859 h 2360490"/>
                <a:gd name="connsiteX29" fmla="*/ 5233040 w 6046637"/>
                <a:gd name="connsiteY29" fmla="*/ 2352675 h 2360490"/>
                <a:gd name="connsiteX30" fmla="*/ 5287748 w 6046637"/>
                <a:gd name="connsiteY30" fmla="*/ 2360490 h 2360490"/>
                <a:gd name="connsiteX31" fmla="*/ 5553471 w 6046637"/>
                <a:gd name="connsiteY31" fmla="*/ 2344859 h 2360490"/>
                <a:gd name="connsiteX32" fmla="*/ 5756671 w 6046637"/>
                <a:gd name="connsiteY32" fmla="*/ 2274521 h 2360490"/>
                <a:gd name="connsiteX33" fmla="*/ 5952056 w 6046637"/>
                <a:gd name="connsiteY33" fmla="*/ 2079136 h 2360490"/>
                <a:gd name="connsiteX34" fmla="*/ 6038025 w 6046637"/>
                <a:gd name="connsiteY34" fmla="*/ 1836859 h 2360490"/>
                <a:gd name="connsiteX35" fmla="*/ 6022394 w 6046637"/>
                <a:gd name="connsiteY35" fmla="*/ 1610213 h 2360490"/>
                <a:gd name="connsiteX36" fmla="*/ 5850456 w 6046637"/>
                <a:gd name="connsiteY36" fmla="*/ 1422644 h 2360490"/>
                <a:gd name="connsiteX37" fmla="*/ 5498763 w 6046637"/>
                <a:gd name="connsiteY37" fmla="*/ 1258521 h 2360490"/>
                <a:gd name="connsiteX38" fmla="*/ 5068917 w 6046637"/>
                <a:gd name="connsiteY38" fmla="*/ 1055321 h 2360490"/>
                <a:gd name="connsiteX39" fmla="*/ 4693779 w 6046637"/>
                <a:gd name="connsiteY39" fmla="*/ 844305 h 2360490"/>
                <a:gd name="connsiteX40" fmla="*/ 4498394 w 6046637"/>
                <a:gd name="connsiteY40" fmla="*/ 539505 h 2360490"/>
                <a:gd name="connsiteX41" fmla="*/ 4349902 w 6046637"/>
                <a:gd name="connsiteY41" fmla="*/ 242521 h 2360490"/>
                <a:gd name="connsiteX42" fmla="*/ 3982579 w 6046637"/>
                <a:gd name="connsiteY42" fmla="*/ 8059 h 2360490"/>
                <a:gd name="connsiteX43" fmla="*/ 3694631 w 6046637"/>
                <a:gd name="connsiteY43" fmla="*/ 0 h 2360490"/>
                <a:gd name="connsiteX44" fmla="*/ 3466763 w 6046637"/>
                <a:gd name="connsiteY44" fmla="*/ 23690 h 2360490"/>
                <a:gd name="connsiteX45" fmla="*/ 3201040 w 6046637"/>
                <a:gd name="connsiteY45" fmla="*/ 94028 h 2360490"/>
                <a:gd name="connsiteX46" fmla="*/ 2904056 w 6046637"/>
                <a:gd name="connsiteY46" fmla="*/ 195628 h 2360490"/>
                <a:gd name="connsiteX47" fmla="*/ 2575809 w 6046637"/>
                <a:gd name="connsiteY47" fmla="*/ 289413 h 2360490"/>
                <a:gd name="connsiteX48" fmla="*/ 2278825 w 6046637"/>
                <a:gd name="connsiteY48" fmla="*/ 375382 h 2360490"/>
                <a:gd name="connsiteX49" fmla="*/ 2114702 w 6046637"/>
                <a:gd name="connsiteY49" fmla="*/ 406644 h 2360490"/>
                <a:gd name="connsiteX50" fmla="*/ 1833348 w 6046637"/>
                <a:gd name="connsiteY50" fmla="*/ 476982 h 2360490"/>
                <a:gd name="connsiteX51" fmla="*/ 1481656 w 6046637"/>
                <a:gd name="connsiteY51" fmla="*/ 516059 h 2360490"/>
                <a:gd name="connsiteX52" fmla="*/ 1145593 w 6046637"/>
                <a:gd name="connsiteY52" fmla="*/ 594213 h 2360490"/>
                <a:gd name="connsiteX53" fmla="*/ 434393 w 6046637"/>
                <a:gd name="connsiteY5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49902 w 6046637"/>
                <a:gd name="connsiteY19" fmla="*/ 2243259 h 2360490"/>
                <a:gd name="connsiteX20" fmla="*/ 4428056 w 6046637"/>
                <a:gd name="connsiteY20" fmla="*/ 2258890 h 2360490"/>
                <a:gd name="connsiteX21" fmla="*/ 4537471 w 6046637"/>
                <a:gd name="connsiteY21" fmla="*/ 2290151 h 2360490"/>
                <a:gd name="connsiteX22" fmla="*/ 4740671 w 6046637"/>
                <a:gd name="connsiteY22" fmla="*/ 2305782 h 2360490"/>
                <a:gd name="connsiteX23" fmla="*/ 4811009 w 6046637"/>
                <a:gd name="connsiteY23" fmla="*/ 2313598 h 2360490"/>
                <a:gd name="connsiteX24" fmla="*/ 4842271 w 6046637"/>
                <a:gd name="connsiteY24" fmla="*/ 2321413 h 2360490"/>
                <a:gd name="connsiteX25" fmla="*/ 5053286 w 6046637"/>
                <a:gd name="connsiteY25" fmla="*/ 2329228 h 2360490"/>
                <a:gd name="connsiteX26" fmla="*/ 5107994 w 6046637"/>
                <a:gd name="connsiteY26" fmla="*/ 2337044 h 2360490"/>
                <a:gd name="connsiteX27" fmla="*/ 5154886 w 6046637"/>
                <a:gd name="connsiteY27" fmla="*/ 2344859 h 2360490"/>
                <a:gd name="connsiteX28" fmla="*/ 5233040 w 6046637"/>
                <a:gd name="connsiteY28" fmla="*/ 2352675 h 2360490"/>
                <a:gd name="connsiteX29" fmla="*/ 5287748 w 6046637"/>
                <a:gd name="connsiteY29" fmla="*/ 2360490 h 2360490"/>
                <a:gd name="connsiteX30" fmla="*/ 5553471 w 6046637"/>
                <a:gd name="connsiteY30" fmla="*/ 2344859 h 2360490"/>
                <a:gd name="connsiteX31" fmla="*/ 5756671 w 6046637"/>
                <a:gd name="connsiteY31" fmla="*/ 2274521 h 2360490"/>
                <a:gd name="connsiteX32" fmla="*/ 5952056 w 6046637"/>
                <a:gd name="connsiteY32" fmla="*/ 2079136 h 2360490"/>
                <a:gd name="connsiteX33" fmla="*/ 6038025 w 6046637"/>
                <a:gd name="connsiteY33" fmla="*/ 1836859 h 2360490"/>
                <a:gd name="connsiteX34" fmla="*/ 6022394 w 6046637"/>
                <a:gd name="connsiteY34" fmla="*/ 1610213 h 2360490"/>
                <a:gd name="connsiteX35" fmla="*/ 5850456 w 6046637"/>
                <a:gd name="connsiteY35" fmla="*/ 1422644 h 2360490"/>
                <a:gd name="connsiteX36" fmla="*/ 5498763 w 6046637"/>
                <a:gd name="connsiteY36" fmla="*/ 1258521 h 2360490"/>
                <a:gd name="connsiteX37" fmla="*/ 5068917 w 6046637"/>
                <a:gd name="connsiteY37" fmla="*/ 1055321 h 2360490"/>
                <a:gd name="connsiteX38" fmla="*/ 4693779 w 6046637"/>
                <a:gd name="connsiteY38" fmla="*/ 844305 h 2360490"/>
                <a:gd name="connsiteX39" fmla="*/ 4498394 w 6046637"/>
                <a:gd name="connsiteY39" fmla="*/ 539505 h 2360490"/>
                <a:gd name="connsiteX40" fmla="*/ 4349902 w 6046637"/>
                <a:gd name="connsiteY40" fmla="*/ 242521 h 2360490"/>
                <a:gd name="connsiteX41" fmla="*/ 3982579 w 6046637"/>
                <a:gd name="connsiteY41" fmla="*/ 8059 h 2360490"/>
                <a:gd name="connsiteX42" fmla="*/ 3694631 w 6046637"/>
                <a:gd name="connsiteY42" fmla="*/ 0 h 2360490"/>
                <a:gd name="connsiteX43" fmla="*/ 3466763 w 6046637"/>
                <a:gd name="connsiteY43" fmla="*/ 23690 h 2360490"/>
                <a:gd name="connsiteX44" fmla="*/ 3201040 w 6046637"/>
                <a:gd name="connsiteY44" fmla="*/ 94028 h 2360490"/>
                <a:gd name="connsiteX45" fmla="*/ 2904056 w 6046637"/>
                <a:gd name="connsiteY45" fmla="*/ 195628 h 2360490"/>
                <a:gd name="connsiteX46" fmla="*/ 2575809 w 6046637"/>
                <a:gd name="connsiteY46" fmla="*/ 289413 h 2360490"/>
                <a:gd name="connsiteX47" fmla="*/ 2278825 w 6046637"/>
                <a:gd name="connsiteY47" fmla="*/ 375382 h 2360490"/>
                <a:gd name="connsiteX48" fmla="*/ 2114702 w 6046637"/>
                <a:gd name="connsiteY48" fmla="*/ 406644 h 2360490"/>
                <a:gd name="connsiteX49" fmla="*/ 1833348 w 6046637"/>
                <a:gd name="connsiteY49" fmla="*/ 476982 h 2360490"/>
                <a:gd name="connsiteX50" fmla="*/ 1481656 w 6046637"/>
                <a:gd name="connsiteY50" fmla="*/ 516059 h 2360490"/>
                <a:gd name="connsiteX51" fmla="*/ 1145593 w 6046637"/>
                <a:gd name="connsiteY51" fmla="*/ 594213 h 2360490"/>
                <a:gd name="connsiteX52" fmla="*/ 434393 w 6046637"/>
                <a:gd name="connsiteY5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428056 w 6046637"/>
                <a:gd name="connsiteY19" fmla="*/ 2258890 h 2360490"/>
                <a:gd name="connsiteX20" fmla="*/ 4537471 w 6046637"/>
                <a:gd name="connsiteY20" fmla="*/ 2290151 h 2360490"/>
                <a:gd name="connsiteX21" fmla="*/ 4740671 w 6046637"/>
                <a:gd name="connsiteY21" fmla="*/ 2305782 h 2360490"/>
                <a:gd name="connsiteX22" fmla="*/ 4811009 w 6046637"/>
                <a:gd name="connsiteY22" fmla="*/ 2313598 h 2360490"/>
                <a:gd name="connsiteX23" fmla="*/ 4842271 w 6046637"/>
                <a:gd name="connsiteY23" fmla="*/ 2321413 h 2360490"/>
                <a:gd name="connsiteX24" fmla="*/ 5053286 w 6046637"/>
                <a:gd name="connsiteY24" fmla="*/ 2329228 h 2360490"/>
                <a:gd name="connsiteX25" fmla="*/ 5107994 w 6046637"/>
                <a:gd name="connsiteY25" fmla="*/ 2337044 h 2360490"/>
                <a:gd name="connsiteX26" fmla="*/ 5154886 w 6046637"/>
                <a:gd name="connsiteY26" fmla="*/ 2344859 h 2360490"/>
                <a:gd name="connsiteX27" fmla="*/ 5233040 w 6046637"/>
                <a:gd name="connsiteY27" fmla="*/ 2352675 h 2360490"/>
                <a:gd name="connsiteX28" fmla="*/ 5287748 w 6046637"/>
                <a:gd name="connsiteY28" fmla="*/ 2360490 h 2360490"/>
                <a:gd name="connsiteX29" fmla="*/ 5553471 w 6046637"/>
                <a:gd name="connsiteY29" fmla="*/ 2344859 h 2360490"/>
                <a:gd name="connsiteX30" fmla="*/ 5756671 w 6046637"/>
                <a:gd name="connsiteY30" fmla="*/ 2274521 h 2360490"/>
                <a:gd name="connsiteX31" fmla="*/ 5952056 w 6046637"/>
                <a:gd name="connsiteY31" fmla="*/ 2079136 h 2360490"/>
                <a:gd name="connsiteX32" fmla="*/ 6038025 w 6046637"/>
                <a:gd name="connsiteY32" fmla="*/ 1836859 h 2360490"/>
                <a:gd name="connsiteX33" fmla="*/ 6022394 w 6046637"/>
                <a:gd name="connsiteY33" fmla="*/ 1610213 h 2360490"/>
                <a:gd name="connsiteX34" fmla="*/ 5850456 w 6046637"/>
                <a:gd name="connsiteY34" fmla="*/ 1422644 h 2360490"/>
                <a:gd name="connsiteX35" fmla="*/ 5498763 w 6046637"/>
                <a:gd name="connsiteY35" fmla="*/ 1258521 h 2360490"/>
                <a:gd name="connsiteX36" fmla="*/ 5068917 w 6046637"/>
                <a:gd name="connsiteY36" fmla="*/ 1055321 h 2360490"/>
                <a:gd name="connsiteX37" fmla="*/ 4693779 w 6046637"/>
                <a:gd name="connsiteY37" fmla="*/ 844305 h 2360490"/>
                <a:gd name="connsiteX38" fmla="*/ 4498394 w 6046637"/>
                <a:gd name="connsiteY38" fmla="*/ 539505 h 2360490"/>
                <a:gd name="connsiteX39" fmla="*/ 4349902 w 6046637"/>
                <a:gd name="connsiteY39" fmla="*/ 242521 h 2360490"/>
                <a:gd name="connsiteX40" fmla="*/ 3982579 w 6046637"/>
                <a:gd name="connsiteY40" fmla="*/ 8059 h 2360490"/>
                <a:gd name="connsiteX41" fmla="*/ 3694631 w 6046637"/>
                <a:gd name="connsiteY41" fmla="*/ 0 h 2360490"/>
                <a:gd name="connsiteX42" fmla="*/ 3466763 w 6046637"/>
                <a:gd name="connsiteY42" fmla="*/ 23690 h 2360490"/>
                <a:gd name="connsiteX43" fmla="*/ 3201040 w 6046637"/>
                <a:gd name="connsiteY43" fmla="*/ 94028 h 2360490"/>
                <a:gd name="connsiteX44" fmla="*/ 2904056 w 6046637"/>
                <a:gd name="connsiteY44" fmla="*/ 195628 h 2360490"/>
                <a:gd name="connsiteX45" fmla="*/ 2575809 w 6046637"/>
                <a:gd name="connsiteY45" fmla="*/ 289413 h 2360490"/>
                <a:gd name="connsiteX46" fmla="*/ 2278825 w 6046637"/>
                <a:gd name="connsiteY46" fmla="*/ 375382 h 2360490"/>
                <a:gd name="connsiteX47" fmla="*/ 2114702 w 6046637"/>
                <a:gd name="connsiteY47" fmla="*/ 406644 h 2360490"/>
                <a:gd name="connsiteX48" fmla="*/ 1833348 w 6046637"/>
                <a:gd name="connsiteY48" fmla="*/ 476982 h 2360490"/>
                <a:gd name="connsiteX49" fmla="*/ 1481656 w 6046637"/>
                <a:gd name="connsiteY49" fmla="*/ 516059 h 2360490"/>
                <a:gd name="connsiteX50" fmla="*/ 1145593 w 6046637"/>
                <a:gd name="connsiteY50" fmla="*/ 594213 h 2360490"/>
                <a:gd name="connsiteX51" fmla="*/ 434393 w 6046637"/>
                <a:gd name="connsiteY51"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537471 w 6046637"/>
                <a:gd name="connsiteY19" fmla="*/ 2290151 h 2360490"/>
                <a:gd name="connsiteX20" fmla="*/ 4740671 w 6046637"/>
                <a:gd name="connsiteY20" fmla="*/ 2305782 h 2360490"/>
                <a:gd name="connsiteX21" fmla="*/ 4811009 w 6046637"/>
                <a:gd name="connsiteY21" fmla="*/ 2313598 h 2360490"/>
                <a:gd name="connsiteX22" fmla="*/ 4842271 w 6046637"/>
                <a:gd name="connsiteY22" fmla="*/ 2321413 h 2360490"/>
                <a:gd name="connsiteX23" fmla="*/ 5053286 w 6046637"/>
                <a:gd name="connsiteY23" fmla="*/ 2329228 h 2360490"/>
                <a:gd name="connsiteX24" fmla="*/ 5107994 w 6046637"/>
                <a:gd name="connsiteY24" fmla="*/ 2337044 h 2360490"/>
                <a:gd name="connsiteX25" fmla="*/ 5154886 w 6046637"/>
                <a:gd name="connsiteY25" fmla="*/ 2344859 h 2360490"/>
                <a:gd name="connsiteX26" fmla="*/ 5233040 w 6046637"/>
                <a:gd name="connsiteY26" fmla="*/ 2352675 h 2360490"/>
                <a:gd name="connsiteX27" fmla="*/ 5287748 w 6046637"/>
                <a:gd name="connsiteY27" fmla="*/ 2360490 h 2360490"/>
                <a:gd name="connsiteX28" fmla="*/ 5553471 w 6046637"/>
                <a:gd name="connsiteY28" fmla="*/ 2344859 h 2360490"/>
                <a:gd name="connsiteX29" fmla="*/ 5756671 w 6046637"/>
                <a:gd name="connsiteY29" fmla="*/ 2274521 h 2360490"/>
                <a:gd name="connsiteX30" fmla="*/ 5952056 w 6046637"/>
                <a:gd name="connsiteY30" fmla="*/ 2079136 h 2360490"/>
                <a:gd name="connsiteX31" fmla="*/ 6038025 w 6046637"/>
                <a:gd name="connsiteY31" fmla="*/ 1836859 h 2360490"/>
                <a:gd name="connsiteX32" fmla="*/ 6022394 w 6046637"/>
                <a:gd name="connsiteY32" fmla="*/ 1610213 h 2360490"/>
                <a:gd name="connsiteX33" fmla="*/ 5850456 w 6046637"/>
                <a:gd name="connsiteY33" fmla="*/ 1422644 h 2360490"/>
                <a:gd name="connsiteX34" fmla="*/ 5498763 w 6046637"/>
                <a:gd name="connsiteY34" fmla="*/ 1258521 h 2360490"/>
                <a:gd name="connsiteX35" fmla="*/ 5068917 w 6046637"/>
                <a:gd name="connsiteY35" fmla="*/ 1055321 h 2360490"/>
                <a:gd name="connsiteX36" fmla="*/ 4693779 w 6046637"/>
                <a:gd name="connsiteY36" fmla="*/ 844305 h 2360490"/>
                <a:gd name="connsiteX37" fmla="*/ 4498394 w 6046637"/>
                <a:gd name="connsiteY37" fmla="*/ 539505 h 2360490"/>
                <a:gd name="connsiteX38" fmla="*/ 4349902 w 6046637"/>
                <a:gd name="connsiteY38" fmla="*/ 242521 h 2360490"/>
                <a:gd name="connsiteX39" fmla="*/ 3982579 w 6046637"/>
                <a:gd name="connsiteY39" fmla="*/ 8059 h 2360490"/>
                <a:gd name="connsiteX40" fmla="*/ 3694631 w 6046637"/>
                <a:gd name="connsiteY40" fmla="*/ 0 h 2360490"/>
                <a:gd name="connsiteX41" fmla="*/ 3466763 w 6046637"/>
                <a:gd name="connsiteY41" fmla="*/ 23690 h 2360490"/>
                <a:gd name="connsiteX42" fmla="*/ 3201040 w 6046637"/>
                <a:gd name="connsiteY42" fmla="*/ 94028 h 2360490"/>
                <a:gd name="connsiteX43" fmla="*/ 2904056 w 6046637"/>
                <a:gd name="connsiteY43" fmla="*/ 195628 h 2360490"/>
                <a:gd name="connsiteX44" fmla="*/ 2575809 w 6046637"/>
                <a:gd name="connsiteY44" fmla="*/ 289413 h 2360490"/>
                <a:gd name="connsiteX45" fmla="*/ 2278825 w 6046637"/>
                <a:gd name="connsiteY45" fmla="*/ 375382 h 2360490"/>
                <a:gd name="connsiteX46" fmla="*/ 2114702 w 6046637"/>
                <a:gd name="connsiteY46" fmla="*/ 406644 h 2360490"/>
                <a:gd name="connsiteX47" fmla="*/ 1833348 w 6046637"/>
                <a:gd name="connsiteY47" fmla="*/ 476982 h 2360490"/>
                <a:gd name="connsiteX48" fmla="*/ 1481656 w 6046637"/>
                <a:gd name="connsiteY48" fmla="*/ 516059 h 2360490"/>
                <a:gd name="connsiteX49" fmla="*/ 1145593 w 6046637"/>
                <a:gd name="connsiteY49" fmla="*/ 594213 h 2360490"/>
                <a:gd name="connsiteX50" fmla="*/ 434393 w 6046637"/>
                <a:gd name="connsiteY50"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4811009 w 6046637"/>
                <a:gd name="connsiteY20" fmla="*/ 2313598 h 2360490"/>
                <a:gd name="connsiteX21" fmla="*/ 4842271 w 6046637"/>
                <a:gd name="connsiteY21" fmla="*/ 2321413 h 2360490"/>
                <a:gd name="connsiteX22" fmla="*/ 5053286 w 6046637"/>
                <a:gd name="connsiteY22" fmla="*/ 2329228 h 2360490"/>
                <a:gd name="connsiteX23" fmla="*/ 5107994 w 6046637"/>
                <a:gd name="connsiteY23" fmla="*/ 2337044 h 2360490"/>
                <a:gd name="connsiteX24" fmla="*/ 5154886 w 6046637"/>
                <a:gd name="connsiteY24" fmla="*/ 2344859 h 2360490"/>
                <a:gd name="connsiteX25" fmla="*/ 5233040 w 6046637"/>
                <a:gd name="connsiteY25" fmla="*/ 2352675 h 2360490"/>
                <a:gd name="connsiteX26" fmla="*/ 5287748 w 6046637"/>
                <a:gd name="connsiteY26" fmla="*/ 2360490 h 2360490"/>
                <a:gd name="connsiteX27" fmla="*/ 5553471 w 6046637"/>
                <a:gd name="connsiteY27" fmla="*/ 2344859 h 2360490"/>
                <a:gd name="connsiteX28" fmla="*/ 5756671 w 6046637"/>
                <a:gd name="connsiteY28" fmla="*/ 2274521 h 2360490"/>
                <a:gd name="connsiteX29" fmla="*/ 5952056 w 6046637"/>
                <a:gd name="connsiteY29" fmla="*/ 2079136 h 2360490"/>
                <a:gd name="connsiteX30" fmla="*/ 6038025 w 6046637"/>
                <a:gd name="connsiteY30" fmla="*/ 1836859 h 2360490"/>
                <a:gd name="connsiteX31" fmla="*/ 6022394 w 6046637"/>
                <a:gd name="connsiteY31" fmla="*/ 1610213 h 2360490"/>
                <a:gd name="connsiteX32" fmla="*/ 5850456 w 6046637"/>
                <a:gd name="connsiteY32" fmla="*/ 1422644 h 2360490"/>
                <a:gd name="connsiteX33" fmla="*/ 5498763 w 6046637"/>
                <a:gd name="connsiteY33" fmla="*/ 1258521 h 2360490"/>
                <a:gd name="connsiteX34" fmla="*/ 5068917 w 6046637"/>
                <a:gd name="connsiteY34" fmla="*/ 1055321 h 2360490"/>
                <a:gd name="connsiteX35" fmla="*/ 4693779 w 6046637"/>
                <a:gd name="connsiteY35" fmla="*/ 844305 h 2360490"/>
                <a:gd name="connsiteX36" fmla="*/ 4498394 w 6046637"/>
                <a:gd name="connsiteY36" fmla="*/ 539505 h 2360490"/>
                <a:gd name="connsiteX37" fmla="*/ 4349902 w 6046637"/>
                <a:gd name="connsiteY37" fmla="*/ 242521 h 2360490"/>
                <a:gd name="connsiteX38" fmla="*/ 3982579 w 6046637"/>
                <a:gd name="connsiteY38" fmla="*/ 8059 h 2360490"/>
                <a:gd name="connsiteX39" fmla="*/ 3694631 w 6046637"/>
                <a:gd name="connsiteY39" fmla="*/ 0 h 2360490"/>
                <a:gd name="connsiteX40" fmla="*/ 3466763 w 6046637"/>
                <a:gd name="connsiteY40" fmla="*/ 23690 h 2360490"/>
                <a:gd name="connsiteX41" fmla="*/ 3201040 w 6046637"/>
                <a:gd name="connsiteY41" fmla="*/ 94028 h 2360490"/>
                <a:gd name="connsiteX42" fmla="*/ 2904056 w 6046637"/>
                <a:gd name="connsiteY42" fmla="*/ 195628 h 2360490"/>
                <a:gd name="connsiteX43" fmla="*/ 2575809 w 6046637"/>
                <a:gd name="connsiteY43" fmla="*/ 289413 h 2360490"/>
                <a:gd name="connsiteX44" fmla="*/ 2278825 w 6046637"/>
                <a:gd name="connsiteY44" fmla="*/ 375382 h 2360490"/>
                <a:gd name="connsiteX45" fmla="*/ 2114702 w 6046637"/>
                <a:gd name="connsiteY45" fmla="*/ 406644 h 2360490"/>
                <a:gd name="connsiteX46" fmla="*/ 1833348 w 6046637"/>
                <a:gd name="connsiteY46" fmla="*/ 476982 h 2360490"/>
                <a:gd name="connsiteX47" fmla="*/ 1481656 w 6046637"/>
                <a:gd name="connsiteY47" fmla="*/ 516059 h 2360490"/>
                <a:gd name="connsiteX48" fmla="*/ 1145593 w 6046637"/>
                <a:gd name="connsiteY48" fmla="*/ 594213 h 2360490"/>
                <a:gd name="connsiteX49" fmla="*/ 434393 w 6046637"/>
                <a:gd name="connsiteY4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4842271 w 6046637"/>
                <a:gd name="connsiteY20" fmla="*/ 2321413 h 2360490"/>
                <a:gd name="connsiteX21" fmla="*/ 5053286 w 6046637"/>
                <a:gd name="connsiteY21" fmla="*/ 2329228 h 2360490"/>
                <a:gd name="connsiteX22" fmla="*/ 5107994 w 6046637"/>
                <a:gd name="connsiteY22" fmla="*/ 2337044 h 2360490"/>
                <a:gd name="connsiteX23" fmla="*/ 5154886 w 6046637"/>
                <a:gd name="connsiteY23" fmla="*/ 2344859 h 2360490"/>
                <a:gd name="connsiteX24" fmla="*/ 5233040 w 6046637"/>
                <a:gd name="connsiteY24" fmla="*/ 2352675 h 2360490"/>
                <a:gd name="connsiteX25" fmla="*/ 5287748 w 6046637"/>
                <a:gd name="connsiteY25" fmla="*/ 2360490 h 2360490"/>
                <a:gd name="connsiteX26" fmla="*/ 5553471 w 6046637"/>
                <a:gd name="connsiteY26" fmla="*/ 2344859 h 2360490"/>
                <a:gd name="connsiteX27" fmla="*/ 5756671 w 6046637"/>
                <a:gd name="connsiteY27" fmla="*/ 2274521 h 2360490"/>
                <a:gd name="connsiteX28" fmla="*/ 5952056 w 6046637"/>
                <a:gd name="connsiteY28" fmla="*/ 2079136 h 2360490"/>
                <a:gd name="connsiteX29" fmla="*/ 6038025 w 6046637"/>
                <a:gd name="connsiteY29" fmla="*/ 1836859 h 2360490"/>
                <a:gd name="connsiteX30" fmla="*/ 6022394 w 6046637"/>
                <a:gd name="connsiteY30" fmla="*/ 1610213 h 2360490"/>
                <a:gd name="connsiteX31" fmla="*/ 5850456 w 6046637"/>
                <a:gd name="connsiteY31" fmla="*/ 1422644 h 2360490"/>
                <a:gd name="connsiteX32" fmla="*/ 5498763 w 6046637"/>
                <a:gd name="connsiteY32" fmla="*/ 1258521 h 2360490"/>
                <a:gd name="connsiteX33" fmla="*/ 5068917 w 6046637"/>
                <a:gd name="connsiteY33" fmla="*/ 1055321 h 2360490"/>
                <a:gd name="connsiteX34" fmla="*/ 4693779 w 6046637"/>
                <a:gd name="connsiteY34" fmla="*/ 844305 h 2360490"/>
                <a:gd name="connsiteX35" fmla="*/ 4498394 w 6046637"/>
                <a:gd name="connsiteY35" fmla="*/ 539505 h 2360490"/>
                <a:gd name="connsiteX36" fmla="*/ 4349902 w 6046637"/>
                <a:gd name="connsiteY36" fmla="*/ 242521 h 2360490"/>
                <a:gd name="connsiteX37" fmla="*/ 3982579 w 6046637"/>
                <a:gd name="connsiteY37" fmla="*/ 8059 h 2360490"/>
                <a:gd name="connsiteX38" fmla="*/ 3694631 w 6046637"/>
                <a:gd name="connsiteY38" fmla="*/ 0 h 2360490"/>
                <a:gd name="connsiteX39" fmla="*/ 3466763 w 6046637"/>
                <a:gd name="connsiteY39" fmla="*/ 23690 h 2360490"/>
                <a:gd name="connsiteX40" fmla="*/ 3201040 w 6046637"/>
                <a:gd name="connsiteY40" fmla="*/ 94028 h 2360490"/>
                <a:gd name="connsiteX41" fmla="*/ 2904056 w 6046637"/>
                <a:gd name="connsiteY41" fmla="*/ 195628 h 2360490"/>
                <a:gd name="connsiteX42" fmla="*/ 2575809 w 6046637"/>
                <a:gd name="connsiteY42" fmla="*/ 289413 h 2360490"/>
                <a:gd name="connsiteX43" fmla="*/ 2278825 w 6046637"/>
                <a:gd name="connsiteY43" fmla="*/ 375382 h 2360490"/>
                <a:gd name="connsiteX44" fmla="*/ 2114702 w 6046637"/>
                <a:gd name="connsiteY44" fmla="*/ 406644 h 2360490"/>
                <a:gd name="connsiteX45" fmla="*/ 1833348 w 6046637"/>
                <a:gd name="connsiteY45" fmla="*/ 476982 h 2360490"/>
                <a:gd name="connsiteX46" fmla="*/ 1481656 w 6046637"/>
                <a:gd name="connsiteY46" fmla="*/ 516059 h 2360490"/>
                <a:gd name="connsiteX47" fmla="*/ 1145593 w 6046637"/>
                <a:gd name="connsiteY47" fmla="*/ 594213 h 2360490"/>
                <a:gd name="connsiteX48" fmla="*/ 434393 w 6046637"/>
                <a:gd name="connsiteY4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107994 w 6046637"/>
                <a:gd name="connsiteY21" fmla="*/ 2337044 h 2360490"/>
                <a:gd name="connsiteX22" fmla="*/ 5154886 w 6046637"/>
                <a:gd name="connsiteY22" fmla="*/ 2344859 h 2360490"/>
                <a:gd name="connsiteX23" fmla="*/ 5233040 w 6046637"/>
                <a:gd name="connsiteY23" fmla="*/ 2352675 h 2360490"/>
                <a:gd name="connsiteX24" fmla="*/ 5287748 w 6046637"/>
                <a:gd name="connsiteY24" fmla="*/ 2360490 h 2360490"/>
                <a:gd name="connsiteX25" fmla="*/ 5553471 w 6046637"/>
                <a:gd name="connsiteY25" fmla="*/ 2344859 h 2360490"/>
                <a:gd name="connsiteX26" fmla="*/ 5756671 w 6046637"/>
                <a:gd name="connsiteY26" fmla="*/ 2274521 h 2360490"/>
                <a:gd name="connsiteX27" fmla="*/ 5952056 w 6046637"/>
                <a:gd name="connsiteY27" fmla="*/ 2079136 h 2360490"/>
                <a:gd name="connsiteX28" fmla="*/ 6038025 w 6046637"/>
                <a:gd name="connsiteY28" fmla="*/ 1836859 h 2360490"/>
                <a:gd name="connsiteX29" fmla="*/ 6022394 w 6046637"/>
                <a:gd name="connsiteY29" fmla="*/ 1610213 h 2360490"/>
                <a:gd name="connsiteX30" fmla="*/ 5850456 w 6046637"/>
                <a:gd name="connsiteY30" fmla="*/ 1422644 h 2360490"/>
                <a:gd name="connsiteX31" fmla="*/ 5498763 w 6046637"/>
                <a:gd name="connsiteY31" fmla="*/ 1258521 h 2360490"/>
                <a:gd name="connsiteX32" fmla="*/ 5068917 w 6046637"/>
                <a:gd name="connsiteY32" fmla="*/ 1055321 h 2360490"/>
                <a:gd name="connsiteX33" fmla="*/ 4693779 w 6046637"/>
                <a:gd name="connsiteY33" fmla="*/ 844305 h 2360490"/>
                <a:gd name="connsiteX34" fmla="*/ 4498394 w 6046637"/>
                <a:gd name="connsiteY34" fmla="*/ 539505 h 2360490"/>
                <a:gd name="connsiteX35" fmla="*/ 4349902 w 6046637"/>
                <a:gd name="connsiteY35" fmla="*/ 242521 h 2360490"/>
                <a:gd name="connsiteX36" fmla="*/ 3982579 w 6046637"/>
                <a:gd name="connsiteY36" fmla="*/ 8059 h 2360490"/>
                <a:gd name="connsiteX37" fmla="*/ 3694631 w 6046637"/>
                <a:gd name="connsiteY37" fmla="*/ 0 h 2360490"/>
                <a:gd name="connsiteX38" fmla="*/ 3466763 w 6046637"/>
                <a:gd name="connsiteY38" fmla="*/ 23690 h 2360490"/>
                <a:gd name="connsiteX39" fmla="*/ 3201040 w 6046637"/>
                <a:gd name="connsiteY39" fmla="*/ 94028 h 2360490"/>
                <a:gd name="connsiteX40" fmla="*/ 2904056 w 6046637"/>
                <a:gd name="connsiteY40" fmla="*/ 195628 h 2360490"/>
                <a:gd name="connsiteX41" fmla="*/ 2575809 w 6046637"/>
                <a:gd name="connsiteY41" fmla="*/ 289413 h 2360490"/>
                <a:gd name="connsiteX42" fmla="*/ 2278825 w 6046637"/>
                <a:gd name="connsiteY42" fmla="*/ 375382 h 2360490"/>
                <a:gd name="connsiteX43" fmla="*/ 2114702 w 6046637"/>
                <a:gd name="connsiteY43" fmla="*/ 406644 h 2360490"/>
                <a:gd name="connsiteX44" fmla="*/ 1833348 w 6046637"/>
                <a:gd name="connsiteY44" fmla="*/ 476982 h 2360490"/>
                <a:gd name="connsiteX45" fmla="*/ 1481656 w 6046637"/>
                <a:gd name="connsiteY45" fmla="*/ 516059 h 2360490"/>
                <a:gd name="connsiteX46" fmla="*/ 1145593 w 6046637"/>
                <a:gd name="connsiteY46" fmla="*/ 594213 h 2360490"/>
                <a:gd name="connsiteX47" fmla="*/ 434393 w 6046637"/>
                <a:gd name="connsiteY47"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154886 w 6046637"/>
                <a:gd name="connsiteY21" fmla="*/ 2344859 h 2360490"/>
                <a:gd name="connsiteX22" fmla="*/ 5233040 w 6046637"/>
                <a:gd name="connsiteY22" fmla="*/ 2352675 h 2360490"/>
                <a:gd name="connsiteX23" fmla="*/ 5287748 w 6046637"/>
                <a:gd name="connsiteY23" fmla="*/ 2360490 h 2360490"/>
                <a:gd name="connsiteX24" fmla="*/ 5553471 w 6046637"/>
                <a:gd name="connsiteY24" fmla="*/ 2344859 h 2360490"/>
                <a:gd name="connsiteX25" fmla="*/ 5756671 w 6046637"/>
                <a:gd name="connsiteY25" fmla="*/ 2274521 h 2360490"/>
                <a:gd name="connsiteX26" fmla="*/ 5952056 w 6046637"/>
                <a:gd name="connsiteY26" fmla="*/ 2079136 h 2360490"/>
                <a:gd name="connsiteX27" fmla="*/ 6038025 w 6046637"/>
                <a:gd name="connsiteY27" fmla="*/ 1836859 h 2360490"/>
                <a:gd name="connsiteX28" fmla="*/ 6022394 w 6046637"/>
                <a:gd name="connsiteY28" fmla="*/ 1610213 h 2360490"/>
                <a:gd name="connsiteX29" fmla="*/ 5850456 w 6046637"/>
                <a:gd name="connsiteY29" fmla="*/ 1422644 h 2360490"/>
                <a:gd name="connsiteX30" fmla="*/ 5498763 w 6046637"/>
                <a:gd name="connsiteY30" fmla="*/ 1258521 h 2360490"/>
                <a:gd name="connsiteX31" fmla="*/ 5068917 w 6046637"/>
                <a:gd name="connsiteY31" fmla="*/ 1055321 h 2360490"/>
                <a:gd name="connsiteX32" fmla="*/ 4693779 w 6046637"/>
                <a:gd name="connsiteY32" fmla="*/ 844305 h 2360490"/>
                <a:gd name="connsiteX33" fmla="*/ 4498394 w 6046637"/>
                <a:gd name="connsiteY33" fmla="*/ 539505 h 2360490"/>
                <a:gd name="connsiteX34" fmla="*/ 4349902 w 6046637"/>
                <a:gd name="connsiteY34" fmla="*/ 242521 h 2360490"/>
                <a:gd name="connsiteX35" fmla="*/ 3982579 w 6046637"/>
                <a:gd name="connsiteY35" fmla="*/ 8059 h 2360490"/>
                <a:gd name="connsiteX36" fmla="*/ 3694631 w 6046637"/>
                <a:gd name="connsiteY36" fmla="*/ 0 h 2360490"/>
                <a:gd name="connsiteX37" fmla="*/ 3466763 w 6046637"/>
                <a:gd name="connsiteY37" fmla="*/ 23690 h 2360490"/>
                <a:gd name="connsiteX38" fmla="*/ 3201040 w 6046637"/>
                <a:gd name="connsiteY38" fmla="*/ 94028 h 2360490"/>
                <a:gd name="connsiteX39" fmla="*/ 2904056 w 6046637"/>
                <a:gd name="connsiteY39" fmla="*/ 195628 h 2360490"/>
                <a:gd name="connsiteX40" fmla="*/ 2575809 w 6046637"/>
                <a:gd name="connsiteY40" fmla="*/ 289413 h 2360490"/>
                <a:gd name="connsiteX41" fmla="*/ 2278825 w 6046637"/>
                <a:gd name="connsiteY41" fmla="*/ 375382 h 2360490"/>
                <a:gd name="connsiteX42" fmla="*/ 2114702 w 6046637"/>
                <a:gd name="connsiteY42" fmla="*/ 406644 h 2360490"/>
                <a:gd name="connsiteX43" fmla="*/ 1833348 w 6046637"/>
                <a:gd name="connsiteY43" fmla="*/ 476982 h 2360490"/>
                <a:gd name="connsiteX44" fmla="*/ 1481656 w 6046637"/>
                <a:gd name="connsiteY44" fmla="*/ 516059 h 2360490"/>
                <a:gd name="connsiteX45" fmla="*/ 1145593 w 6046637"/>
                <a:gd name="connsiteY45" fmla="*/ 594213 h 2360490"/>
                <a:gd name="connsiteX46" fmla="*/ 434393 w 6046637"/>
                <a:gd name="connsiteY4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233040 w 6046637"/>
                <a:gd name="connsiteY21" fmla="*/ 2352675 h 2360490"/>
                <a:gd name="connsiteX22" fmla="*/ 5287748 w 6046637"/>
                <a:gd name="connsiteY22" fmla="*/ 2360490 h 2360490"/>
                <a:gd name="connsiteX23" fmla="*/ 5553471 w 6046637"/>
                <a:gd name="connsiteY23" fmla="*/ 2344859 h 2360490"/>
                <a:gd name="connsiteX24" fmla="*/ 5756671 w 6046637"/>
                <a:gd name="connsiteY24" fmla="*/ 2274521 h 2360490"/>
                <a:gd name="connsiteX25" fmla="*/ 5952056 w 6046637"/>
                <a:gd name="connsiteY25" fmla="*/ 2079136 h 2360490"/>
                <a:gd name="connsiteX26" fmla="*/ 6038025 w 6046637"/>
                <a:gd name="connsiteY26" fmla="*/ 1836859 h 2360490"/>
                <a:gd name="connsiteX27" fmla="*/ 6022394 w 6046637"/>
                <a:gd name="connsiteY27" fmla="*/ 1610213 h 2360490"/>
                <a:gd name="connsiteX28" fmla="*/ 5850456 w 6046637"/>
                <a:gd name="connsiteY28" fmla="*/ 1422644 h 2360490"/>
                <a:gd name="connsiteX29" fmla="*/ 5498763 w 6046637"/>
                <a:gd name="connsiteY29" fmla="*/ 1258521 h 2360490"/>
                <a:gd name="connsiteX30" fmla="*/ 5068917 w 6046637"/>
                <a:gd name="connsiteY30" fmla="*/ 1055321 h 2360490"/>
                <a:gd name="connsiteX31" fmla="*/ 4693779 w 6046637"/>
                <a:gd name="connsiteY31" fmla="*/ 844305 h 2360490"/>
                <a:gd name="connsiteX32" fmla="*/ 4498394 w 6046637"/>
                <a:gd name="connsiteY32" fmla="*/ 539505 h 2360490"/>
                <a:gd name="connsiteX33" fmla="*/ 4349902 w 6046637"/>
                <a:gd name="connsiteY33" fmla="*/ 242521 h 2360490"/>
                <a:gd name="connsiteX34" fmla="*/ 3982579 w 6046637"/>
                <a:gd name="connsiteY34" fmla="*/ 8059 h 2360490"/>
                <a:gd name="connsiteX35" fmla="*/ 3694631 w 6046637"/>
                <a:gd name="connsiteY35" fmla="*/ 0 h 2360490"/>
                <a:gd name="connsiteX36" fmla="*/ 3466763 w 6046637"/>
                <a:gd name="connsiteY36" fmla="*/ 23690 h 2360490"/>
                <a:gd name="connsiteX37" fmla="*/ 3201040 w 6046637"/>
                <a:gd name="connsiteY37" fmla="*/ 94028 h 2360490"/>
                <a:gd name="connsiteX38" fmla="*/ 2904056 w 6046637"/>
                <a:gd name="connsiteY38" fmla="*/ 195628 h 2360490"/>
                <a:gd name="connsiteX39" fmla="*/ 2575809 w 6046637"/>
                <a:gd name="connsiteY39" fmla="*/ 289413 h 2360490"/>
                <a:gd name="connsiteX40" fmla="*/ 2278825 w 6046637"/>
                <a:gd name="connsiteY40" fmla="*/ 375382 h 2360490"/>
                <a:gd name="connsiteX41" fmla="*/ 2114702 w 6046637"/>
                <a:gd name="connsiteY41" fmla="*/ 406644 h 2360490"/>
                <a:gd name="connsiteX42" fmla="*/ 1833348 w 6046637"/>
                <a:gd name="connsiteY42" fmla="*/ 476982 h 2360490"/>
                <a:gd name="connsiteX43" fmla="*/ 1481656 w 6046637"/>
                <a:gd name="connsiteY43" fmla="*/ 516059 h 2360490"/>
                <a:gd name="connsiteX44" fmla="*/ 1145593 w 6046637"/>
                <a:gd name="connsiteY44" fmla="*/ 594213 h 2360490"/>
                <a:gd name="connsiteX45" fmla="*/ 434393 w 6046637"/>
                <a:gd name="connsiteY4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287748 w 6046637"/>
                <a:gd name="connsiteY21" fmla="*/ 2360490 h 2360490"/>
                <a:gd name="connsiteX22" fmla="*/ 5553471 w 6046637"/>
                <a:gd name="connsiteY22" fmla="*/ 2344859 h 2360490"/>
                <a:gd name="connsiteX23" fmla="*/ 5756671 w 6046637"/>
                <a:gd name="connsiteY23" fmla="*/ 2274521 h 2360490"/>
                <a:gd name="connsiteX24" fmla="*/ 5952056 w 6046637"/>
                <a:gd name="connsiteY24" fmla="*/ 2079136 h 2360490"/>
                <a:gd name="connsiteX25" fmla="*/ 6038025 w 6046637"/>
                <a:gd name="connsiteY25" fmla="*/ 1836859 h 2360490"/>
                <a:gd name="connsiteX26" fmla="*/ 6022394 w 6046637"/>
                <a:gd name="connsiteY26" fmla="*/ 1610213 h 2360490"/>
                <a:gd name="connsiteX27" fmla="*/ 5850456 w 6046637"/>
                <a:gd name="connsiteY27" fmla="*/ 1422644 h 2360490"/>
                <a:gd name="connsiteX28" fmla="*/ 5498763 w 6046637"/>
                <a:gd name="connsiteY28" fmla="*/ 1258521 h 2360490"/>
                <a:gd name="connsiteX29" fmla="*/ 5068917 w 6046637"/>
                <a:gd name="connsiteY29" fmla="*/ 1055321 h 2360490"/>
                <a:gd name="connsiteX30" fmla="*/ 4693779 w 6046637"/>
                <a:gd name="connsiteY30" fmla="*/ 844305 h 2360490"/>
                <a:gd name="connsiteX31" fmla="*/ 4498394 w 6046637"/>
                <a:gd name="connsiteY31" fmla="*/ 539505 h 2360490"/>
                <a:gd name="connsiteX32" fmla="*/ 4349902 w 6046637"/>
                <a:gd name="connsiteY32" fmla="*/ 242521 h 2360490"/>
                <a:gd name="connsiteX33" fmla="*/ 3982579 w 6046637"/>
                <a:gd name="connsiteY33" fmla="*/ 8059 h 2360490"/>
                <a:gd name="connsiteX34" fmla="*/ 3694631 w 6046637"/>
                <a:gd name="connsiteY34" fmla="*/ 0 h 2360490"/>
                <a:gd name="connsiteX35" fmla="*/ 3466763 w 6046637"/>
                <a:gd name="connsiteY35" fmla="*/ 23690 h 2360490"/>
                <a:gd name="connsiteX36" fmla="*/ 3201040 w 6046637"/>
                <a:gd name="connsiteY36" fmla="*/ 94028 h 2360490"/>
                <a:gd name="connsiteX37" fmla="*/ 2904056 w 6046637"/>
                <a:gd name="connsiteY37" fmla="*/ 195628 h 2360490"/>
                <a:gd name="connsiteX38" fmla="*/ 2575809 w 6046637"/>
                <a:gd name="connsiteY38" fmla="*/ 289413 h 2360490"/>
                <a:gd name="connsiteX39" fmla="*/ 2278825 w 6046637"/>
                <a:gd name="connsiteY39" fmla="*/ 375382 h 2360490"/>
                <a:gd name="connsiteX40" fmla="*/ 2114702 w 6046637"/>
                <a:gd name="connsiteY40" fmla="*/ 406644 h 2360490"/>
                <a:gd name="connsiteX41" fmla="*/ 1833348 w 6046637"/>
                <a:gd name="connsiteY41" fmla="*/ 476982 h 2360490"/>
                <a:gd name="connsiteX42" fmla="*/ 1481656 w 6046637"/>
                <a:gd name="connsiteY42" fmla="*/ 516059 h 2360490"/>
                <a:gd name="connsiteX43" fmla="*/ 1145593 w 6046637"/>
                <a:gd name="connsiteY43" fmla="*/ 594213 h 2360490"/>
                <a:gd name="connsiteX44" fmla="*/ 434393 w 6046637"/>
                <a:gd name="connsiteY44" fmla="*/ 820860 h 2360490"/>
                <a:gd name="connsiteX0" fmla="*/ 434395 w 6046637"/>
                <a:gd name="connsiteY0" fmla="*/ 828675 h 2344859"/>
                <a:gd name="connsiteX1" fmla="*/ 160856 w 6046637"/>
                <a:gd name="connsiteY1" fmla="*/ 977167 h 2344859"/>
                <a:gd name="connsiteX2" fmla="*/ 12363 w 6046637"/>
                <a:gd name="connsiteY2" fmla="*/ 1164736 h 2344859"/>
                <a:gd name="connsiteX3" fmla="*/ 17431 w 6046637"/>
                <a:gd name="connsiteY3" fmla="*/ 1504095 h 2344859"/>
                <a:gd name="connsiteX4" fmla="*/ 129594 w 6046637"/>
                <a:gd name="connsiteY4" fmla="*/ 1727444 h 2344859"/>
                <a:gd name="connsiteX5" fmla="*/ 301532 w 6046637"/>
                <a:gd name="connsiteY5" fmla="*/ 1821228 h 2344859"/>
                <a:gd name="connsiteX6" fmla="*/ 637594 w 6046637"/>
                <a:gd name="connsiteY6" fmla="*/ 1938459 h 2344859"/>
                <a:gd name="connsiteX7" fmla="*/ 1004917 w 6046637"/>
                <a:gd name="connsiteY7" fmla="*/ 2055690 h 2344859"/>
                <a:gd name="connsiteX8" fmla="*/ 1348794 w 6046637"/>
                <a:gd name="connsiteY8" fmla="*/ 2118213 h 2344859"/>
                <a:gd name="connsiteX9" fmla="*/ 1708302 w 6046637"/>
                <a:gd name="connsiteY9" fmla="*/ 2165105 h 2344859"/>
                <a:gd name="connsiteX10" fmla="*/ 1934948 w 6046637"/>
                <a:gd name="connsiteY10" fmla="*/ 2204182 h 2344859"/>
                <a:gd name="connsiteX11" fmla="*/ 2239748 w 6046637"/>
                <a:gd name="connsiteY11" fmla="*/ 2227628 h 2344859"/>
                <a:gd name="connsiteX12" fmla="*/ 2489840 w 6046637"/>
                <a:gd name="connsiteY12" fmla="*/ 2196367 h 2344859"/>
                <a:gd name="connsiteX13" fmla="*/ 2693040 w 6046637"/>
                <a:gd name="connsiteY13" fmla="*/ 2157290 h 2344859"/>
                <a:gd name="connsiteX14" fmla="*/ 2958763 w 6046637"/>
                <a:gd name="connsiteY14" fmla="*/ 2094767 h 2344859"/>
                <a:gd name="connsiteX15" fmla="*/ 3177594 w 6046637"/>
                <a:gd name="connsiteY15" fmla="*/ 2063505 h 2344859"/>
                <a:gd name="connsiteX16" fmla="*/ 3654332 w 6046637"/>
                <a:gd name="connsiteY16" fmla="*/ 2047875 h 2344859"/>
                <a:gd name="connsiteX17" fmla="*/ 3951317 w 6046637"/>
                <a:gd name="connsiteY17" fmla="*/ 2133844 h 2344859"/>
                <a:gd name="connsiteX18" fmla="*/ 4310825 w 6046637"/>
                <a:gd name="connsiteY18" fmla="*/ 2235444 h 2344859"/>
                <a:gd name="connsiteX19" fmla="*/ 4740671 w 6046637"/>
                <a:gd name="connsiteY19" fmla="*/ 2305782 h 2344859"/>
                <a:gd name="connsiteX20" fmla="*/ 5053286 w 6046637"/>
                <a:gd name="connsiteY20" fmla="*/ 2329228 h 2344859"/>
                <a:gd name="connsiteX21" fmla="*/ 5553471 w 6046637"/>
                <a:gd name="connsiteY21" fmla="*/ 2344859 h 2344859"/>
                <a:gd name="connsiteX22" fmla="*/ 5756671 w 6046637"/>
                <a:gd name="connsiteY22" fmla="*/ 2274521 h 2344859"/>
                <a:gd name="connsiteX23" fmla="*/ 5952056 w 6046637"/>
                <a:gd name="connsiteY23" fmla="*/ 2079136 h 2344859"/>
                <a:gd name="connsiteX24" fmla="*/ 6038025 w 6046637"/>
                <a:gd name="connsiteY24" fmla="*/ 1836859 h 2344859"/>
                <a:gd name="connsiteX25" fmla="*/ 6022394 w 6046637"/>
                <a:gd name="connsiteY25" fmla="*/ 1610213 h 2344859"/>
                <a:gd name="connsiteX26" fmla="*/ 5850456 w 6046637"/>
                <a:gd name="connsiteY26" fmla="*/ 1422644 h 2344859"/>
                <a:gd name="connsiteX27" fmla="*/ 5498763 w 6046637"/>
                <a:gd name="connsiteY27" fmla="*/ 1258521 h 2344859"/>
                <a:gd name="connsiteX28" fmla="*/ 5068917 w 6046637"/>
                <a:gd name="connsiteY28" fmla="*/ 1055321 h 2344859"/>
                <a:gd name="connsiteX29" fmla="*/ 4693779 w 6046637"/>
                <a:gd name="connsiteY29" fmla="*/ 844305 h 2344859"/>
                <a:gd name="connsiteX30" fmla="*/ 4498394 w 6046637"/>
                <a:gd name="connsiteY30" fmla="*/ 539505 h 2344859"/>
                <a:gd name="connsiteX31" fmla="*/ 4349902 w 6046637"/>
                <a:gd name="connsiteY31" fmla="*/ 242521 h 2344859"/>
                <a:gd name="connsiteX32" fmla="*/ 3982579 w 6046637"/>
                <a:gd name="connsiteY32" fmla="*/ 8059 h 2344859"/>
                <a:gd name="connsiteX33" fmla="*/ 3694631 w 6046637"/>
                <a:gd name="connsiteY33" fmla="*/ 0 h 2344859"/>
                <a:gd name="connsiteX34" fmla="*/ 3466763 w 6046637"/>
                <a:gd name="connsiteY34" fmla="*/ 23690 h 2344859"/>
                <a:gd name="connsiteX35" fmla="*/ 3201040 w 6046637"/>
                <a:gd name="connsiteY35" fmla="*/ 94028 h 2344859"/>
                <a:gd name="connsiteX36" fmla="*/ 2904056 w 6046637"/>
                <a:gd name="connsiteY36" fmla="*/ 195628 h 2344859"/>
                <a:gd name="connsiteX37" fmla="*/ 2575809 w 6046637"/>
                <a:gd name="connsiteY37" fmla="*/ 289413 h 2344859"/>
                <a:gd name="connsiteX38" fmla="*/ 2278825 w 6046637"/>
                <a:gd name="connsiteY38" fmla="*/ 375382 h 2344859"/>
                <a:gd name="connsiteX39" fmla="*/ 2114702 w 6046637"/>
                <a:gd name="connsiteY39" fmla="*/ 406644 h 2344859"/>
                <a:gd name="connsiteX40" fmla="*/ 1833348 w 6046637"/>
                <a:gd name="connsiteY40" fmla="*/ 476982 h 2344859"/>
                <a:gd name="connsiteX41" fmla="*/ 1481656 w 6046637"/>
                <a:gd name="connsiteY41" fmla="*/ 516059 h 2344859"/>
                <a:gd name="connsiteX42" fmla="*/ 1145593 w 6046637"/>
                <a:gd name="connsiteY42" fmla="*/ 594213 h 2344859"/>
                <a:gd name="connsiteX43" fmla="*/ 434393 w 6046637"/>
                <a:gd name="connsiteY43"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648549 w 6057592"/>
                <a:gd name="connsiteY5" fmla="*/ 1938459 h 2344859"/>
                <a:gd name="connsiteX6" fmla="*/ 1015872 w 6057592"/>
                <a:gd name="connsiteY6" fmla="*/ 2055690 h 2344859"/>
                <a:gd name="connsiteX7" fmla="*/ 1359749 w 6057592"/>
                <a:gd name="connsiteY7" fmla="*/ 2118213 h 2344859"/>
                <a:gd name="connsiteX8" fmla="*/ 1719257 w 6057592"/>
                <a:gd name="connsiteY8" fmla="*/ 2165105 h 2344859"/>
                <a:gd name="connsiteX9" fmla="*/ 1945903 w 6057592"/>
                <a:gd name="connsiteY9" fmla="*/ 2204182 h 2344859"/>
                <a:gd name="connsiteX10" fmla="*/ 2250703 w 6057592"/>
                <a:gd name="connsiteY10" fmla="*/ 2227628 h 2344859"/>
                <a:gd name="connsiteX11" fmla="*/ 2500795 w 6057592"/>
                <a:gd name="connsiteY11" fmla="*/ 2196367 h 2344859"/>
                <a:gd name="connsiteX12" fmla="*/ 2703995 w 6057592"/>
                <a:gd name="connsiteY12" fmla="*/ 2157290 h 2344859"/>
                <a:gd name="connsiteX13" fmla="*/ 2969718 w 6057592"/>
                <a:gd name="connsiteY13" fmla="*/ 2094767 h 2344859"/>
                <a:gd name="connsiteX14" fmla="*/ 3188549 w 6057592"/>
                <a:gd name="connsiteY14" fmla="*/ 2063505 h 2344859"/>
                <a:gd name="connsiteX15" fmla="*/ 3665287 w 6057592"/>
                <a:gd name="connsiteY15" fmla="*/ 2047875 h 2344859"/>
                <a:gd name="connsiteX16" fmla="*/ 3962272 w 6057592"/>
                <a:gd name="connsiteY16" fmla="*/ 2133844 h 2344859"/>
                <a:gd name="connsiteX17" fmla="*/ 4321780 w 6057592"/>
                <a:gd name="connsiteY17" fmla="*/ 2235444 h 2344859"/>
                <a:gd name="connsiteX18" fmla="*/ 4751626 w 6057592"/>
                <a:gd name="connsiteY18" fmla="*/ 2305782 h 2344859"/>
                <a:gd name="connsiteX19" fmla="*/ 5064241 w 6057592"/>
                <a:gd name="connsiteY19" fmla="*/ 2329228 h 2344859"/>
                <a:gd name="connsiteX20" fmla="*/ 5564426 w 6057592"/>
                <a:gd name="connsiteY20" fmla="*/ 2344859 h 2344859"/>
                <a:gd name="connsiteX21" fmla="*/ 5767626 w 6057592"/>
                <a:gd name="connsiteY21" fmla="*/ 2274521 h 2344859"/>
                <a:gd name="connsiteX22" fmla="*/ 5963011 w 6057592"/>
                <a:gd name="connsiteY22" fmla="*/ 2079136 h 2344859"/>
                <a:gd name="connsiteX23" fmla="*/ 6048980 w 6057592"/>
                <a:gd name="connsiteY23" fmla="*/ 1836859 h 2344859"/>
                <a:gd name="connsiteX24" fmla="*/ 6033349 w 6057592"/>
                <a:gd name="connsiteY24" fmla="*/ 1610213 h 2344859"/>
                <a:gd name="connsiteX25" fmla="*/ 5861411 w 6057592"/>
                <a:gd name="connsiteY25" fmla="*/ 1422644 h 2344859"/>
                <a:gd name="connsiteX26" fmla="*/ 5509718 w 6057592"/>
                <a:gd name="connsiteY26" fmla="*/ 1258521 h 2344859"/>
                <a:gd name="connsiteX27" fmla="*/ 5079872 w 6057592"/>
                <a:gd name="connsiteY27" fmla="*/ 1055321 h 2344859"/>
                <a:gd name="connsiteX28" fmla="*/ 4704734 w 6057592"/>
                <a:gd name="connsiteY28" fmla="*/ 844305 h 2344859"/>
                <a:gd name="connsiteX29" fmla="*/ 4509349 w 6057592"/>
                <a:gd name="connsiteY29" fmla="*/ 539505 h 2344859"/>
                <a:gd name="connsiteX30" fmla="*/ 4360857 w 6057592"/>
                <a:gd name="connsiteY30" fmla="*/ 242521 h 2344859"/>
                <a:gd name="connsiteX31" fmla="*/ 3993534 w 6057592"/>
                <a:gd name="connsiteY31" fmla="*/ 8059 h 2344859"/>
                <a:gd name="connsiteX32" fmla="*/ 3705586 w 6057592"/>
                <a:gd name="connsiteY32" fmla="*/ 0 h 2344859"/>
                <a:gd name="connsiteX33" fmla="*/ 3477718 w 6057592"/>
                <a:gd name="connsiteY33" fmla="*/ 23690 h 2344859"/>
                <a:gd name="connsiteX34" fmla="*/ 3211995 w 6057592"/>
                <a:gd name="connsiteY34" fmla="*/ 94028 h 2344859"/>
                <a:gd name="connsiteX35" fmla="*/ 2915011 w 6057592"/>
                <a:gd name="connsiteY35" fmla="*/ 195628 h 2344859"/>
                <a:gd name="connsiteX36" fmla="*/ 2586764 w 6057592"/>
                <a:gd name="connsiteY36" fmla="*/ 289413 h 2344859"/>
                <a:gd name="connsiteX37" fmla="*/ 2289780 w 6057592"/>
                <a:gd name="connsiteY37" fmla="*/ 375382 h 2344859"/>
                <a:gd name="connsiteX38" fmla="*/ 2125657 w 6057592"/>
                <a:gd name="connsiteY38" fmla="*/ 406644 h 2344859"/>
                <a:gd name="connsiteX39" fmla="*/ 1844303 w 6057592"/>
                <a:gd name="connsiteY39" fmla="*/ 476982 h 2344859"/>
                <a:gd name="connsiteX40" fmla="*/ 1492611 w 6057592"/>
                <a:gd name="connsiteY40" fmla="*/ 516059 h 2344859"/>
                <a:gd name="connsiteX41" fmla="*/ 1156548 w 6057592"/>
                <a:gd name="connsiteY41" fmla="*/ 594213 h 2344859"/>
                <a:gd name="connsiteX42" fmla="*/ 445348 w 6057592"/>
                <a:gd name="connsiteY42"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719257 w 6057592"/>
                <a:gd name="connsiteY7" fmla="*/ 2165105 h 2344859"/>
                <a:gd name="connsiteX8" fmla="*/ 1945903 w 6057592"/>
                <a:gd name="connsiteY8" fmla="*/ 2204182 h 2344859"/>
                <a:gd name="connsiteX9" fmla="*/ 2250703 w 6057592"/>
                <a:gd name="connsiteY9" fmla="*/ 2227628 h 2344859"/>
                <a:gd name="connsiteX10" fmla="*/ 2500795 w 6057592"/>
                <a:gd name="connsiteY10" fmla="*/ 2196367 h 2344859"/>
                <a:gd name="connsiteX11" fmla="*/ 2703995 w 6057592"/>
                <a:gd name="connsiteY11" fmla="*/ 2157290 h 2344859"/>
                <a:gd name="connsiteX12" fmla="*/ 2969718 w 6057592"/>
                <a:gd name="connsiteY12" fmla="*/ 2094767 h 2344859"/>
                <a:gd name="connsiteX13" fmla="*/ 3188549 w 6057592"/>
                <a:gd name="connsiteY13" fmla="*/ 2063505 h 2344859"/>
                <a:gd name="connsiteX14" fmla="*/ 3665287 w 6057592"/>
                <a:gd name="connsiteY14" fmla="*/ 2047875 h 2344859"/>
                <a:gd name="connsiteX15" fmla="*/ 3962272 w 6057592"/>
                <a:gd name="connsiteY15" fmla="*/ 2133844 h 2344859"/>
                <a:gd name="connsiteX16" fmla="*/ 4321780 w 6057592"/>
                <a:gd name="connsiteY16" fmla="*/ 2235444 h 2344859"/>
                <a:gd name="connsiteX17" fmla="*/ 4751626 w 6057592"/>
                <a:gd name="connsiteY17" fmla="*/ 2305782 h 2344859"/>
                <a:gd name="connsiteX18" fmla="*/ 5064241 w 6057592"/>
                <a:gd name="connsiteY18" fmla="*/ 2329228 h 2344859"/>
                <a:gd name="connsiteX19" fmla="*/ 5564426 w 6057592"/>
                <a:gd name="connsiteY19" fmla="*/ 2344859 h 2344859"/>
                <a:gd name="connsiteX20" fmla="*/ 5767626 w 6057592"/>
                <a:gd name="connsiteY20" fmla="*/ 2274521 h 2344859"/>
                <a:gd name="connsiteX21" fmla="*/ 5963011 w 6057592"/>
                <a:gd name="connsiteY21" fmla="*/ 2079136 h 2344859"/>
                <a:gd name="connsiteX22" fmla="*/ 6048980 w 6057592"/>
                <a:gd name="connsiteY22" fmla="*/ 1836859 h 2344859"/>
                <a:gd name="connsiteX23" fmla="*/ 6033349 w 6057592"/>
                <a:gd name="connsiteY23" fmla="*/ 1610213 h 2344859"/>
                <a:gd name="connsiteX24" fmla="*/ 5861411 w 6057592"/>
                <a:gd name="connsiteY24" fmla="*/ 1422644 h 2344859"/>
                <a:gd name="connsiteX25" fmla="*/ 5509718 w 6057592"/>
                <a:gd name="connsiteY25" fmla="*/ 1258521 h 2344859"/>
                <a:gd name="connsiteX26" fmla="*/ 5079872 w 6057592"/>
                <a:gd name="connsiteY26" fmla="*/ 1055321 h 2344859"/>
                <a:gd name="connsiteX27" fmla="*/ 4704734 w 6057592"/>
                <a:gd name="connsiteY27" fmla="*/ 844305 h 2344859"/>
                <a:gd name="connsiteX28" fmla="*/ 4509349 w 6057592"/>
                <a:gd name="connsiteY28" fmla="*/ 539505 h 2344859"/>
                <a:gd name="connsiteX29" fmla="*/ 4360857 w 6057592"/>
                <a:gd name="connsiteY29" fmla="*/ 242521 h 2344859"/>
                <a:gd name="connsiteX30" fmla="*/ 3993534 w 6057592"/>
                <a:gd name="connsiteY30" fmla="*/ 8059 h 2344859"/>
                <a:gd name="connsiteX31" fmla="*/ 3705586 w 6057592"/>
                <a:gd name="connsiteY31" fmla="*/ 0 h 2344859"/>
                <a:gd name="connsiteX32" fmla="*/ 3477718 w 6057592"/>
                <a:gd name="connsiteY32" fmla="*/ 23690 h 2344859"/>
                <a:gd name="connsiteX33" fmla="*/ 3211995 w 6057592"/>
                <a:gd name="connsiteY33" fmla="*/ 94028 h 2344859"/>
                <a:gd name="connsiteX34" fmla="*/ 2915011 w 6057592"/>
                <a:gd name="connsiteY34" fmla="*/ 195628 h 2344859"/>
                <a:gd name="connsiteX35" fmla="*/ 2586764 w 6057592"/>
                <a:gd name="connsiteY35" fmla="*/ 289413 h 2344859"/>
                <a:gd name="connsiteX36" fmla="*/ 2289780 w 6057592"/>
                <a:gd name="connsiteY36" fmla="*/ 375382 h 2344859"/>
                <a:gd name="connsiteX37" fmla="*/ 2125657 w 6057592"/>
                <a:gd name="connsiteY37" fmla="*/ 406644 h 2344859"/>
                <a:gd name="connsiteX38" fmla="*/ 1844303 w 6057592"/>
                <a:gd name="connsiteY38" fmla="*/ 476982 h 2344859"/>
                <a:gd name="connsiteX39" fmla="*/ 1492611 w 6057592"/>
                <a:gd name="connsiteY39" fmla="*/ 516059 h 2344859"/>
                <a:gd name="connsiteX40" fmla="*/ 1156548 w 6057592"/>
                <a:gd name="connsiteY40" fmla="*/ 594213 h 2344859"/>
                <a:gd name="connsiteX41" fmla="*/ 445348 w 6057592"/>
                <a:gd name="connsiteY41"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689949 w 6057592"/>
                <a:gd name="connsiteY7" fmla="*/ 2162664 h 2344859"/>
                <a:gd name="connsiteX8" fmla="*/ 1719257 w 6057592"/>
                <a:gd name="connsiteY8" fmla="*/ 2165105 h 2344859"/>
                <a:gd name="connsiteX9" fmla="*/ 1945903 w 6057592"/>
                <a:gd name="connsiteY9" fmla="*/ 2204182 h 2344859"/>
                <a:gd name="connsiteX10" fmla="*/ 2250703 w 6057592"/>
                <a:gd name="connsiteY10" fmla="*/ 2227628 h 2344859"/>
                <a:gd name="connsiteX11" fmla="*/ 2500795 w 6057592"/>
                <a:gd name="connsiteY11" fmla="*/ 2196367 h 2344859"/>
                <a:gd name="connsiteX12" fmla="*/ 2703995 w 6057592"/>
                <a:gd name="connsiteY12" fmla="*/ 2157290 h 2344859"/>
                <a:gd name="connsiteX13" fmla="*/ 2969718 w 6057592"/>
                <a:gd name="connsiteY13" fmla="*/ 2094767 h 2344859"/>
                <a:gd name="connsiteX14" fmla="*/ 3188549 w 6057592"/>
                <a:gd name="connsiteY14" fmla="*/ 2063505 h 2344859"/>
                <a:gd name="connsiteX15" fmla="*/ 3665287 w 6057592"/>
                <a:gd name="connsiteY15" fmla="*/ 2047875 h 2344859"/>
                <a:gd name="connsiteX16" fmla="*/ 3962272 w 6057592"/>
                <a:gd name="connsiteY16" fmla="*/ 2133844 h 2344859"/>
                <a:gd name="connsiteX17" fmla="*/ 4321780 w 6057592"/>
                <a:gd name="connsiteY17" fmla="*/ 2235444 h 2344859"/>
                <a:gd name="connsiteX18" fmla="*/ 4751626 w 6057592"/>
                <a:gd name="connsiteY18" fmla="*/ 2305782 h 2344859"/>
                <a:gd name="connsiteX19" fmla="*/ 5064241 w 6057592"/>
                <a:gd name="connsiteY19" fmla="*/ 2329228 h 2344859"/>
                <a:gd name="connsiteX20" fmla="*/ 5564426 w 6057592"/>
                <a:gd name="connsiteY20" fmla="*/ 2344859 h 2344859"/>
                <a:gd name="connsiteX21" fmla="*/ 5767626 w 6057592"/>
                <a:gd name="connsiteY21" fmla="*/ 2274521 h 2344859"/>
                <a:gd name="connsiteX22" fmla="*/ 5963011 w 6057592"/>
                <a:gd name="connsiteY22" fmla="*/ 2079136 h 2344859"/>
                <a:gd name="connsiteX23" fmla="*/ 6048980 w 6057592"/>
                <a:gd name="connsiteY23" fmla="*/ 1836859 h 2344859"/>
                <a:gd name="connsiteX24" fmla="*/ 6033349 w 6057592"/>
                <a:gd name="connsiteY24" fmla="*/ 1610213 h 2344859"/>
                <a:gd name="connsiteX25" fmla="*/ 5861411 w 6057592"/>
                <a:gd name="connsiteY25" fmla="*/ 1422644 h 2344859"/>
                <a:gd name="connsiteX26" fmla="*/ 5509718 w 6057592"/>
                <a:gd name="connsiteY26" fmla="*/ 1258521 h 2344859"/>
                <a:gd name="connsiteX27" fmla="*/ 5079872 w 6057592"/>
                <a:gd name="connsiteY27" fmla="*/ 1055321 h 2344859"/>
                <a:gd name="connsiteX28" fmla="*/ 4704734 w 6057592"/>
                <a:gd name="connsiteY28" fmla="*/ 844305 h 2344859"/>
                <a:gd name="connsiteX29" fmla="*/ 4509349 w 6057592"/>
                <a:gd name="connsiteY29" fmla="*/ 539505 h 2344859"/>
                <a:gd name="connsiteX30" fmla="*/ 4360857 w 6057592"/>
                <a:gd name="connsiteY30" fmla="*/ 242521 h 2344859"/>
                <a:gd name="connsiteX31" fmla="*/ 3993534 w 6057592"/>
                <a:gd name="connsiteY31" fmla="*/ 8059 h 2344859"/>
                <a:gd name="connsiteX32" fmla="*/ 3705586 w 6057592"/>
                <a:gd name="connsiteY32" fmla="*/ 0 h 2344859"/>
                <a:gd name="connsiteX33" fmla="*/ 3477718 w 6057592"/>
                <a:gd name="connsiteY33" fmla="*/ 23690 h 2344859"/>
                <a:gd name="connsiteX34" fmla="*/ 3211995 w 6057592"/>
                <a:gd name="connsiteY34" fmla="*/ 94028 h 2344859"/>
                <a:gd name="connsiteX35" fmla="*/ 2915011 w 6057592"/>
                <a:gd name="connsiteY35" fmla="*/ 195628 h 2344859"/>
                <a:gd name="connsiteX36" fmla="*/ 2586764 w 6057592"/>
                <a:gd name="connsiteY36" fmla="*/ 289413 h 2344859"/>
                <a:gd name="connsiteX37" fmla="*/ 2289780 w 6057592"/>
                <a:gd name="connsiteY37" fmla="*/ 375382 h 2344859"/>
                <a:gd name="connsiteX38" fmla="*/ 2125657 w 6057592"/>
                <a:gd name="connsiteY38" fmla="*/ 406644 h 2344859"/>
                <a:gd name="connsiteX39" fmla="*/ 1844303 w 6057592"/>
                <a:gd name="connsiteY39" fmla="*/ 476982 h 2344859"/>
                <a:gd name="connsiteX40" fmla="*/ 1492611 w 6057592"/>
                <a:gd name="connsiteY40" fmla="*/ 516059 h 2344859"/>
                <a:gd name="connsiteX41" fmla="*/ 1156548 w 6057592"/>
                <a:gd name="connsiteY41" fmla="*/ 594213 h 2344859"/>
                <a:gd name="connsiteX42" fmla="*/ 445348 w 6057592"/>
                <a:gd name="connsiteY42"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689949 w 6057592"/>
                <a:gd name="connsiteY7" fmla="*/ 2162664 h 2344859"/>
                <a:gd name="connsiteX8" fmla="*/ 1945903 w 6057592"/>
                <a:gd name="connsiteY8" fmla="*/ 2204182 h 2344859"/>
                <a:gd name="connsiteX9" fmla="*/ 2250703 w 6057592"/>
                <a:gd name="connsiteY9" fmla="*/ 2227628 h 2344859"/>
                <a:gd name="connsiteX10" fmla="*/ 2500795 w 6057592"/>
                <a:gd name="connsiteY10" fmla="*/ 2196367 h 2344859"/>
                <a:gd name="connsiteX11" fmla="*/ 2703995 w 6057592"/>
                <a:gd name="connsiteY11" fmla="*/ 2157290 h 2344859"/>
                <a:gd name="connsiteX12" fmla="*/ 2969718 w 6057592"/>
                <a:gd name="connsiteY12" fmla="*/ 2094767 h 2344859"/>
                <a:gd name="connsiteX13" fmla="*/ 3188549 w 6057592"/>
                <a:gd name="connsiteY13" fmla="*/ 2063505 h 2344859"/>
                <a:gd name="connsiteX14" fmla="*/ 3665287 w 6057592"/>
                <a:gd name="connsiteY14" fmla="*/ 2047875 h 2344859"/>
                <a:gd name="connsiteX15" fmla="*/ 3962272 w 6057592"/>
                <a:gd name="connsiteY15" fmla="*/ 2133844 h 2344859"/>
                <a:gd name="connsiteX16" fmla="*/ 4321780 w 6057592"/>
                <a:gd name="connsiteY16" fmla="*/ 2235444 h 2344859"/>
                <a:gd name="connsiteX17" fmla="*/ 4751626 w 6057592"/>
                <a:gd name="connsiteY17" fmla="*/ 2305782 h 2344859"/>
                <a:gd name="connsiteX18" fmla="*/ 5064241 w 6057592"/>
                <a:gd name="connsiteY18" fmla="*/ 2329228 h 2344859"/>
                <a:gd name="connsiteX19" fmla="*/ 5564426 w 6057592"/>
                <a:gd name="connsiteY19" fmla="*/ 2344859 h 2344859"/>
                <a:gd name="connsiteX20" fmla="*/ 5767626 w 6057592"/>
                <a:gd name="connsiteY20" fmla="*/ 2274521 h 2344859"/>
                <a:gd name="connsiteX21" fmla="*/ 5963011 w 6057592"/>
                <a:gd name="connsiteY21" fmla="*/ 2079136 h 2344859"/>
                <a:gd name="connsiteX22" fmla="*/ 6048980 w 6057592"/>
                <a:gd name="connsiteY22" fmla="*/ 1836859 h 2344859"/>
                <a:gd name="connsiteX23" fmla="*/ 6033349 w 6057592"/>
                <a:gd name="connsiteY23" fmla="*/ 1610213 h 2344859"/>
                <a:gd name="connsiteX24" fmla="*/ 5861411 w 6057592"/>
                <a:gd name="connsiteY24" fmla="*/ 1422644 h 2344859"/>
                <a:gd name="connsiteX25" fmla="*/ 5509718 w 6057592"/>
                <a:gd name="connsiteY25" fmla="*/ 1258521 h 2344859"/>
                <a:gd name="connsiteX26" fmla="*/ 5079872 w 6057592"/>
                <a:gd name="connsiteY26" fmla="*/ 1055321 h 2344859"/>
                <a:gd name="connsiteX27" fmla="*/ 4704734 w 6057592"/>
                <a:gd name="connsiteY27" fmla="*/ 844305 h 2344859"/>
                <a:gd name="connsiteX28" fmla="*/ 4509349 w 6057592"/>
                <a:gd name="connsiteY28" fmla="*/ 539505 h 2344859"/>
                <a:gd name="connsiteX29" fmla="*/ 4360857 w 6057592"/>
                <a:gd name="connsiteY29" fmla="*/ 242521 h 2344859"/>
                <a:gd name="connsiteX30" fmla="*/ 3993534 w 6057592"/>
                <a:gd name="connsiteY30" fmla="*/ 8059 h 2344859"/>
                <a:gd name="connsiteX31" fmla="*/ 3705586 w 6057592"/>
                <a:gd name="connsiteY31" fmla="*/ 0 h 2344859"/>
                <a:gd name="connsiteX32" fmla="*/ 3477718 w 6057592"/>
                <a:gd name="connsiteY32" fmla="*/ 23690 h 2344859"/>
                <a:gd name="connsiteX33" fmla="*/ 3211995 w 6057592"/>
                <a:gd name="connsiteY33" fmla="*/ 94028 h 2344859"/>
                <a:gd name="connsiteX34" fmla="*/ 2915011 w 6057592"/>
                <a:gd name="connsiteY34" fmla="*/ 195628 h 2344859"/>
                <a:gd name="connsiteX35" fmla="*/ 2586764 w 6057592"/>
                <a:gd name="connsiteY35" fmla="*/ 289413 h 2344859"/>
                <a:gd name="connsiteX36" fmla="*/ 2289780 w 6057592"/>
                <a:gd name="connsiteY36" fmla="*/ 375382 h 2344859"/>
                <a:gd name="connsiteX37" fmla="*/ 2125657 w 6057592"/>
                <a:gd name="connsiteY37" fmla="*/ 406644 h 2344859"/>
                <a:gd name="connsiteX38" fmla="*/ 1844303 w 6057592"/>
                <a:gd name="connsiteY38" fmla="*/ 476982 h 2344859"/>
                <a:gd name="connsiteX39" fmla="*/ 1492611 w 6057592"/>
                <a:gd name="connsiteY39" fmla="*/ 516059 h 2344859"/>
                <a:gd name="connsiteX40" fmla="*/ 1156548 w 6057592"/>
                <a:gd name="connsiteY40" fmla="*/ 594213 h 2344859"/>
                <a:gd name="connsiteX41" fmla="*/ 445348 w 6057592"/>
                <a:gd name="connsiteY41"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945903 w 6057592"/>
                <a:gd name="connsiteY7" fmla="*/ 2204182 h 2344859"/>
                <a:gd name="connsiteX8" fmla="*/ 2250703 w 6057592"/>
                <a:gd name="connsiteY8" fmla="*/ 2227628 h 2344859"/>
                <a:gd name="connsiteX9" fmla="*/ 2500795 w 6057592"/>
                <a:gd name="connsiteY9" fmla="*/ 2196367 h 2344859"/>
                <a:gd name="connsiteX10" fmla="*/ 2703995 w 6057592"/>
                <a:gd name="connsiteY10" fmla="*/ 2157290 h 2344859"/>
                <a:gd name="connsiteX11" fmla="*/ 2969718 w 6057592"/>
                <a:gd name="connsiteY11" fmla="*/ 2094767 h 2344859"/>
                <a:gd name="connsiteX12" fmla="*/ 3188549 w 6057592"/>
                <a:gd name="connsiteY12" fmla="*/ 2063505 h 2344859"/>
                <a:gd name="connsiteX13" fmla="*/ 3665287 w 6057592"/>
                <a:gd name="connsiteY13" fmla="*/ 2047875 h 2344859"/>
                <a:gd name="connsiteX14" fmla="*/ 3962272 w 6057592"/>
                <a:gd name="connsiteY14" fmla="*/ 2133844 h 2344859"/>
                <a:gd name="connsiteX15" fmla="*/ 4321780 w 6057592"/>
                <a:gd name="connsiteY15" fmla="*/ 2235444 h 2344859"/>
                <a:gd name="connsiteX16" fmla="*/ 4751626 w 6057592"/>
                <a:gd name="connsiteY16" fmla="*/ 2305782 h 2344859"/>
                <a:gd name="connsiteX17" fmla="*/ 5064241 w 6057592"/>
                <a:gd name="connsiteY17" fmla="*/ 2329228 h 2344859"/>
                <a:gd name="connsiteX18" fmla="*/ 5564426 w 6057592"/>
                <a:gd name="connsiteY18" fmla="*/ 2344859 h 2344859"/>
                <a:gd name="connsiteX19" fmla="*/ 5767626 w 6057592"/>
                <a:gd name="connsiteY19" fmla="*/ 2274521 h 2344859"/>
                <a:gd name="connsiteX20" fmla="*/ 5963011 w 6057592"/>
                <a:gd name="connsiteY20" fmla="*/ 2079136 h 2344859"/>
                <a:gd name="connsiteX21" fmla="*/ 6048980 w 6057592"/>
                <a:gd name="connsiteY21" fmla="*/ 1836859 h 2344859"/>
                <a:gd name="connsiteX22" fmla="*/ 6033349 w 6057592"/>
                <a:gd name="connsiteY22" fmla="*/ 1610213 h 2344859"/>
                <a:gd name="connsiteX23" fmla="*/ 5861411 w 6057592"/>
                <a:gd name="connsiteY23" fmla="*/ 1422644 h 2344859"/>
                <a:gd name="connsiteX24" fmla="*/ 5509718 w 6057592"/>
                <a:gd name="connsiteY24" fmla="*/ 1258521 h 2344859"/>
                <a:gd name="connsiteX25" fmla="*/ 5079872 w 6057592"/>
                <a:gd name="connsiteY25" fmla="*/ 1055321 h 2344859"/>
                <a:gd name="connsiteX26" fmla="*/ 4704734 w 6057592"/>
                <a:gd name="connsiteY26" fmla="*/ 844305 h 2344859"/>
                <a:gd name="connsiteX27" fmla="*/ 4509349 w 6057592"/>
                <a:gd name="connsiteY27" fmla="*/ 539505 h 2344859"/>
                <a:gd name="connsiteX28" fmla="*/ 4360857 w 6057592"/>
                <a:gd name="connsiteY28" fmla="*/ 242521 h 2344859"/>
                <a:gd name="connsiteX29" fmla="*/ 3993534 w 6057592"/>
                <a:gd name="connsiteY29" fmla="*/ 8059 h 2344859"/>
                <a:gd name="connsiteX30" fmla="*/ 3705586 w 6057592"/>
                <a:gd name="connsiteY30" fmla="*/ 0 h 2344859"/>
                <a:gd name="connsiteX31" fmla="*/ 3477718 w 6057592"/>
                <a:gd name="connsiteY31" fmla="*/ 23690 h 2344859"/>
                <a:gd name="connsiteX32" fmla="*/ 3211995 w 6057592"/>
                <a:gd name="connsiteY32" fmla="*/ 94028 h 2344859"/>
                <a:gd name="connsiteX33" fmla="*/ 2915011 w 6057592"/>
                <a:gd name="connsiteY33" fmla="*/ 195628 h 2344859"/>
                <a:gd name="connsiteX34" fmla="*/ 2586764 w 6057592"/>
                <a:gd name="connsiteY34" fmla="*/ 289413 h 2344859"/>
                <a:gd name="connsiteX35" fmla="*/ 2289780 w 6057592"/>
                <a:gd name="connsiteY35" fmla="*/ 375382 h 2344859"/>
                <a:gd name="connsiteX36" fmla="*/ 2125657 w 6057592"/>
                <a:gd name="connsiteY36" fmla="*/ 406644 h 2344859"/>
                <a:gd name="connsiteX37" fmla="*/ 1844303 w 6057592"/>
                <a:gd name="connsiteY37" fmla="*/ 476982 h 2344859"/>
                <a:gd name="connsiteX38" fmla="*/ 1492611 w 6057592"/>
                <a:gd name="connsiteY38" fmla="*/ 516059 h 2344859"/>
                <a:gd name="connsiteX39" fmla="*/ 1156548 w 6057592"/>
                <a:gd name="connsiteY39" fmla="*/ 594213 h 2344859"/>
                <a:gd name="connsiteX40" fmla="*/ 445348 w 6057592"/>
                <a:gd name="connsiteY40"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500795 w 6057592"/>
                <a:gd name="connsiteY8" fmla="*/ 2196367 h 2344859"/>
                <a:gd name="connsiteX9" fmla="*/ 2703995 w 6057592"/>
                <a:gd name="connsiteY9" fmla="*/ 2157290 h 2344859"/>
                <a:gd name="connsiteX10" fmla="*/ 2969718 w 6057592"/>
                <a:gd name="connsiteY10" fmla="*/ 2094767 h 2344859"/>
                <a:gd name="connsiteX11" fmla="*/ 3188549 w 6057592"/>
                <a:gd name="connsiteY11" fmla="*/ 2063505 h 2344859"/>
                <a:gd name="connsiteX12" fmla="*/ 3665287 w 6057592"/>
                <a:gd name="connsiteY12" fmla="*/ 2047875 h 2344859"/>
                <a:gd name="connsiteX13" fmla="*/ 3962272 w 6057592"/>
                <a:gd name="connsiteY13" fmla="*/ 2133844 h 2344859"/>
                <a:gd name="connsiteX14" fmla="*/ 4321780 w 6057592"/>
                <a:gd name="connsiteY14" fmla="*/ 2235444 h 2344859"/>
                <a:gd name="connsiteX15" fmla="*/ 4751626 w 6057592"/>
                <a:gd name="connsiteY15" fmla="*/ 2305782 h 2344859"/>
                <a:gd name="connsiteX16" fmla="*/ 5064241 w 6057592"/>
                <a:gd name="connsiteY16" fmla="*/ 2329228 h 2344859"/>
                <a:gd name="connsiteX17" fmla="*/ 5564426 w 6057592"/>
                <a:gd name="connsiteY17" fmla="*/ 2344859 h 2344859"/>
                <a:gd name="connsiteX18" fmla="*/ 5767626 w 6057592"/>
                <a:gd name="connsiteY18" fmla="*/ 2274521 h 2344859"/>
                <a:gd name="connsiteX19" fmla="*/ 5963011 w 6057592"/>
                <a:gd name="connsiteY19" fmla="*/ 2079136 h 2344859"/>
                <a:gd name="connsiteX20" fmla="*/ 6048980 w 6057592"/>
                <a:gd name="connsiteY20" fmla="*/ 1836859 h 2344859"/>
                <a:gd name="connsiteX21" fmla="*/ 6033349 w 6057592"/>
                <a:gd name="connsiteY21" fmla="*/ 1610213 h 2344859"/>
                <a:gd name="connsiteX22" fmla="*/ 5861411 w 6057592"/>
                <a:gd name="connsiteY22" fmla="*/ 1422644 h 2344859"/>
                <a:gd name="connsiteX23" fmla="*/ 5509718 w 6057592"/>
                <a:gd name="connsiteY23" fmla="*/ 1258521 h 2344859"/>
                <a:gd name="connsiteX24" fmla="*/ 5079872 w 6057592"/>
                <a:gd name="connsiteY24" fmla="*/ 1055321 h 2344859"/>
                <a:gd name="connsiteX25" fmla="*/ 4704734 w 6057592"/>
                <a:gd name="connsiteY25" fmla="*/ 844305 h 2344859"/>
                <a:gd name="connsiteX26" fmla="*/ 4509349 w 6057592"/>
                <a:gd name="connsiteY26" fmla="*/ 539505 h 2344859"/>
                <a:gd name="connsiteX27" fmla="*/ 4360857 w 6057592"/>
                <a:gd name="connsiteY27" fmla="*/ 242521 h 2344859"/>
                <a:gd name="connsiteX28" fmla="*/ 3993534 w 6057592"/>
                <a:gd name="connsiteY28" fmla="*/ 8059 h 2344859"/>
                <a:gd name="connsiteX29" fmla="*/ 3705586 w 6057592"/>
                <a:gd name="connsiteY29" fmla="*/ 0 h 2344859"/>
                <a:gd name="connsiteX30" fmla="*/ 3477718 w 6057592"/>
                <a:gd name="connsiteY30" fmla="*/ 23690 h 2344859"/>
                <a:gd name="connsiteX31" fmla="*/ 3211995 w 6057592"/>
                <a:gd name="connsiteY31" fmla="*/ 94028 h 2344859"/>
                <a:gd name="connsiteX32" fmla="*/ 2915011 w 6057592"/>
                <a:gd name="connsiteY32" fmla="*/ 195628 h 2344859"/>
                <a:gd name="connsiteX33" fmla="*/ 2586764 w 6057592"/>
                <a:gd name="connsiteY33" fmla="*/ 289413 h 2344859"/>
                <a:gd name="connsiteX34" fmla="*/ 2289780 w 6057592"/>
                <a:gd name="connsiteY34" fmla="*/ 375382 h 2344859"/>
                <a:gd name="connsiteX35" fmla="*/ 2125657 w 6057592"/>
                <a:gd name="connsiteY35" fmla="*/ 406644 h 2344859"/>
                <a:gd name="connsiteX36" fmla="*/ 1844303 w 6057592"/>
                <a:gd name="connsiteY36" fmla="*/ 476982 h 2344859"/>
                <a:gd name="connsiteX37" fmla="*/ 1492611 w 6057592"/>
                <a:gd name="connsiteY37" fmla="*/ 516059 h 2344859"/>
                <a:gd name="connsiteX38" fmla="*/ 1156548 w 6057592"/>
                <a:gd name="connsiteY38" fmla="*/ 594213 h 2344859"/>
                <a:gd name="connsiteX39" fmla="*/ 445348 w 6057592"/>
                <a:gd name="connsiteY39"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703995 w 6057592"/>
                <a:gd name="connsiteY8" fmla="*/ 2157290 h 2344859"/>
                <a:gd name="connsiteX9" fmla="*/ 2969718 w 6057592"/>
                <a:gd name="connsiteY9" fmla="*/ 2094767 h 2344859"/>
                <a:gd name="connsiteX10" fmla="*/ 3188549 w 6057592"/>
                <a:gd name="connsiteY10" fmla="*/ 2063505 h 2344859"/>
                <a:gd name="connsiteX11" fmla="*/ 3665287 w 6057592"/>
                <a:gd name="connsiteY11" fmla="*/ 2047875 h 2344859"/>
                <a:gd name="connsiteX12" fmla="*/ 3962272 w 6057592"/>
                <a:gd name="connsiteY12" fmla="*/ 2133844 h 2344859"/>
                <a:gd name="connsiteX13" fmla="*/ 4321780 w 6057592"/>
                <a:gd name="connsiteY13" fmla="*/ 2235444 h 2344859"/>
                <a:gd name="connsiteX14" fmla="*/ 4751626 w 6057592"/>
                <a:gd name="connsiteY14" fmla="*/ 2305782 h 2344859"/>
                <a:gd name="connsiteX15" fmla="*/ 5064241 w 6057592"/>
                <a:gd name="connsiteY15" fmla="*/ 2329228 h 2344859"/>
                <a:gd name="connsiteX16" fmla="*/ 5564426 w 6057592"/>
                <a:gd name="connsiteY16" fmla="*/ 2344859 h 2344859"/>
                <a:gd name="connsiteX17" fmla="*/ 5767626 w 6057592"/>
                <a:gd name="connsiteY17" fmla="*/ 2274521 h 2344859"/>
                <a:gd name="connsiteX18" fmla="*/ 5963011 w 6057592"/>
                <a:gd name="connsiteY18" fmla="*/ 2079136 h 2344859"/>
                <a:gd name="connsiteX19" fmla="*/ 6048980 w 6057592"/>
                <a:gd name="connsiteY19" fmla="*/ 1836859 h 2344859"/>
                <a:gd name="connsiteX20" fmla="*/ 6033349 w 6057592"/>
                <a:gd name="connsiteY20" fmla="*/ 1610213 h 2344859"/>
                <a:gd name="connsiteX21" fmla="*/ 5861411 w 6057592"/>
                <a:gd name="connsiteY21" fmla="*/ 1422644 h 2344859"/>
                <a:gd name="connsiteX22" fmla="*/ 5509718 w 6057592"/>
                <a:gd name="connsiteY22" fmla="*/ 1258521 h 2344859"/>
                <a:gd name="connsiteX23" fmla="*/ 5079872 w 6057592"/>
                <a:gd name="connsiteY23" fmla="*/ 1055321 h 2344859"/>
                <a:gd name="connsiteX24" fmla="*/ 4704734 w 6057592"/>
                <a:gd name="connsiteY24" fmla="*/ 844305 h 2344859"/>
                <a:gd name="connsiteX25" fmla="*/ 4509349 w 6057592"/>
                <a:gd name="connsiteY25" fmla="*/ 539505 h 2344859"/>
                <a:gd name="connsiteX26" fmla="*/ 4360857 w 6057592"/>
                <a:gd name="connsiteY26" fmla="*/ 242521 h 2344859"/>
                <a:gd name="connsiteX27" fmla="*/ 3993534 w 6057592"/>
                <a:gd name="connsiteY27" fmla="*/ 8059 h 2344859"/>
                <a:gd name="connsiteX28" fmla="*/ 3705586 w 6057592"/>
                <a:gd name="connsiteY28" fmla="*/ 0 h 2344859"/>
                <a:gd name="connsiteX29" fmla="*/ 3477718 w 6057592"/>
                <a:gd name="connsiteY29" fmla="*/ 23690 h 2344859"/>
                <a:gd name="connsiteX30" fmla="*/ 3211995 w 6057592"/>
                <a:gd name="connsiteY30" fmla="*/ 94028 h 2344859"/>
                <a:gd name="connsiteX31" fmla="*/ 2915011 w 6057592"/>
                <a:gd name="connsiteY31" fmla="*/ 195628 h 2344859"/>
                <a:gd name="connsiteX32" fmla="*/ 2586764 w 6057592"/>
                <a:gd name="connsiteY32" fmla="*/ 289413 h 2344859"/>
                <a:gd name="connsiteX33" fmla="*/ 2289780 w 6057592"/>
                <a:gd name="connsiteY33" fmla="*/ 375382 h 2344859"/>
                <a:gd name="connsiteX34" fmla="*/ 2125657 w 6057592"/>
                <a:gd name="connsiteY34" fmla="*/ 406644 h 2344859"/>
                <a:gd name="connsiteX35" fmla="*/ 1844303 w 6057592"/>
                <a:gd name="connsiteY35" fmla="*/ 476982 h 2344859"/>
                <a:gd name="connsiteX36" fmla="*/ 1492611 w 6057592"/>
                <a:gd name="connsiteY36" fmla="*/ 516059 h 2344859"/>
                <a:gd name="connsiteX37" fmla="*/ 1156548 w 6057592"/>
                <a:gd name="connsiteY37" fmla="*/ 594213 h 2344859"/>
                <a:gd name="connsiteX38" fmla="*/ 445348 w 6057592"/>
                <a:gd name="connsiteY38"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969718 w 6057592"/>
                <a:gd name="connsiteY8" fmla="*/ 2094767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3188549 w 6057592"/>
                <a:gd name="connsiteY8" fmla="*/ 2063505 h 2344859"/>
                <a:gd name="connsiteX9" fmla="*/ 3665287 w 6057592"/>
                <a:gd name="connsiteY9" fmla="*/ 2047875 h 2344859"/>
                <a:gd name="connsiteX10" fmla="*/ 3962272 w 6057592"/>
                <a:gd name="connsiteY10" fmla="*/ 2133844 h 2344859"/>
                <a:gd name="connsiteX11" fmla="*/ 4321780 w 6057592"/>
                <a:gd name="connsiteY11" fmla="*/ 2235444 h 2344859"/>
                <a:gd name="connsiteX12" fmla="*/ 4751626 w 6057592"/>
                <a:gd name="connsiteY12" fmla="*/ 2305782 h 2344859"/>
                <a:gd name="connsiteX13" fmla="*/ 5064241 w 6057592"/>
                <a:gd name="connsiteY13" fmla="*/ 2329228 h 2344859"/>
                <a:gd name="connsiteX14" fmla="*/ 5564426 w 6057592"/>
                <a:gd name="connsiteY14" fmla="*/ 2344859 h 2344859"/>
                <a:gd name="connsiteX15" fmla="*/ 5767626 w 6057592"/>
                <a:gd name="connsiteY15" fmla="*/ 2274521 h 2344859"/>
                <a:gd name="connsiteX16" fmla="*/ 5963011 w 6057592"/>
                <a:gd name="connsiteY16" fmla="*/ 2079136 h 2344859"/>
                <a:gd name="connsiteX17" fmla="*/ 6048980 w 6057592"/>
                <a:gd name="connsiteY17" fmla="*/ 1836859 h 2344859"/>
                <a:gd name="connsiteX18" fmla="*/ 6033349 w 6057592"/>
                <a:gd name="connsiteY18" fmla="*/ 1610213 h 2344859"/>
                <a:gd name="connsiteX19" fmla="*/ 5861411 w 6057592"/>
                <a:gd name="connsiteY19" fmla="*/ 1422644 h 2344859"/>
                <a:gd name="connsiteX20" fmla="*/ 5509718 w 6057592"/>
                <a:gd name="connsiteY20" fmla="*/ 1258521 h 2344859"/>
                <a:gd name="connsiteX21" fmla="*/ 5079872 w 6057592"/>
                <a:gd name="connsiteY21" fmla="*/ 1055321 h 2344859"/>
                <a:gd name="connsiteX22" fmla="*/ 4704734 w 6057592"/>
                <a:gd name="connsiteY22" fmla="*/ 844305 h 2344859"/>
                <a:gd name="connsiteX23" fmla="*/ 4509349 w 6057592"/>
                <a:gd name="connsiteY23" fmla="*/ 539505 h 2344859"/>
                <a:gd name="connsiteX24" fmla="*/ 4360857 w 6057592"/>
                <a:gd name="connsiteY24" fmla="*/ 242521 h 2344859"/>
                <a:gd name="connsiteX25" fmla="*/ 3993534 w 6057592"/>
                <a:gd name="connsiteY25" fmla="*/ 8059 h 2344859"/>
                <a:gd name="connsiteX26" fmla="*/ 3705586 w 6057592"/>
                <a:gd name="connsiteY26" fmla="*/ 0 h 2344859"/>
                <a:gd name="connsiteX27" fmla="*/ 3477718 w 6057592"/>
                <a:gd name="connsiteY27" fmla="*/ 23690 h 2344859"/>
                <a:gd name="connsiteX28" fmla="*/ 3211995 w 6057592"/>
                <a:gd name="connsiteY28" fmla="*/ 94028 h 2344859"/>
                <a:gd name="connsiteX29" fmla="*/ 2915011 w 6057592"/>
                <a:gd name="connsiteY29" fmla="*/ 195628 h 2344859"/>
                <a:gd name="connsiteX30" fmla="*/ 2586764 w 6057592"/>
                <a:gd name="connsiteY30" fmla="*/ 289413 h 2344859"/>
                <a:gd name="connsiteX31" fmla="*/ 2289780 w 6057592"/>
                <a:gd name="connsiteY31" fmla="*/ 375382 h 2344859"/>
                <a:gd name="connsiteX32" fmla="*/ 2125657 w 6057592"/>
                <a:gd name="connsiteY32" fmla="*/ 406644 h 2344859"/>
                <a:gd name="connsiteX33" fmla="*/ 1844303 w 6057592"/>
                <a:gd name="connsiteY33" fmla="*/ 476982 h 2344859"/>
                <a:gd name="connsiteX34" fmla="*/ 1492611 w 6057592"/>
                <a:gd name="connsiteY34" fmla="*/ 516059 h 2344859"/>
                <a:gd name="connsiteX35" fmla="*/ 1156548 w 6057592"/>
                <a:gd name="connsiteY35" fmla="*/ 594213 h 2344859"/>
                <a:gd name="connsiteX36" fmla="*/ 445348 w 6057592"/>
                <a:gd name="connsiteY36"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712299 w 6057592"/>
                <a:gd name="connsiteY8" fmla="*/ 2169014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718649 w 6057592"/>
                <a:gd name="connsiteY8" fmla="*/ 2194414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085603 w 6057592"/>
                <a:gd name="connsiteY7" fmla="*/ 2183178 h 2344859"/>
                <a:gd name="connsiteX8" fmla="*/ 2718649 w 6057592"/>
                <a:gd name="connsiteY8" fmla="*/ 2194414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289780 w 6057592"/>
                <a:gd name="connsiteY31" fmla="*/ 380554 h 2350031"/>
                <a:gd name="connsiteX32" fmla="*/ 2125657 w 6057592"/>
                <a:gd name="connsiteY32" fmla="*/ 411816 h 2350031"/>
                <a:gd name="connsiteX33" fmla="*/ 1844303 w 6057592"/>
                <a:gd name="connsiteY33" fmla="*/ 482154 h 2350031"/>
                <a:gd name="connsiteX34" fmla="*/ 1492611 w 6057592"/>
                <a:gd name="connsiteY34" fmla="*/ 521231 h 2350031"/>
                <a:gd name="connsiteX35" fmla="*/ 1156548 w 6057592"/>
                <a:gd name="connsiteY35" fmla="*/ 599385 h 2350031"/>
                <a:gd name="connsiteX36" fmla="*/ 445348 w 6057592"/>
                <a:gd name="connsiteY36"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844303 w 6057592"/>
                <a:gd name="connsiteY32" fmla="*/ 482154 h 2350031"/>
                <a:gd name="connsiteX33" fmla="*/ 1492611 w 6057592"/>
                <a:gd name="connsiteY33" fmla="*/ 521231 h 2350031"/>
                <a:gd name="connsiteX34" fmla="*/ 1156548 w 6057592"/>
                <a:gd name="connsiteY34" fmla="*/ 599385 h 2350031"/>
                <a:gd name="connsiteX35" fmla="*/ 445348 w 6057592"/>
                <a:gd name="connsiteY35"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492611 w 6057592"/>
                <a:gd name="connsiteY32" fmla="*/ 521231 h 2350031"/>
                <a:gd name="connsiteX33" fmla="*/ 1156548 w 6057592"/>
                <a:gd name="connsiteY33" fmla="*/ 599385 h 2350031"/>
                <a:gd name="connsiteX34" fmla="*/ 445348 w 6057592"/>
                <a:gd name="connsiteY34"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665287 w 6057592"/>
                <a:gd name="connsiteY9" fmla="*/ 2053047 h 2350031"/>
                <a:gd name="connsiteX10" fmla="*/ 3962272 w 6057592"/>
                <a:gd name="connsiteY10" fmla="*/ 2139016 h 2350031"/>
                <a:gd name="connsiteX11" fmla="*/ 4321780 w 6057592"/>
                <a:gd name="connsiteY11" fmla="*/ 2240616 h 2350031"/>
                <a:gd name="connsiteX12" fmla="*/ 4751626 w 6057592"/>
                <a:gd name="connsiteY12" fmla="*/ 2310954 h 2350031"/>
                <a:gd name="connsiteX13" fmla="*/ 5064241 w 6057592"/>
                <a:gd name="connsiteY13" fmla="*/ 2334400 h 2350031"/>
                <a:gd name="connsiteX14" fmla="*/ 5564426 w 6057592"/>
                <a:gd name="connsiteY14" fmla="*/ 2350031 h 2350031"/>
                <a:gd name="connsiteX15" fmla="*/ 5767626 w 6057592"/>
                <a:gd name="connsiteY15" fmla="*/ 2279693 h 2350031"/>
                <a:gd name="connsiteX16" fmla="*/ 5963011 w 6057592"/>
                <a:gd name="connsiteY16" fmla="*/ 2084308 h 2350031"/>
                <a:gd name="connsiteX17" fmla="*/ 6048980 w 6057592"/>
                <a:gd name="connsiteY17" fmla="*/ 1842031 h 2350031"/>
                <a:gd name="connsiteX18" fmla="*/ 6033349 w 6057592"/>
                <a:gd name="connsiteY18" fmla="*/ 1615385 h 2350031"/>
                <a:gd name="connsiteX19" fmla="*/ 5861411 w 6057592"/>
                <a:gd name="connsiteY19" fmla="*/ 1427816 h 2350031"/>
                <a:gd name="connsiteX20" fmla="*/ 5509718 w 6057592"/>
                <a:gd name="connsiteY20" fmla="*/ 1263693 h 2350031"/>
                <a:gd name="connsiteX21" fmla="*/ 5079872 w 6057592"/>
                <a:gd name="connsiteY21" fmla="*/ 1060493 h 2350031"/>
                <a:gd name="connsiteX22" fmla="*/ 4704734 w 6057592"/>
                <a:gd name="connsiteY22" fmla="*/ 849477 h 2350031"/>
                <a:gd name="connsiteX23" fmla="*/ 4509349 w 6057592"/>
                <a:gd name="connsiteY23" fmla="*/ 544677 h 2350031"/>
                <a:gd name="connsiteX24" fmla="*/ 4360857 w 6057592"/>
                <a:gd name="connsiteY24" fmla="*/ 247693 h 2350031"/>
                <a:gd name="connsiteX25" fmla="*/ 3993534 w 6057592"/>
                <a:gd name="connsiteY25" fmla="*/ 13231 h 2350031"/>
                <a:gd name="connsiteX26" fmla="*/ 3705586 w 6057592"/>
                <a:gd name="connsiteY26" fmla="*/ 5172 h 2350031"/>
                <a:gd name="connsiteX27" fmla="*/ 3211995 w 6057592"/>
                <a:gd name="connsiteY27" fmla="*/ 99200 h 2350031"/>
                <a:gd name="connsiteX28" fmla="*/ 2915011 w 6057592"/>
                <a:gd name="connsiteY28" fmla="*/ 200800 h 2350031"/>
                <a:gd name="connsiteX29" fmla="*/ 2586764 w 6057592"/>
                <a:gd name="connsiteY29" fmla="*/ 294585 h 2350031"/>
                <a:gd name="connsiteX30" fmla="*/ 2125657 w 6057592"/>
                <a:gd name="connsiteY30" fmla="*/ 411816 h 2350031"/>
                <a:gd name="connsiteX31" fmla="*/ 1156548 w 6057592"/>
                <a:gd name="connsiteY31" fmla="*/ 599385 h 2350031"/>
                <a:gd name="connsiteX32" fmla="*/ 445348 w 6057592"/>
                <a:gd name="connsiteY32"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665287 w 6057592"/>
                <a:gd name="connsiteY9" fmla="*/ 2053047 h 2350031"/>
                <a:gd name="connsiteX10" fmla="*/ 4321780 w 6057592"/>
                <a:gd name="connsiteY10" fmla="*/ 2240616 h 2350031"/>
                <a:gd name="connsiteX11" fmla="*/ 4751626 w 6057592"/>
                <a:gd name="connsiteY11" fmla="*/ 2310954 h 2350031"/>
                <a:gd name="connsiteX12" fmla="*/ 5064241 w 6057592"/>
                <a:gd name="connsiteY12" fmla="*/ 2334400 h 2350031"/>
                <a:gd name="connsiteX13" fmla="*/ 5564426 w 6057592"/>
                <a:gd name="connsiteY13" fmla="*/ 2350031 h 2350031"/>
                <a:gd name="connsiteX14" fmla="*/ 5767626 w 6057592"/>
                <a:gd name="connsiteY14" fmla="*/ 2279693 h 2350031"/>
                <a:gd name="connsiteX15" fmla="*/ 5963011 w 6057592"/>
                <a:gd name="connsiteY15" fmla="*/ 2084308 h 2350031"/>
                <a:gd name="connsiteX16" fmla="*/ 6048980 w 6057592"/>
                <a:gd name="connsiteY16" fmla="*/ 1842031 h 2350031"/>
                <a:gd name="connsiteX17" fmla="*/ 6033349 w 6057592"/>
                <a:gd name="connsiteY17" fmla="*/ 1615385 h 2350031"/>
                <a:gd name="connsiteX18" fmla="*/ 5861411 w 6057592"/>
                <a:gd name="connsiteY18" fmla="*/ 1427816 h 2350031"/>
                <a:gd name="connsiteX19" fmla="*/ 5509718 w 6057592"/>
                <a:gd name="connsiteY19" fmla="*/ 1263693 h 2350031"/>
                <a:gd name="connsiteX20" fmla="*/ 5079872 w 6057592"/>
                <a:gd name="connsiteY20" fmla="*/ 1060493 h 2350031"/>
                <a:gd name="connsiteX21" fmla="*/ 4704734 w 6057592"/>
                <a:gd name="connsiteY21" fmla="*/ 849477 h 2350031"/>
                <a:gd name="connsiteX22" fmla="*/ 4509349 w 6057592"/>
                <a:gd name="connsiteY22" fmla="*/ 544677 h 2350031"/>
                <a:gd name="connsiteX23" fmla="*/ 4360857 w 6057592"/>
                <a:gd name="connsiteY23" fmla="*/ 247693 h 2350031"/>
                <a:gd name="connsiteX24" fmla="*/ 3993534 w 6057592"/>
                <a:gd name="connsiteY24" fmla="*/ 13231 h 2350031"/>
                <a:gd name="connsiteX25" fmla="*/ 3705586 w 6057592"/>
                <a:gd name="connsiteY25" fmla="*/ 5172 h 2350031"/>
                <a:gd name="connsiteX26" fmla="*/ 3211995 w 6057592"/>
                <a:gd name="connsiteY26" fmla="*/ 99200 h 2350031"/>
                <a:gd name="connsiteX27" fmla="*/ 2915011 w 6057592"/>
                <a:gd name="connsiteY27" fmla="*/ 200800 h 2350031"/>
                <a:gd name="connsiteX28" fmla="*/ 2586764 w 6057592"/>
                <a:gd name="connsiteY28" fmla="*/ 294585 h 2350031"/>
                <a:gd name="connsiteX29" fmla="*/ 2125657 w 6057592"/>
                <a:gd name="connsiteY29" fmla="*/ 411816 h 2350031"/>
                <a:gd name="connsiteX30" fmla="*/ 1156548 w 6057592"/>
                <a:gd name="connsiteY30" fmla="*/ 599385 h 2350031"/>
                <a:gd name="connsiteX31" fmla="*/ 445348 w 6057592"/>
                <a:gd name="connsiteY31"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665287 w 6057592"/>
                <a:gd name="connsiteY9" fmla="*/ 2053047 h 2350031"/>
                <a:gd name="connsiteX10" fmla="*/ 4270980 w 6057592"/>
                <a:gd name="connsiteY10" fmla="*/ 2183466 h 2350031"/>
                <a:gd name="connsiteX11" fmla="*/ 4751626 w 6057592"/>
                <a:gd name="connsiteY11" fmla="*/ 2310954 h 2350031"/>
                <a:gd name="connsiteX12" fmla="*/ 5064241 w 6057592"/>
                <a:gd name="connsiteY12" fmla="*/ 2334400 h 2350031"/>
                <a:gd name="connsiteX13" fmla="*/ 5564426 w 6057592"/>
                <a:gd name="connsiteY13" fmla="*/ 2350031 h 2350031"/>
                <a:gd name="connsiteX14" fmla="*/ 5767626 w 6057592"/>
                <a:gd name="connsiteY14" fmla="*/ 2279693 h 2350031"/>
                <a:gd name="connsiteX15" fmla="*/ 5963011 w 6057592"/>
                <a:gd name="connsiteY15" fmla="*/ 2084308 h 2350031"/>
                <a:gd name="connsiteX16" fmla="*/ 6048980 w 6057592"/>
                <a:gd name="connsiteY16" fmla="*/ 1842031 h 2350031"/>
                <a:gd name="connsiteX17" fmla="*/ 6033349 w 6057592"/>
                <a:gd name="connsiteY17" fmla="*/ 1615385 h 2350031"/>
                <a:gd name="connsiteX18" fmla="*/ 5861411 w 6057592"/>
                <a:gd name="connsiteY18" fmla="*/ 1427816 h 2350031"/>
                <a:gd name="connsiteX19" fmla="*/ 5509718 w 6057592"/>
                <a:gd name="connsiteY19" fmla="*/ 1263693 h 2350031"/>
                <a:gd name="connsiteX20" fmla="*/ 5079872 w 6057592"/>
                <a:gd name="connsiteY20" fmla="*/ 1060493 h 2350031"/>
                <a:gd name="connsiteX21" fmla="*/ 4704734 w 6057592"/>
                <a:gd name="connsiteY21" fmla="*/ 849477 h 2350031"/>
                <a:gd name="connsiteX22" fmla="*/ 4509349 w 6057592"/>
                <a:gd name="connsiteY22" fmla="*/ 544677 h 2350031"/>
                <a:gd name="connsiteX23" fmla="*/ 4360857 w 6057592"/>
                <a:gd name="connsiteY23" fmla="*/ 247693 h 2350031"/>
                <a:gd name="connsiteX24" fmla="*/ 3993534 w 6057592"/>
                <a:gd name="connsiteY24" fmla="*/ 13231 h 2350031"/>
                <a:gd name="connsiteX25" fmla="*/ 3705586 w 6057592"/>
                <a:gd name="connsiteY25" fmla="*/ 5172 h 2350031"/>
                <a:gd name="connsiteX26" fmla="*/ 3211995 w 6057592"/>
                <a:gd name="connsiteY26" fmla="*/ 99200 h 2350031"/>
                <a:gd name="connsiteX27" fmla="*/ 2915011 w 6057592"/>
                <a:gd name="connsiteY27" fmla="*/ 200800 h 2350031"/>
                <a:gd name="connsiteX28" fmla="*/ 2586764 w 6057592"/>
                <a:gd name="connsiteY28" fmla="*/ 294585 h 2350031"/>
                <a:gd name="connsiteX29" fmla="*/ 2125657 w 6057592"/>
                <a:gd name="connsiteY29" fmla="*/ 411816 h 2350031"/>
                <a:gd name="connsiteX30" fmla="*/ 1156548 w 6057592"/>
                <a:gd name="connsiteY30" fmla="*/ 599385 h 2350031"/>
                <a:gd name="connsiteX31" fmla="*/ 445348 w 6057592"/>
                <a:gd name="connsiteY31" fmla="*/ 826032 h 2350031"/>
                <a:gd name="connsiteX0" fmla="*/ 450257 w 6062499"/>
                <a:gd name="connsiteY0" fmla="*/ 833847 h 2350031"/>
                <a:gd name="connsiteX1" fmla="*/ 176718 w 6062499"/>
                <a:gd name="connsiteY1" fmla="*/ 982339 h 2350031"/>
                <a:gd name="connsiteX2" fmla="*/ 28225 w 6062499"/>
                <a:gd name="connsiteY2" fmla="*/ 1169908 h 2350031"/>
                <a:gd name="connsiteX3" fmla="*/ 33293 w 6062499"/>
                <a:gd name="connsiteY3" fmla="*/ 1509267 h 2350031"/>
                <a:gd name="connsiteX4" fmla="*/ 387244 w 6062499"/>
                <a:gd name="connsiteY4" fmla="*/ 1737500 h 2350031"/>
                <a:gd name="connsiteX5" fmla="*/ 969979 w 6062499"/>
                <a:gd name="connsiteY5" fmla="*/ 1971962 h 2350031"/>
                <a:gd name="connsiteX6" fmla="*/ 1466256 w 6062499"/>
                <a:gd name="connsiteY6" fmla="*/ 2040835 h 2350031"/>
                <a:gd name="connsiteX7" fmla="*/ 2109560 w 6062499"/>
                <a:gd name="connsiteY7" fmla="*/ 2143900 h 2350031"/>
                <a:gd name="connsiteX8" fmla="*/ 2723556 w 6062499"/>
                <a:gd name="connsiteY8" fmla="*/ 2199586 h 2350031"/>
                <a:gd name="connsiteX9" fmla="*/ 3670194 w 6062499"/>
                <a:gd name="connsiteY9" fmla="*/ 2053047 h 2350031"/>
                <a:gd name="connsiteX10" fmla="*/ 4275887 w 6062499"/>
                <a:gd name="connsiteY10" fmla="*/ 2183466 h 2350031"/>
                <a:gd name="connsiteX11" fmla="*/ 4756533 w 6062499"/>
                <a:gd name="connsiteY11" fmla="*/ 2310954 h 2350031"/>
                <a:gd name="connsiteX12" fmla="*/ 5069148 w 6062499"/>
                <a:gd name="connsiteY12" fmla="*/ 2334400 h 2350031"/>
                <a:gd name="connsiteX13" fmla="*/ 5569333 w 6062499"/>
                <a:gd name="connsiteY13" fmla="*/ 2350031 h 2350031"/>
                <a:gd name="connsiteX14" fmla="*/ 5772533 w 6062499"/>
                <a:gd name="connsiteY14" fmla="*/ 2279693 h 2350031"/>
                <a:gd name="connsiteX15" fmla="*/ 5967918 w 6062499"/>
                <a:gd name="connsiteY15" fmla="*/ 2084308 h 2350031"/>
                <a:gd name="connsiteX16" fmla="*/ 6053887 w 6062499"/>
                <a:gd name="connsiteY16" fmla="*/ 1842031 h 2350031"/>
                <a:gd name="connsiteX17" fmla="*/ 6038256 w 6062499"/>
                <a:gd name="connsiteY17" fmla="*/ 1615385 h 2350031"/>
                <a:gd name="connsiteX18" fmla="*/ 5866318 w 6062499"/>
                <a:gd name="connsiteY18" fmla="*/ 1427816 h 2350031"/>
                <a:gd name="connsiteX19" fmla="*/ 5514625 w 6062499"/>
                <a:gd name="connsiteY19" fmla="*/ 1263693 h 2350031"/>
                <a:gd name="connsiteX20" fmla="*/ 5084779 w 6062499"/>
                <a:gd name="connsiteY20" fmla="*/ 1060493 h 2350031"/>
                <a:gd name="connsiteX21" fmla="*/ 4709641 w 6062499"/>
                <a:gd name="connsiteY21" fmla="*/ 849477 h 2350031"/>
                <a:gd name="connsiteX22" fmla="*/ 4514256 w 6062499"/>
                <a:gd name="connsiteY22" fmla="*/ 544677 h 2350031"/>
                <a:gd name="connsiteX23" fmla="*/ 4365764 w 6062499"/>
                <a:gd name="connsiteY23" fmla="*/ 247693 h 2350031"/>
                <a:gd name="connsiteX24" fmla="*/ 3998441 w 6062499"/>
                <a:gd name="connsiteY24" fmla="*/ 13231 h 2350031"/>
                <a:gd name="connsiteX25" fmla="*/ 3710493 w 6062499"/>
                <a:gd name="connsiteY25" fmla="*/ 5172 h 2350031"/>
                <a:gd name="connsiteX26" fmla="*/ 3216902 w 6062499"/>
                <a:gd name="connsiteY26" fmla="*/ 99200 h 2350031"/>
                <a:gd name="connsiteX27" fmla="*/ 2919918 w 6062499"/>
                <a:gd name="connsiteY27" fmla="*/ 200800 h 2350031"/>
                <a:gd name="connsiteX28" fmla="*/ 2591671 w 6062499"/>
                <a:gd name="connsiteY28" fmla="*/ 294585 h 2350031"/>
                <a:gd name="connsiteX29" fmla="*/ 2130564 w 6062499"/>
                <a:gd name="connsiteY29" fmla="*/ 411816 h 2350031"/>
                <a:gd name="connsiteX30" fmla="*/ 1161455 w 6062499"/>
                <a:gd name="connsiteY30" fmla="*/ 599385 h 2350031"/>
                <a:gd name="connsiteX31" fmla="*/ 450255 w 6062499"/>
                <a:gd name="connsiteY31" fmla="*/ 826032 h 2350031"/>
                <a:gd name="connsiteX0" fmla="*/ 450257 w 6062499"/>
                <a:gd name="connsiteY0" fmla="*/ 833847 h 2350031"/>
                <a:gd name="connsiteX1" fmla="*/ 176718 w 6062499"/>
                <a:gd name="connsiteY1" fmla="*/ 982339 h 2350031"/>
                <a:gd name="connsiteX2" fmla="*/ 28225 w 6062499"/>
                <a:gd name="connsiteY2" fmla="*/ 1169908 h 2350031"/>
                <a:gd name="connsiteX3" fmla="*/ 33293 w 6062499"/>
                <a:gd name="connsiteY3" fmla="*/ 1509267 h 2350031"/>
                <a:gd name="connsiteX4" fmla="*/ 387244 w 6062499"/>
                <a:gd name="connsiteY4" fmla="*/ 1737500 h 2350031"/>
                <a:gd name="connsiteX5" fmla="*/ 963629 w 6062499"/>
                <a:gd name="connsiteY5" fmla="*/ 1908462 h 2350031"/>
                <a:gd name="connsiteX6" fmla="*/ 1466256 w 6062499"/>
                <a:gd name="connsiteY6" fmla="*/ 2040835 h 2350031"/>
                <a:gd name="connsiteX7" fmla="*/ 2109560 w 6062499"/>
                <a:gd name="connsiteY7" fmla="*/ 2143900 h 2350031"/>
                <a:gd name="connsiteX8" fmla="*/ 2723556 w 6062499"/>
                <a:gd name="connsiteY8" fmla="*/ 2199586 h 2350031"/>
                <a:gd name="connsiteX9" fmla="*/ 3670194 w 6062499"/>
                <a:gd name="connsiteY9" fmla="*/ 2053047 h 2350031"/>
                <a:gd name="connsiteX10" fmla="*/ 4275887 w 6062499"/>
                <a:gd name="connsiteY10" fmla="*/ 2183466 h 2350031"/>
                <a:gd name="connsiteX11" fmla="*/ 4756533 w 6062499"/>
                <a:gd name="connsiteY11" fmla="*/ 2310954 h 2350031"/>
                <a:gd name="connsiteX12" fmla="*/ 5069148 w 6062499"/>
                <a:gd name="connsiteY12" fmla="*/ 2334400 h 2350031"/>
                <a:gd name="connsiteX13" fmla="*/ 5569333 w 6062499"/>
                <a:gd name="connsiteY13" fmla="*/ 2350031 h 2350031"/>
                <a:gd name="connsiteX14" fmla="*/ 5772533 w 6062499"/>
                <a:gd name="connsiteY14" fmla="*/ 2279693 h 2350031"/>
                <a:gd name="connsiteX15" fmla="*/ 5967918 w 6062499"/>
                <a:gd name="connsiteY15" fmla="*/ 2084308 h 2350031"/>
                <a:gd name="connsiteX16" fmla="*/ 6053887 w 6062499"/>
                <a:gd name="connsiteY16" fmla="*/ 1842031 h 2350031"/>
                <a:gd name="connsiteX17" fmla="*/ 6038256 w 6062499"/>
                <a:gd name="connsiteY17" fmla="*/ 1615385 h 2350031"/>
                <a:gd name="connsiteX18" fmla="*/ 5866318 w 6062499"/>
                <a:gd name="connsiteY18" fmla="*/ 1427816 h 2350031"/>
                <a:gd name="connsiteX19" fmla="*/ 5514625 w 6062499"/>
                <a:gd name="connsiteY19" fmla="*/ 1263693 h 2350031"/>
                <a:gd name="connsiteX20" fmla="*/ 5084779 w 6062499"/>
                <a:gd name="connsiteY20" fmla="*/ 1060493 h 2350031"/>
                <a:gd name="connsiteX21" fmla="*/ 4709641 w 6062499"/>
                <a:gd name="connsiteY21" fmla="*/ 849477 h 2350031"/>
                <a:gd name="connsiteX22" fmla="*/ 4514256 w 6062499"/>
                <a:gd name="connsiteY22" fmla="*/ 544677 h 2350031"/>
                <a:gd name="connsiteX23" fmla="*/ 4365764 w 6062499"/>
                <a:gd name="connsiteY23" fmla="*/ 247693 h 2350031"/>
                <a:gd name="connsiteX24" fmla="*/ 3998441 w 6062499"/>
                <a:gd name="connsiteY24" fmla="*/ 13231 h 2350031"/>
                <a:gd name="connsiteX25" fmla="*/ 3710493 w 6062499"/>
                <a:gd name="connsiteY25" fmla="*/ 5172 h 2350031"/>
                <a:gd name="connsiteX26" fmla="*/ 3216902 w 6062499"/>
                <a:gd name="connsiteY26" fmla="*/ 99200 h 2350031"/>
                <a:gd name="connsiteX27" fmla="*/ 2919918 w 6062499"/>
                <a:gd name="connsiteY27" fmla="*/ 200800 h 2350031"/>
                <a:gd name="connsiteX28" fmla="*/ 2591671 w 6062499"/>
                <a:gd name="connsiteY28" fmla="*/ 294585 h 2350031"/>
                <a:gd name="connsiteX29" fmla="*/ 2130564 w 6062499"/>
                <a:gd name="connsiteY29" fmla="*/ 411816 h 2350031"/>
                <a:gd name="connsiteX30" fmla="*/ 1161455 w 6062499"/>
                <a:gd name="connsiteY30" fmla="*/ 599385 h 2350031"/>
                <a:gd name="connsiteX31" fmla="*/ 450255 w 6062499"/>
                <a:gd name="connsiteY31" fmla="*/ 826032 h 2350031"/>
                <a:gd name="connsiteX0" fmla="*/ 448461 w 6060703"/>
                <a:gd name="connsiteY0" fmla="*/ 833847 h 2350031"/>
                <a:gd name="connsiteX1" fmla="*/ 174922 w 6060703"/>
                <a:gd name="connsiteY1" fmla="*/ 982339 h 2350031"/>
                <a:gd name="connsiteX2" fmla="*/ 26429 w 6060703"/>
                <a:gd name="connsiteY2" fmla="*/ 1169908 h 2350031"/>
                <a:gd name="connsiteX3" fmla="*/ 31497 w 6060703"/>
                <a:gd name="connsiteY3" fmla="*/ 1509267 h 2350031"/>
                <a:gd name="connsiteX4" fmla="*/ 360048 w 6060703"/>
                <a:gd name="connsiteY4" fmla="*/ 1743850 h 2350031"/>
                <a:gd name="connsiteX5" fmla="*/ 961833 w 6060703"/>
                <a:gd name="connsiteY5" fmla="*/ 1908462 h 2350031"/>
                <a:gd name="connsiteX6" fmla="*/ 1464460 w 6060703"/>
                <a:gd name="connsiteY6" fmla="*/ 2040835 h 2350031"/>
                <a:gd name="connsiteX7" fmla="*/ 2107764 w 6060703"/>
                <a:gd name="connsiteY7" fmla="*/ 2143900 h 2350031"/>
                <a:gd name="connsiteX8" fmla="*/ 2721760 w 6060703"/>
                <a:gd name="connsiteY8" fmla="*/ 2199586 h 2350031"/>
                <a:gd name="connsiteX9" fmla="*/ 3668398 w 6060703"/>
                <a:gd name="connsiteY9" fmla="*/ 2053047 h 2350031"/>
                <a:gd name="connsiteX10" fmla="*/ 4274091 w 6060703"/>
                <a:gd name="connsiteY10" fmla="*/ 2183466 h 2350031"/>
                <a:gd name="connsiteX11" fmla="*/ 4754737 w 6060703"/>
                <a:gd name="connsiteY11" fmla="*/ 2310954 h 2350031"/>
                <a:gd name="connsiteX12" fmla="*/ 5067352 w 6060703"/>
                <a:gd name="connsiteY12" fmla="*/ 2334400 h 2350031"/>
                <a:gd name="connsiteX13" fmla="*/ 5567537 w 6060703"/>
                <a:gd name="connsiteY13" fmla="*/ 2350031 h 2350031"/>
                <a:gd name="connsiteX14" fmla="*/ 5770737 w 6060703"/>
                <a:gd name="connsiteY14" fmla="*/ 2279693 h 2350031"/>
                <a:gd name="connsiteX15" fmla="*/ 5966122 w 6060703"/>
                <a:gd name="connsiteY15" fmla="*/ 2084308 h 2350031"/>
                <a:gd name="connsiteX16" fmla="*/ 6052091 w 6060703"/>
                <a:gd name="connsiteY16" fmla="*/ 1842031 h 2350031"/>
                <a:gd name="connsiteX17" fmla="*/ 6036460 w 6060703"/>
                <a:gd name="connsiteY17" fmla="*/ 1615385 h 2350031"/>
                <a:gd name="connsiteX18" fmla="*/ 5864522 w 6060703"/>
                <a:gd name="connsiteY18" fmla="*/ 1427816 h 2350031"/>
                <a:gd name="connsiteX19" fmla="*/ 5512829 w 6060703"/>
                <a:gd name="connsiteY19" fmla="*/ 1263693 h 2350031"/>
                <a:gd name="connsiteX20" fmla="*/ 5082983 w 6060703"/>
                <a:gd name="connsiteY20" fmla="*/ 1060493 h 2350031"/>
                <a:gd name="connsiteX21" fmla="*/ 4707845 w 6060703"/>
                <a:gd name="connsiteY21" fmla="*/ 849477 h 2350031"/>
                <a:gd name="connsiteX22" fmla="*/ 4512460 w 6060703"/>
                <a:gd name="connsiteY22" fmla="*/ 544677 h 2350031"/>
                <a:gd name="connsiteX23" fmla="*/ 4363968 w 6060703"/>
                <a:gd name="connsiteY23" fmla="*/ 247693 h 2350031"/>
                <a:gd name="connsiteX24" fmla="*/ 3996645 w 6060703"/>
                <a:gd name="connsiteY24" fmla="*/ 13231 h 2350031"/>
                <a:gd name="connsiteX25" fmla="*/ 3708697 w 6060703"/>
                <a:gd name="connsiteY25" fmla="*/ 5172 h 2350031"/>
                <a:gd name="connsiteX26" fmla="*/ 3215106 w 6060703"/>
                <a:gd name="connsiteY26" fmla="*/ 99200 h 2350031"/>
                <a:gd name="connsiteX27" fmla="*/ 2918122 w 6060703"/>
                <a:gd name="connsiteY27" fmla="*/ 200800 h 2350031"/>
                <a:gd name="connsiteX28" fmla="*/ 2589875 w 6060703"/>
                <a:gd name="connsiteY28" fmla="*/ 294585 h 2350031"/>
                <a:gd name="connsiteX29" fmla="*/ 2128768 w 6060703"/>
                <a:gd name="connsiteY29" fmla="*/ 411816 h 2350031"/>
                <a:gd name="connsiteX30" fmla="*/ 1159659 w 6060703"/>
                <a:gd name="connsiteY30" fmla="*/ 599385 h 2350031"/>
                <a:gd name="connsiteX31" fmla="*/ 448459 w 6060703"/>
                <a:gd name="connsiteY31" fmla="*/ 826032 h 2350031"/>
                <a:gd name="connsiteX0" fmla="*/ 444713 w 6056955"/>
                <a:gd name="connsiteY0" fmla="*/ 833847 h 2350031"/>
                <a:gd name="connsiteX1" fmla="*/ 171174 w 6056955"/>
                <a:gd name="connsiteY1" fmla="*/ 982339 h 2350031"/>
                <a:gd name="connsiteX2" fmla="*/ 22681 w 6056955"/>
                <a:gd name="connsiteY2" fmla="*/ 1169908 h 2350031"/>
                <a:gd name="connsiteX3" fmla="*/ 34099 w 6056955"/>
                <a:gd name="connsiteY3" fmla="*/ 1579117 h 2350031"/>
                <a:gd name="connsiteX4" fmla="*/ 356300 w 6056955"/>
                <a:gd name="connsiteY4" fmla="*/ 1743850 h 2350031"/>
                <a:gd name="connsiteX5" fmla="*/ 958085 w 6056955"/>
                <a:gd name="connsiteY5" fmla="*/ 1908462 h 2350031"/>
                <a:gd name="connsiteX6" fmla="*/ 1460712 w 6056955"/>
                <a:gd name="connsiteY6" fmla="*/ 2040835 h 2350031"/>
                <a:gd name="connsiteX7" fmla="*/ 2104016 w 6056955"/>
                <a:gd name="connsiteY7" fmla="*/ 2143900 h 2350031"/>
                <a:gd name="connsiteX8" fmla="*/ 2718012 w 6056955"/>
                <a:gd name="connsiteY8" fmla="*/ 2199586 h 2350031"/>
                <a:gd name="connsiteX9" fmla="*/ 3664650 w 6056955"/>
                <a:gd name="connsiteY9" fmla="*/ 2053047 h 2350031"/>
                <a:gd name="connsiteX10" fmla="*/ 4270343 w 6056955"/>
                <a:gd name="connsiteY10" fmla="*/ 2183466 h 2350031"/>
                <a:gd name="connsiteX11" fmla="*/ 4750989 w 6056955"/>
                <a:gd name="connsiteY11" fmla="*/ 2310954 h 2350031"/>
                <a:gd name="connsiteX12" fmla="*/ 5063604 w 6056955"/>
                <a:gd name="connsiteY12" fmla="*/ 2334400 h 2350031"/>
                <a:gd name="connsiteX13" fmla="*/ 5563789 w 6056955"/>
                <a:gd name="connsiteY13" fmla="*/ 2350031 h 2350031"/>
                <a:gd name="connsiteX14" fmla="*/ 5766989 w 6056955"/>
                <a:gd name="connsiteY14" fmla="*/ 2279693 h 2350031"/>
                <a:gd name="connsiteX15" fmla="*/ 5962374 w 6056955"/>
                <a:gd name="connsiteY15" fmla="*/ 2084308 h 2350031"/>
                <a:gd name="connsiteX16" fmla="*/ 6048343 w 6056955"/>
                <a:gd name="connsiteY16" fmla="*/ 1842031 h 2350031"/>
                <a:gd name="connsiteX17" fmla="*/ 6032712 w 6056955"/>
                <a:gd name="connsiteY17" fmla="*/ 1615385 h 2350031"/>
                <a:gd name="connsiteX18" fmla="*/ 5860774 w 6056955"/>
                <a:gd name="connsiteY18" fmla="*/ 1427816 h 2350031"/>
                <a:gd name="connsiteX19" fmla="*/ 5509081 w 6056955"/>
                <a:gd name="connsiteY19" fmla="*/ 1263693 h 2350031"/>
                <a:gd name="connsiteX20" fmla="*/ 5079235 w 6056955"/>
                <a:gd name="connsiteY20" fmla="*/ 1060493 h 2350031"/>
                <a:gd name="connsiteX21" fmla="*/ 4704097 w 6056955"/>
                <a:gd name="connsiteY21" fmla="*/ 849477 h 2350031"/>
                <a:gd name="connsiteX22" fmla="*/ 4508712 w 6056955"/>
                <a:gd name="connsiteY22" fmla="*/ 544677 h 2350031"/>
                <a:gd name="connsiteX23" fmla="*/ 4360220 w 6056955"/>
                <a:gd name="connsiteY23" fmla="*/ 247693 h 2350031"/>
                <a:gd name="connsiteX24" fmla="*/ 3992897 w 6056955"/>
                <a:gd name="connsiteY24" fmla="*/ 13231 h 2350031"/>
                <a:gd name="connsiteX25" fmla="*/ 3704949 w 6056955"/>
                <a:gd name="connsiteY25" fmla="*/ 5172 h 2350031"/>
                <a:gd name="connsiteX26" fmla="*/ 3211358 w 6056955"/>
                <a:gd name="connsiteY26" fmla="*/ 99200 h 2350031"/>
                <a:gd name="connsiteX27" fmla="*/ 2914374 w 6056955"/>
                <a:gd name="connsiteY27" fmla="*/ 200800 h 2350031"/>
                <a:gd name="connsiteX28" fmla="*/ 2586127 w 6056955"/>
                <a:gd name="connsiteY28" fmla="*/ 294585 h 2350031"/>
                <a:gd name="connsiteX29" fmla="*/ 2125020 w 6056955"/>
                <a:gd name="connsiteY29" fmla="*/ 411816 h 2350031"/>
                <a:gd name="connsiteX30" fmla="*/ 1155911 w 6056955"/>
                <a:gd name="connsiteY30" fmla="*/ 599385 h 2350031"/>
                <a:gd name="connsiteX31" fmla="*/ 444711 w 6056955"/>
                <a:gd name="connsiteY31" fmla="*/ 826032 h 2350031"/>
                <a:gd name="connsiteX0" fmla="*/ 455800 w 6068042"/>
                <a:gd name="connsiteY0" fmla="*/ 833847 h 2350031"/>
                <a:gd name="connsiteX1" fmla="*/ 182261 w 6068042"/>
                <a:gd name="connsiteY1" fmla="*/ 982339 h 2350031"/>
                <a:gd name="connsiteX2" fmla="*/ 14718 w 6068042"/>
                <a:gd name="connsiteY2" fmla="*/ 1163558 h 2350031"/>
                <a:gd name="connsiteX3" fmla="*/ 45186 w 6068042"/>
                <a:gd name="connsiteY3" fmla="*/ 1579117 h 2350031"/>
                <a:gd name="connsiteX4" fmla="*/ 367387 w 6068042"/>
                <a:gd name="connsiteY4" fmla="*/ 1743850 h 2350031"/>
                <a:gd name="connsiteX5" fmla="*/ 969172 w 6068042"/>
                <a:gd name="connsiteY5" fmla="*/ 1908462 h 2350031"/>
                <a:gd name="connsiteX6" fmla="*/ 1471799 w 6068042"/>
                <a:gd name="connsiteY6" fmla="*/ 2040835 h 2350031"/>
                <a:gd name="connsiteX7" fmla="*/ 2115103 w 6068042"/>
                <a:gd name="connsiteY7" fmla="*/ 2143900 h 2350031"/>
                <a:gd name="connsiteX8" fmla="*/ 2729099 w 6068042"/>
                <a:gd name="connsiteY8" fmla="*/ 2199586 h 2350031"/>
                <a:gd name="connsiteX9" fmla="*/ 3675737 w 6068042"/>
                <a:gd name="connsiteY9" fmla="*/ 2053047 h 2350031"/>
                <a:gd name="connsiteX10" fmla="*/ 4281430 w 6068042"/>
                <a:gd name="connsiteY10" fmla="*/ 2183466 h 2350031"/>
                <a:gd name="connsiteX11" fmla="*/ 4762076 w 6068042"/>
                <a:gd name="connsiteY11" fmla="*/ 2310954 h 2350031"/>
                <a:gd name="connsiteX12" fmla="*/ 5074691 w 6068042"/>
                <a:gd name="connsiteY12" fmla="*/ 2334400 h 2350031"/>
                <a:gd name="connsiteX13" fmla="*/ 5574876 w 6068042"/>
                <a:gd name="connsiteY13" fmla="*/ 2350031 h 2350031"/>
                <a:gd name="connsiteX14" fmla="*/ 5778076 w 6068042"/>
                <a:gd name="connsiteY14" fmla="*/ 2279693 h 2350031"/>
                <a:gd name="connsiteX15" fmla="*/ 5973461 w 6068042"/>
                <a:gd name="connsiteY15" fmla="*/ 2084308 h 2350031"/>
                <a:gd name="connsiteX16" fmla="*/ 6059430 w 6068042"/>
                <a:gd name="connsiteY16" fmla="*/ 1842031 h 2350031"/>
                <a:gd name="connsiteX17" fmla="*/ 6043799 w 6068042"/>
                <a:gd name="connsiteY17" fmla="*/ 1615385 h 2350031"/>
                <a:gd name="connsiteX18" fmla="*/ 5871861 w 6068042"/>
                <a:gd name="connsiteY18" fmla="*/ 1427816 h 2350031"/>
                <a:gd name="connsiteX19" fmla="*/ 5520168 w 6068042"/>
                <a:gd name="connsiteY19" fmla="*/ 1263693 h 2350031"/>
                <a:gd name="connsiteX20" fmla="*/ 5090322 w 6068042"/>
                <a:gd name="connsiteY20" fmla="*/ 1060493 h 2350031"/>
                <a:gd name="connsiteX21" fmla="*/ 4715184 w 6068042"/>
                <a:gd name="connsiteY21" fmla="*/ 849477 h 2350031"/>
                <a:gd name="connsiteX22" fmla="*/ 4519799 w 6068042"/>
                <a:gd name="connsiteY22" fmla="*/ 544677 h 2350031"/>
                <a:gd name="connsiteX23" fmla="*/ 4371307 w 6068042"/>
                <a:gd name="connsiteY23" fmla="*/ 247693 h 2350031"/>
                <a:gd name="connsiteX24" fmla="*/ 4003984 w 6068042"/>
                <a:gd name="connsiteY24" fmla="*/ 13231 h 2350031"/>
                <a:gd name="connsiteX25" fmla="*/ 3716036 w 6068042"/>
                <a:gd name="connsiteY25" fmla="*/ 5172 h 2350031"/>
                <a:gd name="connsiteX26" fmla="*/ 3222445 w 6068042"/>
                <a:gd name="connsiteY26" fmla="*/ 99200 h 2350031"/>
                <a:gd name="connsiteX27" fmla="*/ 2925461 w 6068042"/>
                <a:gd name="connsiteY27" fmla="*/ 200800 h 2350031"/>
                <a:gd name="connsiteX28" fmla="*/ 2597214 w 6068042"/>
                <a:gd name="connsiteY28" fmla="*/ 294585 h 2350031"/>
                <a:gd name="connsiteX29" fmla="*/ 2136107 w 6068042"/>
                <a:gd name="connsiteY29" fmla="*/ 411816 h 2350031"/>
                <a:gd name="connsiteX30" fmla="*/ 1166998 w 6068042"/>
                <a:gd name="connsiteY30" fmla="*/ 599385 h 2350031"/>
                <a:gd name="connsiteX31" fmla="*/ 455798 w 6068042"/>
                <a:gd name="connsiteY31" fmla="*/ 826032 h 2350031"/>
                <a:gd name="connsiteX0" fmla="*/ 455800 w 6068042"/>
                <a:gd name="connsiteY0" fmla="*/ 833847 h 2350031"/>
                <a:gd name="connsiteX1" fmla="*/ 163211 w 6068042"/>
                <a:gd name="connsiteY1" fmla="*/ 963289 h 2350031"/>
                <a:gd name="connsiteX2" fmla="*/ 14718 w 6068042"/>
                <a:gd name="connsiteY2" fmla="*/ 1163558 h 2350031"/>
                <a:gd name="connsiteX3" fmla="*/ 45186 w 6068042"/>
                <a:gd name="connsiteY3" fmla="*/ 1579117 h 2350031"/>
                <a:gd name="connsiteX4" fmla="*/ 367387 w 6068042"/>
                <a:gd name="connsiteY4" fmla="*/ 1743850 h 2350031"/>
                <a:gd name="connsiteX5" fmla="*/ 969172 w 6068042"/>
                <a:gd name="connsiteY5" fmla="*/ 1908462 h 2350031"/>
                <a:gd name="connsiteX6" fmla="*/ 1471799 w 6068042"/>
                <a:gd name="connsiteY6" fmla="*/ 2040835 h 2350031"/>
                <a:gd name="connsiteX7" fmla="*/ 2115103 w 6068042"/>
                <a:gd name="connsiteY7" fmla="*/ 2143900 h 2350031"/>
                <a:gd name="connsiteX8" fmla="*/ 2729099 w 6068042"/>
                <a:gd name="connsiteY8" fmla="*/ 2199586 h 2350031"/>
                <a:gd name="connsiteX9" fmla="*/ 3675737 w 6068042"/>
                <a:gd name="connsiteY9" fmla="*/ 2053047 h 2350031"/>
                <a:gd name="connsiteX10" fmla="*/ 4281430 w 6068042"/>
                <a:gd name="connsiteY10" fmla="*/ 2183466 h 2350031"/>
                <a:gd name="connsiteX11" fmla="*/ 4762076 w 6068042"/>
                <a:gd name="connsiteY11" fmla="*/ 2310954 h 2350031"/>
                <a:gd name="connsiteX12" fmla="*/ 5074691 w 6068042"/>
                <a:gd name="connsiteY12" fmla="*/ 2334400 h 2350031"/>
                <a:gd name="connsiteX13" fmla="*/ 5574876 w 6068042"/>
                <a:gd name="connsiteY13" fmla="*/ 2350031 h 2350031"/>
                <a:gd name="connsiteX14" fmla="*/ 5778076 w 6068042"/>
                <a:gd name="connsiteY14" fmla="*/ 2279693 h 2350031"/>
                <a:gd name="connsiteX15" fmla="*/ 5973461 w 6068042"/>
                <a:gd name="connsiteY15" fmla="*/ 2084308 h 2350031"/>
                <a:gd name="connsiteX16" fmla="*/ 6059430 w 6068042"/>
                <a:gd name="connsiteY16" fmla="*/ 1842031 h 2350031"/>
                <a:gd name="connsiteX17" fmla="*/ 6043799 w 6068042"/>
                <a:gd name="connsiteY17" fmla="*/ 1615385 h 2350031"/>
                <a:gd name="connsiteX18" fmla="*/ 5871861 w 6068042"/>
                <a:gd name="connsiteY18" fmla="*/ 1427816 h 2350031"/>
                <a:gd name="connsiteX19" fmla="*/ 5520168 w 6068042"/>
                <a:gd name="connsiteY19" fmla="*/ 1263693 h 2350031"/>
                <a:gd name="connsiteX20" fmla="*/ 5090322 w 6068042"/>
                <a:gd name="connsiteY20" fmla="*/ 1060493 h 2350031"/>
                <a:gd name="connsiteX21" fmla="*/ 4715184 w 6068042"/>
                <a:gd name="connsiteY21" fmla="*/ 849477 h 2350031"/>
                <a:gd name="connsiteX22" fmla="*/ 4519799 w 6068042"/>
                <a:gd name="connsiteY22" fmla="*/ 544677 h 2350031"/>
                <a:gd name="connsiteX23" fmla="*/ 4371307 w 6068042"/>
                <a:gd name="connsiteY23" fmla="*/ 247693 h 2350031"/>
                <a:gd name="connsiteX24" fmla="*/ 4003984 w 6068042"/>
                <a:gd name="connsiteY24" fmla="*/ 13231 h 2350031"/>
                <a:gd name="connsiteX25" fmla="*/ 3716036 w 6068042"/>
                <a:gd name="connsiteY25" fmla="*/ 5172 h 2350031"/>
                <a:gd name="connsiteX26" fmla="*/ 3222445 w 6068042"/>
                <a:gd name="connsiteY26" fmla="*/ 99200 h 2350031"/>
                <a:gd name="connsiteX27" fmla="*/ 2925461 w 6068042"/>
                <a:gd name="connsiteY27" fmla="*/ 200800 h 2350031"/>
                <a:gd name="connsiteX28" fmla="*/ 2597214 w 6068042"/>
                <a:gd name="connsiteY28" fmla="*/ 294585 h 2350031"/>
                <a:gd name="connsiteX29" fmla="*/ 2136107 w 6068042"/>
                <a:gd name="connsiteY29" fmla="*/ 411816 h 2350031"/>
                <a:gd name="connsiteX30" fmla="*/ 1166998 w 6068042"/>
                <a:gd name="connsiteY30" fmla="*/ 599385 h 2350031"/>
                <a:gd name="connsiteX31" fmla="*/ 455798 w 6068042"/>
                <a:gd name="connsiteY31" fmla="*/ 826032 h 2350031"/>
                <a:gd name="connsiteX0" fmla="*/ 461582 w 6073824"/>
                <a:gd name="connsiteY0" fmla="*/ 833847 h 2350031"/>
                <a:gd name="connsiteX1" fmla="*/ 168993 w 6073824"/>
                <a:gd name="connsiteY1" fmla="*/ 963289 h 2350031"/>
                <a:gd name="connsiteX2" fmla="*/ 20500 w 6073824"/>
                <a:gd name="connsiteY2" fmla="*/ 1163558 h 2350031"/>
                <a:gd name="connsiteX3" fmla="*/ 38268 w 6073824"/>
                <a:gd name="connsiteY3" fmla="*/ 1490217 h 2350031"/>
                <a:gd name="connsiteX4" fmla="*/ 373169 w 6073824"/>
                <a:gd name="connsiteY4" fmla="*/ 1743850 h 2350031"/>
                <a:gd name="connsiteX5" fmla="*/ 974954 w 6073824"/>
                <a:gd name="connsiteY5" fmla="*/ 1908462 h 2350031"/>
                <a:gd name="connsiteX6" fmla="*/ 1477581 w 6073824"/>
                <a:gd name="connsiteY6" fmla="*/ 2040835 h 2350031"/>
                <a:gd name="connsiteX7" fmla="*/ 2120885 w 6073824"/>
                <a:gd name="connsiteY7" fmla="*/ 2143900 h 2350031"/>
                <a:gd name="connsiteX8" fmla="*/ 2734881 w 6073824"/>
                <a:gd name="connsiteY8" fmla="*/ 2199586 h 2350031"/>
                <a:gd name="connsiteX9" fmla="*/ 3681519 w 6073824"/>
                <a:gd name="connsiteY9" fmla="*/ 2053047 h 2350031"/>
                <a:gd name="connsiteX10" fmla="*/ 4287212 w 6073824"/>
                <a:gd name="connsiteY10" fmla="*/ 2183466 h 2350031"/>
                <a:gd name="connsiteX11" fmla="*/ 4767858 w 6073824"/>
                <a:gd name="connsiteY11" fmla="*/ 2310954 h 2350031"/>
                <a:gd name="connsiteX12" fmla="*/ 5080473 w 6073824"/>
                <a:gd name="connsiteY12" fmla="*/ 2334400 h 2350031"/>
                <a:gd name="connsiteX13" fmla="*/ 5580658 w 6073824"/>
                <a:gd name="connsiteY13" fmla="*/ 2350031 h 2350031"/>
                <a:gd name="connsiteX14" fmla="*/ 5783858 w 6073824"/>
                <a:gd name="connsiteY14" fmla="*/ 2279693 h 2350031"/>
                <a:gd name="connsiteX15" fmla="*/ 5979243 w 6073824"/>
                <a:gd name="connsiteY15" fmla="*/ 2084308 h 2350031"/>
                <a:gd name="connsiteX16" fmla="*/ 6065212 w 6073824"/>
                <a:gd name="connsiteY16" fmla="*/ 1842031 h 2350031"/>
                <a:gd name="connsiteX17" fmla="*/ 6049581 w 6073824"/>
                <a:gd name="connsiteY17" fmla="*/ 1615385 h 2350031"/>
                <a:gd name="connsiteX18" fmla="*/ 5877643 w 6073824"/>
                <a:gd name="connsiteY18" fmla="*/ 1427816 h 2350031"/>
                <a:gd name="connsiteX19" fmla="*/ 5525950 w 6073824"/>
                <a:gd name="connsiteY19" fmla="*/ 1263693 h 2350031"/>
                <a:gd name="connsiteX20" fmla="*/ 5096104 w 6073824"/>
                <a:gd name="connsiteY20" fmla="*/ 1060493 h 2350031"/>
                <a:gd name="connsiteX21" fmla="*/ 4720966 w 6073824"/>
                <a:gd name="connsiteY21" fmla="*/ 849477 h 2350031"/>
                <a:gd name="connsiteX22" fmla="*/ 4525581 w 6073824"/>
                <a:gd name="connsiteY22" fmla="*/ 544677 h 2350031"/>
                <a:gd name="connsiteX23" fmla="*/ 4377089 w 6073824"/>
                <a:gd name="connsiteY23" fmla="*/ 247693 h 2350031"/>
                <a:gd name="connsiteX24" fmla="*/ 4009766 w 6073824"/>
                <a:gd name="connsiteY24" fmla="*/ 13231 h 2350031"/>
                <a:gd name="connsiteX25" fmla="*/ 3721818 w 6073824"/>
                <a:gd name="connsiteY25" fmla="*/ 5172 h 2350031"/>
                <a:gd name="connsiteX26" fmla="*/ 3228227 w 6073824"/>
                <a:gd name="connsiteY26" fmla="*/ 99200 h 2350031"/>
                <a:gd name="connsiteX27" fmla="*/ 2931243 w 6073824"/>
                <a:gd name="connsiteY27" fmla="*/ 200800 h 2350031"/>
                <a:gd name="connsiteX28" fmla="*/ 2602996 w 6073824"/>
                <a:gd name="connsiteY28" fmla="*/ 294585 h 2350031"/>
                <a:gd name="connsiteX29" fmla="*/ 2141889 w 6073824"/>
                <a:gd name="connsiteY29" fmla="*/ 411816 h 2350031"/>
                <a:gd name="connsiteX30" fmla="*/ 1172780 w 6073824"/>
                <a:gd name="connsiteY30" fmla="*/ 599385 h 2350031"/>
                <a:gd name="connsiteX31" fmla="*/ 461580 w 6073824"/>
                <a:gd name="connsiteY31" fmla="*/ 826032 h 2350031"/>
                <a:gd name="connsiteX0" fmla="*/ 461582 w 6073824"/>
                <a:gd name="connsiteY0" fmla="*/ 833847 h 2350031"/>
                <a:gd name="connsiteX1" fmla="*/ 168993 w 6073824"/>
                <a:gd name="connsiteY1" fmla="*/ 963289 h 2350031"/>
                <a:gd name="connsiteX2" fmla="*/ 20500 w 6073824"/>
                <a:gd name="connsiteY2" fmla="*/ 1163558 h 2350031"/>
                <a:gd name="connsiteX3" fmla="*/ 38268 w 6073824"/>
                <a:gd name="connsiteY3" fmla="*/ 1490217 h 2350031"/>
                <a:gd name="connsiteX4" fmla="*/ 137732 w 6073824"/>
                <a:gd name="connsiteY4" fmla="*/ 1602686 h 2350031"/>
                <a:gd name="connsiteX5" fmla="*/ 373169 w 6073824"/>
                <a:gd name="connsiteY5" fmla="*/ 1743850 h 2350031"/>
                <a:gd name="connsiteX6" fmla="*/ 974954 w 6073824"/>
                <a:gd name="connsiteY6" fmla="*/ 1908462 h 2350031"/>
                <a:gd name="connsiteX7" fmla="*/ 1477581 w 6073824"/>
                <a:gd name="connsiteY7" fmla="*/ 2040835 h 2350031"/>
                <a:gd name="connsiteX8" fmla="*/ 2120885 w 6073824"/>
                <a:gd name="connsiteY8" fmla="*/ 2143900 h 2350031"/>
                <a:gd name="connsiteX9" fmla="*/ 2734881 w 6073824"/>
                <a:gd name="connsiteY9" fmla="*/ 2199586 h 2350031"/>
                <a:gd name="connsiteX10" fmla="*/ 3681519 w 6073824"/>
                <a:gd name="connsiteY10" fmla="*/ 2053047 h 2350031"/>
                <a:gd name="connsiteX11" fmla="*/ 4287212 w 6073824"/>
                <a:gd name="connsiteY11" fmla="*/ 2183466 h 2350031"/>
                <a:gd name="connsiteX12" fmla="*/ 4767858 w 6073824"/>
                <a:gd name="connsiteY12" fmla="*/ 2310954 h 2350031"/>
                <a:gd name="connsiteX13" fmla="*/ 5080473 w 6073824"/>
                <a:gd name="connsiteY13" fmla="*/ 2334400 h 2350031"/>
                <a:gd name="connsiteX14" fmla="*/ 5580658 w 6073824"/>
                <a:gd name="connsiteY14" fmla="*/ 2350031 h 2350031"/>
                <a:gd name="connsiteX15" fmla="*/ 5783858 w 6073824"/>
                <a:gd name="connsiteY15" fmla="*/ 2279693 h 2350031"/>
                <a:gd name="connsiteX16" fmla="*/ 5979243 w 6073824"/>
                <a:gd name="connsiteY16" fmla="*/ 2084308 h 2350031"/>
                <a:gd name="connsiteX17" fmla="*/ 6065212 w 6073824"/>
                <a:gd name="connsiteY17" fmla="*/ 1842031 h 2350031"/>
                <a:gd name="connsiteX18" fmla="*/ 6049581 w 6073824"/>
                <a:gd name="connsiteY18" fmla="*/ 1615385 h 2350031"/>
                <a:gd name="connsiteX19" fmla="*/ 5877643 w 6073824"/>
                <a:gd name="connsiteY19" fmla="*/ 1427816 h 2350031"/>
                <a:gd name="connsiteX20" fmla="*/ 5525950 w 6073824"/>
                <a:gd name="connsiteY20" fmla="*/ 1263693 h 2350031"/>
                <a:gd name="connsiteX21" fmla="*/ 5096104 w 6073824"/>
                <a:gd name="connsiteY21" fmla="*/ 1060493 h 2350031"/>
                <a:gd name="connsiteX22" fmla="*/ 4720966 w 6073824"/>
                <a:gd name="connsiteY22" fmla="*/ 849477 h 2350031"/>
                <a:gd name="connsiteX23" fmla="*/ 4525581 w 6073824"/>
                <a:gd name="connsiteY23" fmla="*/ 544677 h 2350031"/>
                <a:gd name="connsiteX24" fmla="*/ 4377089 w 6073824"/>
                <a:gd name="connsiteY24" fmla="*/ 247693 h 2350031"/>
                <a:gd name="connsiteX25" fmla="*/ 4009766 w 6073824"/>
                <a:gd name="connsiteY25" fmla="*/ 13231 h 2350031"/>
                <a:gd name="connsiteX26" fmla="*/ 3721818 w 6073824"/>
                <a:gd name="connsiteY26" fmla="*/ 5172 h 2350031"/>
                <a:gd name="connsiteX27" fmla="*/ 3228227 w 6073824"/>
                <a:gd name="connsiteY27" fmla="*/ 99200 h 2350031"/>
                <a:gd name="connsiteX28" fmla="*/ 2931243 w 6073824"/>
                <a:gd name="connsiteY28" fmla="*/ 200800 h 2350031"/>
                <a:gd name="connsiteX29" fmla="*/ 2602996 w 6073824"/>
                <a:gd name="connsiteY29" fmla="*/ 294585 h 2350031"/>
                <a:gd name="connsiteX30" fmla="*/ 2141889 w 6073824"/>
                <a:gd name="connsiteY30" fmla="*/ 411816 h 2350031"/>
                <a:gd name="connsiteX31" fmla="*/ 1172780 w 6073824"/>
                <a:gd name="connsiteY31" fmla="*/ 599385 h 2350031"/>
                <a:gd name="connsiteX32" fmla="*/ 461580 w 6073824"/>
                <a:gd name="connsiteY32" fmla="*/ 826032 h 2350031"/>
                <a:gd name="connsiteX0" fmla="*/ 449354 w 6061596"/>
                <a:gd name="connsiteY0" fmla="*/ 833847 h 2350031"/>
                <a:gd name="connsiteX1" fmla="*/ 156765 w 6061596"/>
                <a:gd name="connsiteY1" fmla="*/ 963289 h 2350031"/>
                <a:gd name="connsiteX2" fmla="*/ 8272 w 6061596"/>
                <a:gd name="connsiteY2" fmla="*/ 1163558 h 2350031"/>
                <a:gd name="connsiteX3" fmla="*/ 26040 w 6061596"/>
                <a:gd name="connsiteY3" fmla="*/ 1490217 h 2350031"/>
                <a:gd name="connsiteX4" fmla="*/ 119154 w 6061596"/>
                <a:gd name="connsiteY4" fmla="*/ 1628086 h 2350031"/>
                <a:gd name="connsiteX5" fmla="*/ 360941 w 6061596"/>
                <a:gd name="connsiteY5" fmla="*/ 1743850 h 2350031"/>
                <a:gd name="connsiteX6" fmla="*/ 962726 w 6061596"/>
                <a:gd name="connsiteY6" fmla="*/ 1908462 h 2350031"/>
                <a:gd name="connsiteX7" fmla="*/ 1465353 w 6061596"/>
                <a:gd name="connsiteY7" fmla="*/ 2040835 h 2350031"/>
                <a:gd name="connsiteX8" fmla="*/ 2108657 w 6061596"/>
                <a:gd name="connsiteY8" fmla="*/ 2143900 h 2350031"/>
                <a:gd name="connsiteX9" fmla="*/ 2722653 w 6061596"/>
                <a:gd name="connsiteY9" fmla="*/ 2199586 h 2350031"/>
                <a:gd name="connsiteX10" fmla="*/ 3669291 w 6061596"/>
                <a:gd name="connsiteY10" fmla="*/ 2053047 h 2350031"/>
                <a:gd name="connsiteX11" fmla="*/ 4274984 w 6061596"/>
                <a:gd name="connsiteY11" fmla="*/ 2183466 h 2350031"/>
                <a:gd name="connsiteX12" fmla="*/ 4755630 w 6061596"/>
                <a:gd name="connsiteY12" fmla="*/ 2310954 h 2350031"/>
                <a:gd name="connsiteX13" fmla="*/ 5068245 w 6061596"/>
                <a:gd name="connsiteY13" fmla="*/ 2334400 h 2350031"/>
                <a:gd name="connsiteX14" fmla="*/ 5568430 w 6061596"/>
                <a:gd name="connsiteY14" fmla="*/ 2350031 h 2350031"/>
                <a:gd name="connsiteX15" fmla="*/ 5771630 w 6061596"/>
                <a:gd name="connsiteY15" fmla="*/ 2279693 h 2350031"/>
                <a:gd name="connsiteX16" fmla="*/ 5967015 w 6061596"/>
                <a:gd name="connsiteY16" fmla="*/ 2084308 h 2350031"/>
                <a:gd name="connsiteX17" fmla="*/ 6052984 w 6061596"/>
                <a:gd name="connsiteY17" fmla="*/ 1842031 h 2350031"/>
                <a:gd name="connsiteX18" fmla="*/ 6037353 w 6061596"/>
                <a:gd name="connsiteY18" fmla="*/ 1615385 h 2350031"/>
                <a:gd name="connsiteX19" fmla="*/ 5865415 w 6061596"/>
                <a:gd name="connsiteY19" fmla="*/ 1427816 h 2350031"/>
                <a:gd name="connsiteX20" fmla="*/ 5513722 w 6061596"/>
                <a:gd name="connsiteY20" fmla="*/ 1263693 h 2350031"/>
                <a:gd name="connsiteX21" fmla="*/ 5083876 w 6061596"/>
                <a:gd name="connsiteY21" fmla="*/ 1060493 h 2350031"/>
                <a:gd name="connsiteX22" fmla="*/ 4708738 w 6061596"/>
                <a:gd name="connsiteY22" fmla="*/ 849477 h 2350031"/>
                <a:gd name="connsiteX23" fmla="*/ 4513353 w 6061596"/>
                <a:gd name="connsiteY23" fmla="*/ 544677 h 2350031"/>
                <a:gd name="connsiteX24" fmla="*/ 4364861 w 6061596"/>
                <a:gd name="connsiteY24" fmla="*/ 247693 h 2350031"/>
                <a:gd name="connsiteX25" fmla="*/ 3997538 w 6061596"/>
                <a:gd name="connsiteY25" fmla="*/ 13231 h 2350031"/>
                <a:gd name="connsiteX26" fmla="*/ 3709590 w 6061596"/>
                <a:gd name="connsiteY26" fmla="*/ 5172 h 2350031"/>
                <a:gd name="connsiteX27" fmla="*/ 3215999 w 6061596"/>
                <a:gd name="connsiteY27" fmla="*/ 99200 h 2350031"/>
                <a:gd name="connsiteX28" fmla="*/ 2919015 w 6061596"/>
                <a:gd name="connsiteY28" fmla="*/ 200800 h 2350031"/>
                <a:gd name="connsiteX29" fmla="*/ 2590768 w 6061596"/>
                <a:gd name="connsiteY29" fmla="*/ 294585 h 2350031"/>
                <a:gd name="connsiteX30" fmla="*/ 2129661 w 6061596"/>
                <a:gd name="connsiteY30" fmla="*/ 411816 h 2350031"/>
                <a:gd name="connsiteX31" fmla="*/ 1160552 w 6061596"/>
                <a:gd name="connsiteY31" fmla="*/ 599385 h 2350031"/>
                <a:gd name="connsiteX32" fmla="*/ 449352 w 6061596"/>
                <a:gd name="connsiteY32" fmla="*/ 826032 h 2350031"/>
                <a:gd name="connsiteX0" fmla="*/ 439760 w 6052002"/>
                <a:gd name="connsiteY0" fmla="*/ 833847 h 2350031"/>
                <a:gd name="connsiteX1" fmla="*/ 147171 w 6052002"/>
                <a:gd name="connsiteY1" fmla="*/ 963289 h 2350031"/>
                <a:gd name="connsiteX2" fmla="*/ 11378 w 6052002"/>
                <a:gd name="connsiteY2" fmla="*/ 1131808 h 2350031"/>
                <a:gd name="connsiteX3" fmla="*/ 16446 w 6052002"/>
                <a:gd name="connsiteY3" fmla="*/ 1490217 h 2350031"/>
                <a:gd name="connsiteX4" fmla="*/ 109560 w 6052002"/>
                <a:gd name="connsiteY4" fmla="*/ 1628086 h 2350031"/>
                <a:gd name="connsiteX5" fmla="*/ 351347 w 6052002"/>
                <a:gd name="connsiteY5" fmla="*/ 1743850 h 2350031"/>
                <a:gd name="connsiteX6" fmla="*/ 953132 w 6052002"/>
                <a:gd name="connsiteY6" fmla="*/ 1908462 h 2350031"/>
                <a:gd name="connsiteX7" fmla="*/ 1455759 w 6052002"/>
                <a:gd name="connsiteY7" fmla="*/ 2040835 h 2350031"/>
                <a:gd name="connsiteX8" fmla="*/ 2099063 w 6052002"/>
                <a:gd name="connsiteY8" fmla="*/ 2143900 h 2350031"/>
                <a:gd name="connsiteX9" fmla="*/ 2713059 w 6052002"/>
                <a:gd name="connsiteY9" fmla="*/ 2199586 h 2350031"/>
                <a:gd name="connsiteX10" fmla="*/ 3659697 w 6052002"/>
                <a:gd name="connsiteY10" fmla="*/ 2053047 h 2350031"/>
                <a:gd name="connsiteX11" fmla="*/ 4265390 w 6052002"/>
                <a:gd name="connsiteY11" fmla="*/ 2183466 h 2350031"/>
                <a:gd name="connsiteX12" fmla="*/ 4746036 w 6052002"/>
                <a:gd name="connsiteY12" fmla="*/ 2310954 h 2350031"/>
                <a:gd name="connsiteX13" fmla="*/ 5058651 w 6052002"/>
                <a:gd name="connsiteY13" fmla="*/ 2334400 h 2350031"/>
                <a:gd name="connsiteX14" fmla="*/ 5558836 w 6052002"/>
                <a:gd name="connsiteY14" fmla="*/ 2350031 h 2350031"/>
                <a:gd name="connsiteX15" fmla="*/ 5762036 w 6052002"/>
                <a:gd name="connsiteY15" fmla="*/ 2279693 h 2350031"/>
                <a:gd name="connsiteX16" fmla="*/ 5957421 w 6052002"/>
                <a:gd name="connsiteY16" fmla="*/ 2084308 h 2350031"/>
                <a:gd name="connsiteX17" fmla="*/ 6043390 w 6052002"/>
                <a:gd name="connsiteY17" fmla="*/ 1842031 h 2350031"/>
                <a:gd name="connsiteX18" fmla="*/ 6027759 w 6052002"/>
                <a:gd name="connsiteY18" fmla="*/ 1615385 h 2350031"/>
                <a:gd name="connsiteX19" fmla="*/ 5855821 w 6052002"/>
                <a:gd name="connsiteY19" fmla="*/ 1427816 h 2350031"/>
                <a:gd name="connsiteX20" fmla="*/ 5504128 w 6052002"/>
                <a:gd name="connsiteY20" fmla="*/ 1263693 h 2350031"/>
                <a:gd name="connsiteX21" fmla="*/ 5074282 w 6052002"/>
                <a:gd name="connsiteY21" fmla="*/ 1060493 h 2350031"/>
                <a:gd name="connsiteX22" fmla="*/ 4699144 w 6052002"/>
                <a:gd name="connsiteY22" fmla="*/ 849477 h 2350031"/>
                <a:gd name="connsiteX23" fmla="*/ 4503759 w 6052002"/>
                <a:gd name="connsiteY23" fmla="*/ 544677 h 2350031"/>
                <a:gd name="connsiteX24" fmla="*/ 4355267 w 6052002"/>
                <a:gd name="connsiteY24" fmla="*/ 247693 h 2350031"/>
                <a:gd name="connsiteX25" fmla="*/ 3987944 w 6052002"/>
                <a:gd name="connsiteY25" fmla="*/ 13231 h 2350031"/>
                <a:gd name="connsiteX26" fmla="*/ 3699996 w 6052002"/>
                <a:gd name="connsiteY26" fmla="*/ 5172 h 2350031"/>
                <a:gd name="connsiteX27" fmla="*/ 3206405 w 6052002"/>
                <a:gd name="connsiteY27" fmla="*/ 99200 h 2350031"/>
                <a:gd name="connsiteX28" fmla="*/ 2909421 w 6052002"/>
                <a:gd name="connsiteY28" fmla="*/ 200800 h 2350031"/>
                <a:gd name="connsiteX29" fmla="*/ 2581174 w 6052002"/>
                <a:gd name="connsiteY29" fmla="*/ 294585 h 2350031"/>
                <a:gd name="connsiteX30" fmla="*/ 2120067 w 6052002"/>
                <a:gd name="connsiteY30" fmla="*/ 411816 h 2350031"/>
                <a:gd name="connsiteX31" fmla="*/ 1150958 w 6052002"/>
                <a:gd name="connsiteY31" fmla="*/ 599385 h 2350031"/>
                <a:gd name="connsiteX32" fmla="*/ 439758 w 6052002"/>
                <a:gd name="connsiteY32" fmla="*/ 826032 h 2350031"/>
                <a:gd name="connsiteX0" fmla="*/ 439760 w 6052002"/>
                <a:gd name="connsiteY0" fmla="*/ 833847 h 2354047"/>
                <a:gd name="connsiteX1" fmla="*/ 147171 w 6052002"/>
                <a:gd name="connsiteY1" fmla="*/ 963289 h 2354047"/>
                <a:gd name="connsiteX2" fmla="*/ 11378 w 6052002"/>
                <a:gd name="connsiteY2" fmla="*/ 1131808 h 2354047"/>
                <a:gd name="connsiteX3" fmla="*/ 16446 w 6052002"/>
                <a:gd name="connsiteY3" fmla="*/ 1490217 h 2354047"/>
                <a:gd name="connsiteX4" fmla="*/ 109560 w 6052002"/>
                <a:gd name="connsiteY4" fmla="*/ 1628086 h 2354047"/>
                <a:gd name="connsiteX5" fmla="*/ 351347 w 6052002"/>
                <a:gd name="connsiteY5" fmla="*/ 1743850 h 2354047"/>
                <a:gd name="connsiteX6" fmla="*/ 953132 w 6052002"/>
                <a:gd name="connsiteY6" fmla="*/ 1908462 h 2354047"/>
                <a:gd name="connsiteX7" fmla="*/ 1455759 w 6052002"/>
                <a:gd name="connsiteY7" fmla="*/ 2040835 h 2354047"/>
                <a:gd name="connsiteX8" fmla="*/ 2099063 w 6052002"/>
                <a:gd name="connsiteY8" fmla="*/ 2143900 h 2354047"/>
                <a:gd name="connsiteX9" fmla="*/ 2713059 w 6052002"/>
                <a:gd name="connsiteY9" fmla="*/ 2199586 h 2354047"/>
                <a:gd name="connsiteX10" fmla="*/ 3659697 w 6052002"/>
                <a:gd name="connsiteY10" fmla="*/ 2053047 h 2354047"/>
                <a:gd name="connsiteX11" fmla="*/ 4265390 w 6052002"/>
                <a:gd name="connsiteY11" fmla="*/ 2183466 h 2354047"/>
                <a:gd name="connsiteX12" fmla="*/ 4746036 w 6052002"/>
                <a:gd name="connsiteY12" fmla="*/ 2310954 h 2354047"/>
                <a:gd name="connsiteX13" fmla="*/ 5058651 w 6052002"/>
                <a:gd name="connsiteY13" fmla="*/ 2334400 h 2354047"/>
                <a:gd name="connsiteX14" fmla="*/ 5558836 w 6052002"/>
                <a:gd name="connsiteY14" fmla="*/ 2350031 h 2354047"/>
                <a:gd name="connsiteX15" fmla="*/ 5730286 w 6052002"/>
                <a:gd name="connsiteY15" fmla="*/ 2254293 h 2354047"/>
                <a:gd name="connsiteX16" fmla="*/ 5957421 w 6052002"/>
                <a:gd name="connsiteY16" fmla="*/ 2084308 h 2354047"/>
                <a:gd name="connsiteX17" fmla="*/ 6043390 w 6052002"/>
                <a:gd name="connsiteY17" fmla="*/ 1842031 h 2354047"/>
                <a:gd name="connsiteX18" fmla="*/ 6027759 w 6052002"/>
                <a:gd name="connsiteY18" fmla="*/ 1615385 h 2354047"/>
                <a:gd name="connsiteX19" fmla="*/ 5855821 w 6052002"/>
                <a:gd name="connsiteY19" fmla="*/ 1427816 h 2354047"/>
                <a:gd name="connsiteX20" fmla="*/ 5504128 w 6052002"/>
                <a:gd name="connsiteY20" fmla="*/ 1263693 h 2354047"/>
                <a:gd name="connsiteX21" fmla="*/ 5074282 w 6052002"/>
                <a:gd name="connsiteY21" fmla="*/ 1060493 h 2354047"/>
                <a:gd name="connsiteX22" fmla="*/ 4699144 w 6052002"/>
                <a:gd name="connsiteY22" fmla="*/ 849477 h 2354047"/>
                <a:gd name="connsiteX23" fmla="*/ 4503759 w 6052002"/>
                <a:gd name="connsiteY23" fmla="*/ 544677 h 2354047"/>
                <a:gd name="connsiteX24" fmla="*/ 4355267 w 6052002"/>
                <a:gd name="connsiteY24" fmla="*/ 247693 h 2354047"/>
                <a:gd name="connsiteX25" fmla="*/ 3987944 w 6052002"/>
                <a:gd name="connsiteY25" fmla="*/ 13231 h 2354047"/>
                <a:gd name="connsiteX26" fmla="*/ 3699996 w 6052002"/>
                <a:gd name="connsiteY26" fmla="*/ 5172 h 2354047"/>
                <a:gd name="connsiteX27" fmla="*/ 3206405 w 6052002"/>
                <a:gd name="connsiteY27" fmla="*/ 99200 h 2354047"/>
                <a:gd name="connsiteX28" fmla="*/ 2909421 w 6052002"/>
                <a:gd name="connsiteY28" fmla="*/ 200800 h 2354047"/>
                <a:gd name="connsiteX29" fmla="*/ 2581174 w 6052002"/>
                <a:gd name="connsiteY29" fmla="*/ 294585 h 2354047"/>
                <a:gd name="connsiteX30" fmla="*/ 2120067 w 6052002"/>
                <a:gd name="connsiteY30" fmla="*/ 411816 h 2354047"/>
                <a:gd name="connsiteX31" fmla="*/ 1150958 w 6052002"/>
                <a:gd name="connsiteY31" fmla="*/ 599385 h 2354047"/>
                <a:gd name="connsiteX32" fmla="*/ 439758 w 6052002"/>
                <a:gd name="connsiteY32" fmla="*/ 826032 h 2354047"/>
                <a:gd name="connsiteX0" fmla="*/ 439760 w 6052002"/>
                <a:gd name="connsiteY0" fmla="*/ 833847 h 2336009"/>
                <a:gd name="connsiteX1" fmla="*/ 147171 w 6052002"/>
                <a:gd name="connsiteY1" fmla="*/ 963289 h 2336009"/>
                <a:gd name="connsiteX2" fmla="*/ 11378 w 6052002"/>
                <a:gd name="connsiteY2" fmla="*/ 1131808 h 2336009"/>
                <a:gd name="connsiteX3" fmla="*/ 16446 w 6052002"/>
                <a:gd name="connsiteY3" fmla="*/ 1490217 h 2336009"/>
                <a:gd name="connsiteX4" fmla="*/ 109560 w 6052002"/>
                <a:gd name="connsiteY4" fmla="*/ 1628086 h 2336009"/>
                <a:gd name="connsiteX5" fmla="*/ 351347 w 6052002"/>
                <a:gd name="connsiteY5" fmla="*/ 1743850 h 2336009"/>
                <a:gd name="connsiteX6" fmla="*/ 953132 w 6052002"/>
                <a:gd name="connsiteY6" fmla="*/ 1908462 h 2336009"/>
                <a:gd name="connsiteX7" fmla="*/ 1455759 w 6052002"/>
                <a:gd name="connsiteY7" fmla="*/ 2040835 h 2336009"/>
                <a:gd name="connsiteX8" fmla="*/ 2099063 w 6052002"/>
                <a:gd name="connsiteY8" fmla="*/ 2143900 h 2336009"/>
                <a:gd name="connsiteX9" fmla="*/ 2713059 w 6052002"/>
                <a:gd name="connsiteY9" fmla="*/ 2199586 h 2336009"/>
                <a:gd name="connsiteX10" fmla="*/ 3659697 w 6052002"/>
                <a:gd name="connsiteY10" fmla="*/ 2053047 h 2336009"/>
                <a:gd name="connsiteX11" fmla="*/ 4265390 w 6052002"/>
                <a:gd name="connsiteY11" fmla="*/ 2183466 h 2336009"/>
                <a:gd name="connsiteX12" fmla="*/ 4746036 w 6052002"/>
                <a:gd name="connsiteY12" fmla="*/ 2310954 h 2336009"/>
                <a:gd name="connsiteX13" fmla="*/ 5058651 w 6052002"/>
                <a:gd name="connsiteY13" fmla="*/ 2334400 h 2336009"/>
                <a:gd name="connsiteX14" fmla="*/ 5508036 w 6052002"/>
                <a:gd name="connsiteY14" fmla="*/ 2318281 h 2336009"/>
                <a:gd name="connsiteX15" fmla="*/ 5730286 w 6052002"/>
                <a:gd name="connsiteY15" fmla="*/ 2254293 h 2336009"/>
                <a:gd name="connsiteX16" fmla="*/ 5957421 w 6052002"/>
                <a:gd name="connsiteY16" fmla="*/ 2084308 h 2336009"/>
                <a:gd name="connsiteX17" fmla="*/ 6043390 w 6052002"/>
                <a:gd name="connsiteY17" fmla="*/ 1842031 h 2336009"/>
                <a:gd name="connsiteX18" fmla="*/ 6027759 w 6052002"/>
                <a:gd name="connsiteY18" fmla="*/ 1615385 h 2336009"/>
                <a:gd name="connsiteX19" fmla="*/ 5855821 w 6052002"/>
                <a:gd name="connsiteY19" fmla="*/ 1427816 h 2336009"/>
                <a:gd name="connsiteX20" fmla="*/ 5504128 w 6052002"/>
                <a:gd name="connsiteY20" fmla="*/ 1263693 h 2336009"/>
                <a:gd name="connsiteX21" fmla="*/ 5074282 w 6052002"/>
                <a:gd name="connsiteY21" fmla="*/ 1060493 h 2336009"/>
                <a:gd name="connsiteX22" fmla="*/ 4699144 w 6052002"/>
                <a:gd name="connsiteY22" fmla="*/ 849477 h 2336009"/>
                <a:gd name="connsiteX23" fmla="*/ 4503759 w 6052002"/>
                <a:gd name="connsiteY23" fmla="*/ 544677 h 2336009"/>
                <a:gd name="connsiteX24" fmla="*/ 4355267 w 6052002"/>
                <a:gd name="connsiteY24" fmla="*/ 247693 h 2336009"/>
                <a:gd name="connsiteX25" fmla="*/ 3987944 w 6052002"/>
                <a:gd name="connsiteY25" fmla="*/ 13231 h 2336009"/>
                <a:gd name="connsiteX26" fmla="*/ 3699996 w 6052002"/>
                <a:gd name="connsiteY26" fmla="*/ 5172 h 2336009"/>
                <a:gd name="connsiteX27" fmla="*/ 3206405 w 6052002"/>
                <a:gd name="connsiteY27" fmla="*/ 99200 h 2336009"/>
                <a:gd name="connsiteX28" fmla="*/ 2909421 w 6052002"/>
                <a:gd name="connsiteY28" fmla="*/ 200800 h 2336009"/>
                <a:gd name="connsiteX29" fmla="*/ 2581174 w 6052002"/>
                <a:gd name="connsiteY29" fmla="*/ 294585 h 2336009"/>
                <a:gd name="connsiteX30" fmla="*/ 2120067 w 6052002"/>
                <a:gd name="connsiteY30" fmla="*/ 411816 h 2336009"/>
                <a:gd name="connsiteX31" fmla="*/ 1150958 w 6052002"/>
                <a:gd name="connsiteY31" fmla="*/ 599385 h 2336009"/>
                <a:gd name="connsiteX32" fmla="*/ 439758 w 6052002"/>
                <a:gd name="connsiteY32" fmla="*/ 826032 h 2336009"/>
                <a:gd name="connsiteX0" fmla="*/ 439760 w 6052002"/>
                <a:gd name="connsiteY0" fmla="*/ 833847 h 2343959"/>
                <a:gd name="connsiteX1" fmla="*/ 147171 w 6052002"/>
                <a:gd name="connsiteY1" fmla="*/ 963289 h 2343959"/>
                <a:gd name="connsiteX2" fmla="*/ 11378 w 6052002"/>
                <a:gd name="connsiteY2" fmla="*/ 1131808 h 2343959"/>
                <a:gd name="connsiteX3" fmla="*/ 16446 w 6052002"/>
                <a:gd name="connsiteY3" fmla="*/ 1490217 h 2343959"/>
                <a:gd name="connsiteX4" fmla="*/ 109560 w 6052002"/>
                <a:gd name="connsiteY4" fmla="*/ 1628086 h 2343959"/>
                <a:gd name="connsiteX5" fmla="*/ 351347 w 6052002"/>
                <a:gd name="connsiteY5" fmla="*/ 1743850 h 2343959"/>
                <a:gd name="connsiteX6" fmla="*/ 953132 w 6052002"/>
                <a:gd name="connsiteY6" fmla="*/ 1908462 h 2343959"/>
                <a:gd name="connsiteX7" fmla="*/ 1455759 w 6052002"/>
                <a:gd name="connsiteY7" fmla="*/ 2040835 h 2343959"/>
                <a:gd name="connsiteX8" fmla="*/ 2099063 w 6052002"/>
                <a:gd name="connsiteY8" fmla="*/ 2143900 h 2343959"/>
                <a:gd name="connsiteX9" fmla="*/ 2713059 w 6052002"/>
                <a:gd name="connsiteY9" fmla="*/ 2199586 h 2343959"/>
                <a:gd name="connsiteX10" fmla="*/ 3659697 w 6052002"/>
                <a:gd name="connsiteY10" fmla="*/ 2053047 h 2343959"/>
                <a:gd name="connsiteX11" fmla="*/ 4265390 w 6052002"/>
                <a:gd name="connsiteY11" fmla="*/ 2183466 h 2343959"/>
                <a:gd name="connsiteX12" fmla="*/ 4746036 w 6052002"/>
                <a:gd name="connsiteY12" fmla="*/ 2310954 h 2343959"/>
                <a:gd name="connsiteX13" fmla="*/ 5058651 w 6052002"/>
                <a:gd name="connsiteY13" fmla="*/ 2334400 h 2343959"/>
                <a:gd name="connsiteX14" fmla="*/ 5508036 w 6052002"/>
                <a:gd name="connsiteY14" fmla="*/ 2318281 h 2343959"/>
                <a:gd name="connsiteX15" fmla="*/ 5957421 w 6052002"/>
                <a:gd name="connsiteY15" fmla="*/ 2084308 h 2343959"/>
                <a:gd name="connsiteX16" fmla="*/ 6043390 w 6052002"/>
                <a:gd name="connsiteY16" fmla="*/ 1842031 h 2343959"/>
                <a:gd name="connsiteX17" fmla="*/ 6027759 w 6052002"/>
                <a:gd name="connsiteY17" fmla="*/ 1615385 h 2343959"/>
                <a:gd name="connsiteX18" fmla="*/ 5855821 w 6052002"/>
                <a:gd name="connsiteY18" fmla="*/ 1427816 h 2343959"/>
                <a:gd name="connsiteX19" fmla="*/ 5504128 w 6052002"/>
                <a:gd name="connsiteY19" fmla="*/ 1263693 h 2343959"/>
                <a:gd name="connsiteX20" fmla="*/ 5074282 w 6052002"/>
                <a:gd name="connsiteY20" fmla="*/ 1060493 h 2343959"/>
                <a:gd name="connsiteX21" fmla="*/ 4699144 w 6052002"/>
                <a:gd name="connsiteY21" fmla="*/ 849477 h 2343959"/>
                <a:gd name="connsiteX22" fmla="*/ 4503759 w 6052002"/>
                <a:gd name="connsiteY22" fmla="*/ 544677 h 2343959"/>
                <a:gd name="connsiteX23" fmla="*/ 4355267 w 6052002"/>
                <a:gd name="connsiteY23" fmla="*/ 247693 h 2343959"/>
                <a:gd name="connsiteX24" fmla="*/ 3987944 w 6052002"/>
                <a:gd name="connsiteY24" fmla="*/ 13231 h 2343959"/>
                <a:gd name="connsiteX25" fmla="*/ 3699996 w 6052002"/>
                <a:gd name="connsiteY25" fmla="*/ 5172 h 2343959"/>
                <a:gd name="connsiteX26" fmla="*/ 3206405 w 6052002"/>
                <a:gd name="connsiteY26" fmla="*/ 99200 h 2343959"/>
                <a:gd name="connsiteX27" fmla="*/ 2909421 w 6052002"/>
                <a:gd name="connsiteY27" fmla="*/ 200800 h 2343959"/>
                <a:gd name="connsiteX28" fmla="*/ 2581174 w 6052002"/>
                <a:gd name="connsiteY28" fmla="*/ 294585 h 2343959"/>
                <a:gd name="connsiteX29" fmla="*/ 2120067 w 6052002"/>
                <a:gd name="connsiteY29" fmla="*/ 411816 h 2343959"/>
                <a:gd name="connsiteX30" fmla="*/ 1150958 w 6052002"/>
                <a:gd name="connsiteY30" fmla="*/ 599385 h 2343959"/>
                <a:gd name="connsiteX31" fmla="*/ 439758 w 6052002"/>
                <a:gd name="connsiteY31" fmla="*/ 826032 h 2343959"/>
                <a:gd name="connsiteX0" fmla="*/ 439760 w 6036405"/>
                <a:gd name="connsiteY0" fmla="*/ 833847 h 2343959"/>
                <a:gd name="connsiteX1" fmla="*/ 147171 w 6036405"/>
                <a:gd name="connsiteY1" fmla="*/ 963289 h 2343959"/>
                <a:gd name="connsiteX2" fmla="*/ 11378 w 6036405"/>
                <a:gd name="connsiteY2" fmla="*/ 1131808 h 2343959"/>
                <a:gd name="connsiteX3" fmla="*/ 16446 w 6036405"/>
                <a:gd name="connsiteY3" fmla="*/ 1490217 h 2343959"/>
                <a:gd name="connsiteX4" fmla="*/ 109560 w 6036405"/>
                <a:gd name="connsiteY4" fmla="*/ 1628086 h 2343959"/>
                <a:gd name="connsiteX5" fmla="*/ 351347 w 6036405"/>
                <a:gd name="connsiteY5" fmla="*/ 1743850 h 2343959"/>
                <a:gd name="connsiteX6" fmla="*/ 953132 w 6036405"/>
                <a:gd name="connsiteY6" fmla="*/ 1908462 h 2343959"/>
                <a:gd name="connsiteX7" fmla="*/ 1455759 w 6036405"/>
                <a:gd name="connsiteY7" fmla="*/ 2040835 h 2343959"/>
                <a:gd name="connsiteX8" fmla="*/ 2099063 w 6036405"/>
                <a:gd name="connsiteY8" fmla="*/ 2143900 h 2343959"/>
                <a:gd name="connsiteX9" fmla="*/ 2713059 w 6036405"/>
                <a:gd name="connsiteY9" fmla="*/ 2199586 h 2343959"/>
                <a:gd name="connsiteX10" fmla="*/ 3659697 w 6036405"/>
                <a:gd name="connsiteY10" fmla="*/ 2053047 h 2343959"/>
                <a:gd name="connsiteX11" fmla="*/ 4265390 w 6036405"/>
                <a:gd name="connsiteY11" fmla="*/ 2183466 h 2343959"/>
                <a:gd name="connsiteX12" fmla="*/ 4746036 w 6036405"/>
                <a:gd name="connsiteY12" fmla="*/ 2310954 h 2343959"/>
                <a:gd name="connsiteX13" fmla="*/ 5058651 w 6036405"/>
                <a:gd name="connsiteY13" fmla="*/ 2334400 h 2343959"/>
                <a:gd name="connsiteX14" fmla="*/ 5508036 w 6036405"/>
                <a:gd name="connsiteY14" fmla="*/ 2318281 h 2343959"/>
                <a:gd name="connsiteX15" fmla="*/ 5957421 w 6036405"/>
                <a:gd name="connsiteY15" fmla="*/ 2084308 h 2343959"/>
                <a:gd name="connsiteX16" fmla="*/ 6027759 w 6036405"/>
                <a:gd name="connsiteY16" fmla="*/ 1615385 h 2343959"/>
                <a:gd name="connsiteX17" fmla="*/ 5855821 w 6036405"/>
                <a:gd name="connsiteY17" fmla="*/ 1427816 h 2343959"/>
                <a:gd name="connsiteX18" fmla="*/ 5504128 w 6036405"/>
                <a:gd name="connsiteY18" fmla="*/ 1263693 h 2343959"/>
                <a:gd name="connsiteX19" fmla="*/ 5074282 w 6036405"/>
                <a:gd name="connsiteY19" fmla="*/ 1060493 h 2343959"/>
                <a:gd name="connsiteX20" fmla="*/ 4699144 w 6036405"/>
                <a:gd name="connsiteY20" fmla="*/ 849477 h 2343959"/>
                <a:gd name="connsiteX21" fmla="*/ 4503759 w 6036405"/>
                <a:gd name="connsiteY21" fmla="*/ 544677 h 2343959"/>
                <a:gd name="connsiteX22" fmla="*/ 4355267 w 6036405"/>
                <a:gd name="connsiteY22" fmla="*/ 247693 h 2343959"/>
                <a:gd name="connsiteX23" fmla="*/ 3987944 w 6036405"/>
                <a:gd name="connsiteY23" fmla="*/ 13231 h 2343959"/>
                <a:gd name="connsiteX24" fmla="*/ 3699996 w 6036405"/>
                <a:gd name="connsiteY24" fmla="*/ 5172 h 2343959"/>
                <a:gd name="connsiteX25" fmla="*/ 3206405 w 6036405"/>
                <a:gd name="connsiteY25" fmla="*/ 99200 h 2343959"/>
                <a:gd name="connsiteX26" fmla="*/ 2909421 w 6036405"/>
                <a:gd name="connsiteY26" fmla="*/ 200800 h 2343959"/>
                <a:gd name="connsiteX27" fmla="*/ 2581174 w 6036405"/>
                <a:gd name="connsiteY27" fmla="*/ 294585 h 2343959"/>
                <a:gd name="connsiteX28" fmla="*/ 2120067 w 6036405"/>
                <a:gd name="connsiteY28" fmla="*/ 411816 h 2343959"/>
                <a:gd name="connsiteX29" fmla="*/ 1150958 w 6036405"/>
                <a:gd name="connsiteY29" fmla="*/ 599385 h 2343959"/>
                <a:gd name="connsiteX30" fmla="*/ 439758 w 6036405"/>
                <a:gd name="connsiteY30" fmla="*/ 826032 h 2343959"/>
                <a:gd name="connsiteX0" fmla="*/ 439760 w 6028503"/>
                <a:gd name="connsiteY0" fmla="*/ 833847 h 2346493"/>
                <a:gd name="connsiteX1" fmla="*/ 147171 w 6028503"/>
                <a:gd name="connsiteY1" fmla="*/ 963289 h 2346493"/>
                <a:gd name="connsiteX2" fmla="*/ 11378 w 6028503"/>
                <a:gd name="connsiteY2" fmla="*/ 1131808 h 2346493"/>
                <a:gd name="connsiteX3" fmla="*/ 16446 w 6028503"/>
                <a:gd name="connsiteY3" fmla="*/ 1490217 h 2346493"/>
                <a:gd name="connsiteX4" fmla="*/ 109560 w 6028503"/>
                <a:gd name="connsiteY4" fmla="*/ 1628086 h 2346493"/>
                <a:gd name="connsiteX5" fmla="*/ 351347 w 6028503"/>
                <a:gd name="connsiteY5" fmla="*/ 1743850 h 2346493"/>
                <a:gd name="connsiteX6" fmla="*/ 953132 w 6028503"/>
                <a:gd name="connsiteY6" fmla="*/ 1908462 h 2346493"/>
                <a:gd name="connsiteX7" fmla="*/ 1455759 w 6028503"/>
                <a:gd name="connsiteY7" fmla="*/ 2040835 h 2346493"/>
                <a:gd name="connsiteX8" fmla="*/ 2099063 w 6028503"/>
                <a:gd name="connsiteY8" fmla="*/ 2143900 h 2346493"/>
                <a:gd name="connsiteX9" fmla="*/ 2713059 w 6028503"/>
                <a:gd name="connsiteY9" fmla="*/ 2199586 h 2346493"/>
                <a:gd name="connsiteX10" fmla="*/ 3659697 w 6028503"/>
                <a:gd name="connsiteY10" fmla="*/ 2053047 h 2346493"/>
                <a:gd name="connsiteX11" fmla="*/ 4265390 w 6028503"/>
                <a:gd name="connsiteY11" fmla="*/ 2183466 h 2346493"/>
                <a:gd name="connsiteX12" fmla="*/ 4746036 w 6028503"/>
                <a:gd name="connsiteY12" fmla="*/ 2310954 h 2346493"/>
                <a:gd name="connsiteX13" fmla="*/ 5058651 w 6028503"/>
                <a:gd name="connsiteY13" fmla="*/ 2334400 h 2346493"/>
                <a:gd name="connsiteX14" fmla="*/ 5508036 w 6028503"/>
                <a:gd name="connsiteY14" fmla="*/ 2318281 h 2346493"/>
                <a:gd name="connsiteX15" fmla="*/ 5900271 w 6028503"/>
                <a:gd name="connsiteY15" fmla="*/ 2046208 h 2346493"/>
                <a:gd name="connsiteX16" fmla="*/ 6027759 w 6028503"/>
                <a:gd name="connsiteY16" fmla="*/ 1615385 h 2346493"/>
                <a:gd name="connsiteX17" fmla="*/ 5855821 w 6028503"/>
                <a:gd name="connsiteY17" fmla="*/ 1427816 h 2346493"/>
                <a:gd name="connsiteX18" fmla="*/ 5504128 w 6028503"/>
                <a:gd name="connsiteY18" fmla="*/ 1263693 h 2346493"/>
                <a:gd name="connsiteX19" fmla="*/ 5074282 w 6028503"/>
                <a:gd name="connsiteY19" fmla="*/ 1060493 h 2346493"/>
                <a:gd name="connsiteX20" fmla="*/ 4699144 w 6028503"/>
                <a:gd name="connsiteY20" fmla="*/ 849477 h 2346493"/>
                <a:gd name="connsiteX21" fmla="*/ 4503759 w 6028503"/>
                <a:gd name="connsiteY21" fmla="*/ 544677 h 2346493"/>
                <a:gd name="connsiteX22" fmla="*/ 4355267 w 6028503"/>
                <a:gd name="connsiteY22" fmla="*/ 247693 h 2346493"/>
                <a:gd name="connsiteX23" fmla="*/ 3987944 w 6028503"/>
                <a:gd name="connsiteY23" fmla="*/ 13231 h 2346493"/>
                <a:gd name="connsiteX24" fmla="*/ 3699996 w 6028503"/>
                <a:gd name="connsiteY24" fmla="*/ 5172 h 2346493"/>
                <a:gd name="connsiteX25" fmla="*/ 3206405 w 6028503"/>
                <a:gd name="connsiteY25" fmla="*/ 99200 h 2346493"/>
                <a:gd name="connsiteX26" fmla="*/ 2909421 w 6028503"/>
                <a:gd name="connsiteY26" fmla="*/ 200800 h 2346493"/>
                <a:gd name="connsiteX27" fmla="*/ 2581174 w 6028503"/>
                <a:gd name="connsiteY27" fmla="*/ 294585 h 2346493"/>
                <a:gd name="connsiteX28" fmla="*/ 2120067 w 6028503"/>
                <a:gd name="connsiteY28" fmla="*/ 411816 h 2346493"/>
                <a:gd name="connsiteX29" fmla="*/ 1150958 w 6028503"/>
                <a:gd name="connsiteY29" fmla="*/ 599385 h 2346493"/>
                <a:gd name="connsiteX30" fmla="*/ 439758 w 6028503"/>
                <a:gd name="connsiteY30" fmla="*/ 826032 h 2346493"/>
                <a:gd name="connsiteX0" fmla="*/ 439760 w 6028516"/>
                <a:gd name="connsiteY0" fmla="*/ 833847 h 2334978"/>
                <a:gd name="connsiteX1" fmla="*/ 147171 w 6028516"/>
                <a:gd name="connsiteY1" fmla="*/ 963289 h 2334978"/>
                <a:gd name="connsiteX2" fmla="*/ 11378 w 6028516"/>
                <a:gd name="connsiteY2" fmla="*/ 1131808 h 2334978"/>
                <a:gd name="connsiteX3" fmla="*/ 16446 w 6028516"/>
                <a:gd name="connsiteY3" fmla="*/ 1490217 h 2334978"/>
                <a:gd name="connsiteX4" fmla="*/ 109560 w 6028516"/>
                <a:gd name="connsiteY4" fmla="*/ 1628086 h 2334978"/>
                <a:gd name="connsiteX5" fmla="*/ 351347 w 6028516"/>
                <a:gd name="connsiteY5" fmla="*/ 1743850 h 2334978"/>
                <a:gd name="connsiteX6" fmla="*/ 953132 w 6028516"/>
                <a:gd name="connsiteY6" fmla="*/ 1908462 h 2334978"/>
                <a:gd name="connsiteX7" fmla="*/ 1455759 w 6028516"/>
                <a:gd name="connsiteY7" fmla="*/ 2040835 h 2334978"/>
                <a:gd name="connsiteX8" fmla="*/ 2099063 w 6028516"/>
                <a:gd name="connsiteY8" fmla="*/ 2143900 h 2334978"/>
                <a:gd name="connsiteX9" fmla="*/ 2713059 w 6028516"/>
                <a:gd name="connsiteY9" fmla="*/ 2199586 h 2334978"/>
                <a:gd name="connsiteX10" fmla="*/ 3659697 w 6028516"/>
                <a:gd name="connsiteY10" fmla="*/ 2053047 h 2334978"/>
                <a:gd name="connsiteX11" fmla="*/ 4265390 w 6028516"/>
                <a:gd name="connsiteY11" fmla="*/ 2183466 h 2334978"/>
                <a:gd name="connsiteX12" fmla="*/ 4746036 w 6028516"/>
                <a:gd name="connsiteY12" fmla="*/ 2310954 h 2334978"/>
                <a:gd name="connsiteX13" fmla="*/ 5058651 w 6028516"/>
                <a:gd name="connsiteY13" fmla="*/ 2334400 h 2334978"/>
                <a:gd name="connsiteX14" fmla="*/ 5501686 w 6028516"/>
                <a:gd name="connsiteY14" fmla="*/ 2261131 h 2334978"/>
                <a:gd name="connsiteX15" fmla="*/ 5900271 w 6028516"/>
                <a:gd name="connsiteY15" fmla="*/ 2046208 h 2334978"/>
                <a:gd name="connsiteX16" fmla="*/ 6027759 w 6028516"/>
                <a:gd name="connsiteY16" fmla="*/ 1615385 h 2334978"/>
                <a:gd name="connsiteX17" fmla="*/ 5855821 w 6028516"/>
                <a:gd name="connsiteY17" fmla="*/ 1427816 h 2334978"/>
                <a:gd name="connsiteX18" fmla="*/ 5504128 w 6028516"/>
                <a:gd name="connsiteY18" fmla="*/ 1263693 h 2334978"/>
                <a:gd name="connsiteX19" fmla="*/ 5074282 w 6028516"/>
                <a:gd name="connsiteY19" fmla="*/ 1060493 h 2334978"/>
                <a:gd name="connsiteX20" fmla="*/ 4699144 w 6028516"/>
                <a:gd name="connsiteY20" fmla="*/ 849477 h 2334978"/>
                <a:gd name="connsiteX21" fmla="*/ 4503759 w 6028516"/>
                <a:gd name="connsiteY21" fmla="*/ 544677 h 2334978"/>
                <a:gd name="connsiteX22" fmla="*/ 4355267 w 6028516"/>
                <a:gd name="connsiteY22" fmla="*/ 247693 h 2334978"/>
                <a:gd name="connsiteX23" fmla="*/ 3987944 w 6028516"/>
                <a:gd name="connsiteY23" fmla="*/ 13231 h 2334978"/>
                <a:gd name="connsiteX24" fmla="*/ 3699996 w 6028516"/>
                <a:gd name="connsiteY24" fmla="*/ 5172 h 2334978"/>
                <a:gd name="connsiteX25" fmla="*/ 3206405 w 6028516"/>
                <a:gd name="connsiteY25" fmla="*/ 99200 h 2334978"/>
                <a:gd name="connsiteX26" fmla="*/ 2909421 w 6028516"/>
                <a:gd name="connsiteY26" fmla="*/ 200800 h 2334978"/>
                <a:gd name="connsiteX27" fmla="*/ 2581174 w 6028516"/>
                <a:gd name="connsiteY27" fmla="*/ 294585 h 2334978"/>
                <a:gd name="connsiteX28" fmla="*/ 2120067 w 6028516"/>
                <a:gd name="connsiteY28" fmla="*/ 411816 h 2334978"/>
                <a:gd name="connsiteX29" fmla="*/ 1150958 w 6028516"/>
                <a:gd name="connsiteY29" fmla="*/ 599385 h 2334978"/>
                <a:gd name="connsiteX30" fmla="*/ 439758 w 6028516"/>
                <a:gd name="connsiteY30" fmla="*/ 826032 h 2334978"/>
                <a:gd name="connsiteX0" fmla="*/ 439760 w 6022245"/>
                <a:gd name="connsiteY0" fmla="*/ 833847 h 2334978"/>
                <a:gd name="connsiteX1" fmla="*/ 147171 w 6022245"/>
                <a:gd name="connsiteY1" fmla="*/ 96328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39758 w 6022245"/>
                <a:gd name="connsiteY30" fmla="*/ 826032 h 2334978"/>
                <a:gd name="connsiteX0" fmla="*/ 439760 w 6022245"/>
                <a:gd name="connsiteY0" fmla="*/ 833847 h 2334978"/>
                <a:gd name="connsiteX1" fmla="*/ 147171 w 6022245"/>
                <a:gd name="connsiteY1" fmla="*/ 96328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39760 w 6022245"/>
                <a:gd name="connsiteY0" fmla="*/ 833847 h 2334978"/>
                <a:gd name="connsiteX1" fmla="*/ 19797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39760 w 6022245"/>
                <a:gd name="connsiteY0" fmla="*/ 833847 h 2334978"/>
                <a:gd name="connsiteX1" fmla="*/ 20432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71510 w 6022245"/>
                <a:gd name="connsiteY0" fmla="*/ 827497 h 2334978"/>
                <a:gd name="connsiteX1" fmla="*/ 20432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71510 w 6022245"/>
                <a:gd name="connsiteY0" fmla="*/ 827497 h 2334978"/>
                <a:gd name="connsiteX1" fmla="*/ 20432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71510 w 6022245"/>
                <a:gd name="connsiteY0" fmla="*/ 871624 h 2379105"/>
                <a:gd name="connsiteX1" fmla="*/ 204321 w 6022245"/>
                <a:gd name="connsiteY1" fmla="*/ 975666 h 2379105"/>
                <a:gd name="connsiteX2" fmla="*/ 11378 w 6022245"/>
                <a:gd name="connsiteY2" fmla="*/ 1175935 h 2379105"/>
                <a:gd name="connsiteX3" fmla="*/ 16446 w 6022245"/>
                <a:gd name="connsiteY3" fmla="*/ 1534344 h 2379105"/>
                <a:gd name="connsiteX4" fmla="*/ 109560 w 6022245"/>
                <a:gd name="connsiteY4" fmla="*/ 1672213 h 2379105"/>
                <a:gd name="connsiteX5" fmla="*/ 351347 w 6022245"/>
                <a:gd name="connsiteY5" fmla="*/ 1787977 h 2379105"/>
                <a:gd name="connsiteX6" fmla="*/ 953132 w 6022245"/>
                <a:gd name="connsiteY6" fmla="*/ 1952589 h 2379105"/>
                <a:gd name="connsiteX7" fmla="*/ 1455759 w 6022245"/>
                <a:gd name="connsiteY7" fmla="*/ 2084962 h 2379105"/>
                <a:gd name="connsiteX8" fmla="*/ 2099063 w 6022245"/>
                <a:gd name="connsiteY8" fmla="*/ 2188027 h 2379105"/>
                <a:gd name="connsiteX9" fmla="*/ 2713059 w 6022245"/>
                <a:gd name="connsiteY9" fmla="*/ 2243713 h 2379105"/>
                <a:gd name="connsiteX10" fmla="*/ 3659697 w 6022245"/>
                <a:gd name="connsiteY10" fmla="*/ 2097174 h 2379105"/>
                <a:gd name="connsiteX11" fmla="*/ 4265390 w 6022245"/>
                <a:gd name="connsiteY11" fmla="*/ 2227593 h 2379105"/>
                <a:gd name="connsiteX12" fmla="*/ 4746036 w 6022245"/>
                <a:gd name="connsiteY12" fmla="*/ 2355081 h 2379105"/>
                <a:gd name="connsiteX13" fmla="*/ 5058651 w 6022245"/>
                <a:gd name="connsiteY13" fmla="*/ 2378527 h 2379105"/>
                <a:gd name="connsiteX14" fmla="*/ 5501686 w 6022245"/>
                <a:gd name="connsiteY14" fmla="*/ 2305258 h 2379105"/>
                <a:gd name="connsiteX15" fmla="*/ 5900271 w 6022245"/>
                <a:gd name="connsiteY15" fmla="*/ 2090335 h 2379105"/>
                <a:gd name="connsiteX16" fmla="*/ 6021409 w 6022245"/>
                <a:gd name="connsiteY16" fmla="*/ 1716662 h 2379105"/>
                <a:gd name="connsiteX17" fmla="*/ 5855821 w 6022245"/>
                <a:gd name="connsiteY17" fmla="*/ 1471943 h 2379105"/>
                <a:gd name="connsiteX18" fmla="*/ 5504128 w 6022245"/>
                <a:gd name="connsiteY18" fmla="*/ 1307820 h 2379105"/>
                <a:gd name="connsiteX19" fmla="*/ 5074282 w 6022245"/>
                <a:gd name="connsiteY19" fmla="*/ 1104620 h 2379105"/>
                <a:gd name="connsiteX20" fmla="*/ 4699144 w 6022245"/>
                <a:gd name="connsiteY20" fmla="*/ 893604 h 2379105"/>
                <a:gd name="connsiteX21" fmla="*/ 5189559 w 6022245"/>
                <a:gd name="connsiteY21" fmla="*/ 17304 h 2379105"/>
                <a:gd name="connsiteX22" fmla="*/ 4355267 w 6022245"/>
                <a:gd name="connsiteY22" fmla="*/ 291820 h 2379105"/>
                <a:gd name="connsiteX23" fmla="*/ 3987944 w 6022245"/>
                <a:gd name="connsiteY23" fmla="*/ 57358 h 2379105"/>
                <a:gd name="connsiteX24" fmla="*/ 3699996 w 6022245"/>
                <a:gd name="connsiteY24" fmla="*/ 49299 h 2379105"/>
                <a:gd name="connsiteX25" fmla="*/ 3206405 w 6022245"/>
                <a:gd name="connsiteY25" fmla="*/ 143327 h 2379105"/>
                <a:gd name="connsiteX26" fmla="*/ 2909421 w 6022245"/>
                <a:gd name="connsiteY26" fmla="*/ 244927 h 2379105"/>
                <a:gd name="connsiteX27" fmla="*/ 2581174 w 6022245"/>
                <a:gd name="connsiteY27" fmla="*/ 338712 h 2379105"/>
                <a:gd name="connsiteX28" fmla="*/ 2120067 w 6022245"/>
                <a:gd name="connsiteY28" fmla="*/ 455943 h 2379105"/>
                <a:gd name="connsiteX29" fmla="*/ 1150958 w 6022245"/>
                <a:gd name="connsiteY29" fmla="*/ 643512 h 2379105"/>
                <a:gd name="connsiteX30" fmla="*/ 465158 w 6022245"/>
                <a:gd name="connsiteY30" fmla="*/ 876509 h 2379105"/>
                <a:gd name="connsiteX0" fmla="*/ 471510 w 6022245"/>
                <a:gd name="connsiteY0" fmla="*/ 893020 h 2400501"/>
                <a:gd name="connsiteX1" fmla="*/ 204321 w 6022245"/>
                <a:gd name="connsiteY1" fmla="*/ 997062 h 2400501"/>
                <a:gd name="connsiteX2" fmla="*/ 11378 w 6022245"/>
                <a:gd name="connsiteY2" fmla="*/ 1197331 h 2400501"/>
                <a:gd name="connsiteX3" fmla="*/ 16446 w 6022245"/>
                <a:gd name="connsiteY3" fmla="*/ 1555740 h 2400501"/>
                <a:gd name="connsiteX4" fmla="*/ 109560 w 6022245"/>
                <a:gd name="connsiteY4" fmla="*/ 1693609 h 2400501"/>
                <a:gd name="connsiteX5" fmla="*/ 351347 w 6022245"/>
                <a:gd name="connsiteY5" fmla="*/ 1809373 h 2400501"/>
                <a:gd name="connsiteX6" fmla="*/ 953132 w 6022245"/>
                <a:gd name="connsiteY6" fmla="*/ 1973985 h 2400501"/>
                <a:gd name="connsiteX7" fmla="*/ 1455759 w 6022245"/>
                <a:gd name="connsiteY7" fmla="*/ 2106358 h 2400501"/>
                <a:gd name="connsiteX8" fmla="*/ 2099063 w 6022245"/>
                <a:gd name="connsiteY8" fmla="*/ 2209423 h 2400501"/>
                <a:gd name="connsiteX9" fmla="*/ 2713059 w 6022245"/>
                <a:gd name="connsiteY9" fmla="*/ 2265109 h 2400501"/>
                <a:gd name="connsiteX10" fmla="*/ 3659697 w 6022245"/>
                <a:gd name="connsiteY10" fmla="*/ 2118570 h 2400501"/>
                <a:gd name="connsiteX11" fmla="*/ 4265390 w 6022245"/>
                <a:gd name="connsiteY11" fmla="*/ 2248989 h 2400501"/>
                <a:gd name="connsiteX12" fmla="*/ 4746036 w 6022245"/>
                <a:gd name="connsiteY12" fmla="*/ 2376477 h 2400501"/>
                <a:gd name="connsiteX13" fmla="*/ 5058651 w 6022245"/>
                <a:gd name="connsiteY13" fmla="*/ 2399923 h 2400501"/>
                <a:gd name="connsiteX14" fmla="*/ 5501686 w 6022245"/>
                <a:gd name="connsiteY14" fmla="*/ 2326654 h 2400501"/>
                <a:gd name="connsiteX15" fmla="*/ 5900271 w 6022245"/>
                <a:gd name="connsiteY15" fmla="*/ 2111731 h 2400501"/>
                <a:gd name="connsiteX16" fmla="*/ 6021409 w 6022245"/>
                <a:gd name="connsiteY16" fmla="*/ 1738058 h 2400501"/>
                <a:gd name="connsiteX17" fmla="*/ 5855821 w 6022245"/>
                <a:gd name="connsiteY17" fmla="*/ 1493339 h 2400501"/>
                <a:gd name="connsiteX18" fmla="*/ 5504128 w 6022245"/>
                <a:gd name="connsiteY18" fmla="*/ 1329216 h 2400501"/>
                <a:gd name="connsiteX19" fmla="*/ 5074282 w 6022245"/>
                <a:gd name="connsiteY19" fmla="*/ 1126016 h 2400501"/>
                <a:gd name="connsiteX20" fmla="*/ 5727844 w 6022245"/>
                <a:gd name="connsiteY20" fmla="*/ 57750 h 2400501"/>
                <a:gd name="connsiteX21" fmla="*/ 5189559 w 6022245"/>
                <a:gd name="connsiteY21" fmla="*/ 38700 h 2400501"/>
                <a:gd name="connsiteX22" fmla="*/ 4355267 w 6022245"/>
                <a:gd name="connsiteY22" fmla="*/ 313216 h 2400501"/>
                <a:gd name="connsiteX23" fmla="*/ 3987944 w 6022245"/>
                <a:gd name="connsiteY23" fmla="*/ 78754 h 2400501"/>
                <a:gd name="connsiteX24" fmla="*/ 3699996 w 6022245"/>
                <a:gd name="connsiteY24" fmla="*/ 70695 h 2400501"/>
                <a:gd name="connsiteX25" fmla="*/ 3206405 w 6022245"/>
                <a:gd name="connsiteY25" fmla="*/ 164723 h 2400501"/>
                <a:gd name="connsiteX26" fmla="*/ 2909421 w 6022245"/>
                <a:gd name="connsiteY26" fmla="*/ 266323 h 2400501"/>
                <a:gd name="connsiteX27" fmla="*/ 2581174 w 6022245"/>
                <a:gd name="connsiteY27" fmla="*/ 360108 h 2400501"/>
                <a:gd name="connsiteX28" fmla="*/ 2120067 w 6022245"/>
                <a:gd name="connsiteY28" fmla="*/ 477339 h 2400501"/>
                <a:gd name="connsiteX29" fmla="*/ 1150958 w 6022245"/>
                <a:gd name="connsiteY29" fmla="*/ 664908 h 2400501"/>
                <a:gd name="connsiteX30" fmla="*/ 465158 w 6022245"/>
                <a:gd name="connsiteY30" fmla="*/ 897905 h 2400501"/>
                <a:gd name="connsiteX0" fmla="*/ 471510 w 6745391"/>
                <a:gd name="connsiteY0" fmla="*/ 893020 h 2400501"/>
                <a:gd name="connsiteX1" fmla="*/ 204321 w 6745391"/>
                <a:gd name="connsiteY1" fmla="*/ 997062 h 2400501"/>
                <a:gd name="connsiteX2" fmla="*/ 11378 w 6745391"/>
                <a:gd name="connsiteY2" fmla="*/ 1197331 h 2400501"/>
                <a:gd name="connsiteX3" fmla="*/ 16446 w 6745391"/>
                <a:gd name="connsiteY3" fmla="*/ 1555740 h 2400501"/>
                <a:gd name="connsiteX4" fmla="*/ 109560 w 6745391"/>
                <a:gd name="connsiteY4" fmla="*/ 1693609 h 2400501"/>
                <a:gd name="connsiteX5" fmla="*/ 351347 w 6745391"/>
                <a:gd name="connsiteY5" fmla="*/ 1809373 h 2400501"/>
                <a:gd name="connsiteX6" fmla="*/ 953132 w 6745391"/>
                <a:gd name="connsiteY6" fmla="*/ 1973985 h 2400501"/>
                <a:gd name="connsiteX7" fmla="*/ 1455759 w 6745391"/>
                <a:gd name="connsiteY7" fmla="*/ 2106358 h 2400501"/>
                <a:gd name="connsiteX8" fmla="*/ 2099063 w 6745391"/>
                <a:gd name="connsiteY8" fmla="*/ 2209423 h 2400501"/>
                <a:gd name="connsiteX9" fmla="*/ 2713059 w 6745391"/>
                <a:gd name="connsiteY9" fmla="*/ 2265109 h 2400501"/>
                <a:gd name="connsiteX10" fmla="*/ 3659697 w 6745391"/>
                <a:gd name="connsiteY10" fmla="*/ 2118570 h 2400501"/>
                <a:gd name="connsiteX11" fmla="*/ 4265390 w 6745391"/>
                <a:gd name="connsiteY11" fmla="*/ 2248989 h 2400501"/>
                <a:gd name="connsiteX12" fmla="*/ 4746036 w 6745391"/>
                <a:gd name="connsiteY12" fmla="*/ 2376477 h 2400501"/>
                <a:gd name="connsiteX13" fmla="*/ 5058651 w 6745391"/>
                <a:gd name="connsiteY13" fmla="*/ 2399923 h 2400501"/>
                <a:gd name="connsiteX14" fmla="*/ 5501686 w 6745391"/>
                <a:gd name="connsiteY14" fmla="*/ 2326654 h 2400501"/>
                <a:gd name="connsiteX15" fmla="*/ 5900271 w 6745391"/>
                <a:gd name="connsiteY15" fmla="*/ 2111731 h 2400501"/>
                <a:gd name="connsiteX16" fmla="*/ 6021409 w 6745391"/>
                <a:gd name="connsiteY16" fmla="*/ 1738058 h 2400501"/>
                <a:gd name="connsiteX17" fmla="*/ 5855821 w 6745391"/>
                <a:gd name="connsiteY17" fmla="*/ 1493339 h 2400501"/>
                <a:gd name="connsiteX18" fmla="*/ 5504128 w 6745391"/>
                <a:gd name="connsiteY18" fmla="*/ 1329216 h 2400501"/>
                <a:gd name="connsiteX19" fmla="*/ 6744332 w 6745391"/>
                <a:gd name="connsiteY19" fmla="*/ 243366 h 2400501"/>
                <a:gd name="connsiteX20" fmla="*/ 5727844 w 6745391"/>
                <a:gd name="connsiteY20" fmla="*/ 57750 h 2400501"/>
                <a:gd name="connsiteX21" fmla="*/ 5189559 w 6745391"/>
                <a:gd name="connsiteY21" fmla="*/ 38700 h 2400501"/>
                <a:gd name="connsiteX22" fmla="*/ 4355267 w 6745391"/>
                <a:gd name="connsiteY22" fmla="*/ 313216 h 2400501"/>
                <a:gd name="connsiteX23" fmla="*/ 3987944 w 6745391"/>
                <a:gd name="connsiteY23" fmla="*/ 78754 h 2400501"/>
                <a:gd name="connsiteX24" fmla="*/ 3699996 w 6745391"/>
                <a:gd name="connsiteY24" fmla="*/ 70695 h 2400501"/>
                <a:gd name="connsiteX25" fmla="*/ 3206405 w 6745391"/>
                <a:gd name="connsiteY25" fmla="*/ 164723 h 2400501"/>
                <a:gd name="connsiteX26" fmla="*/ 2909421 w 6745391"/>
                <a:gd name="connsiteY26" fmla="*/ 266323 h 2400501"/>
                <a:gd name="connsiteX27" fmla="*/ 2581174 w 6745391"/>
                <a:gd name="connsiteY27" fmla="*/ 360108 h 2400501"/>
                <a:gd name="connsiteX28" fmla="*/ 2120067 w 6745391"/>
                <a:gd name="connsiteY28" fmla="*/ 477339 h 2400501"/>
                <a:gd name="connsiteX29" fmla="*/ 1150958 w 6745391"/>
                <a:gd name="connsiteY29" fmla="*/ 664908 h 2400501"/>
                <a:gd name="connsiteX30" fmla="*/ 465158 w 6745391"/>
                <a:gd name="connsiteY30" fmla="*/ 897905 h 2400501"/>
                <a:gd name="connsiteX0" fmla="*/ 471510 w 6900399"/>
                <a:gd name="connsiteY0" fmla="*/ 893020 h 2400501"/>
                <a:gd name="connsiteX1" fmla="*/ 204321 w 6900399"/>
                <a:gd name="connsiteY1" fmla="*/ 997062 h 2400501"/>
                <a:gd name="connsiteX2" fmla="*/ 11378 w 6900399"/>
                <a:gd name="connsiteY2" fmla="*/ 1197331 h 2400501"/>
                <a:gd name="connsiteX3" fmla="*/ 16446 w 6900399"/>
                <a:gd name="connsiteY3" fmla="*/ 1555740 h 2400501"/>
                <a:gd name="connsiteX4" fmla="*/ 109560 w 6900399"/>
                <a:gd name="connsiteY4" fmla="*/ 1693609 h 2400501"/>
                <a:gd name="connsiteX5" fmla="*/ 351347 w 6900399"/>
                <a:gd name="connsiteY5" fmla="*/ 1809373 h 2400501"/>
                <a:gd name="connsiteX6" fmla="*/ 953132 w 6900399"/>
                <a:gd name="connsiteY6" fmla="*/ 1973985 h 2400501"/>
                <a:gd name="connsiteX7" fmla="*/ 1455759 w 6900399"/>
                <a:gd name="connsiteY7" fmla="*/ 2106358 h 2400501"/>
                <a:gd name="connsiteX8" fmla="*/ 2099063 w 6900399"/>
                <a:gd name="connsiteY8" fmla="*/ 2209423 h 2400501"/>
                <a:gd name="connsiteX9" fmla="*/ 2713059 w 6900399"/>
                <a:gd name="connsiteY9" fmla="*/ 2265109 h 2400501"/>
                <a:gd name="connsiteX10" fmla="*/ 3659697 w 6900399"/>
                <a:gd name="connsiteY10" fmla="*/ 2118570 h 2400501"/>
                <a:gd name="connsiteX11" fmla="*/ 4265390 w 6900399"/>
                <a:gd name="connsiteY11" fmla="*/ 2248989 h 2400501"/>
                <a:gd name="connsiteX12" fmla="*/ 4746036 w 6900399"/>
                <a:gd name="connsiteY12" fmla="*/ 2376477 h 2400501"/>
                <a:gd name="connsiteX13" fmla="*/ 5058651 w 6900399"/>
                <a:gd name="connsiteY13" fmla="*/ 2399923 h 2400501"/>
                <a:gd name="connsiteX14" fmla="*/ 5501686 w 6900399"/>
                <a:gd name="connsiteY14" fmla="*/ 2326654 h 2400501"/>
                <a:gd name="connsiteX15" fmla="*/ 5900271 w 6900399"/>
                <a:gd name="connsiteY15" fmla="*/ 2111731 h 2400501"/>
                <a:gd name="connsiteX16" fmla="*/ 6021409 w 6900399"/>
                <a:gd name="connsiteY16" fmla="*/ 1738058 h 2400501"/>
                <a:gd name="connsiteX17" fmla="*/ 5855821 w 6900399"/>
                <a:gd name="connsiteY17" fmla="*/ 1493339 h 2400501"/>
                <a:gd name="connsiteX18" fmla="*/ 6805878 w 6900399"/>
                <a:gd name="connsiteY18" fmla="*/ 694216 h 2400501"/>
                <a:gd name="connsiteX19" fmla="*/ 6744332 w 6900399"/>
                <a:gd name="connsiteY19" fmla="*/ 243366 h 2400501"/>
                <a:gd name="connsiteX20" fmla="*/ 5727844 w 6900399"/>
                <a:gd name="connsiteY20" fmla="*/ 57750 h 2400501"/>
                <a:gd name="connsiteX21" fmla="*/ 5189559 w 6900399"/>
                <a:gd name="connsiteY21" fmla="*/ 38700 h 2400501"/>
                <a:gd name="connsiteX22" fmla="*/ 4355267 w 6900399"/>
                <a:gd name="connsiteY22" fmla="*/ 313216 h 2400501"/>
                <a:gd name="connsiteX23" fmla="*/ 3987944 w 6900399"/>
                <a:gd name="connsiteY23" fmla="*/ 78754 h 2400501"/>
                <a:gd name="connsiteX24" fmla="*/ 3699996 w 6900399"/>
                <a:gd name="connsiteY24" fmla="*/ 70695 h 2400501"/>
                <a:gd name="connsiteX25" fmla="*/ 3206405 w 6900399"/>
                <a:gd name="connsiteY25" fmla="*/ 164723 h 2400501"/>
                <a:gd name="connsiteX26" fmla="*/ 2909421 w 6900399"/>
                <a:gd name="connsiteY26" fmla="*/ 266323 h 2400501"/>
                <a:gd name="connsiteX27" fmla="*/ 2581174 w 6900399"/>
                <a:gd name="connsiteY27" fmla="*/ 360108 h 2400501"/>
                <a:gd name="connsiteX28" fmla="*/ 2120067 w 6900399"/>
                <a:gd name="connsiteY28" fmla="*/ 477339 h 2400501"/>
                <a:gd name="connsiteX29" fmla="*/ 1150958 w 6900399"/>
                <a:gd name="connsiteY29" fmla="*/ 664908 h 2400501"/>
                <a:gd name="connsiteX30" fmla="*/ 465158 w 6900399"/>
                <a:gd name="connsiteY30" fmla="*/ 897905 h 2400501"/>
                <a:gd name="connsiteX0" fmla="*/ 471510 w 6919827"/>
                <a:gd name="connsiteY0" fmla="*/ 893020 h 2400501"/>
                <a:gd name="connsiteX1" fmla="*/ 204321 w 6919827"/>
                <a:gd name="connsiteY1" fmla="*/ 997062 h 2400501"/>
                <a:gd name="connsiteX2" fmla="*/ 11378 w 6919827"/>
                <a:gd name="connsiteY2" fmla="*/ 1197331 h 2400501"/>
                <a:gd name="connsiteX3" fmla="*/ 16446 w 6919827"/>
                <a:gd name="connsiteY3" fmla="*/ 1555740 h 2400501"/>
                <a:gd name="connsiteX4" fmla="*/ 109560 w 6919827"/>
                <a:gd name="connsiteY4" fmla="*/ 1693609 h 2400501"/>
                <a:gd name="connsiteX5" fmla="*/ 351347 w 6919827"/>
                <a:gd name="connsiteY5" fmla="*/ 1809373 h 2400501"/>
                <a:gd name="connsiteX6" fmla="*/ 953132 w 6919827"/>
                <a:gd name="connsiteY6" fmla="*/ 1973985 h 2400501"/>
                <a:gd name="connsiteX7" fmla="*/ 1455759 w 6919827"/>
                <a:gd name="connsiteY7" fmla="*/ 2106358 h 2400501"/>
                <a:gd name="connsiteX8" fmla="*/ 2099063 w 6919827"/>
                <a:gd name="connsiteY8" fmla="*/ 2209423 h 2400501"/>
                <a:gd name="connsiteX9" fmla="*/ 2713059 w 6919827"/>
                <a:gd name="connsiteY9" fmla="*/ 2265109 h 2400501"/>
                <a:gd name="connsiteX10" fmla="*/ 3659697 w 6919827"/>
                <a:gd name="connsiteY10" fmla="*/ 2118570 h 2400501"/>
                <a:gd name="connsiteX11" fmla="*/ 4265390 w 6919827"/>
                <a:gd name="connsiteY11" fmla="*/ 2248989 h 2400501"/>
                <a:gd name="connsiteX12" fmla="*/ 4746036 w 6919827"/>
                <a:gd name="connsiteY12" fmla="*/ 2376477 h 2400501"/>
                <a:gd name="connsiteX13" fmla="*/ 5058651 w 6919827"/>
                <a:gd name="connsiteY13" fmla="*/ 2399923 h 2400501"/>
                <a:gd name="connsiteX14" fmla="*/ 5501686 w 6919827"/>
                <a:gd name="connsiteY14" fmla="*/ 2326654 h 2400501"/>
                <a:gd name="connsiteX15" fmla="*/ 5900271 w 6919827"/>
                <a:gd name="connsiteY15" fmla="*/ 2111731 h 2400501"/>
                <a:gd name="connsiteX16" fmla="*/ 6021409 w 6919827"/>
                <a:gd name="connsiteY16" fmla="*/ 1738058 h 2400501"/>
                <a:gd name="connsiteX17" fmla="*/ 6871821 w 6919827"/>
                <a:gd name="connsiteY17" fmla="*/ 1137739 h 2400501"/>
                <a:gd name="connsiteX18" fmla="*/ 6805878 w 6919827"/>
                <a:gd name="connsiteY18" fmla="*/ 694216 h 2400501"/>
                <a:gd name="connsiteX19" fmla="*/ 6744332 w 6919827"/>
                <a:gd name="connsiteY19" fmla="*/ 243366 h 2400501"/>
                <a:gd name="connsiteX20" fmla="*/ 5727844 w 6919827"/>
                <a:gd name="connsiteY20" fmla="*/ 57750 h 2400501"/>
                <a:gd name="connsiteX21" fmla="*/ 5189559 w 6919827"/>
                <a:gd name="connsiteY21" fmla="*/ 38700 h 2400501"/>
                <a:gd name="connsiteX22" fmla="*/ 4355267 w 6919827"/>
                <a:gd name="connsiteY22" fmla="*/ 313216 h 2400501"/>
                <a:gd name="connsiteX23" fmla="*/ 3987944 w 6919827"/>
                <a:gd name="connsiteY23" fmla="*/ 78754 h 2400501"/>
                <a:gd name="connsiteX24" fmla="*/ 3699996 w 6919827"/>
                <a:gd name="connsiteY24" fmla="*/ 70695 h 2400501"/>
                <a:gd name="connsiteX25" fmla="*/ 3206405 w 6919827"/>
                <a:gd name="connsiteY25" fmla="*/ 164723 h 2400501"/>
                <a:gd name="connsiteX26" fmla="*/ 2909421 w 6919827"/>
                <a:gd name="connsiteY26" fmla="*/ 266323 h 2400501"/>
                <a:gd name="connsiteX27" fmla="*/ 2581174 w 6919827"/>
                <a:gd name="connsiteY27" fmla="*/ 360108 h 2400501"/>
                <a:gd name="connsiteX28" fmla="*/ 2120067 w 6919827"/>
                <a:gd name="connsiteY28" fmla="*/ 477339 h 2400501"/>
                <a:gd name="connsiteX29" fmla="*/ 1150958 w 6919827"/>
                <a:gd name="connsiteY29" fmla="*/ 664908 h 2400501"/>
                <a:gd name="connsiteX30" fmla="*/ 465158 w 6919827"/>
                <a:gd name="connsiteY30" fmla="*/ 897905 h 2400501"/>
                <a:gd name="connsiteX0" fmla="*/ 471510 w 6967323"/>
                <a:gd name="connsiteY0" fmla="*/ 893020 h 2400501"/>
                <a:gd name="connsiteX1" fmla="*/ 204321 w 6967323"/>
                <a:gd name="connsiteY1" fmla="*/ 997062 h 2400501"/>
                <a:gd name="connsiteX2" fmla="*/ 11378 w 6967323"/>
                <a:gd name="connsiteY2" fmla="*/ 1197331 h 2400501"/>
                <a:gd name="connsiteX3" fmla="*/ 16446 w 6967323"/>
                <a:gd name="connsiteY3" fmla="*/ 1555740 h 2400501"/>
                <a:gd name="connsiteX4" fmla="*/ 109560 w 6967323"/>
                <a:gd name="connsiteY4" fmla="*/ 1693609 h 2400501"/>
                <a:gd name="connsiteX5" fmla="*/ 351347 w 6967323"/>
                <a:gd name="connsiteY5" fmla="*/ 1809373 h 2400501"/>
                <a:gd name="connsiteX6" fmla="*/ 953132 w 6967323"/>
                <a:gd name="connsiteY6" fmla="*/ 1973985 h 2400501"/>
                <a:gd name="connsiteX7" fmla="*/ 1455759 w 6967323"/>
                <a:gd name="connsiteY7" fmla="*/ 2106358 h 2400501"/>
                <a:gd name="connsiteX8" fmla="*/ 2099063 w 6967323"/>
                <a:gd name="connsiteY8" fmla="*/ 2209423 h 2400501"/>
                <a:gd name="connsiteX9" fmla="*/ 2713059 w 6967323"/>
                <a:gd name="connsiteY9" fmla="*/ 2265109 h 2400501"/>
                <a:gd name="connsiteX10" fmla="*/ 3659697 w 6967323"/>
                <a:gd name="connsiteY10" fmla="*/ 2118570 h 2400501"/>
                <a:gd name="connsiteX11" fmla="*/ 4265390 w 6967323"/>
                <a:gd name="connsiteY11" fmla="*/ 2248989 h 2400501"/>
                <a:gd name="connsiteX12" fmla="*/ 4746036 w 6967323"/>
                <a:gd name="connsiteY12" fmla="*/ 2376477 h 2400501"/>
                <a:gd name="connsiteX13" fmla="*/ 5058651 w 6967323"/>
                <a:gd name="connsiteY13" fmla="*/ 2399923 h 2400501"/>
                <a:gd name="connsiteX14" fmla="*/ 5501686 w 6967323"/>
                <a:gd name="connsiteY14" fmla="*/ 2326654 h 2400501"/>
                <a:gd name="connsiteX15" fmla="*/ 5900271 w 6967323"/>
                <a:gd name="connsiteY15" fmla="*/ 2111731 h 2400501"/>
                <a:gd name="connsiteX16" fmla="*/ 6021409 w 6967323"/>
                <a:gd name="connsiteY16" fmla="*/ 1738058 h 2400501"/>
                <a:gd name="connsiteX17" fmla="*/ 6871821 w 6967323"/>
                <a:gd name="connsiteY17" fmla="*/ 1137739 h 2400501"/>
                <a:gd name="connsiteX18" fmla="*/ 6932878 w 6967323"/>
                <a:gd name="connsiteY18" fmla="*/ 681516 h 2400501"/>
                <a:gd name="connsiteX19" fmla="*/ 6744332 w 6967323"/>
                <a:gd name="connsiteY19" fmla="*/ 243366 h 2400501"/>
                <a:gd name="connsiteX20" fmla="*/ 5727844 w 6967323"/>
                <a:gd name="connsiteY20" fmla="*/ 57750 h 2400501"/>
                <a:gd name="connsiteX21" fmla="*/ 5189559 w 6967323"/>
                <a:gd name="connsiteY21" fmla="*/ 38700 h 2400501"/>
                <a:gd name="connsiteX22" fmla="*/ 4355267 w 6967323"/>
                <a:gd name="connsiteY22" fmla="*/ 313216 h 2400501"/>
                <a:gd name="connsiteX23" fmla="*/ 3987944 w 6967323"/>
                <a:gd name="connsiteY23" fmla="*/ 78754 h 2400501"/>
                <a:gd name="connsiteX24" fmla="*/ 3699996 w 6967323"/>
                <a:gd name="connsiteY24" fmla="*/ 70695 h 2400501"/>
                <a:gd name="connsiteX25" fmla="*/ 3206405 w 6967323"/>
                <a:gd name="connsiteY25" fmla="*/ 164723 h 2400501"/>
                <a:gd name="connsiteX26" fmla="*/ 2909421 w 6967323"/>
                <a:gd name="connsiteY26" fmla="*/ 266323 h 2400501"/>
                <a:gd name="connsiteX27" fmla="*/ 2581174 w 6967323"/>
                <a:gd name="connsiteY27" fmla="*/ 360108 h 2400501"/>
                <a:gd name="connsiteX28" fmla="*/ 2120067 w 6967323"/>
                <a:gd name="connsiteY28" fmla="*/ 477339 h 2400501"/>
                <a:gd name="connsiteX29" fmla="*/ 1150958 w 6967323"/>
                <a:gd name="connsiteY29" fmla="*/ 664908 h 2400501"/>
                <a:gd name="connsiteX30" fmla="*/ 465158 w 6967323"/>
                <a:gd name="connsiteY30" fmla="*/ 897905 h 2400501"/>
                <a:gd name="connsiteX0" fmla="*/ 471510 w 6967323"/>
                <a:gd name="connsiteY0" fmla="*/ 893020 h 2401570"/>
                <a:gd name="connsiteX1" fmla="*/ 204321 w 6967323"/>
                <a:gd name="connsiteY1" fmla="*/ 997062 h 2401570"/>
                <a:gd name="connsiteX2" fmla="*/ 11378 w 6967323"/>
                <a:gd name="connsiteY2" fmla="*/ 1197331 h 2401570"/>
                <a:gd name="connsiteX3" fmla="*/ 16446 w 6967323"/>
                <a:gd name="connsiteY3" fmla="*/ 1555740 h 2401570"/>
                <a:gd name="connsiteX4" fmla="*/ 109560 w 6967323"/>
                <a:gd name="connsiteY4" fmla="*/ 1693609 h 2401570"/>
                <a:gd name="connsiteX5" fmla="*/ 351347 w 6967323"/>
                <a:gd name="connsiteY5" fmla="*/ 1809373 h 2401570"/>
                <a:gd name="connsiteX6" fmla="*/ 953132 w 6967323"/>
                <a:gd name="connsiteY6" fmla="*/ 1973985 h 2401570"/>
                <a:gd name="connsiteX7" fmla="*/ 1455759 w 6967323"/>
                <a:gd name="connsiteY7" fmla="*/ 2106358 h 2401570"/>
                <a:gd name="connsiteX8" fmla="*/ 2099063 w 6967323"/>
                <a:gd name="connsiteY8" fmla="*/ 2209423 h 2401570"/>
                <a:gd name="connsiteX9" fmla="*/ 2713059 w 6967323"/>
                <a:gd name="connsiteY9" fmla="*/ 2265109 h 2401570"/>
                <a:gd name="connsiteX10" fmla="*/ 3659697 w 6967323"/>
                <a:gd name="connsiteY10" fmla="*/ 2118570 h 2401570"/>
                <a:gd name="connsiteX11" fmla="*/ 4265390 w 6967323"/>
                <a:gd name="connsiteY11" fmla="*/ 2248989 h 2401570"/>
                <a:gd name="connsiteX12" fmla="*/ 4746036 w 6967323"/>
                <a:gd name="connsiteY12" fmla="*/ 2376477 h 2401570"/>
                <a:gd name="connsiteX13" fmla="*/ 5058651 w 6967323"/>
                <a:gd name="connsiteY13" fmla="*/ 2399923 h 2401570"/>
                <a:gd name="connsiteX14" fmla="*/ 5501686 w 6967323"/>
                <a:gd name="connsiteY14" fmla="*/ 2326654 h 2401570"/>
                <a:gd name="connsiteX15" fmla="*/ 5589121 w 6967323"/>
                <a:gd name="connsiteY15" fmla="*/ 1946631 h 2401570"/>
                <a:gd name="connsiteX16" fmla="*/ 6021409 w 6967323"/>
                <a:gd name="connsiteY16" fmla="*/ 1738058 h 2401570"/>
                <a:gd name="connsiteX17" fmla="*/ 6871821 w 6967323"/>
                <a:gd name="connsiteY17" fmla="*/ 1137739 h 2401570"/>
                <a:gd name="connsiteX18" fmla="*/ 6932878 w 6967323"/>
                <a:gd name="connsiteY18" fmla="*/ 681516 h 2401570"/>
                <a:gd name="connsiteX19" fmla="*/ 6744332 w 6967323"/>
                <a:gd name="connsiteY19" fmla="*/ 243366 h 2401570"/>
                <a:gd name="connsiteX20" fmla="*/ 5727844 w 6967323"/>
                <a:gd name="connsiteY20" fmla="*/ 57750 h 2401570"/>
                <a:gd name="connsiteX21" fmla="*/ 5189559 w 6967323"/>
                <a:gd name="connsiteY21" fmla="*/ 38700 h 2401570"/>
                <a:gd name="connsiteX22" fmla="*/ 4355267 w 6967323"/>
                <a:gd name="connsiteY22" fmla="*/ 313216 h 2401570"/>
                <a:gd name="connsiteX23" fmla="*/ 3987944 w 6967323"/>
                <a:gd name="connsiteY23" fmla="*/ 78754 h 2401570"/>
                <a:gd name="connsiteX24" fmla="*/ 3699996 w 6967323"/>
                <a:gd name="connsiteY24" fmla="*/ 70695 h 2401570"/>
                <a:gd name="connsiteX25" fmla="*/ 3206405 w 6967323"/>
                <a:gd name="connsiteY25" fmla="*/ 164723 h 2401570"/>
                <a:gd name="connsiteX26" fmla="*/ 2909421 w 6967323"/>
                <a:gd name="connsiteY26" fmla="*/ 266323 h 2401570"/>
                <a:gd name="connsiteX27" fmla="*/ 2581174 w 6967323"/>
                <a:gd name="connsiteY27" fmla="*/ 360108 h 2401570"/>
                <a:gd name="connsiteX28" fmla="*/ 2120067 w 6967323"/>
                <a:gd name="connsiteY28" fmla="*/ 477339 h 2401570"/>
                <a:gd name="connsiteX29" fmla="*/ 1150958 w 6967323"/>
                <a:gd name="connsiteY29" fmla="*/ 664908 h 2401570"/>
                <a:gd name="connsiteX30" fmla="*/ 465158 w 6967323"/>
                <a:gd name="connsiteY30" fmla="*/ 897905 h 2401570"/>
                <a:gd name="connsiteX0" fmla="*/ 471510 w 6967323"/>
                <a:gd name="connsiteY0" fmla="*/ 893020 h 2399983"/>
                <a:gd name="connsiteX1" fmla="*/ 204321 w 6967323"/>
                <a:gd name="connsiteY1" fmla="*/ 997062 h 2399983"/>
                <a:gd name="connsiteX2" fmla="*/ 11378 w 6967323"/>
                <a:gd name="connsiteY2" fmla="*/ 1197331 h 2399983"/>
                <a:gd name="connsiteX3" fmla="*/ 16446 w 6967323"/>
                <a:gd name="connsiteY3" fmla="*/ 1555740 h 2399983"/>
                <a:gd name="connsiteX4" fmla="*/ 109560 w 6967323"/>
                <a:gd name="connsiteY4" fmla="*/ 1693609 h 2399983"/>
                <a:gd name="connsiteX5" fmla="*/ 351347 w 6967323"/>
                <a:gd name="connsiteY5" fmla="*/ 1809373 h 2399983"/>
                <a:gd name="connsiteX6" fmla="*/ 953132 w 6967323"/>
                <a:gd name="connsiteY6" fmla="*/ 1973985 h 2399983"/>
                <a:gd name="connsiteX7" fmla="*/ 1455759 w 6967323"/>
                <a:gd name="connsiteY7" fmla="*/ 2106358 h 2399983"/>
                <a:gd name="connsiteX8" fmla="*/ 2099063 w 6967323"/>
                <a:gd name="connsiteY8" fmla="*/ 2209423 h 2399983"/>
                <a:gd name="connsiteX9" fmla="*/ 2713059 w 6967323"/>
                <a:gd name="connsiteY9" fmla="*/ 2265109 h 2399983"/>
                <a:gd name="connsiteX10" fmla="*/ 3659697 w 6967323"/>
                <a:gd name="connsiteY10" fmla="*/ 2118570 h 2399983"/>
                <a:gd name="connsiteX11" fmla="*/ 4265390 w 6967323"/>
                <a:gd name="connsiteY11" fmla="*/ 2248989 h 2399983"/>
                <a:gd name="connsiteX12" fmla="*/ 4746036 w 6967323"/>
                <a:gd name="connsiteY12" fmla="*/ 2376477 h 2399983"/>
                <a:gd name="connsiteX13" fmla="*/ 5058651 w 6967323"/>
                <a:gd name="connsiteY13" fmla="*/ 2399923 h 2399983"/>
                <a:gd name="connsiteX14" fmla="*/ 5285786 w 6967323"/>
                <a:gd name="connsiteY14" fmla="*/ 1996454 h 2399983"/>
                <a:gd name="connsiteX15" fmla="*/ 5589121 w 6967323"/>
                <a:gd name="connsiteY15" fmla="*/ 1946631 h 2399983"/>
                <a:gd name="connsiteX16" fmla="*/ 6021409 w 6967323"/>
                <a:gd name="connsiteY16" fmla="*/ 1738058 h 2399983"/>
                <a:gd name="connsiteX17" fmla="*/ 6871821 w 6967323"/>
                <a:gd name="connsiteY17" fmla="*/ 1137739 h 2399983"/>
                <a:gd name="connsiteX18" fmla="*/ 6932878 w 6967323"/>
                <a:gd name="connsiteY18" fmla="*/ 681516 h 2399983"/>
                <a:gd name="connsiteX19" fmla="*/ 6744332 w 6967323"/>
                <a:gd name="connsiteY19" fmla="*/ 243366 h 2399983"/>
                <a:gd name="connsiteX20" fmla="*/ 5727844 w 6967323"/>
                <a:gd name="connsiteY20" fmla="*/ 57750 h 2399983"/>
                <a:gd name="connsiteX21" fmla="*/ 5189559 w 6967323"/>
                <a:gd name="connsiteY21" fmla="*/ 38700 h 2399983"/>
                <a:gd name="connsiteX22" fmla="*/ 4355267 w 6967323"/>
                <a:gd name="connsiteY22" fmla="*/ 313216 h 2399983"/>
                <a:gd name="connsiteX23" fmla="*/ 3987944 w 6967323"/>
                <a:gd name="connsiteY23" fmla="*/ 78754 h 2399983"/>
                <a:gd name="connsiteX24" fmla="*/ 3699996 w 6967323"/>
                <a:gd name="connsiteY24" fmla="*/ 70695 h 2399983"/>
                <a:gd name="connsiteX25" fmla="*/ 3206405 w 6967323"/>
                <a:gd name="connsiteY25" fmla="*/ 164723 h 2399983"/>
                <a:gd name="connsiteX26" fmla="*/ 2909421 w 6967323"/>
                <a:gd name="connsiteY26" fmla="*/ 266323 h 2399983"/>
                <a:gd name="connsiteX27" fmla="*/ 2581174 w 6967323"/>
                <a:gd name="connsiteY27" fmla="*/ 360108 h 2399983"/>
                <a:gd name="connsiteX28" fmla="*/ 2120067 w 6967323"/>
                <a:gd name="connsiteY28" fmla="*/ 477339 h 2399983"/>
                <a:gd name="connsiteX29" fmla="*/ 1150958 w 6967323"/>
                <a:gd name="connsiteY29" fmla="*/ 664908 h 2399983"/>
                <a:gd name="connsiteX30" fmla="*/ 465158 w 6967323"/>
                <a:gd name="connsiteY30" fmla="*/ 897905 h 2399983"/>
                <a:gd name="connsiteX0" fmla="*/ 471510 w 6967323"/>
                <a:gd name="connsiteY0" fmla="*/ 893020 h 2376926"/>
                <a:gd name="connsiteX1" fmla="*/ 204321 w 6967323"/>
                <a:gd name="connsiteY1" fmla="*/ 997062 h 2376926"/>
                <a:gd name="connsiteX2" fmla="*/ 11378 w 6967323"/>
                <a:gd name="connsiteY2" fmla="*/ 1197331 h 2376926"/>
                <a:gd name="connsiteX3" fmla="*/ 16446 w 6967323"/>
                <a:gd name="connsiteY3" fmla="*/ 1555740 h 2376926"/>
                <a:gd name="connsiteX4" fmla="*/ 109560 w 6967323"/>
                <a:gd name="connsiteY4" fmla="*/ 1693609 h 2376926"/>
                <a:gd name="connsiteX5" fmla="*/ 351347 w 6967323"/>
                <a:gd name="connsiteY5" fmla="*/ 1809373 h 2376926"/>
                <a:gd name="connsiteX6" fmla="*/ 953132 w 6967323"/>
                <a:gd name="connsiteY6" fmla="*/ 1973985 h 2376926"/>
                <a:gd name="connsiteX7" fmla="*/ 1455759 w 6967323"/>
                <a:gd name="connsiteY7" fmla="*/ 2106358 h 2376926"/>
                <a:gd name="connsiteX8" fmla="*/ 2099063 w 6967323"/>
                <a:gd name="connsiteY8" fmla="*/ 2209423 h 2376926"/>
                <a:gd name="connsiteX9" fmla="*/ 2713059 w 6967323"/>
                <a:gd name="connsiteY9" fmla="*/ 2265109 h 2376926"/>
                <a:gd name="connsiteX10" fmla="*/ 3659697 w 6967323"/>
                <a:gd name="connsiteY10" fmla="*/ 2118570 h 2376926"/>
                <a:gd name="connsiteX11" fmla="*/ 4265390 w 6967323"/>
                <a:gd name="connsiteY11" fmla="*/ 2248989 h 2376926"/>
                <a:gd name="connsiteX12" fmla="*/ 4746036 w 6967323"/>
                <a:gd name="connsiteY12" fmla="*/ 2376477 h 2376926"/>
                <a:gd name="connsiteX13" fmla="*/ 4893551 w 6967323"/>
                <a:gd name="connsiteY13" fmla="*/ 1999873 h 2376926"/>
                <a:gd name="connsiteX14" fmla="*/ 5285786 w 6967323"/>
                <a:gd name="connsiteY14" fmla="*/ 1996454 h 2376926"/>
                <a:gd name="connsiteX15" fmla="*/ 5589121 w 6967323"/>
                <a:gd name="connsiteY15" fmla="*/ 1946631 h 2376926"/>
                <a:gd name="connsiteX16" fmla="*/ 6021409 w 6967323"/>
                <a:gd name="connsiteY16" fmla="*/ 1738058 h 2376926"/>
                <a:gd name="connsiteX17" fmla="*/ 6871821 w 6967323"/>
                <a:gd name="connsiteY17" fmla="*/ 1137739 h 2376926"/>
                <a:gd name="connsiteX18" fmla="*/ 6932878 w 6967323"/>
                <a:gd name="connsiteY18" fmla="*/ 681516 h 2376926"/>
                <a:gd name="connsiteX19" fmla="*/ 6744332 w 6967323"/>
                <a:gd name="connsiteY19" fmla="*/ 243366 h 2376926"/>
                <a:gd name="connsiteX20" fmla="*/ 5727844 w 6967323"/>
                <a:gd name="connsiteY20" fmla="*/ 57750 h 2376926"/>
                <a:gd name="connsiteX21" fmla="*/ 5189559 w 6967323"/>
                <a:gd name="connsiteY21" fmla="*/ 38700 h 2376926"/>
                <a:gd name="connsiteX22" fmla="*/ 4355267 w 6967323"/>
                <a:gd name="connsiteY22" fmla="*/ 313216 h 2376926"/>
                <a:gd name="connsiteX23" fmla="*/ 3987944 w 6967323"/>
                <a:gd name="connsiteY23" fmla="*/ 78754 h 2376926"/>
                <a:gd name="connsiteX24" fmla="*/ 3699996 w 6967323"/>
                <a:gd name="connsiteY24" fmla="*/ 70695 h 2376926"/>
                <a:gd name="connsiteX25" fmla="*/ 3206405 w 6967323"/>
                <a:gd name="connsiteY25" fmla="*/ 164723 h 2376926"/>
                <a:gd name="connsiteX26" fmla="*/ 2909421 w 6967323"/>
                <a:gd name="connsiteY26" fmla="*/ 266323 h 2376926"/>
                <a:gd name="connsiteX27" fmla="*/ 2581174 w 6967323"/>
                <a:gd name="connsiteY27" fmla="*/ 360108 h 2376926"/>
                <a:gd name="connsiteX28" fmla="*/ 2120067 w 6967323"/>
                <a:gd name="connsiteY28" fmla="*/ 477339 h 2376926"/>
                <a:gd name="connsiteX29" fmla="*/ 1150958 w 6967323"/>
                <a:gd name="connsiteY29" fmla="*/ 664908 h 2376926"/>
                <a:gd name="connsiteX30" fmla="*/ 465158 w 6967323"/>
                <a:gd name="connsiteY30" fmla="*/ 897905 h 2376926"/>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65390 w 6967323"/>
                <a:gd name="connsiteY11" fmla="*/ 2248989 h 2267468"/>
                <a:gd name="connsiteX12" fmla="*/ 4599986 w 6967323"/>
                <a:gd name="connsiteY12" fmla="*/ 2033577 h 2267468"/>
                <a:gd name="connsiteX13" fmla="*/ 4893551 w 6967323"/>
                <a:gd name="connsiteY13" fmla="*/ 1999873 h 2267468"/>
                <a:gd name="connsiteX14" fmla="*/ 5285786 w 6967323"/>
                <a:gd name="connsiteY14" fmla="*/ 1996454 h 2267468"/>
                <a:gd name="connsiteX15" fmla="*/ 5589121 w 6967323"/>
                <a:gd name="connsiteY15" fmla="*/ 1946631 h 2267468"/>
                <a:gd name="connsiteX16" fmla="*/ 6021409 w 6967323"/>
                <a:gd name="connsiteY16" fmla="*/ 1738058 h 2267468"/>
                <a:gd name="connsiteX17" fmla="*/ 6871821 w 6967323"/>
                <a:gd name="connsiteY17" fmla="*/ 1137739 h 2267468"/>
                <a:gd name="connsiteX18" fmla="*/ 6932878 w 6967323"/>
                <a:gd name="connsiteY18" fmla="*/ 681516 h 2267468"/>
                <a:gd name="connsiteX19" fmla="*/ 6744332 w 6967323"/>
                <a:gd name="connsiteY19" fmla="*/ 243366 h 2267468"/>
                <a:gd name="connsiteX20" fmla="*/ 5727844 w 6967323"/>
                <a:gd name="connsiteY20" fmla="*/ 57750 h 2267468"/>
                <a:gd name="connsiteX21" fmla="*/ 5189559 w 6967323"/>
                <a:gd name="connsiteY21" fmla="*/ 38700 h 2267468"/>
                <a:gd name="connsiteX22" fmla="*/ 4355267 w 6967323"/>
                <a:gd name="connsiteY22" fmla="*/ 313216 h 2267468"/>
                <a:gd name="connsiteX23" fmla="*/ 3987944 w 6967323"/>
                <a:gd name="connsiteY23" fmla="*/ 78754 h 2267468"/>
                <a:gd name="connsiteX24" fmla="*/ 3699996 w 6967323"/>
                <a:gd name="connsiteY24" fmla="*/ 70695 h 2267468"/>
                <a:gd name="connsiteX25" fmla="*/ 3206405 w 6967323"/>
                <a:gd name="connsiteY25" fmla="*/ 164723 h 2267468"/>
                <a:gd name="connsiteX26" fmla="*/ 2909421 w 6967323"/>
                <a:gd name="connsiteY26" fmla="*/ 266323 h 2267468"/>
                <a:gd name="connsiteX27" fmla="*/ 2581174 w 6967323"/>
                <a:gd name="connsiteY27" fmla="*/ 360108 h 2267468"/>
                <a:gd name="connsiteX28" fmla="*/ 2120067 w 6967323"/>
                <a:gd name="connsiteY28" fmla="*/ 477339 h 2267468"/>
                <a:gd name="connsiteX29" fmla="*/ 1150958 w 6967323"/>
                <a:gd name="connsiteY29" fmla="*/ 664908 h 2267468"/>
                <a:gd name="connsiteX30" fmla="*/ 465158 w 6967323"/>
                <a:gd name="connsiteY30"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14590 w 6967323"/>
                <a:gd name="connsiteY11" fmla="*/ 2064839 h 2267468"/>
                <a:gd name="connsiteX12" fmla="*/ 4599986 w 6967323"/>
                <a:gd name="connsiteY12" fmla="*/ 2033577 h 2267468"/>
                <a:gd name="connsiteX13" fmla="*/ 4893551 w 6967323"/>
                <a:gd name="connsiteY13" fmla="*/ 1999873 h 2267468"/>
                <a:gd name="connsiteX14" fmla="*/ 5285786 w 6967323"/>
                <a:gd name="connsiteY14" fmla="*/ 1996454 h 2267468"/>
                <a:gd name="connsiteX15" fmla="*/ 5589121 w 6967323"/>
                <a:gd name="connsiteY15" fmla="*/ 1946631 h 2267468"/>
                <a:gd name="connsiteX16" fmla="*/ 6021409 w 6967323"/>
                <a:gd name="connsiteY16" fmla="*/ 1738058 h 2267468"/>
                <a:gd name="connsiteX17" fmla="*/ 6871821 w 6967323"/>
                <a:gd name="connsiteY17" fmla="*/ 1137739 h 2267468"/>
                <a:gd name="connsiteX18" fmla="*/ 6932878 w 6967323"/>
                <a:gd name="connsiteY18" fmla="*/ 681516 h 2267468"/>
                <a:gd name="connsiteX19" fmla="*/ 6744332 w 6967323"/>
                <a:gd name="connsiteY19" fmla="*/ 243366 h 2267468"/>
                <a:gd name="connsiteX20" fmla="*/ 5727844 w 6967323"/>
                <a:gd name="connsiteY20" fmla="*/ 57750 h 2267468"/>
                <a:gd name="connsiteX21" fmla="*/ 5189559 w 6967323"/>
                <a:gd name="connsiteY21" fmla="*/ 38700 h 2267468"/>
                <a:gd name="connsiteX22" fmla="*/ 4355267 w 6967323"/>
                <a:gd name="connsiteY22" fmla="*/ 313216 h 2267468"/>
                <a:gd name="connsiteX23" fmla="*/ 3987944 w 6967323"/>
                <a:gd name="connsiteY23" fmla="*/ 78754 h 2267468"/>
                <a:gd name="connsiteX24" fmla="*/ 3699996 w 6967323"/>
                <a:gd name="connsiteY24" fmla="*/ 70695 h 2267468"/>
                <a:gd name="connsiteX25" fmla="*/ 3206405 w 6967323"/>
                <a:gd name="connsiteY25" fmla="*/ 164723 h 2267468"/>
                <a:gd name="connsiteX26" fmla="*/ 2909421 w 6967323"/>
                <a:gd name="connsiteY26" fmla="*/ 266323 h 2267468"/>
                <a:gd name="connsiteX27" fmla="*/ 2581174 w 6967323"/>
                <a:gd name="connsiteY27" fmla="*/ 360108 h 2267468"/>
                <a:gd name="connsiteX28" fmla="*/ 2120067 w 6967323"/>
                <a:gd name="connsiteY28" fmla="*/ 477339 h 2267468"/>
                <a:gd name="connsiteX29" fmla="*/ 1150958 w 6967323"/>
                <a:gd name="connsiteY29" fmla="*/ 664908 h 2267468"/>
                <a:gd name="connsiteX30" fmla="*/ 465158 w 6967323"/>
                <a:gd name="connsiteY30"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14590 w 6967323"/>
                <a:gd name="connsiteY11" fmla="*/ 2064839 h 2267468"/>
                <a:gd name="connsiteX12" fmla="*/ 4599986 w 6967323"/>
                <a:gd name="connsiteY12" fmla="*/ 2033577 h 2267468"/>
                <a:gd name="connsiteX13" fmla="*/ 4893551 w 6967323"/>
                <a:gd name="connsiteY13" fmla="*/ 1999873 h 2267468"/>
                <a:gd name="connsiteX14" fmla="*/ 5589121 w 6967323"/>
                <a:gd name="connsiteY14" fmla="*/ 1946631 h 2267468"/>
                <a:gd name="connsiteX15" fmla="*/ 6021409 w 6967323"/>
                <a:gd name="connsiteY15" fmla="*/ 1738058 h 2267468"/>
                <a:gd name="connsiteX16" fmla="*/ 6871821 w 6967323"/>
                <a:gd name="connsiteY16" fmla="*/ 1137739 h 2267468"/>
                <a:gd name="connsiteX17" fmla="*/ 6932878 w 6967323"/>
                <a:gd name="connsiteY17" fmla="*/ 681516 h 2267468"/>
                <a:gd name="connsiteX18" fmla="*/ 6744332 w 6967323"/>
                <a:gd name="connsiteY18" fmla="*/ 243366 h 2267468"/>
                <a:gd name="connsiteX19" fmla="*/ 5727844 w 6967323"/>
                <a:gd name="connsiteY19" fmla="*/ 57750 h 2267468"/>
                <a:gd name="connsiteX20" fmla="*/ 5189559 w 6967323"/>
                <a:gd name="connsiteY20" fmla="*/ 38700 h 2267468"/>
                <a:gd name="connsiteX21" fmla="*/ 4355267 w 6967323"/>
                <a:gd name="connsiteY21" fmla="*/ 313216 h 2267468"/>
                <a:gd name="connsiteX22" fmla="*/ 3987944 w 6967323"/>
                <a:gd name="connsiteY22" fmla="*/ 78754 h 2267468"/>
                <a:gd name="connsiteX23" fmla="*/ 3699996 w 6967323"/>
                <a:gd name="connsiteY23" fmla="*/ 70695 h 2267468"/>
                <a:gd name="connsiteX24" fmla="*/ 3206405 w 6967323"/>
                <a:gd name="connsiteY24" fmla="*/ 164723 h 2267468"/>
                <a:gd name="connsiteX25" fmla="*/ 2909421 w 6967323"/>
                <a:gd name="connsiteY25" fmla="*/ 266323 h 2267468"/>
                <a:gd name="connsiteX26" fmla="*/ 2581174 w 6967323"/>
                <a:gd name="connsiteY26" fmla="*/ 360108 h 2267468"/>
                <a:gd name="connsiteX27" fmla="*/ 2120067 w 6967323"/>
                <a:gd name="connsiteY27" fmla="*/ 477339 h 2267468"/>
                <a:gd name="connsiteX28" fmla="*/ 1150958 w 6967323"/>
                <a:gd name="connsiteY28" fmla="*/ 664908 h 2267468"/>
                <a:gd name="connsiteX29" fmla="*/ 465158 w 6967323"/>
                <a:gd name="connsiteY29"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14590 w 6967323"/>
                <a:gd name="connsiteY11" fmla="*/ 206483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14590 w 6967323"/>
                <a:gd name="connsiteY11" fmla="*/ 206483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14590 w 6967323"/>
                <a:gd name="connsiteY11" fmla="*/ 206483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347940 w 6967323"/>
                <a:gd name="connsiteY11" fmla="*/ 205848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424140 w 6967323"/>
                <a:gd name="connsiteY11" fmla="*/ 205848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424140 w 6967323"/>
                <a:gd name="connsiteY11" fmla="*/ 205848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424140 w 6967323"/>
                <a:gd name="connsiteY11" fmla="*/ 2058489 h 2267468"/>
                <a:gd name="connsiteX12" fmla="*/ 4893551 w 6967323"/>
                <a:gd name="connsiteY12" fmla="*/ 1999873 h 2267468"/>
                <a:gd name="connsiteX13" fmla="*/ 5620871 w 6967323"/>
                <a:gd name="connsiteY13" fmla="*/ 196568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424140 w 6967323"/>
                <a:gd name="connsiteY11" fmla="*/ 2058489 h 2267468"/>
                <a:gd name="connsiteX12" fmla="*/ 5020551 w 6967323"/>
                <a:gd name="connsiteY12" fmla="*/ 1974473 h 2267468"/>
                <a:gd name="connsiteX13" fmla="*/ 5620871 w 6967323"/>
                <a:gd name="connsiteY13" fmla="*/ 196568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424140 w 6967323"/>
                <a:gd name="connsiteY11" fmla="*/ 2058489 h 2267468"/>
                <a:gd name="connsiteX12" fmla="*/ 5020551 w 6967323"/>
                <a:gd name="connsiteY12" fmla="*/ 1974473 h 2267468"/>
                <a:gd name="connsiteX13" fmla="*/ 5678021 w 6967323"/>
                <a:gd name="connsiteY13" fmla="*/ 19593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6513"/>
                <a:gd name="connsiteY0" fmla="*/ 893020 h 2267468"/>
                <a:gd name="connsiteX1" fmla="*/ 204321 w 6966513"/>
                <a:gd name="connsiteY1" fmla="*/ 997062 h 2267468"/>
                <a:gd name="connsiteX2" fmla="*/ 11378 w 6966513"/>
                <a:gd name="connsiteY2" fmla="*/ 1197331 h 2267468"/>
                <a:gd name="connsiteX3" fmla="*/ 16446 w 6966513"/>
                <a:gd name="connsiteY3" fmla="*/ 1555740 h 2267468"/>
                <a:gd name="connsiteX4" fmla="*/ 109560 w 6966513"/>
                <a:gd name="connsiteY4" fmla="*/ 1693609 h 2267468"/>
                <a:gd name="connsiteX5" fmla="*/ 351347 w 6966513"/>
                <a:gd name="connsiteY5" fmla="*/ 1809373 h 2267468"/>
                <a:gd name="connsiteX6" fmla="*/ 953132 w 6966513"/>
                <a:gd name="connsiteY6" fmla="*/ 1973985 h 2267468"/>
                <a:gd name="connsiteX7" fmla="*/ 1455759 w 6966513"/>
                <a:gd name="connsiteY7" fmla="*/ 2106358 h 2267468"/>
                <a:gd name="connsiteX8" fmla="*/ 2099063 w 6966513"/>
                <a:gd name="connsiteY8" fmla="*/ 2209423 h 2267468"/>
                <a:gd name="connsiteX9" fmla="*/ 2713059 w 6966513"/>
                <a:gd name="connsiteY9" fmla="*/ 2265109 h 2267468"/>
                <a:gd name="connsiteX10" fmla="*/ 3659697 w 6966513"/>
                <a:gd name="connsiteY10" fmla="*/ 2118570 h 2267468"/>
                <a:gd name="connsiteX11" fmla="*/ 4424140 w 6966513"/>
                <a:gd name="connsiteY11" fmla="*/ 2058489 h 2267468"/>
                <a:gd name="connsiteX12" fmla="*/ 5020551 w 6966513"/>
                <a:gd name="connsiteY12" fmla="*/ 1974473 h 2267468"/>
                <a:gd name="connsiteX13" fmla="*/ 5678021 w 6966513"/>
                <a:gd name="connsiteY13" fmla="*/ 1959331 h 2267468"/>
                <a:gd name="connsiteX14" fmla="*/ 6034109 w 6966513"/>
                <a:gd name="connsiteY14" fmla="*/ 1826958 h 2267468"/>
                <a:gd name="connsiteX15" fmla="*/ 6871821 w 6966513"/>
                <a:gd name="connsiteY15" fmla="*/ 1137739 h 2267468"/>
                <a:gd name="connsiteX16" fmla="*/ 6932878 w 6966513"/>
                <a:gd name="connsiteY16" fmla="*/ 681516 h 2267468"/>
                <a:gd name="connsiteX17" fmla="*/ 6744332 w 6966513"/>
                <a:gd name="connsiteY17" fmla="*/ 243366 h 2267468"/>
                <a:gd name="connsiteX18" fmla="*/ 5727844 w 6966513"/>
                <a:gd name="connsiteY18" fmla="*/ 57750 h 2267468"/>
                <a:gd name="connsiteX19" fmla="*/ 5189559 w 6966513"/>
                <a:gd name="connsiteY19" fmla="*/ 38700 h 2267468"/>
                <a:gd name="connsiteX20" fmla="*/ 4355267 w 6966513"/>
                <a:gd name="connsiteY20" fmla="*/ 313216 h 2267468"/>
                <a:gd name="connsiteX21" fmla="*/ 3987944 w 6966513"/>
                <a:gd name="connsiteY21" fmla="*/ 78754 h 2267468"/>
                <a:gd name="connsiteX22" fmla="*/ 3699996 w 6966513"/>
                <a:gd name="connsiteY22" fmla="*/ 70695 h 2267468"/>
                <a:gd name="connsiteX23" fmla="*/ 3206405 w 6966513"/>
                <a:gd name="connsiteY23" fmla="*/ 164723 h 2267468"/>
                <a:gd name="connsiteX24" fmla="*/ 2909421 w 6966513"/>
                <a:gd name="connsiteY24" fmla="*/ 266323 h 2267468"/>
                <a:gd name="connsiteX25" fmla="*/ 2581174 w 6966513"/>
                <a:gd name="connsiteY25" fmla="*/ 360108 h 2267468"/>
                <a:gd name="connsiteX26" fmla="*/ 2120067 w 6966513"/>
                <a:gd name="connsiteY26" fmla="*/ 477339 h 2267468"/>
                <a:gd name="connsiteX27" fmla="*/ 1150958 w 6966513"/>
                <a:gd name="connsiteY27" fmla="*/ 664908 h 2267468"/>
                <a:gd name="connsiteX28" fmla="*/ 465158 w 6966513"/>
                <a:gd name="connsiteY28" fmla="*/ 897905 h 2267468"/>
                <a:gd name="connsiteX0" fmla="*/ 471510 w 6966109"/>
                <a:gd name="connsiteY0" fmla="*/ 893020 h 2267468"/>
                <a:gd name="connsiteX1" fmla="*/ 204321 w 6966109"/>
                <a:gd name="connsiteY1" fmla="*/ 997062 h 2267468"/>
                <a:gd name="connsiteX2" fmla="*/ 11378 w 6966109"/>
                <a:gd name="connsiteY2" fmla="*/ 1197331 h 2267468"/>
                <a:gd name="connsiteX3" fmla="*/ 16446 w 6966109"/>
                <a:gd name="connsiteY3" fmla="*/ 1555740 h 2267468"/>
                <a:gd name="connsiteX4" fmla="*/ 109560 w 6966109"/>
                <a:gd name="connsiteY4" fmla="*/ 1693609 h 2267468"/>
                <a:gd name="connsiteX5" fmla="*/ 351347 w 6966109"/>
                <a:gd name="connsiteY5" fmla="*/ 1809373 h 2267468"/>
                <a:gd name="connsiteX6" fmla="*/ 953132 w 6966109"/>
                <a:gd name="connsiteY6" fmla="*/ 1973985 h 2267468"/>
                <a:gd name="connsiteX7" fmla="*/ 1455759 w 6966109"/>
                <a:gd name="connsiteY7" fmla="*/ 2106358 h 2267468"/>
                <a:gd name="connsiteX8" fmla="*/ 2099063 w 6966109"/>
                <a:gd name="connsiteY8" fmla="*/ 2209423 h 2267468"/>
                <a:gd name="connsiteX9" fmla="*/ 2713059 w 6966109"/>
                <a:gd name="connsiteY9" fmla="*/ 2265109 h 2267468"/>
                <a:gd name="connsiteX10" fmla="*/ 3659697 w 6966109"/>
                <a:gd name="connsiteY10" fmla="*/ 2118570 h 2267468"/>
                <a:gd name="connsiteX11" fmla="*/ 4424140 w 6966109"/>
                <a:gd name="connsiteY11" fmla="*/ 2058489 h 2267468"/>
                <a:gd name="connsiteX12" fmla="*/ 5020551 w 6966109"/>
                <a:gd name="connsiteY12" fmla="*/ 1974473 h 2267468"/>
                <a:gd name="connsiteX13" fmla="*/ 5678021 w 6966109"/>
                <a:gd name="connsiteY13" fmla="*/ 1959331 h 2267468"/>
                <a:gd name="connsiteX14" fmla="*/ 6040459 w 6966109"/>
                <a:gd name="connsiteY14" fmla="*/ 1731708 h 2267468"/>
                <a:gd name="connsiteX15" fmla="*/ 6871821 w 6966109"/>
                <a:gd name="connsiteY15" fmla="*/ 1137739 h 2267468"/>
                <a:gd name="connsiteX16" fmla="*/ 6932878 w 6966109"/>
                <a:gd name="connsiteY16" fmla="*/ 681516 h 2267468"/>
                <a:gd name="connsiteX17" fmla="*/ 6744332 w 6966109"/>
                <a:gd name="connsiteY17" fmla="*/ 243366 h 2267468"/>
                <a:gd name="connsiteX18" fmla="*/ 5727844 w 6966109"/>
                <a:gd name="connsiteY18" fmla="*/ 57750 h 2267468"/>
                <a:gd name="connsiteX19" fmla="*/ 5189559 w 6966109"/>
                <a:gd name="connsiteY19" fmla="*/ 38700 h 2267468"/>
                <a:gd name="connsiteX20" fmla="*/ 4355267 w 6966109"/>
                <a:gd name="connsiteY20" fmla="*/ 313216 h 2267468"/>
                <a:gd name="connsiteX21" fmla="*/ 3987944 w 6966109"/>
                <a:gd name="connsiteY21" fmla="*/ 78754 h 2267468"/>
                <a:gd name="connsiteX22" fmla="*/ 3699996 w 6966109"/>
                <a:gd name="connsiteY22" fmla="*/ 70695 h 2267468"/>
                <a:gd name="connsiteX23" fmla="*/ 3206405 w 6966109"/>
                <a:gd name="connsiteY23" fmla="*/ 164723 h 2267468"/>
                <a:gd name="connsiteX24" fmla="*/ 2909421 w 6966109"/>
                <a:gd name="connsiteY24" fmla="*/ 266323 h 2267468"/>
                <a:gd name="connsiteX25" fmla="*/ 2581174 w 6966109"/>
                <a:gd name="connsiteY25" fmla="*/ 360108 h 2267468"/>
                <a:gd name="connsiteX26" fmla="*/ 2120067 w 6966109"/>
                <a:gd name="connsiteY26" fmla="*/ 477339 h 2267468"/>
                <a:gd name="connsiteX27" fmla="*/ 1150958 w 6966109"/>
                <a:gd name="connsiteY27" fmla="*/ 664908 h 2267468"/>
                <a:gd name="connsiteX28" fmla="*/ 465158 w 6966109"/>
                <a:gd name="connsiteY28" fmla="*/ 897905 h 2267468"/>
                <a:gd name="connsiteX0" fmla="*/ 471510 w 6966109"/>
                <a:gd name="connsiteY0" fmla="*/ 893020 h 2267468"/>
                <a:gd name="connsiteX1" fmla="*/ 204321 w 6966109"/>
                <a:gd name="connsiteY1" fmla="*/ 997062 h 2267468"/>
                <a:gd name="connsiteX2" fmla="*/ 11378 w 6966109"/>
                <a:gd name="connsiteY2" fmla="*/ 1197331 h 2267468"/>
                <a:gd name="connsiteX3" fmla="*/ 16446 w 6966109"/>
                <a:gd name="connsiteY3" fmla="*/ 1555740 h 2267468"/>
                <a:gd name="connsiteX4" fmla="*/ 109560 w 6966109"/>
                <a:gd name="connsiteY4" fmla="*/ 1693609 h 2267468"/>
                <a:gd name="connsiteX5" fmla="*/ 351347 w 6966109"/>
                <a:gd name="connsiteY5" fmla="*/ 1809373 h 2267468"/>
                <a:gd name="connsiteX6" fmla="*/ 953132 w 6966109"/>
                <a:gd name="connsiteY6" fmla="*/ 1973985 h 2267468"/>
                <a:gd name="connsiteX7" fmla="*/ 1455759 w 6966109"/>
                <a:gd name="connsiteY7" fmla="*/ 2106358 h 2267468"/>
                <a:gd name="connsiteX8" fmla="*/ 2099063 w 6966109"/>
                <a:gd name="connsiteY8" fmla="*/ 2209423 h 2267468"/>
                <a:gd name="connsiteX9" fmla="*/ 2713059 w 6966109"/>
                <a:gd name="connsiteY9" fmla="*/ 2265109 h 2267468"/>
                <a:gd name="connsiteX10" fmla="*/ 3659697 w 6966109"/>
                <a:gd name="connsiteY10" fmla="*/ 2118570 h 2267468"/>
                <a:gd name="connsiteX11" fmla="*/ 4424140 w 6966109"/>
                <a:gd name="connsiteY11" fmla="*/ 2058489 h 2267468"/>
                <a:gd name="connsiteX12" fmla="*/ 5020551 w 6966109"/>
                <a:gd name="connsiteY12" fmla="*/ 1974473 h 2267468"/>
                <a:gd name="connsiteX13" fmla="*/ 5620871 w 6966109"/>
                <a:gd name="connsiteY13" fmla="*/ 1933931 h 2267468"/>
                <a:gd name="connsiteX14" fmla="*/ 6040459 w 6966109"/>
                <a:gd name="connsiteY14" fmla="*/ 1731708 h 2267468"/>
                <a:gd name="connsiteX15" fmla="*/ 6871821 w 6966109"/>
                <a:gd name="connsiteY15" fmla="*/ 1137739 h 2267468"/>
                <a:gd name="connsiteX16" fmla="*/ 6932878 w 6966109"/>
                <a:gd name="connsiteY16" fmla="*/ 681516 h 2267468"/>
                <a:gd name="connsiteX17" fmla="*/ 6744332 w 6966109"/>
                <a:gd name="connsiteY17" fmla="*/ 243366 h 2267468"/>
                <a:gd name="connsiteX18" fmla="*/ 5727844 w 6966109"/>
                <a:gd name="connsiteY18" fmla="*/ 57750 h 2267468"/>
                <a:gd name="connsiteX19" fmla="*/ 5189559 w 6966109"/>
                <a:gd name="connsiteY19" fmla="*/ 38700 h 2267468"/>
                <a:gd name="connsiteX20" fmla="*/ 4355267 w 6966109"/>
                <a:gd name="connsiteY20" fmla="*/ 313216 h 2267468"/>
                <a:gd name="connsiteX21" fmla="*/ 3987944 w 6966109"/>
                <a:gd name="connsiteY21" fmla="*/ 78754 h 2267468"/>
                <a:gd name="connsiteX22" fmla="*/ 3699996 w 6966109"/>
                <a:gd name="connsiteY22" fmla="*/ 70695 h 2267468"/>
                <a:gd name="connsiteX23" fmla="*/ 3206405 w 6966109"/>
                <a:gd name="connsiteY23" fmla="*/ 164723 h 2267468"/>
                <a:gd name="connsiteX24" fmla="*/ 2909421 w 6966109"/>
                <a:gd name="connsiteY24" fmla="*/ 266323 h 2267468"/>
                <a:gd name="connsiteX25" fmla="*/ 2581174 w 6966109"/>
                <a:gd name="connsiteY25" fmla="*/ 360108 h 2267468"/>
                <a:gd name="connsiteX26" fmla="*/ 2120067 w 6966109"/>
                <a:gd name="connsiteY26" fmla="*/ 477339 h 2267468"/>
                <a:gd name="connsiteX27" fmla="*/ 1150958 w 6966109"/>
                <a:gd name="connsiteY27" fmla="*/ 664908 h 2267468"/>
                <a:gd name="connsiteX28" fmla="*/ 465158 w 6966109"/>
                <a:gd name="connsiteY28" fmla="*/ 897905 h 2267468"/>
                <a:gd name="connsiteX0" fmla="*/ 471510 w 6966109"/>
                <a:gd name="connsiteY0" fmla="*/ 893020 h 2267468"/>
                <a:gd name="connsiteX1" fmla="*/ 204321 w 6966109"/>
                <a:gd name="connsiteY1" fmla="*/ 997062 h 2267468"/>
                <a:gd name="connsiteX2" fmla="*/ 11378 w 6966109"/>
                <a:gd name="connsiteY2" fmla="*/ 1197331 h 2267468"/>
                <a:gd name="connsiteX3" fmla="*/ 16446 w 6966109"/>
                <a:gd name="connsiteY3" fmla="*/ 1555740 h 2267468"/>
                <a:gd name="connsiteX4" fmla="*/ 109560 w 6966109"/>
                <a:gd name="connsiteY4" fmla="*/ 1693609 h 2267468"/>
                <a:gd name="connsiteX5" fmla="*/ 351347 w 6966109"/>
                <a:gd name="connsiteY5" fmla="*/ 1809373 h 2267468"/>
                <a:gd name="connsiteX6" fmla="*/ 953132 w 6966109"/>
                <a:gd name="connsiteY6" fmla="*/ 1973985 h 2267468"/>
                <a:gd name="connsiteX7" fmla="*/ 1455759 w 6966109"/>
                <a:gd name="connsiteY7" fmla="*/ 2106358 h 2267468"/>
                <a:gd name="connsiteX8" fmla="*/ 2099063 w 6966109"/>
                <a:gd name="connsiteY8" fmla="*/ 2209423 h 2267468"/>
                <a:gd name="connsiteX9" fmla="*/ 2713059 w 6966109"/>
                <a:gd name="connsiteY9" fmla="*/ 2265109 h 2267468"/>
                <a:gd name="connsiteX10" fmla="*/ 3659697 w 6966109"/>
                <a:gd name="connsiteY10" fmla="*/ 2118570 h 2267468"/>
                <a:gd name="connsiteX11" fmla="*/ 4424140 w 6966109"/>
                <a:gd name="connsiteY11" fmla="*/ 2058489 h 2267468"/>
                <a:gd name="connsiteX12" fmla="*/ 5020551 w 6966109"/>
                <a:gd name="connsiteY12" fmla="*/ 1974473 h 2267468"/>
                <a:gd name="connsiteX13" fmla="*/ 5620871 w 6966109"/>
                <a:gd name="connsiteY13" fmla="*/ 1933931 h 2267468"/>
                <a:gd name="connsiteX14" fmla="*/ 6040459 w 6966109"/>
                <a:gd name="connsiteY14" fmla="*/ 1731708 h 2267468"/>
                <a:gd name="connsiteX15" fmla="*/ 6871821 w 6966109"/>
                <a:gd name="connsiteY15" fmla="*/ 1137739 h 2267468"/>
                <a:gd name="connsiteX16" fmla="*/ 6932878 w 6966109"/>
                <a:gd name="connsiteY16" fmla="*/ 681516 h 2267468"/>
                <a:gd name="connsiteX17" fmla="*/ 6744332 w 6966109"/>
                <a:gd name="connsiteY17" fmla="*/ 243366 h 2267468"/>
                <a:gd name="connsiteX18" fmla="*/ 5727844 w 6966109"/>
                <a:gd name="connsiteY18" fmla="*/ 57750 h 2267468"/>
                <a:gd name="connsiteX19" fmla="*/ 5189559 w 6966109"/>
                <a:gd name="connsiteY19" fmla="*/ 38700 h 2267468"/>
                <a:gd name="connsiteX20" fmla="*/ 4355267 w 6966109"/>
                <a:gd name="connsiteY20" fmla="*/ 313216 h 2267468"/>
                <a:gd name="connsiteX21" fmla="*/ 3987944 w 6966109"/>
                <a:gd name="connsiteY21" fmla="*/ 78754 h 2267468"/>
                <a:gd name="connsiteX22" fmla="*/ 3699996 w 6966109"/>
                <a:gd name="connsiteY22" fmla="*/ 70695 h 2267468"/>
                <a:gd name="connsiteX23" fmla="*/ 3206405 w 6966109"/>
                <a:gd name="connsiteY23" fmla="*/ 164723 h 2267468"/>
                <a:gd name="connsiteX24" fmla="*/ 2909421 w 6966109"/>
                <a:gd name="connsiteY24" fmla="*/ 266323 h 2267468"/>
                <a:gd name="connsiteX25" fmla="*/ 2581174 w 6966109"/>
                <a:gd name="connsiteY25" fmla="*/ 360108 h 2267468"/>
                <a:gd name="connsiteX26" fmla="*/ 2120067 w 6966109"/>
                <a:gd name="connsiteY26" fmla="*/ 477339 h 2267468"/>
                <a:gd name="connsiteX27" fmla="*/ 1150958 w 6966109"/>
                <a:gd name="connsiteY27" fmla="*/ 664908 h 2267468"/>
                <a:gd name="connsiteX28" fmla="*/ 465158 w 6966109"/>
                <a:gd name="connsiteY28" fmla="*/ 897905 h 2267468"/>
                <a:gd name="connsiteX0" fmla="*/ 471510 w 6966109"/>
                <a:gd name="connsiteY0" fmla="*/ 893020 h 2267468"/>
                <a:gd name="connsiteX1" fmla="*/ 204321 w 6966109"/>
                <a:gd name="connsiteY1" fmla="*/ 997062 h 2267468"/>
                <a:gd name="connsiteX2" fmla="*/ 11378 w 6966109"/>
                <a:gd name="connsiteY2" fmla="*/ 1197331 h 2267468"/>
                <a:gd name="connsiteX3" fmla="*/ 16446 w 6966109"/>
                <a:gd name="connsiteY3" fmla="*/ 1555740 h 2267468"/>
                <a:gd name="connsiteX4" fmla="*/ 109560 w 6966109"/>
                <a:gd name="connsiteY4" fmla="*/ 1693609 h 2267468"/>
                <a:gd name="connsiteX5" fmla="*/ 351347 w 6966109"/>
                <a:gd name="connsiteY5" fmla="*/ 1809373 h 2267468"/>
                <a:gd name="connsiteX6" fmla="*/ 953132 w 6966109"/>
                <a:gd name="connsiteY6" fmla="*/ 1973985 h 2267468"/>
                <a:gd name="connsiteX7" fmla="*/ 1455759 w 6966109"/>
                <a:gd name="connsiteY7" fmla="*/ 2106358 h 2267468"/>
                <a:gd name="connsiteX8" fmla="*/ 2099063 w 6966109"/>
                <a:gd name="connsiteY8" fmla="*/ 2209423 h 2267468"/>
                <a:gd name="connsiteX9" fmla="*/ 2713059 w 6966109"/>
                <a:gd name="connsiteY9" fmla="*/ 2265109 h 2267468"/>
                <a:gd name="connsiteX10" fmla="*/ 3659697 w 6966109"/>
                <a:gd name="connsiteY10" fmla="*/ 2118570 h 2267468"/>
                <a:gd name="connsiteX11" fmla="*/ 4424140 w 6966109"/>
                <a:gd name="connsiteY11" fmla="*/ 2058489 h 2267468"/>
                <a:gd name="connsiteX12" fmla="*/ 5020551 w 6966109"/>
                <a:gd name="connsiteY12" fmla="*/ 1974473 h 2267468"/>
                <a:gd name="connsiteX13" fmla="*/ 5620871 w 6966109"/>
                <a:gd name="connsiteY13" fmla="*/ 1933931 h 2267468"/>
                <a:gd name="connsiteX14" fmla="*/ 6040459 w 6966109"/>
                <a:gd name="connsiteY14" fmla="*/ 1731708 h 2267468"/>
                <a:gd name="connsiteX15" fmla="*/ 6871821 w 6966109"/>
                <a:gd name="connsiteY15" fmla="*/ 1137739 h 2267468"/>
                <a:gd name="connsiteX16" fmla="*/ 6932878 w 6966109"/>
                <a:gd name="connsiteY16" fmla="*/ 681516 h 2267468"/>
                <a:gd name="connsiteX17" fmla="*/ 6744332 w 6966109"/>
                <a:gd name="connsiteY17" fmla="*/ 243366 h 2267468"/>
                <a:gd name="connsiteX18" fmla="*/ 5727844 w 6966109"/>
                <a:gd name="connsiteY18" fmla="*/ 57750 h 2267468"/>
                <a:gd name="connsiteX19" fmla="*/ 5189559 w 6966109"/>
                <a:gd name="connsiteY19" fmla="*/ 38700 h 2267468"/>
                <a:gd name="connsiteX20" fmla="*/ 4355267 w 6966109"/>
                <a:gd name="connsiteY20" fmla="*/ 313216 h 2267468"/>
                <a:gd name="connsiteX21" fmla="*/ 3987944 w 6966109"/>
                <a:gd name="connsiteY21" fmla="*/ 78754 h 2267468"/>
                <a:gd name="connsiteX22" fmla="*/ 3699996 w 6966109"/>
                <a:gd name="connsiteY22" fmla="*/ 70695 h 2267468"/>
                <a:gd name="connsiteX23" fmla="*/ 3206405 w 6966109"/>
                <a:gd name="connsiteY23" fmla="*/ 164723 h 2267468"/>
                <a:gd name="connsiteX24" fmla="*/ 2909421 w 6966109"/>
                <a:gd name="connsiteY24" fmla="*/ 266323 h 2267468"/>
                <a:gd name="connsiteX25" fmla="*/ 2581174 w 6966109"/>
                <a:gd name="connsiteY25" fmla="*/ 360108 h 2267468"/>
                <a:gd name="connsiteX26" fmla="*/ 2120067 w 6966109"/>
                <a:gd name="connsiteY26" fmla="*/ 477339 h 2267468"/>
                <a:gd name="connsiteX27" fmla="*/ 1150958 w 6966109"/>
                <a:gd name="connsiteY27" fmla="*/ 664908 h 2267468"/>
                <a:gd name="connsiteX28" fmla="*/ 465158 w 6966109"/>
                <a:gd name="connsiteY28" fmla="*/ 897905 h 2267468"/>
                <a:gd name="connsiteX0" fmla="*/ 471510 w 6994453"/>
                <a:gd name="connsiteY0" fmla="*/ 893020 h 2267468"/>
                <a:gd name="connsiteX1" fmla="*/ 204321 w 6994453"/>
                <a:gd name="connsiteY1" fmla="*/ 997062 h 2267468"/>
                <a:gd name="connsiteX2" fmla="*/ 11378 w 6994453"/>
                <a:gd name="connsiteY2" fmla="*/ 1197331 h 2267468"/>
                <a:gd name="connsiteX3" fmla="*/ 16446 w 6994453"/>
                <a:gd name="connsiteY3" fmla="*/ 1555740 h 2267468"/>
                <a:gd name="connsiteX4" fmla="*/ 109560 w 6994453"/>
                <a:gd name="connsiteY4" fmla="*/ 1693609 h 2267468"/>
                <a:gd name="connsiteX5" fmla="*/ 351347 w 6994453"/>
                <a:gd name="connsiteY5" fmla="*/ 1809373 h 2267468"/>
                <a:gd name="connsiteX6" fmla="*/ 953132 w 6994453"/>
                <a:gd name="connsiteY6" fmla="*/ 1973985 h 2267468"/>
                <a:gd name="connsiteX7" fmla="*/ 1455759 w 6994453"/>
                <a:gd name="connsiteY7" fmla="*/ 2106358 h 2267468"/>
                <a:gd name="connsiteX8" fmla="*/ 2099063 w 6994453"/>
                <a:gd name="connsiteY8" fmla="*/ 2209423 h 2267468"/>
                <a:gd name="connsiteX9" fmla="*/ 2713059 w 6994453"/>
                <a:gd name="connsiteY9" fmla="*/ 2265109 h 2267468"/>
                <a:gd name="connsiteX10" fmla="*/ 3659697 w 6994453"/>
                <a:gd name="connsiteY10" fmla="*/ 2118570 h 2267468"/>
                <a:gd name="connsiteX11" fmla="*/ 4424140 w 6994453"/>
                <a:gd name="connsiteY11" fmla="*/ 2058489 h 2267468"/>
                <a:gd name="connsiteX12" fmla="*/ 5020551 w 6994453"/>
                <a:gd name="connsiteY12" fmla="*/ 1974473 h 2267468"/>
                <a:gd name="connsiteX13" fmla="*/ 5620871 w 6994453"/>
                <a:gd name="connsiteY13" fmla="*/ 1933931 h 2267468"/>
                <a:gd name="connsiteX14" fmla="*/ 6040459 w 6994453"/>
                <a:gd name="connsiteY14" fmla="*/ 1731708 h 2267468"/>
                <a:gd name="connsiteX15" fmla="*/ 6871821 w 6994453"/>
                <a:gd name="connsiteY15" fmla="*/ 1137739 h 2267468"/>
                <a:gd name="connsiteX16" fmla="*/ 6977328 w 6994453"/>
                <a:gd name="connsiteY16" fmla="*/ 637066 h 2267468"/>
                <a:gd name="connsiteX17" fmla="*/ 6744332 w 6994453"/>
                <a:gd name="connsiteY17" fmla="*/ 243366 h 2267468"/>
                <a:gd name="connsiteX18" fmla="*/ 5727844 w 6994453"/>
                <a:gd name="connsiteY18" fmla="*/ 57750 h 2267468"/>
                <a:gd name="connsiteX19" fmla="*/ 5189559 w 6994453"/>
                <a:gd name="connsiteY19" fmla="*/ 38700 h 2267468"/>
                <a:gd name="connsiteX20" fmla="*/ 4355267 w 6994453"/>
                <a:gd name="connsiteY20" fmla="*/ 313216 h 2267468"/>
                <a:gd name="connsiteX21" fmla="*/ 3987944 w 6994453"/>
                <a:gd name="connsiteY21" fmla="*/ 78754 h 2267468"/>
                <a:gd name="connsiteX22" fmla="*/ 3699996 w 6994453"/>
                <a:gd name="connsiteY22" fmla="*/ 70695 h 2267468"/>
                <a:gd name="connsiteX23" fmla="*/ 3206405 w 6994453"/>
                <a:gd name="connsiteY23" fmla="*/ 164723 h 2267468"/>
                <a:gd name="connsiteX24" fmla="*/ 2909421 w 6994453"/>
                <a:gd name="connsiteY24" fmla="*/ 266323 h 2267468"/>
                <a:gd name="connsiteX25" fmla="*/ 2581174 w 6994453"/>
                <a:gd name="connsiteY25" fmla="*/ 360108 h 2267468"/>
                <a:gd name="connsiteX26" fmla="*/ 2120067 w 6994453"/>
                <a:gd name="connsiteY26" fmla="*/ 477339 h 2267468"/>
                <a:gd name="connsiteX27" fmla="*/ 1150958 w 6994453"/>
                <a:gd name="connsiteY27" fmla="*/ 664908 h 2267468"/>
                <a:gd name="connsiteX28" fmla="*/ 465158 w 6994453"/>
                <a:gd name="connsiteY28" fmla="*/ 897905 h 2267468"/>
                <a:gd name="connsiteX0" fmla="*/ 471510 w 6994453"/>
                <a:gd name="connsiteY0" fmla="*/ 896775 h 2271223"/>
                <a:gd name="connsiteX1" fmla="*/ 204321 w 6994453"/>
                <a:gd name="connsiteY1" fmla="*/ 1000817 h 2271223"/>
                <a:gd name="connsiteX2" fmla="*/ 11378 w 6994453"/>
                <a:gd name="connsiteY2" fmla="*/ 1201086 h 2271223"/>
                <a:gd name="connsiteX3" fmla="*/ 16446 w 6994453"/>
                <a:gd name="connsiteY3" fmla="*/ 1559495 h 2271223"/>
                <a:gd name="connsiteX4" fmla="*/ 109560 w 6994453"/>
                <a:gd name="connsiteY4" fmla="*/ 1697364 h 2271223"/>
                <a:gd name="connsiteX5" fmla="*/ 351347 w 6994453"/>
                <a:gd name="connsiteY5" fmla="*/ 1813128 h 2271223"/>
                <a:gd name="connsiteX6" fmla="*/ 953132 w 6994453"/>
                <a:gd name="connsiteY6" fmla="*/ 1977740 h 2271223"/>
                <a:gd name="connsiteX7" fmla="*/ 1455759 w 6994453"/>
                <a:gd name="connsiteY7" fmla="*/ 2110113 h 2271223"/>
                <a:gd name="connsiteX8" fmla="*/ 2099063 w 6994453"/>
                <a:gd name="connsiteY8" fmla="*/ 2213178 h 2271223"/>
                <a:gd name="connsiteX9" fmla="*/ 2713059 w 6994453"/>
                <a:gd name="connsiteY9" fmla="*/ 2268864 h 2271223"/>
                <a:gd name="connsiteX10" fmla="*/ 3659697 w 6994453"/>
                <a:gd name="connsiteY10" fmla="*/ 2122325 h 2271223"/>
                <a:gd name="connsiteX11" fmla="*/ 4424140 w 6994453"/>
                <a:gd name="connsiteY11" fmla="*/ 2062244 h 2271223"/>
                <a:gd name="connsiteX12" fmla="*/ 5020551 w 6994453"/>
                <a:gd name="connsiteY12" fmla="*/ 1978228 h 2271223"/>
                <a:gd name="connsiteX13" fmla="*/ 5620871 w 6994453"/>
                <a:gd name="connsiteY13" fmla="*/ 1937686 h 2271223"/>
                <a:gd name="connsiteX14" fmla="*/ 6040459 w 6994453"/>
                <a:gd name="connsiteY14" fmla="*/ 1735463 h 2271223"/>
                <a:gd name="connsiteX15" fmla="*/ 6871821 w 6994453"/>
                <a:gd name="connsiteY15" fmla="*/ 1141494 h 2271223"/>
                <a:gd name="connsiteX16" fmla="*/ 6977328 w 6994453"/>
                <a:gd name="connsiteY16" fmla="*/ 640821 h 2271223"/>
                <a:gd name="connsiteX17" fmla="*/ 6744332 w 6994453"/>
                <a:gd name="connsiteY17" fmla="*/ 247121 h 2271223"/>
                <a:gd name="connsiteX18" fmla="*/ 6007244 w 6994453"/>
                <a:gd name="connsiteY18" fmla="*/ 55155 h 2271223"/>
                <a:gd name="connsiteX19" fmla="*/ 5189559 w 6994453"/>
                <a:gd name="connsiteY19" fmla="*/ 42455 h 2271223"/>
                <a:gd name="connsiteX20" fmla="*/ 4355267 w 6994453"/>
                <a:gd name="connsiteY20" fmla="*/ 316971 h 2271223"/>
                <a:gd name="connsiteX21" fmla="*/ 3987944 w 6994453"/>
                <a:gd name="connsiteY21" fmla="*/ 82509 h 2271223"/>
                <a:gd name="connsiteX22" fmla="*/ 3699996 w 6994453"/>
                <a:gd name="connsiteY22" fmla="*/ 74450 h 2271223"/>
                <a:gd name="connsiteX23" fmla="*/ 3206405 w 6994453"/>
                <a:gd name="connsiteY23" fmla="*/ 168478 h 2271223"/>
                <a:gd name="connsiteX24" fmla="*/ 2909421 w 6994453"/>
                <a:gd name="connsiteY24" fmla="*/ 270078 h 2271223"/>
                <a:gd name="connsiteX25" fmla="*/ 2581174 w 6994453"/>
                <a:gd name="connsiteY25" fmla="*/ 363863 h 2271223"/>
                <a:gd name="connsiteX26" fmla="*/ 2120067 w 6994453"/>
                <a:gd name="connsiteY26" fmla="*/ 481094 h 2271223"/>
                <a:gd name="connsiteX27" fmla="*/ 1150958 w 6994453"/>
                <a:gd name="connsiteY27" fmla="*/ 668663 h 2271223"/>
                <a:gd name="connsiteX28" fmla="*/ 465158 w 6994453"/>
                <a:gd name="connsiteY28" fmla="*/ 901660 h 2271223"/>
                <a:gd name="connsiteX0" fmla="*/ 471510 w 6994453"/>
                <a:gd name="connsiteY0" fmla="*/ 896775 h 2271223"/>
                <a:gd name="connsiteX1" fmla="*/ 204321 w 6994453"/>
                <a:gd name="connsiteY1" fmla="*/ 1000817 h 2271223"/>
                <a:gd name="connsiteX2" fmla="*/ 11378 w 6994453"/>
                <a:gd name="connsiteY2" fmla="*/ 1201086 h 2271223"/>
                <a:gd name="connsiteX3" fmla="*/ 16446 w 6994453"/>
                <a:gd name="connsiteY3" fmla="*/ 1559495 h 2271223"/>
                <a:gd name="connsiteX4" fmla="*/ 109560 w 6994453"/>
                <a:gd name="connsiteY4" fmla="*/ 1697364 h 2271223"/>
                <a:gd name="connsiteX5" fmla="*/ 351347 w 6994453"/>
                <a:gd name="connsiteY5" fmla="*/ 1813128 h 2271223"/>
                <a:gd name="connsiteX6" fmla="*/ 953132 w 6994453"/>
                <a:gd name="connsiteY6" fmla="*/ 1977740 h 2271223"/>
                <a:gd name="connsiteX7" fmla="*/ 1455759 w 6994453"/>
                <a:gd name="connsiteY7" fmla="*/ 2110113 h 2271223"/>
                <a:gd name="connsiteX8" fmla="*/ 2099063 w 6994453"/>
                <a:gd name="connsiteY8" fmla="*/ 2213178 h 2271223"/>
                <a:gd name="connsiteX9" fmla="*/ 2713059 w 6994453"/>
                <a:gd name="connsiteY9" fmla="*/ 2268864 h 2271223"/>
                <a:gd name="connsiteX10" fmla="*/ 3659697 w 6994453"/>
                <a:gd name="connsiteY10" fmla="*/ 2122325 h 2271223"/>
                <a:gd name="connsiteX11" fmla="*/ 4424140 w 6994453"/>
                <a:gd name="connsiteY11" fmla="*/ 2062244 h 2271223"/>
                <a:gd name="connsiteX12" fmla="*/ 5020551 w 6994453"/>
                <a:gd name="connsiteY12" fmla="*/ 1978228 h 2271223"/>
                <a:gd name="connsiteX13" fmla="*/ 5620871 w 6994453"/>
                <a:gd name="connsiteY13" fmla="*/ 1937686 h 2271223"/>
                <a:gd name="connsiteX14" fmla="*/ 6040459 w 6994453"/>
                <a:gd name="connsiteY14" fmla="*/ 1735463 h 2271223"/>
                <a:gd name="connsiteX15" fmla="*/ 6871821 w 6994453"/>
                <a:gd name="connsiteY15" fmla="*/ 1141494 h 2271223"/>
                <a:gd name="connsiteX16" fmla="*/ 6977328 w 6994453"/>
                <a:gd name="connsiteY16" fmla="*/ 640821 h 2271223"/>
                <a:gd name="connsiteX17" fmla="*/ 6744332 w 6994453"/>
                <a:gd name="connsiteY17" fmla="*/ 247121 h 2271223"/>
                <a:gd name="connsiteX18" fmla="*/ 6007244 w 6994453"/>
                <a:gd name="connsiteY18" fmla="*/ 55155 h 2271223"/>
                <a:gd name="connsiteX19" fmla="*/ 5189559 w 6994453"/>
                <a:gd name="connsiteY19" fmla="*/ 42455 h 2271223"/>
                <a:gd name="connsiteX20" fmla="*/ 4355267 w 6994453"/>
                <a:gd name="connsiteY20" fmla="*/ 316971 h 2271223"/>
                <a:gd name="connsiteX21" fmla="*/ 3987944 w 6994453"/>
                <a:gd name="connsiteY21" fmla="*/ 82509 h 2271223"/>
                <a:gd name="connsiteX22" fmla="*/ 3699996 w 6994453"/>
                <a:gd name="connsiteY22" fmla="*/ 74450 h 2271223"/>
                <a:gd name="connsiteX23" fmla="*/ 3206405 w 6994453"/>
                <a:gd name="connsiteY23" fmla="*/ 168478 h 2271223"/>
                <a:gd name="connsiteX24" fmla="*/ 2909421 w 6994453"/>
                <a:gd name="connsiteY24" fmla="*/ 270078 h 2271223"/>
                <a:gd name="connsiteX25" fmla="*/ 2581174 w 6994453"/>
                <a:gd name="connsiteY25" fmla="*/ 363863 h 2271223"/>
                <a:gd name="connsiteX26" fmla="*/ 2120067 w 6994453"/>
                <a:gd name="connsiteY26" fmla="*/ 481094 h 2271223"/>
                <a:gd name="connsiteX27" fmla="*/ 1150958 w 6994453"/>
                <a:gd name="connsiteY27" fmla="*/ 668663 h 2271223"/>
                <a:gd name="connsiteX28" fmla="*/ 465158 w 6994453"/>
                <a:gd name="connsiteY28" fmla="*/ 901660 h 2271223"/>
                <a:gd name="connsiteX0" fmla="*/ 471510 w 6994453"/>
                <a:gd name="connsiteY0" fmla="*/ 878830 h 2253278"/>
                <a:gd name="connsiteX1" fmla="*/ 204321 w 6994453"/>
                <a:gd name="connsiteY1" fmla="*/ 982872 h 2253278"/>
                <a:gd name="connsiteX2" fmla="*/ 11378 w 6994453"/>
                <a:gd name="connsiteY2" fmla="*/ 1183141 h 2253278"/>
                <a:gd name="connsiteX3" fmla="*/ 16446 w 6994453"/>
                <a:gd name="connsiteY3" fmla="*/ 1541550 h 2253278"/>
                <a:gd name="connsiteX4" fmla="*/ 109560 w 6994453"/>
                <a:gd name="connsiteY4" fmla="*/ 1679419 h 2253278"/>
                <a:gd name="connsiteX5" fmla="*/ 351347 w 6994453"/>
                <a:gd name="connsiteY5" fmla="*/ 1795183 h 2253278"/>
                <a:gd name="connsiteX6" fmla="*/ 953132 w 6994453"/>
                <a:gd name="connsiteY6" fmla="*/ 1959795 h 2253278"/>
                <a:gd name="connsiteX7" fmla="*/ 1455759 w 6994453"/>
                <a:gd name="connsiteY7" fmla="*/ 2092168 h 2253278"/>
                <a:gd name="connsiteX8" fmla="*/ 2099063 w 6994453"/>
                <a:gd name="connsiteY8" fmla="*/ 2195233 h 2253278"/>
                <a:gd name="connsiteX9" fmla="*/ 2713059 w 6994453"/>
                <a:gd name="connsiteY9" fmla="*/ 2250919 h 2253278"/>
                <a:gd name="connsiteX10" fmla="*/ 3659697 w 6994453"/>
                <a:gd name="connsiteY10" fmla="*/ 2104380 h 2253278"/>
                <a:gd name="connsiteX11" fmla="*/ 4424140 w 6994453"/>
                <a:gd name="connsiteY11" fmla="*/ 2044299 h 2253278"/>
                <a:gd name="connsiteX12" fmla="*/ 5020551 w 6994453"/>
                <a:gd name="connsiteY12" fmla="*/ 1960283 h 2253278"/>
                <a:gd name="connsiteX13" fmla="*/ 5620871 w 6994453"/>
                <a:gd name="connsiteY13" fmla="*/ 1919741 h 2253278"/>
                <a:gd name="connsiteX14" fmla="*/ 6040459 w 6994453"/>
                <a:gd name="connsiteY14" fmla="*/ 1717518 h 2253278"/>
                <a:gd name="connsiteX15" fmla="*/ 6871821 w 6994453"/>
                <a:gd name="connsiteY15" fmla="*/ 1123549 h 2253278"/>
                <a:gd name="connsiteX16" fmla="*/ 6977328 w 6994453"/>
                <a:gd name="connsiteY16" fmla="*/ 622876 h 2253278"/>
                <a:gd name="connsiteX17" fmla="*/ 6744332 w 6994453"/>
                <a:gd name="connsiteY17" fmla="*/ 229176 h 2253278"/>
                <a:gd name="connsiteX18" fmla="*/ 6007244 w 6994453"/>
                <a:gd name="connsiteY18" fmla="*/ 37210 h 2253278"/>
                <a:gd name="connsiteX19" fmla="*/ 5189559 w 6994453"/>
                <a:gd name="connsiteY19" fmla="*/ 24510 h 2253278"/>
                <a:gd name="connsiteX20" fmla="*/ 4355267 w 6994453"/>
                <a:gd name="connsiteY20" fmla="*/ 299026 h 2253278"/>
                <a:gd name="connsiteX21" fmla="*/ 3987944 w 6994453"/>
                <a:gd name="connsiteY21" fmla="*/ 64564 h 2253278"/>
                <a:gd name="connsiteX22" fmla="*/ 3699996 w 6994453"/>
                <a:gd name="connsiteY22" fmla="*/ 56505 h 2253278"/>
                <a:gd name="connsiteX23" fmla="*/ 3206405 w 6994453"/>
                <a:gd name="connsiteY23" fmla="*/ 150533 h 2253278"/>
                <a:gd name="connsiteX24" fmla="*/ 2909421 w 6994453"/>
                <a:gd name="connsiteY24" fmla="*/ 252133 h 2253278"/>
                <a:gd name="connsiteX25" fmla="*/ 2581174 w 6994453"/>
                <a:gd name="connsiteY25" fmla="*/ 345918 h 2253278"/>
                <a:gd name="connsiteX26" fmla="*/ 2120067 w 6994453"/>
                <a:gd name="connsiteY26" fmla="*/ 463149 h 2253278"/>
                <a:gd name="connsiteX27" fmla="*/ 1150958 w 6994453"/>
                <a:gd name="connsiteY27" fmla="*/ 650718 h 2253278"/>
                <a:gd name="connsiteX28" fmla="*/ 465158 w 6994453"/>
                <a:gd name="connsiteY28" fmla="*/ 883715 h 2253278"/>
                <a:gd name="connsiteX0" fmla="*/ 471510 w 6994453"/>
                <a:gd name="connsiteY0" fmla="*/ 855127 h 2229575"/>
                <a:gd name="connsiteX1" fmla="*/ 204321 w 6994453"/>
                <a:gd name="connsiteY1" fmla="*/ 959169 h 2229575"/>
                <a:gd name="connsiteX2" fmla="*/ 11378 w 6994453"/>
                <a:gd name="connsiteY2" fmla="*/ 1159438 h 2229575"/>
                <a:gd name="connsiteX3" fmla="*/ 16446 w 6994453"/>
                <a:gd name="connsiteY3" fmla="*/ 1517847 h 2229575"/>
                <a:gd name="connsiteX4" fmla="*/ 109560 w 6994453"/>
                <a:gd name="connsiteY4" fmla="*/ 1655716 h 2229575"/>
                <a:gd name="connsiteX5" fmla="*/ 351347 w 6994453"/>
                <a:gd name="connsiteY5" fmla="*/ 1771480 h 2229575"/>
                <a:gd name="connsiteX6" fmla="*/ 953132 w 6994453"/>
                <a:gd name="connsiteY6" fmla="*/ 1936092 h 2229575"/>
                <a:gd name="connsiteX7" fmla="*/ 1455759 w 6994453"/>
                <a:gd name="connsiteY7" fmla="*/ 2068465 h 2229575"/>
                <a:gd name="connsiteX8" fmla="*/ 2099063 w 6994453"/>
                <a:gd name="connsiteY8" fmla="*/ 2171530 h 2229575"/>
                <a:gd name="connsiteX9" fmla="*/ 2713059 w 6994453"/>
                <a:gd name="connsiteY9" fmla="*/ 2227216 h 2229575"/>
                <a:gd name="connsiteX10" fmla="*/ 3659697 w 6994453"/>
                <a:gd name="connsiteY10" fmla="*/ 2080677 h 2229575"/>
                <a:gd name="connsiteX11" fmla="*/ 4424140 w 6994453"/>
                <a:gd name="connsiteY11" fmla="*/ 2020596 h 2229575"/>
                <a:gd name="connsiteX12" fmla="*/ 5020551 w 6994453"/>
                <a:gd name="connsiteY12" fmla="*/ 1936580 h 2229575"/>
                <a:gd name="connsiteX13" fmla="*/ 5620871 w 6994453"/>
                <a:gd name="connsiteY13" fmla="*/ 1896038 h 2229575"/>
                <a:gd name="connsiteX14" fmla="*/ 6040459 w 6994453"/>
                <a:gd name="connsiteY14" fmla="*/ 1693815 h 2229575"/>
                <a:gd name="connsiteX15" fmla="*/ 6871821 w 6994453"/>
                <a:gd name="connsiteY15" fmla="*/ 1099846 h 2229575"/>
                <a:gd name="connsiteX16" fmla="*/ 6977328 w 6994453"/>
                <a:gd name="connsiteY16" fmla="*/ 599173 h 2229575"/>
                <a:gd name="connsiteX17" fmla="*/ 6744332 w 6994453"/>
                <a:gd name="connsiteY17" fmla="*/ 205473 h 2229575"/>
                <a:gd name="connsiteX18" fmla="*/ 5189559 w 6994453"/>
                <a:gd name="connsiteY18" fmla="*/ 807 h 2229575"/>
                <a:gd name="connsiteX19" fmla="*/ 4355267 w 6994453"/>
                <a:gd name="connsiteY19" fmla="*/ 275323 h 2229575"/>
                <a:gd name="connsiteX20" fmla="*/ 3987944 w 6994453"/>
                <a:gd name="connsiteY20" fmla="*/ 40861 h 2229575"/>
                <a:gd name="connsiteX21" fmla="*/ 3699996 w 6994453"/>
                <a:gd name="connsiteY21" fmla="*/ 32802 h 2229575"/>
                <a:gd name="connsiteX22" fmla="*/ 3206405 w 6994453"/>
                <a:gd name="connsiteY22" fmla="*/ 126830 h 2229575"/>
                <a:gd name="connsiteX23" fmla="*/ 2909421 w 6994453"/>
                <a:gd name="connsiteY23" fmla="*/ 228430 h 2229575"/>
                <a:gd name="connsiteX24" fmla="*/ 2581174 w 6994453"/>
                <a:gd name="connsiteY24" fmla="*/ 322215 h 2229575"/>
                <a:gd name="connsiteX25" fmla="*/ 2120067 w 6994453"/>
                <a:gd name="connsiteY25" fmla="*/ 439446 h 2229575"/>
                <a:gd name="connsiteX26" fmla="*/ 1150958 w 6994453"/>
                <a:gd name="connsiteY26" fmla="*/ 627015 h 2229575"/>
                <a:gd name="connsiteX27" fmla="*/ 465158 w 6994453"/>
                <a:gd name="connsiteY27" fmla="*/ 860012 h 2229575"/>
                <a:gd name="connsiteX0" fmla="*/ 471510 w 6994453"/>
                <a:gd name="connsiteY0" fmla="*/ 865599 h 2240047"/>
                <a:gd name="connsiteX1" fmla="*/ 204321 w 6994453"/>
                <a:gd name="connsiteY1" fmla="*/ 969641 h 2240047"/>
                <a:gd name="connsiteX2" fmla="*/ 11378 w 6994453"/>
                <a:gd name="connsiteY2" fmla="*/ 1169910 h 2240047"/>
                <a:gd name="connsiteX3" fmla="*/ 16446 w 6994453"/>
                <a:gd name="connsiteY3" fmla="*/ 1528319 h 2240047"/>
                <a:gd name="connsiteX4" fmla="*/ 109560 w 6994453"/>
                <a:gd name="connsiteY4" fmla="*/ 1666188 h 2240047"/>
                <a:gd name="connsiteX5" fmla="*/ 351347 w 6994453"/>
                <a:gd name="connsiteY5" fmla="*/ 1781952 h 2240047"/>
                <a:gd name="connsiteX6" fmla="*/ 953132 w 6994453"/>
                <a:gd name="connsiteY6" fmla="*/ 1946564 h 2240047"/>
                <a:gd name="connsiteX7" fmla="*/ 1455759 w 6994453"/>
                <a:gd name="connsiteY7" fmla="*/ 2078937 h 2240047"/>
                <a:gd name="connsiteX8" fmla="*/ 2099063 w 6994453"/>
                <a:gd name="connsiteY8" fmla="*/ 2182002 h 2240047"/>
                <a:gd name="connsiteX9" fmla="*/ 2713059 w 6994453"/>
                <a:gd name="connsiteY9" fmla="*/ 2237688 h 2240047"/>
                <a:gd name="connsiteX10" fmla="*/ 3659697 w 6994453"/>
                <a:gd name="connsiteY10" fmla="*/ 2091149 h 2240047"/>
                <a:gd name="connsiteX11" fmla="*/ 4424140 w 6994453"/>
                <a:gd name="connsiteY11" fmla="*/ 2031068 h 2240047"/>
                <a:gd name="connsiteX12" fmla="*/ 5020551 w 6994453"/>
                <a:gd name="connsiteY12" fmla="*/ 1947052 h 2240047"/>
                <a:gd name="connsiteX13" fmla="*/ 5620871 w 6994453"/>
                <a:gd name="connsiteY13" fmla="*/ 1906510 h 2240047"/>
                <a:gd name="connsiteX14" fmla="*/ 6040459 w 6994453"/>
                <a:gd name="connsiteY14" fmla="*/ 1704287 h 2240047"/>
                <a:gd name="connsiteX15" fmla="*/ 6871821 w 6994453"/>
                <a:gd name="connsiteY15" fmla="*/ 1110318 h 2240047"/>
                <a:gd name="connsiteX16" fmla="*/ 6977328 w 6994453"/>
                <a:gd name="connsiteY16" fmla="*/ 609645 h 2240047"/>
                <a:gd name="connsiteX17" fmla="*/ 6744332 w 6994453"/>
                <a:gd name="connsiteY17" fmla="*/ 215945 h 2240047"/>
                <a:gd name="connsiteX18" fmla="*/ 6034111 w 6994453"/>
                <a:gd name="connsiteY18" fmla="*/ 68692 h 2240047"/>
                <a:gd name="connsiteX19" fmla="*/ 5189559 w 6994453"/>
                <a:gd name="connsiteY19" fmla="*/ 11279 h 2240047"/>
                <a:gd name="connsiteX20" fmla="*/ 4355267 w 6994453"/>
                <a:gd name="connsiteY20" fmla="*/ 285795 h 2240047"/>
                <a:gd name="connsiteX21" fmla="*/ 3987944 w 6994453"/>
                <a:gd name="connsiteY21" fmla="*/ 51333 h 2240047"/>
                <a:gd name="connsiteX22" fmla="*/ 3699996 w 6994453"/>
                <a:gd name="connsiteY22" fmla="*/ 43274 h 2240047"/>
                <a:gd name="connsiteX23" fmla="*/ 3206405 w 6994453"/>
                <a:gd name="connsiteY23" fmla="*/ 137302 h 2240047"/>
                <a:gd name="connsiteX24" fmla="*/ 2909421 w 6994453"/>
                <a:gd name="connsiteY24" fmla="*/ 238902 h 2240047"/>
                <a:gd name="connsiteX25" fmla="*/ 2581174 w 6994453"/>
                <a:gd name="connsiteY25" fmla="*/ 332687 h 2240047"/>
                <a:gd name="connsiteX26" fmla="*/ 2120067 w 6994453"/>
                <a:gd name="connsiteY26" fmla="*/ 449918 h 2240047"/>
                <a:gd name="connsiteX27" fmla="*/ 1150958 w 6994453"/>
                <a:gd name="connsiteY27" fmla="*/ 637487 h 2240047"/>
                <a:gd name="connsiteX28" fmla="*/ 465158 w 6994453"/>
                <a:gd name="connsiteY28" fmla="*/ 870484 h 2240047"/>
                <a:gd name="connsiteX0" fmla="*/ 471510 w 6994453"/>
                <a:gd name="connsiteY0" fmla="*/ 887693 h 2262141"/>
                <a:gd name="connsiteX1" fmla="*/ 204321 w 6994453"/>
                <a:gd name="connsiteY1" fmla="*/ 991735 h 2262141"/>
                <a:gd name="connsiteX2" fmla="*/ 11378 w 6994453"/>
                <a:gd name="connsiteY2" fmla="*/ 1192004 h 2262141"/>
                <a:gd name="connsiteX3" fmla="*/ 16446 w 6994453"/>
                <a:gd name="connsiteY3" fmla="*/ 1550413 h 2262141"/>
                <a:gd name="connsiteX4" fmla="*/ 109560 w 6994453"/>
                <a:gd name="connsiteY4" fmla="*/ 1688282 h 2262141"/>
                <a:gd name="connsiteX5" fmla="*/ 351347 w 6994453"/>
                <a:gd name="connsiteY5" fmla="*/ 1804046 h 2262141"/>
                <a:gd name="connsiteX6" fmla="*/ 953132 w 6994453"/>
                <a:gd name="connsiteY6" fmla="*/ 1968658 h 2262141"/>
                <a:gd name="connsiteX7" fmla="*/ 1455759 w 6994453"/>
                <a:gd name="connsiteY7" fmla="*/ 2101031 h 2262141"/>
                <a:gd name="connsiteX8" fmla="*/ 2099063 w 6994453"/>
                <a:gd name="connsiteY8" fmla="*/ 2204096 h 2262141"/>
                <a:gd name="connsiteX9" fmla="*/ 2713059 w 6994453"/>
                <a:gd name="connsiteY9" fmla="*/ 2259782 h 2262141"/>
                <a:gd name="connsiteX10" fmla="*/ 3659697 w 6994453"/>
                <a:gd name="connsiteY10" fmla="*/ 2113243 h 2262141"/>
                <a:gd name="connsiteX11" fmla="*/ 4424140 w 6994453"/>
                <a:gd name="connsiteY11" fmla="*/ 2053162 h 2262141"/>
                <a:gd name="connsiteX12" fmla="*/ 5020551 w 6994453"/>
                <a:gd name="connsiteY12" fmla="*/ 1969146 h 2262141"/>
                <a:gd name="connsiteX13" fmla="*/ 5620871 w 6994453"/>
                <a:gd name="connsiteY13" fmla="*/ 1928604 h 2262141"/>
                <a:gd name="connsiteX14" fmla="*/ 6040459 w 6994453"/>
                <a:gd name="connsiteY14" fmla="*/ 1726381 h 2262141"/>
                <a:gd name="connsiteX15" fmla="*/ 6871821 w 6994453"/>
                <a:gd name="connsiteY15" fmla="*/ 1132412 h 2262141"/>
                <a:gd name="connsiteX16" fmla="*/ 6977328 w 6994453"/>
                <a:gd name="connsiteY16" fmla="*/ 631739 h 2262141"/>
                <a:gd name="connsiteX17" fmla="*/ 6744332 w 6994453"/>
                <a:gd name="connsiteY17" fmla="*/ 238039 h 2262141"/>
                <a:gd name="connsiteX18" fmla="*/ 6053161 w 6994453"/>
                <a:gd name="connsiteY18" fmla="*/ 27286 h 2262141"/>
                <a:gd name="connsiteX19" fmla="*/ 5189559 w 6994453"/>
                <a:gd name="connsiteY19" fmla="*/ 33373 h 2262141"/>
                <a:gd name="connsiteX20" fmla="*/ 4355267 w 6994453"/>
                <a:gd name="connsiteY20" fmla="*/ 307889 h 2262141"/>
                <a:gd name="connsiteX21" fmla="*/ 3987944 w 6994453"/>
                <a:gd name="connsiteY21" fmla="*/ 73427 h 2262141"/>
                <a:gd name="connsiteX22" fmla="*/ 3699996 w 6994453"/>
                <a:gd name="connsiteY22" fmla="*/ 65368 h 2262141"/>
                <a:gd name="connsiteX23" fmla="*/ 3206405 w 6994453"/>
                <a:gd name="connsiteY23" fmla="*/ 159396 h 2262141"/>
                <a:gd name="connsiteX24" fmla="*/ 2909421 w 6994453"/>
                <a:gd name="connsiteY24" fmla="*/ 260996 h 2262141"/>
                <a:gd name="connsiteX25" fmla="*/ 2581174 w 6994453"/>
                <a:gd name="connsiteY25" fmla="*/ 354781 h 2262141"/>
                <a:gd name="connsiteX26" fmla="*/ 2120067 w 6994453"/>
                <a:gd name="connsiteY26" fmla="*/ 472012 h 2262141"/>
                <a:gd name="connsiteX27" fmla="*/ 1150958 w 6994453"/>
                <a:gd name="connsiteY27" fmla="*/ 659581 h 2262141"/>
                <a:gd name="connsiteX28" fmla="*/ 465158 w 6994453"/>
                <a:gd name="connsiteY28" fmla="*/ 892578 h 2262141"/>
                <a:gd name="connsiteX0" fmla="*/ 471510 w 6994453"/>
                <a:gd name="connsiteY0" fmla="*/ 928018 h 2302466"/>
                <a:gd name="connsiteX1" fmla="*/ 204321 w 6994453"/>
                <a:gd name="connsiteY1" fmla="*/ 1032060 h 2302466"/>
                <a:gd name="connsiteX2" fmla="*/ 11378 w 6994453"/>
                <a:gd name="connsiteY2" fmla="*/ 1232329 h 2302466"/>
                <a:gd name="connsiteX3" fmla="*/ 16446 w 6994453"/>
                <a:gd name="connsiteY3" fmla="*/ 1590738 h 2302466"/>
                <a:gd name="connsiteX4" fmla="*/ 109560 w 6994453"/>
                <a:gd name="connsiteY4" fmla="*/ 1728607 h 2302466"/>
                <a:gd name="connsiteX5" fmla="*/ 351347 w 6994453"/>
                <a:gd name="connsiteY5" fmla="*/ 1844371 h 2302466"/>
                <a:gd name="connsiteX6" fmla="*/ 953132 w 6994453"/>
                <a:gd name="connsiteY6" fmla="*/ 2008983 h 2302466"/>
                <a:gd name="connsiteX7" fmla="*/ 1455759 w 6994453"/>
                <a:gd name="connsiteY7" fmla="*/ 2141356 h 2302466"/>
                <a:gd name="connsiteX8" fmla="*/ 2099063 w 6994453"/>
                <a:gd name="connsiteY8" fmla="*/ 2244421 h 2302466"/>
                <a:gd name="connsiteX9" fmla="*/ 2713059 w 6994453"/>
                <a:gd name="connsiteY9" fmla="*/ 2300107 h 2302466"/>
                <a:gd name="connsiteX10" fmla="*/ 3659697 w 6994453"/>
                <a:gd name="connsiteY10" fmla="*/ 2153568 h 2302466"/>
                <a:gd name="connsiteX11" fmla="*/ 4424140 w 6994453"/>
                <a:gd name="connsiteY11" fmla="*/ 2093487 h 2302466"/>
                <a:gd name="connsiteX12" fmla="*/ 5020551 w 6994453"/>
                <a:gd name="connsiteY12" fmla="*/ 2009471 h 2302466"/>
                <a:gd name="connsiteX13" fmla="*/ 5620871 w 6994453"/>
                <a:gd name="connsiteY13" fmla="*/ 1968929 h 2302466"/>
                <a:gd name="connsiteX14" fmla="*/ 6040459 w 6994453"/>
                <a:gd name="connsiteY14" fmla="*/ 1766706 h 2302466"/>
                <a:gd name="connsiteX15" fmla="*/ 6871821 w 6994453"/>
                <a:gd name="connsiteY15" fmla="*/ 1172737 h 2302466"/>
                <a:gd name="connsiteX16" fmla="*/ 6977328 w 6994453"/>
                <a:gd name="connsiteY16" fmla="*/ 672064 h 2302466"/>
                <a:gd name="connsiteX17" fmla="*/ 6744332 w 6994453"/>
                <a:gd name="connsiteY17" fmla="*/ 278364 h 2302466"/>
                <a:gd name="connsiteX18" fmla="*/ 6053161 w 6994453"/>
                <a:gd name="connsiteY18" fmla="*/ 67611 h 2302466"/>
                <a:gd name="connsiteX19" fmla="*/ 5138759 w 6994453"/>
                <a:gd name="connsiteY19" fmla="*/ 16548 h 2302466"/>
                <a:gd name="connsiteX20" fmla="*/ 4355267 w 6994453"/>
                <a:gd name="connsiteY20" fmla="*/ 348214 h 2302466"/>
                <a:gd name="connsiteX21" fmla="*/ 3987944 w 6994453"/>
                <a:gd name="connsiteY21" fmla="*/ 113752 h 2302466"/>
                <a:gd name="connsiteX22" fmla="*/ 3699996 w 6994453"/>
                <a:gd name="connsiteY22" fmla="*/ 105693 h 2302466"/>
                <a:gd name="connsiteX23" fmla="*/ 3206405 w 6994453"/>
                <a:gd name="connsiteY23" fmla="*/ 199721 h 2302466"/>
                <a:gd name="connsiteX24" fmla="*/ 2909421 w 6994453"/>
                <a:gd name="connsiteY24" fmla="*/ 301321 h 2302466"/>
                <a:gd name="connsiteX25" fmla="*/ 2581174 w 6994453"/>
                <a:gd name="connsiteY25" fmla="*/ 395106 h 2302466"/>
                <a:gd name="connsiteX26" fmla="*/ 2120067 w 6994453"/>
                <a:gd name="connsiteY26" fmla="*/ 512337 h 2302466"/>
                <a:gd name="connsiteX27" fmla="*/ 1150958 w 6994453"/>
                <a:gd name="connsiteY27" fmla="*/ 699906 h 2302466"/>
                <a:gd name="connsiteX28" fmla="*/ 465158 w 6994453"/>
                <a:gd name="connsiteY28" fmla="*/ 932903 h 2302466"/>
                <a:gd name="connsiteX0" fmla="*/ 471510 w 6994453"/>
                <a:gd name="connsiteY0" fmla="*/ 922282 h 2296730"/>
                <a:gd name="connsiteX1" fmla="*/ 204321 w 6994453"/>
                <a:gd name="connsiteY1" fmla="*/ 1026324 h 2296730"/>
                <a:gd name="connsiteX2" fmla="*/ 11378 w 6994453"/>
                <a:gd name="connsiteY2" fmla="*/ 1226593 h 2296730"/>
                <a:gd name="connsiteX3" fmla="*/ 16446 w 6994453"/>
                <a:gd name="connsiteY3" fmla="*/ 1585002 h 2296730"/>
                <a:gd name="connsiteX4" fmla="*/ 109560 w 6994453"/>
                <a:gd name="connsiteY4" fmla="*/ 1722871 h 2296730"/>
                <a:gd name="connsiteX5" fmla="*/ 351347 w 6994453"/>
                <a:gd name="connsiteY5" fmla="*/ 1838635 h 2296730"/>
                <a:gd name="connsiteX6" fmla="*/ 953132 w 6994453"/>
                <a:gd name="connsiteY6" fmla="*/ 2003247 h 2296730"/>
                <a:gd name="connsiteX7" fmla="*/ 1455759 w 6994453"/>
                <a:gd name="connsiteY7" fmla="*/ 2135620 h 2296730"/>
                <a:gd name="connsiteX8" fmla="*/ 2099063 w 6994453"/>
                <a:gd name="connsiteY8" fmla="*/ 2238685 h 2296730"/>
                <a:gd name="connsiteX9" fmla="*/ 2713059 w 6994453"/>
                <a:gd name="connsiteY9" fmla="*/ 2294371 h 2296730"/>
                <a:gd name="connsiteX10" fmla="*/ 3659697 w 6994453"/>
                <a:gd name="connsiteY10" fmla="*/ 2147832 h 2296730"/>
                <a:gd name="connsiteX11" fmla="*/ 4424140 w 6994453"/>
                <a:gd name="connsiteY11" fmla="*/ 2087751 h 2296730"/>
                <a:gd name="connsiteX12" fmla="*/ 5020551 w 6994453"/>
                <a:gd name="connsiteY12" fmla="*/ 2003735 h 2296730"/>
                <a:gd name="connsiteX13" fmla="*/ 5620871 w 6994453"/>
                <a:gd name="connsiteY13" fmla="*/ 1963193 h 2296730"/>
                <a:gd name="connsiteX14" fmla="*/ 6040459 w 6994453"/>
                <a:gd name="connsiteY14" fmla="*/ 1760970 h 2296730"/>
                <a:gd name="connsiteX15" fmla="*/ 6871821 w 6994453"/>
                <a:gd name="connsiteY15" fmla="*/ 1167001 h 2296730"/>
                <a:gd name="connsiteX16" fmla="*/ 6977328 w 6994453"/>
                <a:gd name="connsiteY16" fmla="*/ 666328 h 2296730"/>
                <a:gd name="connsiteX17" fmla="*/ 6744332 w 6994453"/>
                <a:gd name="connsiteY17" fmla="*/ 272628 h 2296730"/>
                <a:gd name="connsiteX18" fmla="*/ 6053161 w 6994453"/>
                <a:gd name="connsiteY18" fmla="*/ 61875 h 2296730"/>
                <a:gd name="connsiteX19" fmla="*/ 5138759 w 6994453"/>
                <a:gd name="connsiteY19" fmla="*/ 10812 h 2296730"/>
                <a:gd name="connsiteX20" fmla="*/ 4431467 w 6994453"/>
                <a:gd name="connsiteY20" fmla="*/ 259928 h 2296730"/>
                <a:gd name="connsiteX21" fmla="*/ 3987944 w 6994453"/>
                <a:gd name="connsiteY21" fmla="*/ 108016 h 2296730"/>
                <a:gd name="connsiteX22" fmla="*/ 3699996 w 6994453"/>
                <a:gd name="connsiteY22" fmla="*/ 99957 h 2296730"/>
                <a:gd name="connsiteX23" fmla="*/ 3206405 w 6994453"/>
                <a:gd name="connsiteY23" fmla="*/ 193985 h 2296730"/>
                <a:gd name="connsiteX24" fmla="*/ 2909421 w 6994453"/>
                <a:gd name="connsiteY24" fmla="*/ 295585 h 2296730"/>
                <a:gd name="connsiteX25" fmla="*/ 2581174 w 6994453"/>
                <a:gd name="connsiteY25" fmla="*/ 389370 h 2296730"/>
                <a:gd name="connsiteX26" fmla="*/ 2120067 w 6994453"/>
                <a:gd name="connsiteY26" fmla="*/ 506601 h 2296730"/>
                <a:gd name="connsiteX27" fmla="*/ 1150958 w 6994453"/>
                <a:gd name="connsiteY27" fmla="*/ 694170 h 2296730"/>
                <a:gd name="connsiteX28" fmla="*/ 465158 w 6994453"/>
                <a:gd name="connsiteY28" fmla="*/ 927167 h 2296730"/>
                <a:gd name="connsiteX0" fmla="*/ 471510 w 6994453"/>
                <a:gd name="connsiteY0" fmla="*/ 920137 h 2294585"/>
                <a:gd name="connsiteX1" fmla="*/ 204321 w 6994453"/>
                <a:gd name="connsiteY1" fmla="*/ 1024179 h 2294585"/>
                <a:gd name="connsiteX2" fmla="*/ 11378 w 6994453"/>
                <a:gd name="connsiteY2" fmla="*/ 1224448 h 2294585"/>
                <a:gd name="connsiteX3" fmla="*/ 16446 w 6994453"/>
                <a:gd name="connsiteY3" fmla="*/ 1582857 h 2294585"/>
                <a:gd name="connsiteX4" fmla="*/ 109560 w 6994453"/>
                <a:gd name="connsiteY4" fmla="*/ 1720726 h 2294585"/>
                <a:gd name="connsiteX5" fmla="*/ 351347 w 6994453"/>
                <a:gd name="connsiteY5" fmla="*/ 1836490 h 2294585"/>
                <a:gd name="connsiteX6" fmla="*/ 953132 w 6994453"/>
                <a:gd name="connsiteY6" fmla="*/ 2001102 h 2294585"/>
                <a:gd name="connsiteX7" fmla="*/ 1455759 w 6994453"/>
                <a:gd name="connsiteY7" fmla="*/ 2133475 h 2294585"/>
                <a:gd name="connsiteX8" fmla="*/ 2099063 w 6994453"/>
                <a:gd name="connsiteY8" fmla="*/ 2236540 h 2294585"/>
                <a:gd name="connsiteX9" fmla="*/ 2713059 w 6994453"/>
                <a:gd name="connsiteY9" fmla="*/ 2292226 h 2294585"/>
                <a:gd name="connsiteX10" fmla="*/ 3659697 w 6994453"/>
                <a:gd name="connsiteY10" fmla="*/ 2145687 h 2294585"/>
                <a:gd name="connsiteX11" fmla="*/ 4424140 w 6994453"/>
                <a:gd name="connsiteY11" fmla="*/ 2085606 h 2294585"/>
                <a:gd name="connsiteX12" fmla="*/ 5020551 w 6994453"/>
                <a:gd name="connsiteY12" fmla="*/ 2001590 h 2294585"/>
                <a:gd name="connsiteX13" fmla="*/ 5620871 w 6994453"/>
                <a:gd name="connsiteY13" fmla="*/ 1961048 h 2294585"/>
                <a:gd name="connsiteX14" fmla="*/ 6040459 w 6994453"/>
                <a:gd name="connsiteY14" fmla="*/ 1758825 h 2294585"/>
                <a:gd name="connsiteX15" fmla="*/ 6871821 w 6994453"/>
                <a:gd name="connsiteY15" fmla="*/ 1164856 h 2294585"/>
                <a:gd name="connsiteX16" fmla="*/ 6977328 w 6994453"/>
                <a:gd name="connsiteY16" fmla="*/ 664183 h 2294585"/>
                <a:gd name="connsiteX17" fmla="*/ 6744332 w 6994453"/>
                <a:gd name="connsiteY17" fmla="*/ 270483 h 2294585"/>
                <a:gd name="connsiteX18" fmla="*/ 6053161 w 6994453"/>
                <a:gd name="connsiteY18" fmla="*/ 59730 h 2294585"/>
                <a:gd name="connsiteX19" fmla="*/ 5138759 w 6994453"/>
                <a:gd name="connsiteY19" fmla="*/ 8667 h 2294585"/>
                <a:gd name="connsiteX20" fmla="*/ 4564817 w 6994453"/>
                <a:gd name="connsiteY20" fmla="*/ 226033 h 2294585"/>
                <a:gd name="connsiteX21" fmla="*/ 3987944 w 6994453"/>
                <a:gd name="connsiteY21" fmla="*/ 105871 h 2294585"/>
                <a:gd name="connsiteX22" fmla="*/ 3699996 w 6994453"/>
                <a:gd name="connsiteY22" fmla="*/ 97812 h 2294585"/>
                <a:gd name="connsiteX23" fmla="*/ 3206405 w 6994453"/>
                <a:gd name="connsiteY23" fmla="*/ 191840 h 2294585"/>
                <a:gd name="connsiteX24" fmla="*/ 2909421 w 6994453"/>
                <a:gd name="connsiteY24" fmla="*/ 293440 h 2294585"/>
                <a:gd name="connsiteX25" fmla="*/ 2581174 w 6994453"/>
                <a:gd name="connsiteY25" fmla="*/ 387225 h 2294585"/>
                <a:gd name="connsiteX26" fmla="*/ 2120067 w 6994453"/>
                <a:gd name="connsiteY26" fmla="*/ 504456 h 2294585"/>
                <a:gd name="connsiteX27" fmla="*/ 1150958 w 6994453"/>
                <a:gd name="connsiteY27" fmla="*/ 692025 h 2294585"/>
                <a:gd name="connsiteX28" fmla="*/ 465158 w 6994453"/>
                <a:gd name="connsiteY28" fmla="*/ 925022 h 2294585"/>
                <a:gd name="connsiteX0" fmla="*/ 471510 w 6994453"/>
                <a:gd name="connsiteY0" fmla="*/ 916045 h 2290493"/>
                <a:gd name="connsiteX1" fmla="*/ 204321 w 6994453"/>
                <a:gd name="connsiteY1" fmla="*/ 1020087 h 2290493"/>
                <a:gd name="connsiteX2" fmla="*/ 11378 w 6994453"/>
                <a:gd name="connsiteY2" fmla="*/ 1220356 h 2290493"/>
                <a:gd name="connsiteX3" fmla="*/ 16446 w 6994453"/>
                <a:gd name="connsiteY3" fmla="*/ 1578765 h 2290493"/>
                <a:gd name="connsiteX4" fmla="*/ 109560 w 6994453"/>
                <a:gd name="connsiteY4" fmla="*/ 1716634 h 2290493"/>
                <a:gd name="connsiteX5" fmla="*/ 351347 w 6994453"/>
                <a:gd name="connsiteY5" fmla="*/ 1832398 h 2290493"/>
                <a:gd name="connsiteX6" fmla="*/ 953132 w 6994453"/>
                <a:gd name="connsiteY6" fmla="*/ 1997010 h 2290493"/>
                <a:gd name="connsiteX7" fmla="*/ 1455759 w 6994453"/>
                <a:gd name="connsiteY7" fmla="*/ 2129383 h 2290493"/>
                <a:gd name="connsiteX8" fmla="*/ 2099063 w 6994453"/>
                <a:gd name="connsiteY8" fmla="*/ 2232448 h 2290493"/>
                <a:gd name="connsiteX9" fmla="*/ 2713059 w 6994453"/>
                <a:gd name="connsiteY9" fmla="*/ 2288134 h 2290493"/>
                <a:gd name="connsiteX10" fmla="*/ 3659697 w 6994453"/>
                <a:gd name="connsiteY10" fmla="*/ 2141595 h 2290493"/>
                <a:gd name="connsiteX11" fmla="*/ 4424140 w 6994453"/>
                <a:gd name="connsiteY11" fmla="*/ 2081514 h 2290493"/>
                <a:gd name="connsiteX12" fmla="*/ 5020551 w 6994453"/>
                <a:gd name="connsiteY12" fmla="*/ 1997498 h 2290493"/>
                <a:gd name="connsiteX13" fmla="*/ 5620871 w 6994453"/>
                <a:gd name="connsiteY13" fmla="*/ 1956956 h 2290493"/>
                <a:gd name="connsiteX14" fmla="*/ 6040459 w 6994453"/>
                <a:gd name="connsiteY14" fmla="*/ 1754733 h 2290493"/>
                <a:gd name="connsiteX15" fmla="*/ 6871821 w 6994453"/>
                <a:gd name="connsiteY15" fmla="*/ 1160764 h 2290493"/>
                <a:gd name="connsiteX16" fmla="*/ 6977328 w 6994453"/>
                <a:gd name="connsiteY16" fmla="*/ 660091 h 2290493"/>
                <a:gd name="connsiteX17" fmla="*/ 6744332 w 6994453"/>
                <a:gd name="connsiteY17" fmla="*/ 266391 h 2290493"/>
                <a:gd name="connsiteX18" fmla="*/ 6053161 w 6994453"/>
                <a:gd name="connsiteY18" fmla="*/ 55638 h 2290493"/>
                <a:gd name="connsiteX19" fmla="*/ 5138759 w 6994453"/>
                <a:gd name="connsiteY19" fmla="*/ 4575 h 2290493"/>
                <a:gd name="connsiteX20" fmla="*/ 4590217 w 6994453"/>
                <a:gd name="connsiteY20" fmla="*/ 158441 h 2290493"/>
                <a:gd name="connsiteX21" fmla="*/ 3987944 w 6994453"/>
                <a:gd name="connsiteY21" fmla="*/ 101779 h 2290493"/>
                <a:gd name="connsiteX22" fmla="*/ 3699996 w 6994453"/>
                <a:gd name="connsiteY22" fmla="*/ 93720 h 2290493"/>
                <a:gd name="connsiteX23" fmla="*/ 3206405 w 6994453"/>
                <a:gd name="connsiteY23" fmla="*/ 187748 h 2290493"/>
                <a:gd name="connsiteX24" fmla="*/ 2909421 w 6994453"/>
                <a:gd name="connsiteY24" fmla="*/ 289348 h 2290493"/>
                <a:gd name="connsiteX25" fmla="*/ 2581174 w 6994453"/>
                <a:gd name="connsiteY25" fmla="*/ 383133 h 2290493"/>
                <a:gd name="connsiteX26" fmla="*/ 2120067 w 6994453"/>
                <a:gd name="connsiteY26" fmla="*/ 500364 h 2290493"/>
                <a:gd name="connsiteX27" fmla="*/ 1150958 w 6994453"/>
                <a:gd name="connsiteY27" fmla="*/ 687933 h 2290493"/>
                <a:gd name="connsiteX28" fmla="*/ 465158 w 6994453"/>
                <a:gd name="connsiteY28" fmla="*/ 920930 h 2290493"/>
                <a:gd name="connsiteX0" fmla="*/ 471510 w 6994453"/>
                <a:gd name="connsiteY0" fmla="*/ 918047 h 2292495"/>
                <a:gd name="connsiteX1" fmla="*/ 204321 w 6994453"/>
                <a:gd name="connsiteY1" fmla="*/ 1022089 h 2292495"/>
                <a:gd name="connsiteX2" fmla="*/ 11378 w 6994453"/>
                <a:gd name="connsiteY2" fmla="*/ 1222358 h 2292495"/>
                <a:gd name="connsiteX3" fmla="*/ 16446 w 6994453"/>
                <a:gd name="connsiteY3" fmla="*/ 1580767 h 2292495"/>
                <a:gd name="connsiteX4" fmla="*/ 109560 w 6994453"/>
                <a:gd name="connsiteY4" fmla="*/ 1718636 h 2292495"/>
                <a:gd name="connsiteX5" fmla="*/ 351347 w 6994453"/>
                <a:gd name="connsiteY5" fmla="*/ 1834400 h 2292495"/>
                <a:gd name="connsiteX6" fmla="*/ 953132 w 6994453"/>
                <a:gd name="connsiteY6" fmla="*/ 1999012 h 2292495"/>
                <a:gd name="connsiteX7" fmla="*/ 1455759 w 6994453"/>
                <a:gd name="connsiteY7" fmla="*/ 2131385 h 2292495"/>
                <a:gd name="connsiteX8" fmla="*/ 2099063 w 6994453"/>
                <a:gd name="connsiteY8" fmla="*/ 2234450 h 2292495"/>
                <a:gd name="connsiteX9" fmla="*/ 2713059 w 6994453"/>
                <a:gd name="connsiteY9" fmla="*/ 2290136 h 2292495"/>
                <a:gd name="connsiteX10" fmla="*/ 3659697 w 6994453"/>
                <a:gd name="connsiteY10" fmla="*/ 2143597 h 2292495"/>
                <a:gd name="connsiteX11" fmla="*/ 4424140 w 6994453"/>
                <a:gd name="connsiteY11" fmla="*/ 2083516 h 2292495"/>
                <a:gd name="connsiteX12" fmla="*/ 5020551 w 6994453"/>
                <a:gd name="connsiteY12" fmla="*/ 1999500 h 2292495"/>
                <a:gd name="connsiteX13" fmla="*/ 5620871 w 6994453"/>
                <a:gd name="connsiteY13" fmla="*/ 1958958 h 2292495"/>
                <a:gd name="connsiteX14" fmla="*/ 6040459 w 6994453"/>
                <a:gd name="connsiteY14" fmla="*/ 1756735 h 2292495"/>
                <a:gd name="connsiteX15" fmla="*/ 6871821 w 6994453"/>
                <a:gd name="connsiteY15" fmla="*/ 1162766 h 2292495"/>
                <a:gd name="connsiteX16" fmla="*/ 6977328 w 6994453"/>
                <a:gd name="connsiteY16" fmla="*/ 662093 h 2292495"/>
                <a:gd name="connsiteX17" fmla="*/ 6744332 w 6994453"/>
                <a:gd name="connsiteY17" fmla="*/ 268393 h 2292495"/>
                <a:gd name="connsiteX18" fmla="*/ 6053161 w 6994453"/>
                <a:gd name="connsiteY18" fmla="*/ 57640 h 2292495"/>
                <a:gd name="connsiteX19" fmla="*/ 5138759 w 6994453"/>
                <a:gd name="connsiteY19" fmla="*/ 6577 h 2292495"/>
                <a:gd name="connsiteX20" fmla="*/ 4590217 w 6994453"/>
                <a:gd name="connsiteY20" fmla="*/ 192193 h 2292495"/>
                <a:gd name="connsiteX21" fmla="*/ 3987944 w 6994453"/>
                <a:gd name="connsiteY21" fmla="*/ 103781 h 2292495"/>
                <a:gd name="connsiteX22" fmla="*/ 3699996 w 6994453"/>
                <a:gd name="connsiteY22" fmla="*/ 95722 h 2292495"/>
                <a:gd name="connsiteX23" fmla="*/ 3206405 w 6994453"/>
                <a:gd name="connsiteY23" fmla="*/ 189750 h 2292495"/>
                <a:gd name="connsiteX24" fmla="*/ 2909421 w 6994453"/>
                <a:gd name="connsiteY24" fmla="*/ 291350 h 2292495"/>
                <a:gd name="connsiteX25" fmla="*/ 2581174 w 6994453"/>
                <a:gd name="connsiteY25" fmla="*/ 385135 h 2292495"/>
                <a:gd name="connsiteX26" fmla="*/ 2120067 w 6994453"/>
                <a:gd name="connsiteY26" fmla="*/ 502366 h 2292495"/>
                <a:gd name="connsiteX27" fmla="*/ 1150958 w 6994453"/>
                <a:gd name="connsiteY27" fmla="*/ 689935 h 2292495"/>
                <a:gd name="connsiteX28" fmla="*/ 465158 w 6994453"/>
                <a:gd name="connsiteY28" fmla="*/ 922932 h 2292495"/>
                <a:gd name="connsiteX0" fmla="*/ 471510 w 6994453"/>
                <a:gd name="connsiteY0" fmla="*/ 913494 h 2287942"/>
                <a:gd name="connsiteX1" fmla="*/ 204321 w 6994453"/>
                <a:gd name="connsiteY1" fmla="*/ 1017536 h 2287942"/>
                <a:gd name="connsiteX2" fmla="*/ 11378 w 6994453"/>
                <a:gd name="connsiteY2" fmla="*/ 1217805 h 2287942"/>
                <a:gd name="connsiteX3" fmla="*/ 16446 w 6994453"/>
                <a:gd name="connsiteY3" fmla="*/ 1576214 h 2287942"/>
                <a:gd name="connsiteX4" fmla="*/ 109560 w 6994453"/>
                <a:gd name="connsiteY4" fmla="*/ 1714083 h 2287942"/>
                <a:gd name="connsiteX5" fmla="*/ 351347 w 6994453"/>
                <a:gd name="connsiteY5" fmla="*/ 1829847 h 2287942"/>
                <a:gd name="connsiteX6" fmla="*/ 953132 w 6994453"/>
                <a:gd name="connsiteY6" fmla="*/ 1994459 h 2287942"/>
                <a:gd name="connsiteX7" fmla="*/ 1455759 w 6994453"/>
                <a:gd name="connsiteY7" fmla="*/ 2126832 h 2287942"/>
                <a:gd name="connsiteX8" fmla="*/ 2099063 w 6994453"/>
                <a:gd name="connsiteY8" fmla="*/ 2229897 h 2287942"/>
                <a:gd name="connsiteX9" fmla="*/ 2713059 w 6994453"/>
                <a:gd name="connsiteY9" fmla="*/ 2285583 h 2287942"/>
                <a:gd name="connsiteX10" fmla="*/ 3659697 w 6994453"/>
                <a:gd name="connsiteY10" fmla="*/ 2139044 h 2287942"/>
                <a:gd name="connsiteX11" fmla="*/ 4424140 w 6994453"/>
                <a:gd name="connsiteY11" fmla="*/ 2078963 h 2287942"/>
                <a:gd name="connsiteX12" fmla="*/ 5020551 w 6994453"/>
                <a:gd name="connsiteY12" fmla="*/ 1994947 h 2287942"/>
                <a:gd name="connsiteX13" fmla="*/ 5620871 w 6994453"/>
                <a:gd name="connsiteY13" fmla="*/ 1954405 h 2287942"/>
                <a:gd name="connsiteX14" fmla="*/ 6040459 w 6994453"/>
                <a:gd name="connsiteY14" fmla="*/ 1752182 h 2287942"/>
                <a:gd name="connsiteX15" fmla="*/ 6871821 w 6994453"/>
                <a:gd name="connsiteY15" fmla="*/ 1158213 h 2287942"/>
                <a:gd name="connsiteX16" fmla="*/ 6977328 w 6994453"/>
                <a:gd name="connsiteY16" fmla="*/ 657540 h 2287942"/>
                <a:gd name="connsiteX17" fmla="*/ 6744332 w 6994453"/>
                <a:gd name="connsiteY17" fmla="*/ 263840 h 2287942"/>
                <a:gd name="connsiteX18" fmla="*/ 6053161 w 6994453"/>
                <a:gd name="connsiteY18" fmla="*/ 53087 h 2287942"/>
                <a:gd name="connsiteX19" fmla="*/ 5138759 w 6994453"/>
                <a:gd name="connsiteY19" fmla="*/ 2024 h 2287942"/>
                <a:gd name="connsiteX20" fmla="*/ 4634667 w 6994453"/>
                <a:gd name="connsiteY20" fmla="*/ 111440 h 2287942"/>
                <a:gd name="connsiteX21" fmla="*/ 3987944 w 6994453"/>
                <a:gd name="connsiteY21" fmla="*/ 99228 h 2287942"/>
                <a:gd name="connsiteX22" fmla="*/ 3699996 w 6994453"/>
                <a:gd name="connsiteY22" fmla="*/ 91169 h 2287942"/>
                <a:gd name="connsiteX23" fmla="*/ 3206405 w 6994453"/>
                <a:gd name="connsiteY23" fmla="*/ 185197 h 2287942"/>
                <a:gd name="connsiteX24" fmla="*/ 2909421 w 6994453"/>
                <a:gd name="connsiteY24" fmla="*/ 286797 h 2287942"/>
                <a:gd name="connsiteX25" fmla="*/ 2581174 w 6994453"/>
                <a:gd name="connsiteY25" fmla="*/ 380582 h 2287942"/>
                <a:gd name="connsiteX26" fmla="*/ 2120067 w 6994453"/>
                <a:gd name="connsiteY26" fmla="*/ 497813 h 2287942"/>
                <a:gd name="connsiteX27" fmla="*/ 1150958 w 6994453"/>
                <a:gd name="connsiteY27" fmla="*/ 685382 h 2287942"/>
                <a:gd name="connsiteX28" fmla="*/ 465158 w 6994453"/>
                <a:gd name="connsiteY28" fmla="*/ 918379 h 2287942"/>
                <a:gd name="connsiteX0" fmla="*/ 471510 w 6994453"/>
                <a:gd name="connsiteY0" fmla="*/ 950553 h 2325001"/>
                <a:gd name="connsiteX1" fmla="*/ 204321 w 6994453"/>
                <a:gd name="connsiteY1" fmla="*/ 1054595 h 2325001"/>
                <a:gd name="connsiteX2" fmla="*/ 11378 w 6994453"/>
                <a:gd name="connsiteY2" fmla="*/ 1254864 h 2325001"/>
                <a:gd name="connsiteX3" fmla="*/ 16446 w 6994453"/>
                <a:gd name="connsiteY3" fmla="*/ 1613273 h 2325001"/>
                <a:gd name="connsiteX4" fmla="*/ 109560 w 6994453"/>
                <a:gd name="connsiteY4" fmla="*/ 1751142 h 2325001"/>
                <a:gd name="connsiteX5" fmla="*/ 351347 w 6994453"/>
                <a:gd name="connsiteY5" fmla="*/ 1866906 h 2325001"/>
                <a:gd name="connsiteX6" fmla="*/ 953132 w 6994453"/>
                <a:gd name="connsiteY6" fmla="*/ 2031518 h 2325001"/>
                <a:gd name="connsiteX7" fmla="*/ 1455759 w 6994453"/>
                <a:gd name="connsiteY7" fmla="*/ 2163891 h 2325001"/>
                <a:gd name="connsiteX8" fmla="*/ 2099063 w 6994453"/>
                <a:gd name="connsiteY8" fmla="*/ 2266956 h 2325001"/>
                <a:gd name="connsiteX9" fmla="*/ 2713059 w 6994453"/>
                <a:gd name="connsiteY9" fmla="*/ 2322642 h 2325001"/>
                <a:gd name="connsiteX10" fmla="*/ 3659697 w 6994453"/>
                <a:gd name="connsiteY10" fmla="*/ 2176103 h 2325001"/>
                <a:gd name="connsiteX11" fmla="*/ 4424140 w 6994453"/>
                <a:gd name="connsiteY11" fmla="*/ 2116022 h 2325001"/>
                <a:gd name="connsiteX12" fmla="*/ 5020551 w 6994453"/>
                <a:gd name="connsiteY12" fmla="*/ 2032006 h 2325001"/>
                <a:gd name="connsiteX13" fmla="*/ 5620871 w 6994453"/>
                <a:gd name="connsiteY13" fmla="*/ 1991464 h 2325001"/>
                <a:gd name="connsiteX14" fmla="*/ 6040459 w 6994453"/>
                <a:gd name="connsiteY14" fmla="*/ 1789241 h 2325001"/>
                <a:gd name="connsiteX15" fmla="*/ 6871821 w 6994453"/>
                <a:gd name="connsiteY15" fmla="*/ 1195272 h 2325001"/>
                <a:gd name="connsiteX16" fmla="*/ 6977328 w 6994453"/>
                <a:gd name="connsiteY16" fmla="*/ 694599 h 2325001"/>
                <a:gd name="connsiteX17" fmla="*/ 6744332 w 6994453"/>
                <a:gd name="connsiteY17" fmla="*/ 300899 h 2325001"/>
                <a:gd name="connsiteX18" fmla="*/ 6053161 w 6994453"/>
                <a:gd name="connsiteY18" fmla="*/ 90146 h 2325001"/>
                <a:gd name="connsiteX19" fmla="*/ 5221309 w 6994453"/>
                <a:gd name="connsiteY19" fmla="*/ 983 h 2325001"/>
                <a:gd name="connsiteX20" fmla="*/ 4634667 w 6994453"/>
                <a:gd name="connsiteY20" fmla="*/ 148499 h 2325001"/>
                <a:gd name="connsiteX21" fmla="*/ 3987944 w 6994453"/>
                <a:gd name="connsiteY21" fmla="*/ 136287 h 2325001"/>
                <a:gd name="connsiteX22" fmla="*/ 3699996 w 6994453"/>
                <a:gd name="connsiteY22" fmla="*/ 128228 h 2325001"/>
                <a:gd name="connsiteX23" fmla="*/ 3206405 w 6994453"/>
                <a:gd name="connsiteY23" fmla="*/ 222256 h 2325001"/>
                <a:gd name="connsiteX24" fmla="*/ 2909421 w 6994453"/>
                <a:gd name="connsiteY24" fmla="*/ 323856 h 2325001"/>
                <a:gd name="connsiteX25" fmla="*/ 2581174 w 6994453"/>
                <a:gd name="connsiteY25" fmla="*/ 417641 h 2325001"/>
                <a:gd name="connsiteX26" fmla="*/ 2120067 w 6994453"/>
                <a:gd name="connsiteY26" fmla="*/ 534872 h 2325001"/>
                <a:gd name="connsiteX27" fmla="*/ 1150958 w 6994453"/>
                <a:gd name="connsiteY27" fmla="*/ 722441 h 2325001"/>
                <a:gd name="connsiteX28" fmla="*/ 465158 w 6994453"/>
                <a:gd name="connsiteY28" fmla="*/ 955438 h 2325001"/>
                <a:gd name="connsiteX0" fmla="*/ 471510 w 6994453"/>
                <a:gd name="connsiteY0" fmla="*/ 949947 h 2324395"/>
                <a:gd name="connsiteX1" fmla="*/ 204321 w 6994453"/>
                <a:gd name="connsiteY1" fmla="*/ 1053989 h 2324395"/>
                <a:gd name="connsiteX2" fmla="*/ 11378 w 6994453"/>
                <a:gd name="connsiteY2" fmla="*/ 1254258 h 2324395"/>
                <a:gd name="connsiteX3" fmla="*/ 16446 w 6994453"/>
                <a:gd name="connsiteY3" fmla="*/ 1612667 h 2324395"/>
                <a:gd name="connsiteX4" fmla="*/ 109560 w 6994453"/>
                <a:gd name="connsiteY4" fmla="*/ 1750536 h 2324395"/>
                <a:gd name="connsiteX5" fmla="*/ 351347 w 6994453"/>
                <a:gd name="connsiteY5" fmla="*/ 1866300 h 2324395"/>
                <a:gd name="connsiteX6" fmla="*/ 953132 w 6994453"/>
                <a:gd name="connsiteY6" fmla="*/ 2030912 h 2324395"/>
                <a:gd name="connsiteX7" fmla="*/ 1455759 w 6994453"/>
                <a:gd name="connsiteY7" fmla="*/ 2163285 h 2324395"/>
                <a:gd name="connsiteX8" fmla="*/ 2099063 w 6994453"/>
                <a:gd name="connsiteY8" fmla="*/ 2266350 h 2324395"/>
                <a:gd name="connsiteX9" fmla="*/ 2713059 w 6994453"/>
                <a:gd name="connsiteY9" fmla="*/ 2322036 h 2324395"/>
                <a:gd name="connsiteX10" fmla="*/ 3659697 w 6994453"/>
                <a:gd name="connsiteY10" fmla="*/ 2175497 h 2324395"/>
                <a:gd name="connsiteX11" fmla="*/ 4424140 w 6994453"/>
                <a:gd name="connsiteY11" fmla="*/ 2115416 h 2324395"/>
                <a:gd name="connsiteX12" fmla="*/ 5020551 w 6994453"/>
                <a:gd name="connsiteY12" fmla="*/ 2031400 h 2324395"/>
                <a:gd name="connsiteX13" fmla="*/ 5620871 w 6994453"/>
                <a:gd name="connsiteY13" fmla="*/ 1990858 h 2324395"/>
                <a:gd name="connsiteX14" fmla="*/ 6040459 w 6994453"/>
                <a:gd name="connsiteY14" fmla="*/ 1788635 h 2324395"/>
                <a:gd name="connsiteX15" fmla="*/ 6871821 w 6994453"/>
                <a:gd name="connsiteY15" fmla="*/ 1194666 h 2324395"/>
                <a:gd name="connsiteX16" fmla="*/ 6977328 w 6994453"/>
                <a:gd name="connsiteY16" fmla="*/ 693993 h 2324395"/>
                <a:gd name="connsiteX17" fmla="*/ 6744332 w 6994453"/>
                <a:gd name="connsiteY17" fmla="*/ 300293 h 2324395"/>
                <a:gd name="connsiteX18" fmla="*/ 6161111 w 6994453"/>
                <a:gd name="connsiteY18" fmla="*/ 108590 h 2324395"/>
                <a:gd name="connsiteX19" fmla="*/ 5221309 w 6994453"/>
                <a:gd name="connsiteY19" fmla="*/ 377 h 2324395"/>
                <a:gd name="connsiteX20" fmla="*/ 4634667 w 6994453"/>
                <a:gd name="connsiteY20" fmla="*/ 147893 h 2324395"/>
                <a:gd name="connsiteX21" fmla="*/ 3987944 w 6994453"/>
                <a:gd name="connsiteY21" fmla="*/ 135681 h 2324395"/>
                <a:gd name="connsiteX22" fmla="*/ 3699996 w 6994453"/>
                <a:gd name="connsiteY22" fmla="*/ 127622 h 2324395"/>
                <a:gd name="connsiteX23" fmla="*/ 3206405 w 6994453"/>
                <a:gd name="connsiteY23" fmla="*/ 221650 h 2324395"/>
                <a:gd name="connsiteX24" fmla="*/ 2909421 w 6994453"/>
                <a:gd name="connsiteY24" fmla="*/ 323250 h 2324395"/>
                <a:gd name="connsiteX25" fmla="*/ 2581174 w 6994453"/>
                <a:gd name="connsiteY25" fmla="*/ 417035 h 2324395"/>
                <a:gd name="connsiteX26" fmla="*/ 2120067 w 6994453"/>
                <a:gd name="connsiteY26" fmla="*/ 534266 h 2324395"/>
                <a:gd name="connsiteX27" fmla="*/ 1150958 w 6994453"/>
                <a:gd name="connsiteY27" fmla="*/ 721835 h 2324395"/>
                <a:gd name="connsiteX28" fmla="*/ 465158 w 6994453"/>
                <a:gd name="connsiteY28" fmla="*/ 954832 h 2324395"/>
                <a:gd name="connsiteX0" fmla="*/ 471510 w 6995383"/>
                <a:gd name="connsiteY0" fmla="*/ 949947 h 2324395"/>
                <a:gd name="connsiteX1" fmla="*/ 204321 w 6995383"/>
                <a:gd name="connsiteY1" fmla="*/ 1053989 h 2324395"/>
                <a:gd name="connsiteX2" fmla="*/ 11378 w 6995383"/>
                <a:gd name="connsiteY2" fmla="*/ 1254258 h 2324395"/>
                <a:gd name="connsiteX3" fmla="*/ 16446 w 6995383"/>
                <a:gd name="connsiteY3" fmla="*/ 1612667 h 2324395"/>
                <a:gd name="connsiteX4" fmla="*/ 109560 w 6995383"/>
                <a:gd name="connsiteY4" fmla="*/ 1750536 h 2324395"/>
                <a:gd name="connsiteX5" fmla="*/ 351347 w 6995383"/>
                <a:gd name="connsiteY5" fmla="*/ 1866300 h 2324395"/>
                <a:gd name="connsiteX6" fmla="*/ 953132 w 6995383"/>
                <a:gd name="connsiteY6" fmla="*/ 2030912 h 2324395"/>
                <a:gd name="connsiteX7" fmla="*/ 1455759 w 6995383"/>
                <a:gd name="connsiteY7" fmla="*/ 2163285 h 2324395"/>
                <a:gd name="connsiteX8" fmla="*/ 2099063 w 6995383"/>
                <a:gd name="connsiteY8" fmla="*/ 2266350 h 2324395"/>
                <a:gd name="connsiteX9" fmla="*/ 2713059 w 6995383"/>
                <a:gd name="connsiteY9" fmla="*/ 2322036 h 2324395"/>
                <a:gd name="connsiteX10" fmla="*/ 3659697 w 6995383"/>
                <a:gd name="connsiteY10" fmla="*/ 2175497 h 2324395"/>
                <a:gd name="connsiteX11" fmla="*/ 4424140 w 6995383"/>
                <a:gd name="connsiteY11" fmla="*/ 2115416 h 2324395"/>
                <a:gd name="connsiteX12" fmla="*/ 5020551 w 6995383"/>
                <a:gd name="connsiteY12" fmla="*/ 2031400 h 2324395"/>
                <a:gd name="connsiteX13" fmla="*/ 5620871 w 6995383"/>
                <a:gd name="connsiteY13" fmla="*/ 1990858 h 2324395"/>
                <a:gd name="connsiteX14" fmla="*/ 6040459 w 6995383"/>
                <a:gd name="connsiteY14" fmla="*/ 1788635 h 2324395"/>
                <a:gd name="connsiteX15" fmla="*/ 6871821 w 6995383"/>
                <a:gd name="connsiteY15" fmla="*/ 1194666 h 2324395"/>
                <a:gd name="connsiteX16" fmla="*/ 6977328 w 6995383"/>
                <a:gd name="connsiteY16" fmla="*/ 693993 h 2324395"/>
                <a:gd name="connsiteX17" fmla="*/ 6731632 w 6995383"/>
                <a:gd name="connsiteY17" fmla="*/ 224093 h 2324395"/>
                <a:gd name="connsiteX18" fmla="*/ 6161111 w 6995383"/>
                <a:gd name="connsiteY18" fmla="*/ 108590 h 2324395"/>
                <a:gd name="connsiteX19" fmla="*/ 5221309 w 6995383"/>
                <a:gd name="connsiteY19" fmla="*/ 377 h 2324395"/>
                <a:gd name="connsiteX20" fmla="*/ 4634667 w 6995383"/>
                <a:gd name="connsiteY20" fmla="*/ 147893 h 2324395"/>
                <a:gd name="connsiteX21" fmla="*/ 3987944 w 6995383"/>
                <a:gd name="connsiteY21" fmla="*/ 135681 h 2324395"/>
                <a:gd name="connsiteX22" fmla="*/ 3699996 w 6995383"/>
                <a:gd name="connsiteY22" fmla="*/ 127622 h 2324395"/>
                <a:gd name="connsiteX23" fmla="*/ 3206405 w 6995383"/>
                <a:gd name="connsiteY23" fmla="*/ 221650 h 2324395"/>
                <a:gd name="connsiteX24" fmla="*/ 2909421 w 6995383"/>
                <a:gd name="connsiteY24" fmla="*/ 323250 h 2324395"/>
                <a:gd name="connsiteX25" fmla="*/ 2581174 w 6995383"/>
                <a:gd name="connsiteY25" fmla="*/ 417035 h 2324395"/>
                <a:gd name="connsiteX26" fmla="*/ 2120067 w 6995383"/>
                <a:gd name="connsiteY26" fmla="*/ 534266 h 2324395"/>
                <a:gd name="connsiteX27" fmla="*/ 1150958 w 6995383"/>
                <a:gd name="connsiteY27" fmla="*/ 721835 h 2324395"/>
                <a:gd name="connsiteX28" fmla="*/ 465158 w 6995383"/>
                <a:gd name="connsiteY28" fmla="*/ 954832 h 2324395"/>
                <a:gd name="connsiteX0" fmla="*/ 471510 w 6995383"/>
                <a:gd name="connsiteY0" fmla="*/ 952242 h 2326690"/>
                <a:gd name="connsiteX1" fmla="*/ 204321 w 6995383"/>
                <a:gd name="connsiteY1" fmla="*/ 1056284 h 2326690"/>
                <a:gd name="connsiteX2" fmla="*/ 11378 w 6995383"/>
                <a:gd name="connsiteY2" fmla="*/ 1256553 h 2326690"/>
                <a:gd name="connsiteX3" fmla="*/ 16446 w 6995383"/>
                <a:gd name="connsiteY3" fmla="*/ 1614962 h 2326690"/>
                <a:gd name="connsiteX4" fmla="*/ 109560 w 6995383"/>
                <a:gd name="connsiteY4" fmla="*/ 1752831 h 2326690"/>
                <a:gd name="connsiteX5" fmla="*/ 351347 w 6995383"/>
                <a:gd name="connsiteY5" fmla="*/ 1868595 h 2326690"/>
                <a:gd name="connsiteX6" fmla="*/ 953132 w 6995383"/>
                <a:gd name="connsiteY6" fmla="*/ 2033207 h 2326690"/>
                <a:gd name="connsiteX7" fmla="*/ 1455759 w 6995383"/>
                <a:gd name="connsiteY7" fmla="*/ 2165580 h 2326690"/>
                <a:gd name="connsiteX8" fmla="*/ 2099063 w 6995383"/>
                <a:gd name="connsiteY8" fmla="*/ 2268645 h 2326690"/>
                <a:gd name="connsiteX9" fmla="*/ 2713059 w 6995383"/>
                <a:gd name="connsiteY9" fmla="*/ 2324331 h 2326690"/>
                <a:gd name="connsiteX10" fmla="*/ 3659697 w 6995383"/>
                <a:gd name="connsiteY10" fmla="*/ 2177792 h 2326690"/>
                <a:gd name="connsiteX11" fmla="*/ 4424140 w 6995383"/>
                <a:gd name="connsiteY11" fmla="*/ 2117711 h 2326690"/>
                <a:gd name="connsiteX12" fmla="*/ 5020551 w 6995383"/>
                <a:gd name="connsiteY12" fmla="*/ 2033695 h 2326690"/>
                <a:gd name="connsiteX13" fmla="*/ 5620871 w 6995383"/>
                <a:gd name="connsiteY13" fmla="*/ 1993153 h 2326690"/>
                <a:gd name="connsiteX14" fmla="*/ 6040459 w 6995383"/>
                <a:gd name="connsiteY14" fmla="*/ 1790930 h 2326690"/>
                <a:gd name="connsiteX15" fmla="*/ 6871821 w 6995383"/>
                <a:gd name="connsiteY15" fmla="*/ 1196961 h 2326690"/>
                <a:gd name="connsiteX16" fmla="*/ 6977328 w 6995383"/>
                <a:gd name="connsiteY16" fmla="*/ 696288 h 2326690"/>
                <a:gd name="connsiteX17" fmla="*/ 6731632 w 6995383"/>
                <a:gd name="connsiteY17" fmla="*/ 226388 h 2326690"/>
                <a:gd name="connsiteX18" fmla="*/ 6065861 w 6995383"/>
                <a:gd name="connsiteY18" fmla="*/ 66435 h 2326690"/>
                <a:gd name="connsiteX19" fmla="*/ 5221309 w 6995383"/>
                <a:gd name="connsiteY19" fmla="*/ 2672 h 2326690"/>
                <a:gd name="connsiteX20" fmla="*/ 4634667 w 6995383"/>
                <a:gd name="connsiteY20" fmla="*/ 150188 h 2326690"/>
                <a:gd name="connsiteX21" fmla="*/ 3987944 w 6995383"/>
                <a:gd name="connsiteY21" fmla="*/ 137976 h 2326690"/>
                <a:gd name="connsiteX22" fmla="*/ 3699996 w 6995383"/>
                <a:gd name="connsiteY22" fmla="*/ 129917 h 2326690"/>
                <a:gd name="connsiteX23" fmla="*/ 3206405 w 6995383"/>
                <a:gd name="connsiteY23" fmla="*/ 223945 h 2326690"/>
                <a:gd name="connsiteX24" fmla="*/ 2909421 w 6995383"/>
                <a:gd name="connsiteY24" fmla="*/ 325545 h 2326690"/>
                <a:gd name="connsiteX25" fmla="*/ 2581174 w 6995383"/>
                <a:gd name="connsiteY25" fmla="*/ 419330 h 2326690"/>
                <a:gd name="connsiteX26" fmla="*/ 2120067 w 6995383"/>
                <a:gd name="connsiteY26" fmla="*/ 536561 h 2326690"/>
                <a:gd name="connsiteX27" fmla="*/ 1150958 w 6995383"/>
                <a:gd name="connsiteY27" fmla="*/ 724130 h 2326690"/>
                <a:gd name="connsiteX28" fmla="*/ 465158 w 6995383"/>
                <a:gd name="connsiteY28" fmla="*/ 957127 h 2326690"/>
                <a:gd name="connsiteX0" fmla="*/ 471510 w 6990839"/>
                <a:gd name="connsiteY0" fmla="*/ 952242 h 2326690"/>
                <a:gd name="connsiteX1" fmla="*/ 204321 w 6990839"/>
                <a:gd name="connsiteY1" fmla="*/ 1056284 h 2326690"/>
                <a:gd name="connsiteX2" fmla="*/ 11378 w 6990839"/>
                <a:gd name="connsiteY2" fmla="*/ 1256553 h 2326690"/>
                <a:gd name="connsiteX3" fmla="*/ 16446 w 6990839"/>
                <a:gd name="connsiteY3" fmla="*/ 1614962 h 2326690"/>
                <a:gd name="connsiteX4" fmla="*/ 109560 w 6990839"/>
                <a:gd name="connsiteY4" fmla="*/ 1752831 h 2326690"/>
                <a:gd name="connsiteX5" fmla="*/ 351347 w 6990839"/>
                <a:gd name="connsiteY5" fmla="*/ 1868595 h 2326690"/>
                <a:gd name="connsiteX6" fmla="*/ 953132 w 6990839"/>
                <a:gd name="connsiteY6" fmla="*/ 2033207 h 2326690"/>
                <a:gd name="connsiteX7" fmla="*/ 1455759 w 6990839"/>
                <a:gd name="connsiteY7" fmla="*/ 2165580 h 2326690"/>
                <a:gd name="connsiteX8" fmla="*/ 2099063 w 6990839"/>
                <a:gd name="connsiteY8" fmla="*/ 2268645 h 2326690"/>
                <a:gd name="connsiteX9" fmla="*/ 2713059 w 6990839"/>
                <a:gd name="connsiteY9" fmla="*/ 2324331 h 2326690"/>
                <a:gd name="connsiteX10" fmla="*/ 3659697 w 6990839"/>
                <a:gd name="connsiteY10" fmla="*/ 2177792 h 2326690"/>
                <a:gd name="connsiteX11" fmla="*/ 4424140 w 6990839"/>
                <a:gd name="connsiteY11" fmla="*/ 2117711 h 2326690"/>
                <a:gd name="connsiteX12" fmla="*/ 5020551 w 6990839"/>
                <a:gd name="connsiteY12" fmla="*/ 2033695 h 2326690"/>
                <a:gd name="connsiteX13" fmla="*/ 5620871 w 6990839"/>
                <a:gd name="connsiteY13" fmla="*/ 1993153 h 2326690"/>
                <a:gd name="connsiteX14" fmla="*/ 6040459 w 6990839"/>
                <a:gd name="connsiteY14" fmla="*/ 1790930 h 2326690"/>
                <a:gd name="connsiteX15" fmla="*/ 6871821 w 6990839"/>
                <a:gd name="connsiteY15" fmla="*/ 1196961 h 2326690"/>
                <a:gd name="connsiteX16" fmla="*/ 6970978 w 6990839"/>
                <a:gd name="connsiteY16" fmla="*/ 626438 h 2326690"/>
                <a:gd name="connsiteX17" fmla="*/ 6731632 w 6990839"/>
                <a:gd name="connsiteY17" fmla="*/ 226388 h 2326690"/>
                <a:gd name="connsiteX18" fmla="*/ 6065861 w 6990839"/>
                <a:gd name="connsiteY18" fmla="*/ 66435 h 2326690"/>
                <a:gd name="connsiteX19" fmla="*/ 5221309 w 6990839"/>
                <a:gd name="connsiteY19" fmla="*/ 2672 h 2326690"/>
                <a:gd name="connsiteX20" fmla="*/ 4634667 w 6990839"/>
                <a:gd name="connsiteY20" fmla="*/ 150188 h 2326690"/>
                <a:gd name="connsiteX21" fmla="*/ 3987944 w 6990839"/>
                <a:gd name="connsiteY21" fmla="*/ 137976 h 2326690"/>
                <a:gd name="connsiteX22" fmla="*/ 3699996 w 6990839"/>
                <a:gd name="connsiteY22" fmla="*/ 129917 h 2326690"/>
                <a:gd name="connsiteX23" fmla="*/ 3206405 w 6990839"/>
                <a:gd name="connsiteY23" fmla="*/ 223945 h 2326690"/>
                <a:gd name="connsiteX24" fmla="*/ 2909421 w 6990839"/>
                <a:gd name="connsiteY24" fmla="*/ 325545 h 2326690"/>
                <a:gd name="connsiteX25" fmla="*/ 2581174 w 6990839"/>
                <a:gd name="connsiteY25" fmla="*/ 419330 h 2326690"/>
                <a:gd name="connsiteX26" fmla="*/ 2120067 w 6990839"/>
                <a:gd name="connsiteY26" fmla="*/ 536561 h 2326690"/>
                <a:gd name="connsiteX27" fmla="*/ 1150958 w 6990839"/>
                <a:gd name="connsiteY27" fmla="*/ 724130 h 2326690"/>
                <a:gd name="connsiteX28" fmla="*/ 465158 w 6990839"/>
                <a:gd name="connsiteY28" fmla="*/ 957127 h 2326690"/>
                <a:gd name="connsiteX0" fmla="*/ 471510 w 6980156"/>
                <a:gd name="connsiteY0" fmla="*/ 952242 h 2326690"/>
                <a:gd name="connsiteX1" fmla="*/ 204321 w 6980156"/>
                <a:gd name="connsiteY1" fmla="*/ 1056284 h 2326690"/>
                <a:gd name="connsiteX2" fmla="*/ 11378 w 6980156"/>
                <a:gd name="connsiteY2" fmla="*/ 1256553 h 2326690"/>
                <a:gd name="connsiteX3" fmla="*/ 16446 w 6980156"/>
                <a:gd name="connsiteY3" fmla="*/ 1614962 h 2326690"/>
                <a:gd name="connsiteX4" fmla="*/ 109560 w 6980156"/>
                <a:gd name="connsiteY4" fmla="*/ 1752831 h 2326690"/>
                <a:gd name="connsiteX5" fmla="*/ 351347 w 6980156"/>
                <a:gd name="connsiteY5" fmla="*/ 1868595 h 2326690"/>
                <a:gd name="connsiteX6" fmla="*/ 953132 w 6980156"/>
                <a:gd name="connsiteY6" fmla="*/ 2033207 h 2326690"/>
                <a:gd name="connsiteX7" fmla="*/ 1455759 w 6980156"/>
                <a:gd name="connsiteY7" fmla="*/ 2165580 h 2326690"/>
                <a:gd name="connsiteX8" fmla="*/ 2099063 w 6980156"/>
                <a:gd name="connsiteY8" fmla="*/ 2268645 h 2326690"/>
                <a:gd name="connsiteX9" fmla="*/ 2713059 w 6980156"/>
                <a:gd name="connsiteY9" fmla="*/ 2324331 h 2326690"/>
                <a:gd name="connsiteX10" fmla="*/ 3659697 w 6980156"/>
                <a:gd name="connsiteY10" fmla="*/ 2177792 h 2326690"/>
                <a:gd name="connsiteX11" fmla="*/ 4424140 w 6980156"/>
                <a:gd name="connsiteY11" fmla="*/ 2117711 h 2326690"/>
                <a:gd name="connsiteX12" fmla="*/ 5020551 w 6980156"/>
                <a:gd name="connsiteY12" fmla="*/ 2033695 h 2326690"/>
                <a:gd name="connsiteX13" fmla="*/ 5620871 w 6980156"/>
                <a:gd name="connsiteY13" fmla="*/ 1993153 h 2326690"/>
                <a:gd name="connsiteX14" fmla="*/ 6338909 w 6980156"/>
                <a:gd name="connsiteY14" fmla="*/ 1517880 h 2326690"/>
                <a:gd name="connsiteX15" fmla="*/ 6871821 w 6980156"/>
                <a:gd name="connsiteY15" fmla="*/ 1196961 h 2326690"/>
                <a:gd name="connsiteX16" fmla="*/ 6970978 w 6980156"/>
                <a:gd name="connsiteY16" fmla="*/ 626438 h 2326690"/>
                <a:gd name="connsiteX17" fmla="*/ 6731632 w 6980156"/>
                <a:gd name="connsiteY17" fmla="*/ 226388 h 2326690"/>
                <a:gd name="connsiteX18" fmla="*/ 6065861 w 6980156"/>
                <a:gd name="connsiteY18" fmla="*/ 66435 h 2326690"/>
                <a:gd name="connsiteX19" fmla="*/ 5221309 w 6980156"/>
                <a:gd name="connsiteY19" fmla="*/ 2672 h 2326690"/>
                <a:gd name="connsiteX20" fmla="*/ 4634667 w 6980156"/>
                <a:gd name="connsiteY20" fmla="*/ 150188 h 2326690"/>
                <a:gd name="connsiteX21" fmla="*/ 3987944 w 6980156"/>
                <a:gd name="connsiteY21" fmla="*/ 137976 h 2326690"/>
                <a:gd name="connsiteX22" fmla="*/ 3699996 w 6980156"/>
                <a:gd name="connsiteY22" fmla="*/ 129917 h 2326690"/>
                <a:gd name="connsiteX23" fmla="*/ 3206405 w 6980156"/>
                <a:gd name="connsiteY23" fmla="*/ 223945 h 2326690"/>
                <a:gd name="connsiteX24" fmla="*/ 2909421 w 6980156"/>
                <a:gd name="connsiteY24" fmla="*/ 325545 h 2326690"/>
                <a:gd name="connsiteX25" fmla="*/ 2581174 w 6980156"/>
                <a:gd name="connsiteY25" fmla="*/ 419330 h 2326690"/>
                <a:gd name="connsiteX26" fmla="*/ 2120067 w 6980156"/>
                <a:gd name="connsiteY26" fmla="*/ 536561 h 2326690"/>
                <a:gd name="connsiteX27" fmla="*/ 1150958 w 6980156"/>
                <a:gd name="connsiteY27" fmla="*/ 724130 h 2326690"/>
                <a:gd name="connsiteX28" fmla="*/ 465158 w 6980156"/>
                <a:gd name="connsiteY28" fmla="*/ 957127 h 2326690"/>
                <a:gd name="connsiteX0" fmla="*/ 471510 w 6980156"/>
                <a:gd name="connsiteY0" fmla="*/ 952242 h 2326690"/>
                <a:gd name="connsiteX1" fmla="*/ 204321 w 6980156"/>
                <a:gd name="connsiteY1" fmla="*/ 1056284 h 2326690"/>
                <a:gd name="connsiteX2" fmla="*/ 11378 w 6980156"/>
                <a:gd name="connsiteY2" fmla="*/ 1256553 h 2326690"/>
                <a:gd name="connsiteX3" fmla="*/ 16446 w 6980156"/>
                <a:gd name="connsiteY3" fmla="*/ 1614962 h 2326690"/>
                <a:gd name="connsiteX4" fmla="*/ 109560 w 6980156"/>
                <a:gd name="connsiteY4" fmla="*/ 1752831 h 2326690"/>
                <a:gd name="connsiteX5" fmla="*/ 351347 w 6980156"/>
                <a:gd name="connsiteY5" fmla="*/ 1868595 h 2326690"/>
                <a:gd name="connsiteX6" fmla="*/ 953132 w 6980156"/>
                <a:gd name="connsiteY6" fmla="*/ 2033207 h 2326690"/>
                <a:gd name="connsiteX7" fmla="*/ 1455759 w 6980156"/>
                <a:gd name="connsiteY7" fmla="*/ 2165580 h 2326690"/>
                <a:gd name="connsiteX8" fmla="*/ 2099063 w 6980156"/>
                <a:gd name="connsiteY8" fmla="*/ 2268645 h 2326690"/>
                <a:gd name="connsiteX9" fmla="*/ 2713059 w 6980156"/>
                <a:gd name="connsiteY9" fmla="*/ 2324331 h 2326690"/>
                <a:gd name="connsiteX10" fmla="*/ 3659697 w 6980156"/>
                <a:gd name="connsiteY10" fmla="*/ 2177792 h 2326690"/>
                <a:gd name="connsiteX11" fmla="*/ 4424140 w 6980156"/>
                <a:gd name="connsiteY11" fmla="*/ 2117711 h 2326690"/>
                <a:gd name="connsiteX12" fmla="*/ 5020551 w 6980156"/>
                <a:gd name="connsiteY12" fmla="*/ 2033695 h 2326690"/>
                <a:gd name="connsiteX13" fmla="*/ 5792321 w 6980156"/>
                <a:gd name="connsiteY13" fmla="*/ 1936003 h 2326690"/>
                <a:gd name="connsiteX14" fmla="*/ 6338909 w 6980156"/>
                <a:gd name="connsiteY14" fmla="*/ 1517880 h 2326690"/>
                <a:gd name="connsiteX15" fmla="*/ 6871821 w 6980156"/>
                <a:gd name="connsiteY15" fmla="*/ 1196961 h 2326690"/>
                <a:gd name="connsiteX16" fmla="*/ 6970978 w 6980156"/>
                <a:gd name="connsiteY16" fmla="*/ 626438 h 2326690"/>
                <a:gd name="connsiteX17" fmla="*/ 6731632 w 6980156"/>
                <a:gd name="connsiteY17" fmla="*/ 226388 h 2326690"/>
                <a:gd name="connsiteX18" fmla="*/ 6065861 w 6980156"/>
                <a:gd name="connsiteY18" fmla="*/ 66435 h 2326690"/>
                <a:gd name="connsiteX19" fmla="*/ 5221309 w 6980156"/>
                <a:gd name="connsiteY19" fmla="*/ 2672 h 2326690"/>
                <a:gd name="connsiteX20" fmla="*/ 4634667 w 6980156"/>
                <a:gd name="connsiteY20" fmla="*/ 150188 h 2326690"/>
                <a:gd name="connsiteX21" fmla="*/ 3987944 w 6980156"/>
                <a:gd name="connsiteY21" fmla="*/ 137976 h 2326690"/>
                <a:gd name="connsiteX22" fmla="*/ 3699996 w 6980156"/>
                <a:gd name="connsiteY22" fmla="*/ 129917 h 2326690"/>
                <a:gd name="connsiteX23" fmla="*/ 3206405 w 6980156"/>
                <a:gd name="connsiteY23" fmla="*/ 223945 h 2326690"/>
                <a:gd name="connsiteX24" fmla="*/ 2909421 w 6980156"/>
                <a:gd name="connsiteY24" fmla="*/ 325545 h 2326690"/>
                <a:gd name="connsiteX25" fmla="*/ 2581174 w 6980156"/>
                <a:gd name="connsiteY25" fmla="*/ 419330 h 2326690"/>
                <a:gd name="connsiteX26" fmla="*/ 2120067 w 6980156"/>
                <a:gd name="connsiteY26" fmla="*/ 536561 h 2326690"/>
                <a:gd name="connsiteX27" fmla="*/ 1150958 w 6980156"/>
                <a:gd name="connsiteY27" fmla="*/ 724130 h 2326690"/>
                <a:gd name="connsiteX28" fmla="*/ 465158 w 6980156"/>
                <a:gd name="connsiteY28" fmla="*/ 957127 h 2326690"/>
                <a:gd name="connsiteX0" fmla="*/ 471510 w 6980156"/>
                <a:gd name="connsiteY0" fmla="*/ 952242 h 2326690"/>
                <a:gd name="connsiteX1" fmla="*/ 204321 w 6980156"/>
                <a:gd name="connsiteY1" fmla="*/ 1056284 h 2326690"/>
                <a:gd name="connsiteX2" fmla="*/ 11378 w 6980156"/>
                <a:gd name="connsiteY2" fmla="*/ 1256553 h 2326690"/>
                <a:gd name="connsiteX3" fmla="*/ 16446 w 6980156"/>
                <a:gd name="connsiteY3" fmla="*/ 1614962 h 2326690"/>
                <a:gd name="connsiteX4" fmla="*/ 109560 w 6980156"/>
                <a:gd name="connsiteY4" fmla="*/ 1752831 h 2326690"/>
                <a:gd name="connsiteX5" fmla="*/ 351347 w 6980156"/>
                <a:gd name="connsiteY5" fmla="*/ 1868595 h 2326690"/>
                <a:gd name="connsiteX6" fmla="*/ 953132 w 6980156"/>
                <a:gd name="connsiteY6" fmla="*/ 2033207 h 2326690"/>
                <a:gd name="connsiteX7" fmla="*/ 1455759 w 6980156"/>
                <a:gd name="connsiteY7" fmla="*/ 2165580 h 2326690"/>
                <a:gd name="connsiteX8" fmla="*/ 2099063 w 6980156"/>
                <a:gd name="connsiteY8" fmla="*/ 2268645 h 2326690"/>
                <a:gd name="connsiteX9" fmla="*/ 2713059 w 6980156"/>
                <a:gd name="connsiteY9" fmla="*/ 2324331 h 2326690"/>
                <a:gd name="connsiteX10" fmla="*/ 3659697 w 6980156"/>
                <a:gd name="connsiteY10" fmla="*/ 2177792 h 2326690"/>
                <a:gd name="connsiteX11" fmla="*/ 4430490 w 6980156"/>
                <a:gd name="connsiteY11" fmla="*/ 2073261 h 2326690"/>
                <a:gd name="connsiteX12" fmla="*/ 5020551 w 6980156"/>
                <a:gd name="connsiteY12" fmla="*/ 2033695 h 2326690"/>
                <a:gd name="connsiteX13" fmla="*/ 5792321 w 6980156"/>
                <a:gd name="connsiteY13" fmla="*/ 1936003 h 2326690"/>
                <a:gd name="connsiteX14" fmla="*/ 6338909 w 6980156"/>
                <a:gd name="connsiteY14" fmla="*/ 1517880 h 2326690"/>
                <a:gd name="connsiteX15" fmla="*/ 6871821 w 6980156"/>
                <a:gd name="connsiteY15" fmla="*/ 1196961 h 2326690"/>
                <a:gd name="connsiteX16" fmla="*/ 6970978 w 6980156"/>
                <a:gd name="connsiteY16" fmla="*/ 626438 h 2326690"/>
                <a:gd name="connsiteX17" fmla="*/ 6731632 w 6980156"/>
                <a:gd name="connsiteY17" fmla="*/ 226388 h 2326690"/>
                <a:gd name="connsiteX18" fmla="*/ 6065861 w 6980156"/>
                <a:gd name="connsiteY18" fmla="*/ 66435 h 2326690"/>
                <a:gd name="connsiteX19" fmla="*/ 5221309 w 6980156"/>
                <a:gd name="connsiteY19" fmla="*/ 2672 h 2326690"/>
                <a:gd name="connsiteX20" fmla="*/ 4634667 w 6980156"/>
                <a:gd name="connsiteY20" fmla="*/ 150188 h 2326690"/>
                <a:gd name="connsiteX21" fmla="*/ 3987944 w 6980156"/>
                <a:gd name="connsiteY21" fmla="*/ 137976 h 2326690"/>
                <a:gd name="connsiteX22" fmla="*/ 3699996 w 6980156"/>
                <a:gd name="connsiteY22" fmla="*/ 129917 h 2326690"/>
                <a:gd name="connsiteX23" fmla="*/ 3206405 w 6980156"/>
                <a:gd name="connsiteY23" fmla="*/ 223945 h 2326690"/>
                <a:gd name="connsiteX24" fmla="*/ 2909421 w 6980156"/>
                <a:gd name="connsiteY24" fmla="*/ 325545 h 2326690"/>
                <a:gd name="connsiteX25" fmla="*/ 2581174 w 6980156"/>
                <a:gd name="connsiteY25" fmla="*/ 419330 h 2326690"/>
                <a:gd name="connsiteX26" fmla="*/ 2120067 w 6980156"/>
                <a:gd name="connsiteY26" fmla="*/ 536561 h 2326690"/>
                <a:gd name="connsiteX27" fmla="*/ 1150958 w 6980156"/>
                <a:gd name="connsiteY27" fmla="*/ 724130 h 2326690"/>
                <a:gd name="connsiteX28" fmla="*/ 465158 w 6980156"/>
                <a:gd name="connsiteY28" fmla="*/ 957127 h 2326690"/>
                <a:gd name="connsiteX0" fmla="*/ 471510 w 6980156"/>
                <a:gd name="connsiteY0" fmla="*/ 952242 h 2326690"/>
                <a:gd name="connsiteX1" fmla="*/ 204321 w 6980156"/>
                <a:gd name="connsiteY1" fmla="*/ 1056284 h 2326690"/>
                <a:gd name="connsiteX2" fmla="*/ 11378 w 6980156"/>
                <a:gd name="connsiteY2" fmla="*/ 1256553 h 2326690"/>
                <a:gd name="connsiteX3" fmla="*/ 16446 w 6980156"/>
                <a:gd name="connsiteY3" fmla="*/ 1614962 h 2326690"/>
                <a:gd name="connsiteX4" fmla="*/ 109560 w 6980156"/>
                <a:gd name="connsiteY4" fmla="*/ 1752831 h 2326690"/>
                <a:gd name="connsiteX5" fmla="*/ 351347 w 6980156"/>
                <a:gd name="connsiteY5" fmla="*/ 1868595 h 2326690"/>
                <a:gd name="connsiteX6" fmla="*/ 953132 w 6980156"/>
                <a:gd name="connsiteY6" fmla="*/ 2033207 h 2326690"/>
                <a:gd name="connsiteX7" fmla="*/ 1455759 w 6980156"/>
                <a:gd name="connsiteY7" fmla="*/ 2165580 h 2326690"/>
                <a:gd name="connsiteX8" fmla="*/ 2099063 w 6980156"/>
                <a:gd name="connsiteY8" fmla="*/ 2268645 h 2326690"/>
                <a:gd name="connsiteX9" fmla="*/ 2713059 w 6980156"/>
                <a:gd name="connsiteY9" fmla="*/ 2324331 h 2326690"/>
                <a:gd name="connsiteX10" fmla="*/ 3659697 w 6980156"/>
                <a:gd name="connsiteY10" fmla="*/ 2177792 h 2326690"/>
                <a:gd name="connsiteX11" fmla="*/ 4430490 w 6980156"/>
                <a:gd name="connsiteY11" fmla="*/ 2073261 h 2326690"/>
                <a:gd name="connsiteX12" fmla="*/ 5020551 w 6980156"/>
                <a:gd name="connsiteY12" fmla="*/ 2033695 h 2326690"/>
                <a:gd name="connsiteX13" fmla="*/ 5830421 w 6980156"/>
                <a:gd name="connsiteY13" fmla="*/ 1948703 h 2326690"/>
                <a:gd name="connsiteX14" fmla="*/ 6338909 w 6980156"/>
                <a:gd name="connsiteY14" fmla="*/ 1517880 h 2326690"/>
                <a:gd name="connsiteX15" fmla="*/ 6871821 w 6980156"/>
                <a:gd name="connsiteY15" fmla="*/ 1196961 h 2326690"/>
                <a:gd name="connsiteX16" fmla="*/ 6970978 w 6980156"/>
                <a:gd name="connsiteY16" fmla="*/ 626438 h 2326690"/>
                <a:gd name="connsiteX17" fmla="*/ 6731632 w 6980156"/>
                <a:gd name="connsiteY17" fmla="*/ 226388 h 2326690"/>
                <a:gd name="connsiteX18" fmla="*/ 6065861 w 6980156"/>
                <a:gd name="connsiteY18" fmla="*/ 66435 h 2326690"/>
                <a:gd name="connsiteX19" fmla="*/ 5221309 w 6980156"/>
                <a:gd name="connsiteY19" fmla="*/ 2672 h 2326690"/>
                <a:gd name="connsiteX20" fmla="*/ 4634667 w 6980156"/>
                <a:gd name="connsiteY20" fmla="*/ 150188 h 2326690"/>
                <a:gd name="connsiteX21" fmla="*/ 3987944 w 6980156"/>
                <a:gd name="connsiteY21" fmla="*/ 137976 h 2326690"/>
                <a:gd name="connsiteX22" fmla="*/ 3699996 w 6980156"/>
                <a:gd name="connsiteY22" fmla="*/ 129917 h 2326690"/>
                <a:gd name="connsiteX23" fmla="*/ 3206405 w 6980156"/>
                <a:gd name="connsiteY23" fmla="*/ 223945 h 2326690"/>
                <a:gd name="connsiteX24" fmla="*/ 2909421 w 6980156"/>
                <a:gd name="connsiteY24" fmla="*/ 325545 h 2326690"/>
                <a:gd name="connsiteX25" fmla="*/ 2581174 w 6980156"/>
                <a:gd name="connsiteY25" fmla="*/ 419330 h 2326690"/>
                <a:gd name="connsiteX26" fmla="*/ 2120067 w 6980156"/>
                <a:gd name="connsiteY26" fmla="*/ 536561 h 2326690"/>
                <a:gd name="connsiteX27" fmla="*/ 1150958 w 6980156"/>
                <a:gd name="connsiteY27" fmla="*/ 724130 h 2326690"/>
                <a:gd name="connsiteX28" fmla="*/ 465158 w 6980156"/>
                <a:gd name="connsiteY28" fmla="*/ 957127 h 2326690"/>
                <a:gd name="connsiteX0" fmla="*/ 471510 w 6980156"/>
                <a:gd name="connsiteY0" fmla="*/ 952242 h 2326690"/>
                <a:gd name="connsiteX1" fmla="*/ 204321 w 6980156"/>
                <a:gd name="connsiteY1" fmla="*/ 1056284 h 2326690"/>
                <a:gd name="connsiteX2" fmla="*/ 11378 w 6980156"/>
                <a:gd name="connsiteY2" fmla="*/ 1256553 h 2326690"/>
                <a:gd name="connsiteX3" fmla="*/ 16446 w 6980156"/>
                <a:gd name="connsiteY3" fmla="*/ 1614962 h 2326690"/>
                <a:gd name="connsiteX4" fmla="*/ 109560 w 6980156"/>
                <a:gd name="connsiteY4" fmla="*/ 1752831 h 2326690"/>
                <a:gd name="connsiteX5" fmla="*/ 351347 w 6980156"/>
                <a:gd name="connsiteY5" fmla="*/ 1868595 h 2326690"/>
                <a:gd name="connsiteX6" fmla="*/ 953132 w 6980156"/>
                <a:gd name="connsiteY6" fmla="*/ 2033207 h 2326690"/>
                <a:gd name="connsiteX7" fmla="*/ 1455759 w 6980156"/>
                <a:gd name="connsiteY7" fmla="*/ 2165580 h 2326690"/>
                <a:gd name="connsiteX8" fmla="*/ 2099063 w 6980156"/>
                <a:gd name="connsiteY8" fmla="*/ 2268645 h 2326690"/>
                <a:gd name="connsiteX9" fmla="*/ 2713059 w 6980156"/>
                <a:gd name="connsiteY9" fmla="*/ 2324331 h 2326690"/>
                <a:gd name="connsiteX10" fmla="*/ 3659697 w 6980156"/>
                <a:gd name="connsiteY10" fmla="*/ 2177792 h 2326690"/>
                <a:gd name="connsiteX11" fmla="*/ 4430490 w 6980156"/>
                <a:gd name="connsiteY11" fmla="*/ 2073261 h 2326690"/>
                <a:gd name="connsiteX12" fmla="*/ 5020551 w 6980156"/>
                <a:gd name="connsiteY12" fmla="*/ 2033695 h 2326690"/>
                <a:gd name="connsiteX13" fmla="*/ 5824071 w 6980156"/>
                <a:gd name="connsiteY13" fmla="*/ 1923303 h 2326690"/>
                <a:gd name="connsiteX14" fmla="*/ 6338909 w 6980156"/>
                <a:gd name="connsiteY14" fmla="*/ 1517880 h 2326690"/>
                <a:gd name="connsiteX15" fmla="*/ 6871821 w 6980156"/>
                <a:gd name="connsiteY15" fmla="*/ 1196961 h 2326690"/>
                <a:gd name="connsiteX16" fmla="*/ 6970978 w 6980156"/>
                <a:gd name="connsiteY16" fmla="*/ 626438 h 2326690"/>
                <a:gd name="connsiteX17" fmla="*/ 6731632 w 6980156"/>
                <a:gd name="connsiteY17" fmla="*/ 226388 h 2326690"/>
                <a:gd name="connsiteX18" fmla="*/ 6065861 w 6980156"/>
                <a:gd name="connsiteY18" fmla="*/ 66435 h 2326690"/>
                <a:gd name="connsiteX19" fmla="*/ 5221309 w 6980156"/>
                <a:gd name="connsiteY19" fmla="*/ 2672 h 2326690"/>
                <a:gd name="connsiteX20" fmla="*/ 4634667 w 6980156"/>
                <a:gd name="connsiteY20" fmla="*/ 150188 h 2326690"/>
                <a:gd name="connsiteX21" fmla="*/ 3987944 w 6980156"/>
                <a:gd name="connsiteY21" fmla="*/ 137976 h 2326690"/>
                <a:gd name="connsiteX22" fmla="*/ 3699996 w 6980156"/>
                <a:gd name="connsiteY22" fmla="*/ 129917 h 2326690"/>
                <a:gd name="connsiteX23" fmla="*/ 3206405 w 6980156"/>
                <a:gd name="connsiteY23" fmla="*/ 223945 h 2326690"/>
                <a:gd name="connsiteX24" fmla="*/ 2909421 w 6980156"/>
                <a:gd name="connsiteY24" fmla="*/ 325545 h 2326690"/>
                <a:gd name="connsiteX25" fmla="*/ 2581174 w 6980156"/>
                <a:gd name="connsiteY25" fmla="*/ 419330 h 2326690"/>
                <a:gd name="connsiteX26" fmla="*/ 2120067 w 6980156"/>
                <a:gd name="connsiteY26" fmla="*/ 536561 h 2326690"/>
                <a:gd name="connsiteX27" fmla="*/ 1150958 w 6980156"/>
                <a:gd name="connsiteY27" fmla="*/ 724130 h 2326690"/>
                <a:gd name="connsiteX28" fmla="*/ 465158 w 6980156"/>
                <a:gd name="connsiteY28" fmla="*/ 957127 h 2326690"/>
                <a:gd name="connsiteX0" fmla="*/ 471510 w 6995537"/>
                <a:gd name="connsiteY0" fmla="*/ 952242 h 2326690"/>
                <a:gd name="connsiteX1" fmla="*/ 204321 w 6995537"/>
                <a:gd name="connsiteY1" fmla="*/ 1056284 h 2326690"/>
                <a:gd name="connsiteX2" fmla="*/ 11378 w 6995537"/>
                <a:gd name="connsiteY2" fmla="*/ 1256553 h 2326690"/>
                <a:gd name="connsiteX3" fmla="*/ 16446 w 6995537"/>
                <a:gd name="connsiteY3" fmla="*/ 1614962 h 2326690"/>
                <a:gd name="connsiteX4" fmla="*/ 109560 w 6995537"/>
                <a:gd name="connsiteY4" fmla="*/ 1752831 h 2326690"/>
                <a:gd name="connsiteX5" fmla="*/ 351347 w 6995537"/>
                <a:gd name="connsiteY5" fmla="*/ 1868595 h 2326690"/>
                <a:gd name="connsiteX6" fmla="*/ 953132 w 6995537"/>
                <a:gd name="connsiteY6" fmla="*/ 2033207 h 2326690"/>
                <a:gd name="connsiteX7" fmla="*/ 1455759 w 6995537"/>
                <a:gd name="connsiteY7" fmla="*/ 2165580 h 2326690"/>
                <a:gd name="connsiteX8" fmla="*/ 2099063 w 6995537"/>
                <a:gd name="connsiteY8" fmla="*/ 2268645 h 2326690"/>
                <a:gd name="connsiteX9" fmla="*/ 2713059 w 6995537"/>
                <a:gd name="connsiteY9" fmla="*/ 2324331 h 2326690"/>
                <a:gd name="connsiteX10" fmla="*/ 3659697 w 6995537"/>
                <a:gd name="connsiteY10" fmla="*/ 2177792 h 2326690"/>
                <a:gd name="connsiteX11" fmla="*/ 4430490 w 6995537"/>
                <a:gd name="connsiteY11" fmla="*/ 2073261 h 2326690"/>
                <a:gd name="connsiteX12" fmla="*/ 5020551 w 6995537"/>
                <a:gd name="connsiteY12" fmla="*/ 2033695 h 2326690"/>
                <a:gd name="connsiteX13" fmla="*/ 5824071 w 6995537"/>
                <a:gd name="connsiteY13" fmla="*/ 1923303 h 2326690"/>
                <a:gd name="connsiteX14" fmla="*/ 6338909 w 6995537"/>
                <a:gd name="connsiteY14" fmla="*/ 1517880 h 2326690"/>
                <a:gd name="connsiteX15" fmla="*/ 6916271 w 6995537"/>
                <a:gd name="connsiteY15" fmla="*/ 1222361 h 2326690"/>
                <a:gd name="connsiteX16" fmla="*/ 6970978 w 6995537"/>
                <a:gd name="connsiteY16" fmla="*/ 626438 h 2326690"/>
                <a:gd name="connsiteX17" fmla="*/ 6731632 w 6995537"/>
                <a:gd name="connsiteY17" fmla="*/ 226388 h 2326690"/>
                <a:gd name="connsiteX18" fmla="*/ 6065861 w 6995537"/>
                <a:gd name="connsiteY18" fmla="*/ 66435 h 2326690"/>
                <a:gd name="connsiteX19" fmla="*/ 5221309 w 6995537"/>
                <a:gd name="connsiteY19" fmla="*/ 2672 h 2326690"/>
                <a:gd name="connsiteX20" fmla="*/ 4634667 w 6995537"/>
                <a:gd name="connsiteY20" fmla="*/ 150188 h 2326690"/>
                <a:gd name="connsiteX21" fmla="*/ 3987944 w 6995537"/>
                <a:gd name="connsiteY21" fmla="*/ 137976 h 2326690"/>
                <a:gd name="connsiteX22" fmla="*/ 3699996 w 6995537"/>
                <a:gd name="connsiteY22" fmla="*/ 129917 h 2326690"/>
                <a:gd name="connsiteX23" fmla="*/ 3206405 w 6995537"/>
                <a:gd name="connsiteY23" fmla="*/ 223945 h 2326690"/>
                <a:gd name="connsiteX24" fmla="*/ 2909421 w 6995537"/>
                <a:gd name="connsiteY24" fmla="*/ 325545 h 2326690"/>
                <a:gd name="connsiteX25" fmla="*/ 2581174 w 6995537"/>
                <a:gd name="connsiteY25" fmla="*/ 419330 h 2326690"/>
                <a:gd name="connsiteX26" fmla="*/ 2120067 w 6995537"/>
                <a:gd name="connsiteY26" fmla="*/ 536561 h 2326690"/>
                <a:gd name="connsiteX27" fmla="*/ 1150958 w 6995537"/>
                <a:gd name="connsiteY27" fmla="*/ 724130 h 2326690"/>
                <a:gd name="connsiteX28" fmla="*/ 465158 w 6995537"/>
                <a:gd name="connsiteY28" fmla="*/ 957127 h 2326690"/>
                <a:gd name="connsiteX0" fmla="*/ 471510 w 6995537"/>
                <a:gd name="connsiteY0" fmla="*/ 952242 h 2326690"/>
                <a:gd name="connsiteX1" fmla="*/ 204321 w 6995537"/>
                <a:gd name="connsiteY1" fmla="*/ 1056284 h 2326690"/>
                <a:gd name="connsiteX2" fmla="*/ 11378 w 6995537"/>
                <a:gd name="connsiteY2" fmla="*/ 1256553 h 2326690"/>
                <a:gd name="connsiteX3" fmla="*/ 16446 w 6995537"/>
                <a:gd name="connsiteY3" fmla="*/ 1614962 h 2326690"/>
                <a:gd name="connsiteX4" fmla="*/ 109560 w 6995537"/>
                <a:gd name="connsiteY4" fmla="*/ 1752831 h 2326690"/>
                <a:gd name="connsiteX5" fmla="*/ 351347 w 6995537"/>
                <a:gd name="connsiteY5" fmla="*/ 1868595 h 2326690"/>
                <a:gd name="connsiteX6" fmla="*/ 953132 w 6995537"/>
                <a:gd name="connsiteY6" fmla="*/ 2033207 h 2326690"/>
                <a:gd name="connsiteX7" fmla="*/ 1455759 w 6995537"/>
                <a:gd name="connsiteY7" fmla="*/ 2165580 h 2326690"/>
                <a:gd name="connsiteX8" fmla="*/ 2099063 w 6995537"/>
                <a:gd name="connsiteY8" fmla="*/ 2268645 h 2326690"/>
                <a:gd name="connsiteX9" fmla="*/ 2713059 w 6995537"/>
                <a:gd name="connsiteY9" fmla="*/ 2324331 h 2326690"/>
                <a:gd name="connsiteX10" fmla="*/ 3659697 w 6995537"/>
                <a:gd name="connsiteY10" fmla="*/ 2177792 h 2326690"/>
                <a:gd name="connsiteX11" fmla="*/ 4430490 w 6995537"/>
                <a:gd name="connsiteY11" fmla="*/ 2073261 h 2326690"/>
                <a:gd name="connsiteX12" fmla="*/ 5020551 w 6995537"/>
                <a:gd name="connsiteY12" fmla="*/ 2033695 h 2326690"/>
                <a:gd name="connsiteX13" fmla="*/ 5824071 w 6995537"/>
                <a:gd name="connsiteY13" fmla="*/ 1923303 h 2326690"/>
                <a:gd name="connsiteX14" fmla="*/ 6338909 w 6995537"/>
                <a:gd name="connsiteY14" fmla="*/ 1517880 h 2326690"/>
                <a:gd name="connsiteX15" fmla="*/ 6916271 w 6995537"/>
                <a:gd name="connsiteY15" fmla="*/ 1222361 h 2326690"/>
                <a:gd name="connsiteX16" fmla="*/ 6970978 w 6995537"/>
                <a:gd name="connsiteY16" fmla="*/ 626438 h 2326690"/>
                <a:gd name="connsiteX17" fmla="*/ 6731632 w 6995537"/>
                <a:gd name="connsiteY17" fmla="*/ 226388 h 2326690"/>
                <a:gd name="connsiteX18" fmla="*/ 6065861 w 6995537"/>
                <a:gd name="connsiteY18" fmla="*/ 66435 h 2326690"/>
                <a:gd name="connsiteX19" fmla="*/ 5221309 w 6995537"/>
                <a:gd name="connsiteY19" fmla="*/ 2672 h 2326690"/>
                <a:gd name="connsiteX20" fmla="*/ 4634667 w 6995537"/>
                <a:gd name="connsiteY20" fmla="*/ 150188 h 2326690"/>
                <a:gd name="connsiteX21" fmla="*/ 3987944 w 6995537"/>
                <a:gd name="connsiteY21" fmla="*/ 137976 h 2326690"/>
                <a:gd name="connsiteX22" fmla="*/ 3699996 w 6995537"/>
                <a:gd name="connsiteY22" fmla="*/ 129917 h 2326690"/>
                <a:gd name="connsiteX23" fmla="*/ 3206405 w 6995537"/>
                <a:gd name="connsiteY23" fmla="*/ 223945 h 2326690"/>
                <a:gd name="connsiteX24" fmla="*/ 2909421 w 6995537"/>
                <a:gd name="connsiteY24" fmla="*/ 325545 h 2326690"/>
                <a:gd name="connsiteX25" fmla="*/ 2581174 w 6995537"/>
                <a:gd name="connsiteY25" fmla="*/ 419330 h 2326690"/>
                <a:gd name="connsiteX26" fmla="*/ 2120067 w 6995537"/>
                <a:gd name="connsiteY26" fmla="*/ 536561 h 2326690"/>
                <a:gd name="connsiteX27" fmla="*/ 1150958 w 6995537"/>
                <a:gd name="connsiteY27" fmla="*/ 724130 h 2326690"/>
                <a:gd name="connsiteX28" fmla="*/ 465158 w 6995537"/>
                <a:gd name="connsiteY28" fmla="*/ 957127 h 2326690"/>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659697 w 6995537"/>
                <a:gd name="connsiteY10" fmla="*/ 2175895 h 2324793"/>
                <a:gd name="connsiteX11" fmla="*/ 4430490 w 6995537"/>
                <a:gd name="connsiteY11" fmla="*/ 2071364 h 2324793"/>
                <a:gd name="connsiteX12" fmla="*/ 5020551 w 6995537"/>
                <a:gd name="connsiteY12" fmla="*/ 20317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987944 w 6995537"/>
                <a:gd name="connsiteY21" fmla="*/ 136079 h 2324793"/>
                <a:gd name="connsiteX22" fmla="*/ 3699996 w 6995537"/>
                <a:gd name="connsiteY22" fmla="*/ 128020 h 2324793"/>
                <a:gd name="connsiteX23" fmla="*/ 3206405 w 6995537"/>
                <a:gd name="connsiteY23" fmla="*/ 222048 h 2324793"/>
                <a:gd name="connsiteX24" fmla="*/ 2909421 w 6995537"/>
                <a:gd name="connsiteY24" fmla="*/ 323648 h 2324793"/>
                <a:gd name="connsiteX25" fmla="*/ 2581174 w 6995537"/>
                <a:gd name="connsiteY25" fmla="*/ 417433 h 2324793"/>
                <a:gd name="connsiteX26" fmla="*/ 2120067 w 6995537"/>
                <a:gd name="connsiteY26" fmla="*/ 534664 h 2324793"/>
                <a:gd name="connsiteX27" fmla="*/ 1150958 w 6995537"/>
                <a:gd name="connsiteY27" fmla="*/ 722233 h 2324793"/>
                <a:gd name="connsiteX28" fmla="*/ 465158 w 6995537"/>
                <a:gd name="connsiteY28"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659697 w 6995537"/>
                <a:gd name="connsiteY10" fmla="*/ 2175895 h 2324793"/>
                <a:gd name="connsiteX11" fmla="*/ 4430490 w 6995537"/>
                <a:gd name="connsiteY11" fmla="*/ 2071364 h 2324793"/>
                <a:gd name="connsiteX12" fmla="*/ 5020551 w 6995537"/>
                <a:gd name="connsiteY12" fmla="*/ 20317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4057794 w 6995537"/>
                <a:gd name="connsiteY21" fmla="*/ 117029 h 2324793"/>
                <a:gd name="connsiteX22" fmla="*/ 3699996 w 6995537"/>
                <a:gd name="connsiteY22" fmla="*/ 128020 h 2324793"/>
                <a:gd name="connsiteX23" fmla="*/ 3206405 w 6995537"/>
                <a:gd name="connsiteY23" fmla="*/ 222048 h 2324793"/>
                <a:gd name="connsiteX24" fmla="*/ 2909421 w 6995537"/>
                <a:gd name="connsiteY24" fmla="*/ 323648 h 2324793"/>
                <a:gd name="connsiteX25" fmla="*/ 2581174 w 6995537"/>
                <a:gd name="connsiteY25" fmla="*/ 417433 h 2324793"/>
                <a:gd name="connsiteX26" fmla="*/ 2120067 w 6995537"/>
                <a:gd name="connsiteY26" fmla="*/ 534664 h 2324793"/>
                <a:gd name="connsiteX27" fmla="*/ 1150958 w 6995537"/>
                <a:gd name="connsiteY27" fmla="*/ 722233 h 2324793"/>
                <a:gd name="connsiteX28" fmla="*/ 465158 w 6995537"/>
                <a:gd name="connsiteY28"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659697 w 6995537"/>
                <a:gd name="connsiteY10" fmla="*/ 2175895 h 2324793"/>
                <a:gd name="connsiteX11" fmla="*/ 4430490 w 6995537"/>
                <a:gd name="connsiteY11" fmla="*/ 2071364 h 2324793"/>
                <a:gd name="connsiteX12" fmla="*/ 5020551 w 6995537"/>
                <a:gd name="connsiteY12" fmla="*/ 20317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699996 w 6995537"/>
                <a:gd name="connsiteY21" fmla="*/ 128020 h 2324793"/>
                <a:gd name="connsiteX22" fmla="*/ 3206405 w 6995537"/>
                <a:gd name="connsiteY22" fmla="*/ 222048 h 2324793"/>
                <a:gd name="connsiteX23" fmla="*/ 2909421 w 6995537"/>
                <a:gd name="connsiteY23" fmla="*/ 323648 h 2324793"/>
                <a:gd name="connsiteX24" fmla="*/ 2581174 w 6995537"/>
                <a:gd name="connsiteY24" fmla="*/ 417433 h 2324793"/>
                <a:gd name="connsiteX25" fmla="*/ 2120067 w 6995537"/>
                <a:gd name="connsiteY25" fmla="*/ 534664 h 2324793"/>
                <a:gd name="connsiteX26" fmla="*/ 1150958 w 6995537"/>
                <a:gd name="connsiteY26" fmla="*/ 722233 h 2324793"/>
                <a:gd name="connsiteX27" fmla="*/ 465158 w 6995537"/>
                <a:gd name="connsiteY27"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799397 w 6995537"/>
                <a:gd name="connsiteY10" fmla="*/ 1572645 h 2324793"/>
                <a:gd name="connsiteX11" fmla="*/ 4430490 w 6995537"/>
                <a:gd name="connsiteY11" fmla="*/ 2071364 h 2324793"/>
                <a:gd name="connsiteX12" fmla="*/ 5020551 w 6995537"/>
                <a:gd name="connsiteY12" fmla="*/ 20317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699996 w 6995537"/>
                <a:gd name="connsiteY21" fmla="*/ 128020 h 2324793"/>
                <a:gd name="connsiteX22" fmla="*/ 3206405 w 6995537"/>
                <a:gd name="connsiteY22" fmla="*/ 222048 h 2324793"/>
                <a:gd name="connsiteX23" fmla="*/ 2909421 w 6995537"/>
                <a:gd name="connsiteY23" fmla="*/ 323648 h 2324793"/>
                <a:gd name="connsiteX24" fmla="*/ 2581174 w 6995537"/>
                <a:gd name="connsiteY24" fmla="*/ 417433 h 2324793"/>
                <a:gd name="connsiteX25" fmla="*/ 2120067 w 6995537"/>
                <a:gd name="connsiteY25" fmla="*/ 534664 h 2324793"/>
                <a:gd name="connsiteX26" fmla="*/ 1150958 w 6995537"/>
                <a:gd name="connsiteY26" fmla="*/ 722233 h 2324793"/>
                <a:gd name="connsiteX27" fmla="*/ 465158 w 6995537"/>
                <a:gd name="connsiteY27"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799397 w 6995537"/>
                <a:gd name="connsiteY10" fmla="*/ 1572645 h 2324793"/>
                <a:gd name="connsiteX11" fmla="*/ 4614640 w 6995537"/>
                <a:gd name="connsiteY11" fmla="*/ 1601464 h 2324793"/>
                <a:gd name="connsiteX12" fmla="*/ 5020551 w 6995537"/>
                <a:gd name="connsiteY12" fmla="*/ 20317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699996 w 6995537"/>
                <a:gd name="connsiteY21" fmla="*/ 128020 h 2324793"/>
                <a:gd name="connsiteX22" fmla="*/ 3206405 w 6995537"/>
                <a:gd name="connsiteY22" fmla="*/ 222048 h 2324793"/>
                <a:gd name="connsiteX23" fmla="*/ 2909421 w 6995537"/>
                <a:gd name="connsiteY23" fmla="*/ 323648 h 2324793"/>
                <a:gd name="connsiteX24" fmla="*/ 2581174 w 6995537"/>
                <a:gd name="connsiteY24" fmla="*/ 417433 h 2324793"/>
                <a:gd name="connsiteX25" fmla="*/ 2120067 w 6995537"/>
                <a:gd name="connsiteY25" fmla="*/ 534664 h 2324793"/>
                <a:gd name="connsiteX26" fmla="*/ 1150958 w 6995537"/>
                <a:gd name="connsiteY26" fmla="*/ 722233 h 2324793"/>
                <a:gd name="connsiteX27" fmla="*/ 465158 w 6995537"/>
                <a:gd name="connsiteY27"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799397 w 6995537"/>
                <a:gd name="connsiteY10" fmla="*/ 1572645 h 2324793"/>
                <a:gd name="connsiteX11" fmla="*/ 4614640 w 6995537"/>
                <a:gd name="connsiteY11" fmla="*/ 1601464 h 2324793"/>
                <a:gd name="connsiteX12" fmla="*/ 5179301 w 6995537"/>
                <a:gd name="connsiteY12" fmla="*/ 14856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699996 w 6995537"/>
                <a:gd name="connsiteY21" fmla="*/ 128020 h 2324793"/>
                <a:gd name="connsiteX22" fmla="*/ 3206405 w 6995537"/>
                <a:gd name="connsiteY22" fmla="*/ 222048 h 2324793"/>
                <a:gd name="connsiteX23" fmla="*/ 2909421 w 6995537"/>
                <a:gd name="connsiteY23" fmla="*/ 323648 h 2324793"/>
                <a:gd name="connsiteX24" fmla="*/ 2581174 w 6995537"/>
                <a:gd name="connsiteY24" fmla="*/ 417433 h 2324793"/>
                <a:gd name="connsiteX25" fmla="*/ 2120067 w 6995537"/>
                <a:gd name="connsiteY25" fmla="*/ 534664 h 2324793"/>
                <a:gd name="connsiteX26" fmla="*/ 1150958 w 6995537"/>
                <a:gd name="connsiteY26" fmla="*/ 722233 h 2324793"/>
                <a:gd name="connsiteX27" fmla="*/ 465158 w 6995537"/>
                <a:gd name="connsiteY27"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799397 w 6995537"/>
                <a:gd name="connsiteY10" fmla="*/ 1572645 h 2324793"/>
                <a:gd name="connsiteX11" fmla="*/ 4614640 w 6995537"/>
                <a:gd name="connsiteY11" fmla="*/ 1601464 h 2324793"/>
                <a:gd name="connsiteX12" fmla="*/ 5179301 w 6995537"/>
                <a:gd name="connsiteY12" fmla="*/ 1485698 h 2324793"/>
                <a:gd name="connsiteX13" fmla="*/ 5398621 w 6995537"/>
                <a:gd name="connsiteY13" fmla="*/ 114035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699996 w 6995537"/>
                <a:gd name="connsiteY21" fmla="*/ 128020 h 2324793"/>
                <a:gd name="connsiteX22" fmla="*/ 3206405 w 6995537"/>
                <a:gd name="connsiteY22" fmla="*/ 222048 h 2324793"/>
                <a:gd name="connsiteX23" fmla="*/ 2909421 w 6995537"/>
                <a:gd name="connsiteY23" fmla="*/ 323648 h 2324793"/>
                <a:gd name="connsiteX24" fmla="*/ 2581174 w 6995537"/>
                <a:gd name="connsiteY24" fmla="*/ 417433 h 2324793"/>
                <a:gd name="connsiteX25" fmla="*/ 2120067 w 6995537"/>
                <a:gd name="connsiteY25" fmla="*/ 534664 h 2324793"/>
                <a:gd name="connsiteX26" fmla="*/ 1150958 w 6995537"/>
                <a:gd name="connsiteY26" fmla="*/ 722233 h 2324793"/>
                <a:gd name="connsiteX27" fmla="*/ 465158 w 6995537"/>
                <a:gd name="connsiteY27" fmla="*/ 955230 h 2324793"/>
                <a:gd name="connsiteX0" fmla="*/ 471510 w 7011384"/>
                <a:gd name="connsiteY0" fmla="*/ 950345 h 2324793"/>
                <a:gd name="connsiteX1" fmla="*/ 204321 w 7011384"/>
                <a:gd name="connsiteY1" fmla="*/ 1054387 h 2324793"/>
                <a:gd name="connsiteX2" fmla="*/ 11378 w 7011384"/>
                <a:gd name="connsiteY2" fmla="*/ 1254656 h 2324793"/>
                <a:gd name="connsiteX3" fmla="*/ 16446 w 7011384"/>
                <a:gd name="connsiteY3" fmla="*/ 1613065 h 2324793"/>
                <a:gd name="connsiteX4" fmla="*/ 109560 w 7011384"/>
                <a:gd name="connsiteY4" fmla="*/ 1750934 h 2324793"/>
                <a:gd name="connsiteX5" fmla="*/ 351347 w 7011384"/>
                <a:gd name="connsiteY5" fmla="*/ 1866698 h 2324793"/>
                <a:gd name="connsiteX6" fmla="*/ 953132 w 7011384"/>
                <a:gd name="connsiteY6" fmla="*/ 2031310 h 2324793"/>
                <a:gd name="connsiteX7" fmla="*/ 1455759 w 7011384"/>
                <a:gd name="connsiteY7" fmla="*/ 2163683 h 2324793"/>
                <a:gd name="connsiteX8" fmla="*/ 2099063 w 7011384"/>
                <a:gd name="connsiteY8" fmla="*/ 2266748 h 2324793"/>
                <a:gd name="connsiteX9" fmla="*/ 2713059 w 7011384"/>
                <a:gd name="connsiteY9" fmla="*/ 2322434 h 2324793"/>
                <a:gd name="connsiteX10" fmla="*/ 3799397 w 7011384"/>
                <a:gd name="connsiteY10" fmla="*/ 1572645 h 2324793"/>
                <a:gd name="connsiteX11" fmla="*/ 4614640 w 7011384"/>
                <a:gd name="connsiteY11" fmla="*/ 1601464 h 2324793"/>
                <a:gd name="connsiteX12" fmla="*/ 5179301 w 7011384"/>
                <a:gd name="connsiteY12" fmla="*/ 1485698 h 2324793"/>
                <a:gd name="connsiteX13" fmla="*/ 5398621 w 7011384"/>
                <a:gd name="connsiteY13" fmla="*/ 1140356 h 2324793"/>
                <a:gd name="connsiteX14" fmla="*/ 6072209 w 7011384"/>
                <a:gd name="connsiteY14" fmla="*/ 944483 h 2324793"/>
                <a:gd name="connsiteX15" fmla="*/ 6916271 w 7011384"/>
                <a:gd name="connsiteY15" fmla="*/ 1220464 h 2324793"/>
                <a:gd name="connsiteX16" fmla="*/ 6970978 w 7011384"/>
                <a:gd name="connsiteY16" fmla="*/ 624541 h 2324793"/>
                <a:gd name="connsiteX17" fmla="*/ 6731632 w 7011384"/>
                <a:gd name="connsiteY17" fmla="*/ 224491 h 2324793"/>
                <a:gd name="connsiteX18" fmla="*/ 6065861 w 7011384"/>
                <a:gd name="connsiteY18" fmla="*/ 64538 h 2324793"/>
                <a:gd name="connsiteX19" fmla="*/ 5221309 w 7011384"/>
                <a:gd name="connsiteY19" fmla="*/ 775 h 2324793"/>
                <a:gd name="connsiteX20" fmla="*/ 4539417 w 7011384"/>
                <a:gd name="connsiteY20" fmla="*/ 103841 h 2324793"/>
                <a:gd name="connsiteX21" fmla="*/ 3699996 w 7011384"/>
                <a:gd name="connsiteY21" fmla="*/ 128020 h 2324793"/>
                <a:gd name="connsiteX22" fmla="*/ 3206405 w 7011384"/>
                <a:gd name="connsiteY22" fmla="*/ 222048 h 2324793"/>
                <a:gd name="connsiteX23" fmla="*/ 2909421 w 7011384"/>
                <a:gd name="connsiteY23" fmla="*/ 323648 h 2324793"/>
                <a:gd name="connsiteX24" fmla="*/ 2581174 w 7011384"/>
                <a:gd name="connsiteY24" fmla="*/ 417433 h 2324793"/>
                <a:gd name="connsiteX25" fmla="*/ 2120067 w 7011384"/>
                <a:gd name="connsiteY25" fmla="*/ 534664 h 2324793"/>
                <a:gd name="connsiteX26" fmla="*/ 1150958 w 7011384"/>
                <a:gd name="connsiteY26" fmla="*/ 722233 h 2324793"/>
                <a:gd name="connsiteX27" fmla="*/ 465158 w 7011384"/>
                <a:gd name="connsiteY27"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5179301 w 6974271"/>
                <a:gd name="connsiteY12" fmla="*/ 1485698 h 2324793"/>
                <a:gd name="connsiteX13" fmla="*/ 5398621 w 6974271"/>
                <a:gd name="connsiteY13" fmla="*/ 1140356 h 2324793"/>
                <a:gd name="connsiteX14" fmla="*/ 6072209 w 6974271"/>
                <a:gd name="connsiteY14" fmla="*/ 944483 h 2324793"/>
                <a:gd name="connsiteX15" fmla="*/ 6586071 w 6974271"/>
                <a:gd name="connsiteY15" fmla="*/ 833114 h 2324793"/>
                <a:gd name="connsiteX16" fmla="*/ 6970978 w 6974271"/>
                <a:gd name="connsiteY16" fmla="*/ 624541 h 2324793"/>
                <a:gd name="connsiteX17" fmla="*/ 6731632 w 6974271"/>
                <a:gd name="connsiteY17" fmla="*/ 224491 h 2324793"/>
                <a:gd name="connsiteX18" fmla="*/ 6065861 w 6974271"/>
                <a:gd name="connsiteY18" fmla="*/ 64538 h 2324793"/>
                <a:gd name="connsiteX19" fmla="*/ 5221309 w 6974271"/>
                <a:gd name="connsiteY19" fmla="*/ 775 h 2324793"/>
                <a:gd name="connsiteX20" fmla="*/ 4539417 w 6974271"/>
                <a:gd name="connsiteY20" fmla="*/ 103841 h 2324793"/>
                <a:gd name="connsiteX21" fmla="*/ 3699996 w 6974271"/>
                <a:gd name="connsiteY21" fmla="*/ 128020 h 2324793"/>
                <a:gd name="connsiteX22" fmla="*/ 3206405 w 6974271"/>
                <a:gd name="connsiteY22" fmla="*/ 222048 h 2324793"/>
                <a:gd name="connsiteX23" fmla="*/ 2909421 w 6974271"/>
                <a:gd name="connsiteY23" fmla="*/ 323648 h 2324793"/>
                <a:gd name="connsiteX24" fmla="*/ 2581174 w 6974271"/>
                <a:gd name="connsiteY24" fmla="*/ 417433 h 2324793"/>
                <a:gd name="connsiteX25" fmla="*/ 2120067 w 6974271"/>
                <a:gd name="connsiteY25" fmla="*/ 534664 h 2324793"/>
                <a:gd name="connsiteX26" fmla="*/ 1150958 w 6974271"/>
                <a:gd name="connsiteY26" fmla="*/ 722233 h 2324793"/>
                <a:gd name="connsiteX27" fmla="*/ 465158 w 6974271"/>
                <a:gd name="connsiteY27"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5128501 w 6974271"/>
                <a:gd name="connsiteY12" fmla="*/ 1193598 h 2324793"/>
                <a:gd name="connsiteX13" fmla="*/ 5398621 w 6974271"/>
                <a:gd name="connsiteY13" fmla="*/ 1140356 h 2324793"/>
                <a:gd name="connsiteX14" fmla="*/ 6072209 w 6974271"/>
                <a:gd name="connsiteY14" fmla="*/ 944483 h 2324793"/>
                <a:gd name="connsiteX15" fmla="*/ 6586071 w 6974271"/>
                <a:gd name="connsiteY15" fmla="*/ 833114 h 2324793"/>
                <a:gd name="connsiteX16" fmla="*/ 6970978 w 6974271"/>
                <a:gd name="connsiteY16" fmla="*/ 624541 h 2324793"/>
                <a:gd name="connsiteX17" fmla="*/ 6731632 w 6974271"/>
                <a:gd name="connsiteY17" fmla="*/ 224491 h 2324793"/>
                <a:gd name="connsiteX18" fmla="*/ 6065861 w 6974271"/>
                <a:gd name="connsiteY18" fmla="*/ 64538 h 2324793"/>
                <a:gd name="connsiteX19" fmla="*/ 5221309 w 6974271"/>
                <a:gd name="connsiteY19" fmla="*/ 775 h 2324793"/>
                <a:gd name="connsiteX20" fmla="*/ 4539417 w 6974271"/>
                <a:gd name="connsiteY20" fmla="*/ 103841 h 2324793"/>
                <a:gd name="connsiteX21" fmla="*/ 3699996 w 6974271"/>
                <a:gd name="connsiteY21" fmla="*/ 128020 h 2324793"/>
                <a:gd name="connsiteX22" fmla="*/ 3206405 w 6974271"/>
                <a:gd name="connsiteY22" fmla="*/ 222048 h 2324793"/>
                <a:gd name="connsiteX23" fmla="*/ 2909421 w 6974271"/>
                <a:gd name="connsiteY23" fmla="*/ 323648 h 2324793"/>
                <a:gd name="connsiteX24" fmla="*/ 2581174 w 6974271"/>
                <a:gd name="connsiteY24" fmla="*/ 417433 h 2324793"/>
                <a:gd name="connsiteX25" fmla="*/ 2120067 w 6974271"/>
                <a:gd name="connsiteY25" fmla="*/ 534664 h 2324793"/>
                <a:gd name="connsiteX26" fmla="*/ 1150958 w 6974271"/>
                <a:gd name="connsiteY26" fmla="*/ 722233 h 2324793"/>
                <a:gd name="connsiteX27" fmla="*/ 465158 w 6974271"/>
                <a:gd name="connsiteY27"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4884761 w 6974271"/>
                <a:gd name="connsiteY12" fmla="*/ 1398038 h 2324793"/>
                <a:gd name="connsiteX13" fmla="*/ 5128501 w 6974271"/>
                <a:gd name="connsiteY13" fmla="*/ 1193598 h 2324793"/>
                <a:gd name="connsiteX14" fmla="*/ 5398621 w 6974271"/>
                <a:gd name="connsiteY14" fmla="*/ 1140356 h 2324793"/>
                <a:gd name="connsiteX15" fmla="*/ 6072209 w 6974271"/>
                <a:gd name="connsiteY15" fmla="*/ 944483 h 2324793"/>
                <a:gd name="connsiteX16" fmla="*/ 6586071 w 6974271"/>
                <a:gd name="connsiteY16" fmla="*/ 833114 h 2324793"/>
                <a:gd name="connsiteX17" fmla="*/ 6970978 w 6974271"/>
                <a:gd name="connsiteY17" fmla="*/ 624541 h 2324793"/>
                <a:gd name="connsiteX18" fmla="*/ 6731632 w 6974271"/>
                <a:gd name="connsiteY18" fmla="*/ 224491 h 2324793"/>
                <a:gd name="connsiteX19" fmla="*/ 6065861 w 6974271"/>
                <a:gd name="connsiteY19" fmla="*/ 64538 h 2324793"/>
                <a:gd name="connsiteX20" fmla="*/ 5221309 w 6974271"/>
                <a:gd name="connsiteY20" fmla="*/ 775 h 2324793"/>
                <a:gd name="connsiteX21" fmla="*/ 4539417 w 6974271"/>
                <a:gd name="connsiteY21" fmla="*/ 103841 h 2324793"/>
                <a:gd name="connsiteX22" fmla="*/ 3699996 w 6974271"/>
                <a:gd name="connsiteY22" fmla="*/ 128020 h 2324793"/>
                <a:gd name="connsiteX23" fmla="*/ 3206405 w 6974271"/>
                <a:gd name="connsiteY23" fmla="*/ 222048 h 2324793"/>
                <a:gd name="connsiteX24" fmla="*/ 2909421 w 6974271"/>
                <a:gd name="connsiteY24" fmla="*/ 323648 h 2324793"/>
                <a:gd name="connsiteX25" fmla="*/ 2581174 w 6974271"/>
                <a:gd name="connsiteY25" fmla="*/ 417433 h 2324793"/>
                <a:gd name="connsiteX26" fmla="*/ 2120067 w 6974271"/>
                <a:gd name="connsiteY26" fmla="*/ 534664 h 2324793"/>
                <a:gd name="connsiteX27" fmla="*/ 1150958 w 6974271"/>
                <a:gd name="connsiteY27" fmla="*/ 722233 h 2324793"/>
                <a:gd name="connsiteX28" fmla="*/ 465158 w 6974271"/>
                <a:gd name="connsiteY28"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4922861 w 6974271"/>
                <a:gd name="connsiteY12" fmla="*/ 1442488 h 2324793"/>
                <a:gd name="connsiteX13" fmla="*/ 5128501 w 6974271"/>
                <a:gd name="connsiteY13" fmla="*/ 1193598 h 2324793"/>
                <a:gd name="connsiteX14" fmla="*/ 5398621 w 6974271"/>
                <a:gd name="connsiteY14" fmla="*/ 1140356 h 2324793"/>
                <a:gd name="connsiteX15" fmla="*/ 6072209 w 6974271"/>
                <a:gd name="connsiteY15" fmla="*/ 944483 h 2324793"/>
                <a:gd name="connsiteX16" fmla="*/ 6586071 w 6974271"/>
                <a:gd name="connsiteY16" fmla="*/ 833114 h 2324793"/>
                <a:gd name="connsiteX17" fmla="*/ 6970978 w 6974271"/>
                <a:gd name="connsiteY17" fmla="*/ 624541 h 2324793"/>
                <a:gd name="connsiteX18" fmla="*/ 6731632 w 6974271"/>
                <a:gd name="connsiteY18" fmla="*/ 224491 h 2324793"/>
                <a:gd name="connsiteX19" fmla="*/ 6065861 w 6974271"/>
                <a:gd name="connsiteY19" fmla="*/ 64538 h 2324793"/>
                <a:gd name="connsiteX20" fmla="*/ 5221309 w 6974271"/>
                <a:gd name="connsiteY20" fmla="*/ 775 h 2324793"/>
                <a:gd name="connsiteX21" fmla="*/ 4539417 w 6974271"/>
                <a:gd name="connsiteY21" fmla="*/ 103841 h 2324793"/>
                <a:gd name="connsiteX22" fmla="*/ 3699996 w 6974271"/>
                <a:gd name="connsiteY22" fmla="*/ 128020 h 2324793"/>
                <a:gd name="connsiteX23" fmla="*/ 3206405 w 6974271"/>
                <a:gd name="connsiteY23" fmla="*/ 222048 h 2324793"/>
                <a:gd name="connsiteX24" fmla="*/ 2909421 w 6974271"/>
                <a:gd name="connsiteY24" fmla="*/ 323648 h 2324793"/>
                <a:gd name="connsiteX25" fmla="*/ 2581174 w 6974271"/>
                <a:gd name="connsiteY25" fmla="*/ 417433 h 2324793"/>
                <a:gd name="connsiteX26" fmla="*/ 2120067 w 6974271"/>
                <a:gd name="connsiteY26" fmla="*/ 534664 h 2324793"/>
                <a:gd name="connsiteX27" fmla="*/ 1150958 w 6974271"/>
                <a:gd name="connsiteY27" fmla="*/ 722233 h 2324793"/>
                <a:gd name="connsiteX28" fmla="*/ 465158 w 6974271"/>
                <a:gd name="connsiteY28"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4922861 w 6974271"/>
                <a:gd name="connsiteY12" fmla="*/ 1442488 h 2324793"/>
                <a:gd name="connsiteX13" fmla="*/ 5128501 w 6974271"/>
                <a:gd name="connsiteY13" fmla="*/ 1193598 h 2324793"/>
                <a:gd name="connsiteX14" fmla="*/ 5614521 w 6974271"/>
                <a:gd name="connsiteY14" fmla="*/ 1083206 h 2324793"/>
                <a:gd name="connsiteX15" fmla="*/ 6072209 w 6974271"/>
                <a:gd name="connsiteY15" fmla="*/ 944483 h 2324793"/>
                <a:gd name="connsiteX16" fmla="*/ 6586071 w 6974271"/>
                <a:gd name="connsiteY16" fmla="*/ 833114 h 2324793"/>
                <a:gd name="connsiteX17" fmla="*/ 6970978 w 6974271"/>
                <a:gd name="connsiteY17" fmla="*/ 624541 h 2324793"/>
                <a:gd name="connsiteX18" fmla="*/ 6731632 w 6974271"/>
                <a:gd name="connsiteY18" fmla="*/ 224491 h 2324793"/>
                <a:gd name="connsiteX19" fmla="*/ 6065861 w 6974271"/>
                <a:gd name="connsiteY19" fmla="*/ 64538 h 2324793"/>
                <a:gd name="connsiteX20" fmla="*/ 5221309 w 6974271"/>
                <a:gd name="connsiteY20" fmla="*/ 775 h 2324793"/>
                <a:gd name="connsiteX21" fmla="*/ 4539417 w 6974271"/>
                <a:gd name="connsiteY21" fmla="*/ 103841 h 2324793"/>
                <a:gd name="connsiteX22" fmla="*/ 3699996 w 6974271"/>
                <a:gd name="connsiteY22" fmla="*/ 128020 h 2324793"/>
                <a:gd name="connsiteX23" fmla="*/ 3206405 w 6974271"/>
                <a:gd name="connsiteY23" fmla="*/ 222048 h 2324793"/>
                <a:gd name="connsiteX24" fmla="*/ 2909421 w 6974271"/>
                <a:gd name="connsiteY24" fmla="*/ 323648 h 2324793"/>
                <a:gd name="connsiteX25" fmla="*/ 2581174 w 6974271"/>
                <a:gd name="connsiteY25" fmla="*/ 417433 h 2324793"/>
                <a:gd name="connsiteX26" fmla="*/ 2120067 w 6974271"/>
                <a:gd name="connsiteY26" fmla="*/ 534664 h 2324793"/>
                <a:gd name="connsiteX27" fmla="*/ 1150958 w 6974271"/>
                <a:gd name="connsiteY27" fmla="*/ 722233 h 2324793"/>
                <a:gd name="connsiteX28" fmla="*/ 465158 w 6974271"/>
                <a:gd name="connsiteY28"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4973661 w 6974271"/>
                <a:gd name="connsiteY12" fmla="*/ 1442488 h 2324793"/>
                <a:gd name="connsiteX13" fmla="*/ 5128501 w 6974271"/>
                <a:gd name="connsiteY13" fmla="*/ 1193598 h 2324793"/>
                <a:gd name="connsiteX14" fmla="*/ 5614521 w 6974271"/>
                <a:gd name="connsiteY14" fmla="*/ 1083206 h 2324793"/>
                <a:gd name="connsiteX15" fmla="*/ 6072209 w 6974271"/>
                <a:gd name="connsiteY15" fmla="*/ 944483 h 2324793"/>
                <a:gd name="connsiteX16" fmla="*/ 6586071 w 6974271"/>
                <a:gd name="connsiteY16" fmla="*/ 833114 h 2324793"/>
                <a:gd name="connsiteX17" fmla="*/ 6970978 w 6974271"/>
                <a:gd name="connsiteY17" fmla="*/ 624541 h 2324793"/>
                <a:gd name="connsiteX18" fmla="*/ 6731632 w 6974271"/>
                <a:gd name="connsiteY18" fmla="*/ 224491 h 2324793"/>
                <a:gd name="connsiteX19" fmla="*/ 6065861 w 6974271"/>
                <a:gd name="connsiteY19" fmla="*/ 64538 h 2324793"/>
                <a:gd name="connsiteX20" fmla="*/ 5221309 w 6974271"/>
                <a:gd name="connsiteY20" fmla="*/ 775 h 2324793"/>
                <a:gd name="connsiteX21" fmla="*/ 4539417 w 6974271"/>
                <a:gd name="connsiteY21" fmla="*/ 103841 h 2324793"/>
                <a:gd name="connsiteX22" fmla="*/ 3699996 w 6974271"/>
                <a:gd name="connsiteY22" fmla="*/ 128020 h 2324793"/>
                <a:gd name="connsiteX23" fmla="*/ 3206405 w 6974271"/>
                <a:gd name="connsiteY23" fmla="*/ 222048 h 2324793"/>
                <a:gd name="connsiteX24" fmla="*/ 2909421 w 6974271"/>
                <a:gd name="connsiteY24" fmla="*/ 323648 h 2324793"/>
                <a:gd name="connsiteX25" fmla="*/ 2581174 w 6974271"/>
                <a:gd name="connsiteY25" fmla="*/ 417433 h 2324793"/>
                <a:gd name="connsiteX26" fmla="*/ 2120067 w 6974271"/>
                <a:gd name="connsiteY26" fmla="*/ 534664 h 2324793"/>
                <a:gd name="connsiteX27" fmla="*/ 1150958 w 6974271"/>
                <a:gd name="connsiteY27" fmla="*/ 722233 h 2324793"/>
                <a:gd name="connsiteX28" fmla="*/ 465158 w 6974271"/>
                <a:gd name="connsiteY28"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348061 w 6974271"/>
                <a:gd name="connsiteY10" fmla="*/ 1899688 h 2324793"/>
                <a:gd name="connsiteX11" fmla="*/ 3799397 w 6974271"/>
                <a:gd name="connsiteY11" fmla="*/ 1572645 h 2324793"/>
                <a:gd name="connsiteX12" fmla="*/ 4614640 w 6974271"/>
                <a:gd name="connsiteY12" fmla="*/ 1601464 h 2324793"/>
                <a:gd name="connsiteX13" fmla="*/ 4973661 w 6974271"/>
                <a:gd name="connsiteY13" fmla="*/ 1442488 h 2324793"/>
                <a:gd name="connsiteX14" fmla="*/ 5128501 w 6974271"/>
                <a:gd name="connsiteY14" fmla="*/ 1193598 h 2324793"/>
                <a:gd name="connsiteX15" fmla="*/ 5614521 w 6974271"/>
                <a:gd name="connsiteY15" fmla="*/ 1083206 h 2324793"/>
                <a:gd name="connsiteX16" fmla="*/ 6072209 w 6974271"/>
                <a:gd name="connsiteY16" fmla="*/ 944483 h 2324793"/>
                <a:gd name="connsiteX17" fmla="*/ 6586071 w 6974271"/>
                <a:gd name="connsiteY17" fmla="*/ 833114 h 2324793"/>
                <a:gd name="connsiteX18" fmla="*/ 6970978 w 6974271"/>
                <a:gd name="connsiteY18" fmla="*/ 624541 h 2324793"/>
                <a:gd name="connsiteX19" fmla="*/ 6731632 w 6974271"/>
                <a:gd name="connsiteY19" fmla="*/ 224491 h 2324793"/>
                <a:gd name="connsiteX20" fmla="*/ 6065861 w 6974271"/>
                <a:gd name="connsiteY20" fmla="*/ 64538 h 2324793"/>
                <a:gd name="connsiteX21" fmla="*/ 5221309 w 6974271"/>
                <a:gd name="connsiteY21" fmla="*/ 775 h 2324793"/>
                <a:gd name="connsiteX22" fmla="*/ 4539417 w 6974271"/>
                <a:gd name="connsiteY22" fmla="*/ 103841 h 2324793"/>
                <a:gd name="connsiteX23" fmla="*/ 3699996 w 6974271"/>
                <a:gd name="connsiteY23" fmla="*/ 128020 h 2324793"/>
                <a:gd name="connsiteX24" fmla="*/ 3206405 w 6974271"/>
                <a:gd name="connsiteY24" fmla="*/ 222048 h 2324793"/>
                <a:gd name="connsiteX25" fmla="*/ 2909421 w 6974271"/>
                <a:gd name="connsiteY25" fmla="*/ 323648 h 2324793"/>
                <a:gd name="connsiteX26" fmla="*/ 2581174 w 6974271"/>
                <a:gd name="connsiteY26" fmla="*/ 417433 h 2324793"/>
                <a:gd name="connsiteX27" fmla="*/ 2120067 w 6974271"/>
                <a:gd name="connsiteY27" fmla="*/ 534664 h 2324793"/>
                <a:gd name="connsiteX28" fmla="*/ 1150958 w 6974271"/>
                <a:gd name="connsiteY28" fmla="*/ 722233 h 2324793"/>
                <a:gd name="connsiteX29" fmla="*/ 465158 w 6974271"/>
                <a:gd name="connsiteY29"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087711 w 6974271"/>
                <a:gd name="connsiteY10" fmla="*/ 2058438 h 2324793"/>
                <a:gd name="connsiteX11" fmla="*/ 3799397 w 6974271"/>
                <a:gd name="connsiteY11" fmla="*/ 1572645 h 2324793"/>
                <a:gd name="connsiteX12" fmla="*/ 4614640 w 6974271"/>
                <a:gd name="connsiteY12" fmla="*/ 1601464 h 2324793"/>
                <a:gd name="connsiteX13" fmla="*/ 4973661 w 6974271"/>
                <a:gd name="connsiteY13" fmla="*/ 1442488 h 2324793"/>
                <a:gd name="connsiteX14" fmla="*/ 5128501 w 6974271"/>
                <a:gd name="connsiteY14" fmla="*/ 1193598 h 2324793"/>
                <a:gd name="connsiteX15" fmla="*/ 5614521 w 6974271"/>
                <a:gd name="connsiteY15" fmla="*/ 1083206 h 2324793"/>
                <a:gd name="connsiteX16" fmla="*/ 6072209 w 6974271"/>
                <a:gd name="connsiteY16" fmla="*/ 944483 h 2324793"/>
                <a:gd name="connsiteX17" fmla="*/ 6586071 w 6974271"/>
                <a:gd name="connsiteY17" fmla="*/ 833114 h 2324793"/>
                <a:gd name="connsiteX18" fmla="*/ 6970978 w 6974271"/>
                <a:gd name="connsiteY18" fmla="*/ 624541 h 2324793"/>
                <a:gd name="connsiteX19" fmla="*/ 6731632 w 6974271"/>
                <a:gd name="connsiteY19" fmla="*/ 224491 h 2324793"/>
                <a:gd name="connsiteX20" fmla="*/ 6065861 w 6974271"/>
                <a:gd name="connsiteY20" fmla="*/ 64538 h 2324793"/>
                <a:gd name="connsiteX21" fmla="*/ 5221309 w 6974271"/>
                <a:gd name="connsiteY21" fmla="*/ 775 h 2324793"/>
                <a:gd name="connsiteX22" fmla="*/ 4539417 w 6974271"/>
                <a:gd name="connsiteY22" fmla="*/ 103841 h 2324793"/>
                <a:gd name="connsiteX23" fmla="*/ 3699996 w 6974271"/>
                <a:gd name="connsiteY23" fmla="*/ 128020 h 2324793"/>
                <a:gd name="connsiteX24" fmla="*/ 3206405 w 6974271"/>
                <a:gd name="connsiteY24" fmla="*/ 222048 h 2324793"/>
                <a:gd name="connsiteX25" fmla="*/ 2909421 w 6974271"/>
                <a:gd name="connsiteY25" fmla="*/ 323648 h 2324793"/>
                <a:gd name="connsiteX26" fmla="*/ 2581174 w 6974271"/>
                <a:gd name="connsiteY26" fmla="*/ 417433 h 2324793"/>
                <a:gd name="connsiteX27" fmla="*/ 2120067 w 6974271"/>
                <a:gd name="connsiteY27" fmla="*/ 534664 h 2324793"/>
                <a:gd name="connsiteX28" fmla="*/ 1150958 w 6974271"/>
                <a:gd name="connsiteY28" fmla="*/ 722233 h 2324793"/>
                <a:gd name="connsiteX29" fmla="*/ 465158 w 6974271"/>
                <a:gd name="connsiteY29"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087711 w 6974271"/>
                <a:gd name="connsiteY10" fmla="*/ 2058438 h 2324793"/>
                <a:gd name="connsiteX11" fmla="*/ 3424261 w 6974271"/>
                <a:gd name="connsiteY11" fmla="*/ 1791738 h 2324793"/>
                <a:gd name="connsiteX12" fmla="*/ 3799397 w 6974271"/>
                <a:gd name="connsiteY12" fmla="*/ 1572645 h 2324793"/>
                <a:gd name="connsiteX13" fmla="*/ 4614640 w 6974271"/>
                <a:gd name="connsiteY13" fmla="*/ 1601464 h 2324793"/>
                <a:gd name="connsiteX14" fmla="*/ 4973661 w 6974271"/>
                <a:gd name="connsiteY14" fmla="*/ 1442488 h 2324793"/>
                <a:gd name="connsiteX15" fmla="*/ 5128501 w 6974271"/>
                <a:gd name="connsiteY15" fmla="*/ 1193598 h 2324793"/>
                <a:gd name="connsiteX16" fmla="*/ 5614521 w 6974271"/>
                <a:gd name="connsiteY16" fmla="*/ 1083206 h 2324793"/>
                <a:gd name="connsiteX17" fmla="*/ 6072209 w 6974271"/>
                <a:gd name="connsiteY17" fmla="*/ 944483 h 2324793"/>
                <a:gd name="connsiteX18" fmla="*/ 6586071 w 6974271"/>
                <a:gd name="connsiteY18" fmla="*/ 833114 h 2324793"/>
                <a:gd name="connsiteX19" fmla="*/ 6970978 w 6974271"/>
                <a:gd name="connsiteY19" fmla="*/ 624541 h 2324793"/>
                <a:gd name="connsiteX20" fmla="*/ 6731632 w 6974271"/>
                <a:gd name="connsiteY20" fmla="*/ 224491 h 2324793"/>
                <a:gd name="connsiteX21" fmla="*/ 6065861 w 6974271"/>
                <a:gd name="connsiteY21" fmla="*/ 64538 h 2324793"/>
                <a:gd name="connsiteX22" fmla="*/ 5221309 w 6974271"/>
                <a:gd name="connsiteY22" fmla="*/ 775 h 2324793"/>
                <a:gd name="connsiteX23" fmla="*/ 4539417 w 6974271"/>
                <a:gd name="connsiteY23" fmla="*/ 103841 h 2324793"/>
                <a:gd name="connsiteX24" fmla="*/ 3699996 w 6974271"/>
                <a:gd name="connsiteY24" fmla="*/ 128020 h 2324793"/>
                <a:gd name="connsiteX25" fmla="*/ 3206405 w 6974271"/>
                <a:gd name="connsiteY25" fmla="*/ 222048 h 2324793"/>
                <a:gd name="connsiteX26" fmla="*/ 2909421 w 6974271"/>
                <a:gd name="connsiteY26" fmla="*/ 323648 h 2324793"/>
                <a:gd name="connsiteX27" fmla="*/ 2581174 w 6974271"/>
                <a:gd name="connsiteY27" fmla="*/ 417433 h 2324793"/>
                <a:gd name="connsiteX28" fmla="*/ 2120067 w 6974271"/>
                <a:gd name="connsiteY28" fmla="*/ 534664 h 2324793"/>
                <a:gd name="connsiteX29" fmla="*/ 1150958 w 6974271"/>
                <a:gd name="connsiteY29" fmla="*/ 722233 h 2324793"/>
                <a:gd name="connsiteX30" fmla="*/ 465158 w 6974271"/>
                <a:gd name="connsiteY30"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087711 w 6974271"/>
                <a:gd name="connsiteY10" fmla="*/ 2058438 h 2324793"/>
                <a:gd name="connsiteX11" fmla="*/ 3335361 w 6974271"/>
                <a:gd name="connsiteY11" fmla="*/ 1721888 h 2324793"/>
                <a:gd name="connsiteX12" fmla="*/ 3799397 w 6974271"/>
                <a:gd name="connsiteY12" fmla="*/ 1572645 h 2324793"/>
                <a:gd name="connsiteX13" fmla="*/ 4614640 w 6974271"/>
                <a:gd name="connsiteY13" fmla="*/ 1601464 h 2324793"/>
                <a:gd name="connsiteX14" fmla="*/ 4973661 w 6974271"/>
                <a:gd name="connsiteY14" fmla="*/ 1442488 h 2324793"/>
                <a:gd name="connsiteX15" fmla="*/ 5128501 w 6974271"/>
                <a:gd name="connsiteY15" fmla="*/ 1193598 h 2324793"/>
                <a:gd name="connsiteX16" fmla="*/ 5614521 w 6974271"/>
                <a:gd name="connsiteY16" fmla="*/ 1083206 h 2324793"/>
                <a:gd name="connsiteX17" fmla="*/ 6072209 w 6974271"/>
                <a:gd name="connsiteY17" fmla="*/ 944483 h 2324793"/>
                <a:gd name="connsiteX18" fmla="*/ 6586071 w 6974271"/>
                <a:gd name="connsiteY18" fmla="*/ 833114 h 2324793"/>
                <a:gd name="connsiteX19" fmla="*/ 6970978 w 6974271"/>
                <a:gd name="connsiteY19" fmla="*/ 624541 h 2324793"/>
                <a:gd name="connsiteX20" fmla="*/ 6731632 w 6974271"/>
                <a:gd name="connsiteY20" fmla="*/ 224491 h 2324793"/>
                <a:gd name="connsiteX21" fmla="*/ 6065861 w 6974271"/>
                <a:gd name="connsiteY21" fmla="*/ 64538 h 2324793"/>
                <a:gd name="connsiteX22" fmla="*/ 5221309 w 6974271"/>
                <a:gd name="connsiteY22" fmla="*/ 775 h 2324793"/>
                <a:gd name="connsiteX23" fmla="*/ 4539417 w 6974271"/>
                <a:gd name="connsiteY23" fmla="*/ 103841 h 2324793"/>
                <a:gd name="connsiteX24" fmla="*/ 3699996 w 6974271"/>
                <a:gd name="connsiteY24" fmla="*/ 128020 h 2324793"/>
                <a:gd name="connsiteX25" fmla="*/ 3206405 w 6974271"/>
                <a:gd name="connsiteY25" fmla="*/ 222048 h 2324793"/>
                <a:gd name="connsiteX26" fmla="*/ 2909421 w 6974271"/>
                <a:gd name="connsiteY26" fmla="*/ 323648 h 2324793"/>
                <a:gd name="connsiteX27" fmla="*/ 2581174 w 6974271"/>
                <a:gd name="connsiteY27" fmla="*/ 417433 h 2324793"/>
                <a:gd name="connsiteX28" fmla="*/ 2120067 w 6974271"/>
                <a:gd name="connsiteY28" fmla="*/ 534664 h 2324793"/>
                <a:gd name="connsiteX29" fmla="*/ 1150958 w 6974271"/>
                <a:gd name="connsiteY29" fmla="*/ 722233 h 2324793"/>
                <a:gd name="connsiteX30" fmla="*/ 465158 w 6974271"/>
                <a:gd name="connsiteY30"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087711 w 6974271"/>
                <a:gd name="connsiteY10" fmla="*/ 2058438 h 2324793"/>
                <a:gd name="connsiteX11" fmla="*/ 3468711 w 6974271"/>
                <a:gd name="connsiteY11" fmla="*/ 1664738 h 2324793"/>
                <a:gd name="connsiteX12" fmla="*/ 3799397 w 6974271"/>
                <a:gd name="connsiteY12" fmla="*/ 1572645 h 2324793"/>
                <a:gd name="connsiteX13" fmla="*/ 4614640 w 6974271"/>
                <a:gd name="connsiteY13" fmla="*/ 1601464 h 2324793"/>
                <a:gd name="connsiteX14" fmla="*/ 4973661 w 6974271"/>
                <a:gd name="connsiteY14" fmla="*/ 1442488 h 2324793"/>
                <a:gd name="connsiteX15" fmla="*/ 5128501 w 6974271"/>
                <a:gd name="connsiteY15" fmla="*/ 1193598 h 2324793"/>
                <a:gd name="connsiteX16" fmla="*/ 5614521 w 6974271"/>
                <a:gd name="connsiteY16" fmla="*/ 1083206 h 2324793"/>
                <a:gd name="connsiteX17" fmla="*/ 6072209 w 6974271"/>
                <a:gd name="connsiteY17" fmla="*/ 944483 h 2324793"/>
                <a:gd name="connsiteX18" fmla="*/ 6586071 w 6974271"/>
                <a:gd name="connsiteY18" fmla="*/ 833114 h 2324793"/>
                <a:gd name="connsiteX19" fmla="*/ 6970978 w 6974271"/>
                <a:gd name="connsiteY19" fmla="*/ 624541 h 2324793"/>
                <a:gd name="connsiteX20" fmla="*/ 6731632 w 6974271"/>
                <a:gd name="connsiteY20" fmla="*/ 224491 h 2324793"/>
                <a:gd name="connsiteX21" fmla="*/ 6065861 w 6974271"/>
                <a:gd name="connsiteY21" fmla="*/ 64538 h 2324793"/>
                <a:gd name="connsiteX22" fmla="*/ 5221309 w 6974271"/>
                <a:gd name="connsiteY22" fmla="*/ 775 h 2324793"/>
                <a:gd name="connsiteX23" fmla="*/ 4539417 w 6974271"/>
                <a:gd name="connsiteY23" fmla="*/ 103841 h 2324793"/>
                <a:gd name="connsiteX24" fmla="*/ 3699996 w 6974271"/>
                <a:gd name="connsiteY24" fmla="*/ 128020 h 2324793"/>
                <a:gd name="connsiteX25" fmla="*/ 3206405 w 6974271"/>
                <a:gd name="connsiteY25" fmla="*/ 222048 h 2324793"/>
                <a:gd name="connsiteX26" fmla="*/ 2909421 w 6974271"/>
                <a:gd name="connsiteY26" fmla="*/ 323648 h 2324793"/>
                <a:gd name="connsiteX27" fmla="*/ 2581174 w 6974271"/>
                <a:gd name="connsiteY27" fmla="*/ 417433 h 2324793"/>
                <a:gd name="connsiteX28" fmla="*/ 2120067 w 6974271"/>
                <a:gd name="connsiteY28" fmla="*/ 534664 h 2324793"/>
                <a:gd name="connsiteX29" fmla="*/ 1150958 w 6974271"/>
                <a:gd name="connsiteY29" fmla="*/ 722233 h 2324793"/>
                <a:gd name="connsiteX30" fmla="*/ 465158 w 6974271"/>
                <a:gd name="connsiteY30"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087711 w 6974271"/>
                <a:gd name="connsiteY10" fmla="*/ 2058438 h 2324793"/>
                <a:gd name="connsiteX11" fmla="*/ 3468711 w 6974271"/>
                <a:gd name="connsiteY11" fmla="*/ 1664738 h 2324793"/>
                <a:gd name="connsiteX12" fmla="*/ 3907347 w 6974271"/>
                <a:gd name="connsiteY12" fmla="*/ 1553595 h 2324793"/>
                <a:gd name="connsiteX13" fmla="*/ 4614640 w 6974271"/>
                <a:gd name="connsiteY13" fmla="*/ 1601464 h 2324793"/>
                <a:gd name="connsiteX14" fmla="*/ 4973661 w 6974271"/>
                <a:gd name="connsiteY14" fmla="*/ 1442488 h 2324793"/>
                <a:gd name="connsiteX15" fmla="*/ 5128501 w 6974271"/>
                <a:gd name="connsiteY15" fmla="*/ 1193598 h 2324793"/>
                <a:gd name="connsiteX16" fmla="*/ 5614521 w 6974271"/>
                <a:gd name="connsiteY16" fmla="*/ 1083206 h 2324793"/>
                <a:gd name="connsiteX17" fmla="*/ 6072209 w 6974271"/>
                <a:gd name="connsiteY17" fmla="*/ 944483 h 2324793"/>
                <a:gd name="connsiteX18" fmla="*/ 6586071 w 6974271"/>
                <a:gd name="connsiteY18" fmla="*/ 833114 h 2324793"/>
                <a:gd name="connsiteX19" fmla="*/ 6970978 w 6974271"/>
                <a:gd name="connsiteY19" fmla="*/ 624541 h 2324793"/>
                <a:gd name="connsiteX20" fmla="*/ 6731632 w 6974271"/>
                <a:gd name="connsiteY20" fmla="*/ 224491 h 2324793"/>
                <a:gd name="connsiteX21" fmla="*/ 6065861 w 6974271"/>
                <a:gd name="connsiteY21" fmla="*/ 64538 h 2324793"/>
                <a:gd name="connsiteX22" fmla="*/ 5221309 w 6974271"/>
                <a:gd name="connsiteY22" fmla="*/ 775 h 2324793"/>
                <a:gd name="connsiteX23" fmla="*/ 4539417 w 6974271"/>
                <a:gd name="connsiteY23" fmla="*/ 103841 h 2324793"/>
                <a:gd name="connsiteX24" fmla="*/ 3699996 w 6974271"/>
                <a:gd name="connsiteY24" fmla="*/ 128020 h 2324793"/>
                <a:gd name="connsiteX25" fmla="*/ 3206405 w 6974271"/>
                <a:gd name="connsiteY25" fmla="*/ 222048 h 2324793"/>
                <a:gd name="connsiteX26" fmla="*/ 2909421 w 6974271"/>
                <a:gd name="connsiteY26" fmla="*/ 323648 h 2324793"/>
                <a:gd name="connsiteX27" fmla="*/ 2581174 w 6974271"/>
                <a:gd name="connsiteY27" fmla="*/ 417433 h 2324793"/>
                <a:gd name="connsiteX28" fmla="*/ 2120067 w 6974271"/>
                <a:gd name="connsiteY28" fmla="*/ 534664 h 2324793"/>
                <a:gd name="connsiteX29" fmla="*/ 1150958 w 6974271"/>
                <a:gd name="connsiteY29" fmla="*/ 722233 h 2324793"/>
                <a:gd name="connsiteX30" fmla="*/ 465158 w 6974271"/>
                <a:gd name="connsiteY30" fmla="*/ 955230 h 2324793"/>
                <a:gd name="connsiteX0" fmla="*/ 471510 w 6973687"/>
                <a:gd name="connsiteY0" fmla="*/ 1408575 h 2783023"/>
                <a:gd name="connsiteX1" fmla="*/ 204321 w 6973687"/>
                <a:gd name="connsiteY1" fmla="*/ 1512617 h 2783023"/>
                <a:gd name="connsiteX2" fmla="*/ 11378 w 6973687"/>
                <a:gd name="connsiteY2" fmla="*/ 1712886 h 2783023"/>
                <a:gd name="connsiteX3" fmla="*/ 16446 w 6973687"/>
                <a:gd name="connsiteY3" fmla="*/ 2071295 h 2783023"/>
                <a:gd name="connsiteX4" fmla="*/ 109560 w 6973687"/>
                <a:gd name="connsiteY4" fmla="*/ 2209164 h 2783023"/>
                <a:gd name="connsiteX5" fmla="*/ 351347 w 6973687"/>
                <a:gd name="connsiteY5" fmla="*/ 2324928 h 2783023"/>
                <a:gd name="connsiteX6" fmla="*/ 953132 w 6973687"/>
                <a:gd name="connsiteY6" fmla="*/ 2489540 h 2783023"/>
                <a:gd name="connsiteX7" fmla="*/ 1455759 w 6973687"/>
                <a:gd name="connsiteY7" fmla="*/ 2621913 h 2783023"/>
                <a:gd name="connsiteX8" fmla="*/ 2099063 w 6973687"/>
                <a:gd name="connsiteY8" fmla="*/ 2724978 h 2783023"/>
                <a:gd name="connsiteX9" fmla="*/ 2713059 w 6973687"/>
                <a:gd name="connsiteY9" fmla="*/ 2780664 h 2783023"/>
                <a:gd name="connsiteX10" fmla="*/ 3087711 w 6973687"/>
                <a:gd name="connsiteY10" fmla="*/ 2516668 h 2783023"/>
                <a:gd name="connsiteX11" fmla="*/ 3468711 w 6973687"/>
                <a:gd name="connsiteY11" fmla="*/ 2122968 h 2783023"/>
                <a:gd name="connsiteX12" fmla="*/ 3907347 w 6973687"/>
                <a:gd name="connsiteY12" fmla="*/ 2011825 h 2783023"/>
                <a:gd name="connsiteX13" fmla="*/ 4614640 w 6973687"/>
                <a:gd name="connsiteY13" fmla="*/ 2059694 h 2783023"/>
                <a:gd name="connsiteX14" fmla="*/ 4973661 w 6973687"/>
                <a:gd name="connsiteY14" fmla="*/ 1900718 h 2783023"/>
                <a:gd name="connsiteX15" fmla="*/ 5128501 w 6973687"/>
                <a:gd name="connsiteY15" fmla="*/ 1651828 h 2783023"/>
                <a:gd name="connsiteX16" fmla="*/ 5614521 w 6973687"/>
                <a:gd name="connsiteY16" fmla="*/ 1541436 h 2783023"/>
                <a:gd name="connsiteX17" fmla="*/ 6072209 w 6973687"/>
                <a:gd name="connsiteY17" fmla="*/ 1402713 h 2783023"/>
                <a:gd name="connsiteX18" fmla="*/ 6586071 w 6973687"/>
                <a:gd name="connsiteY18" fmla="*/ 1291344 h 2783023"/>
                <a:gd name="connsiteX19" fmla="*/ 6970978 w 6973687"/>
                <a:gd name="connsiteY19" fmla="*/ 1082771 h 2783023"/>
                <a:gd name="connsiteX20" fmla="*/ 6731632 w 6973687"/>
                <a:gd name="connsiteY20" fmla="*/ 682721 h 2783023"/>
                <a:gd name="connsiteX21" fmla="*/ 6250011 w 6973687"/>
                <a:gd name="connsiteY21" fmla="*/ 2068 h 2783023"/>
                <a:gd name="connsiteX22" fmla="*/ 5221309 w 6973687"/>
                <a:gd name="connsiteY22" fmla="*/ 459005 h 2783023"/>
                <a:gd name="connsiteX23" fmla="*/ 4539417 w 6973687"/>
                <a:gd name="connsiteY23" fmla="*/ 562071 h 2783023"/>
                <a:gd name="connsiteX24" fmla="*/ 3699996 w 6973687"/>
                <a:gd name="connsiteY24" fmla="*/ 586250 h 2783023"/>
                <a:gd name="connsiteX25" fmla="*/ 3206405 w 6973687"/>
                <a:gd name="connsiteY25" fmla="*/ 680278 h 2783023"/>
                <a:gd name="connsiteX26" fmla="*/ 2909421 w 6973687"/>
                <a:gd name="connsiteY26" fmla="*/ 781878 h 2783023"/>
                <a:gd name="connsiteX27" fmla="*/ 2581174 w 6973687"/>
                <a:gd name="connsiteY27" fmla="*/ 875663 h 2783023"/>
                <a:gd name="connsiteX28" fmla="*/ 2120067 w 6973687"/>
                <a:gd name="connsiteY28" fmla="*/ 992894 h 2783023"/>
                <a:gd name="connsiteX29" fmla="*/ 1150958 w 6973687"/>
                <a:gd name="connsiteY29" fmla="*/ 1180463 h 2783023"/>
                <a:gd name="connsiteX30" fmla="*/ 465158 w 6973687"/>
                <a:gd name="connsiteY30" fmla="*/ 1413460 h 2783023"/>
                <a:gd name="connsiteX0" fmla="*/ 471510 w 6976096"/>
                <a:gd name="connsiteY0" fmla="*/ 1408575 h 2783023"/>
                <a:gd name="connsiteX1" fmla="*/ 204321 w 6976096"/>
                <a:gd name="connsiteY1" fmla="*/ 1512617 h 2783023"/>
                <a:gd name="connsiteX2" fmla="*/ 11378 w 6976096"/>
                <a:gd name="connsiteY2" fmla="*/ 1712886 h 2783023"/>
                <a:gd name="connsiteX3" fmla="*/ 16446 w 6976096"/>
                <a:gd name="connsiteY3" fmla="*/ 2071295 h 2783023"/>
                <a:gd name="connsiteX4" fmla="*/ 109560 w 6976096"/>
                <a:gd name="connsiteY4" fmla="*/ 2209164 h 2783023"/>
                <a:gd name="connsiteX5" fmla="*/ 351347 w 6976096"/>
                <a:gd name="connsiteY5" fmla="*/ 2324928 h 2783023"/>
                <a:gd name="connsiteX6" fmla="*/ 953132 w 6976096"/>
                <a:gd name="connsiteY6" fmla="*/ 2489540 h 2783023"/>
                <a:gd name="connsiteX7" fmla="*/ 1455759 w 6976096"/>
                <a:gd name="connsiteY7" fmla="*/ 2621913 h 2783023"/>
                <a:gd name="connsiteX8" fmla="*/ 2099063 w 6976096"/>
                <a:gd name="connsiteY8" fmla="*/ 2724978 h 2783023"/>
                <a:gd name="connsiteX9" fmla="*/ 2713059 w 6976096"/>
                <a:gd name="connsiteY9" fmla="*/ 2780664 h 2783023"/>
                <a:gd name="connsiteX10" fmla="*/ 3087711 w 6976096"/>
                <a:gd name="connsiteY10" fmla="*/ 2516668 h 2783023"/>
                <a:gd name="connsiteX11" fmla="*/ 3468711 w 6976096"/>
                <a:gd name="connsiteY11" fmla="*/ 2122968 h 2783023"/>
                <a:gd name="connsiteX12" fmla="*/ 3907347 w 6976096"/>
                <a:gd name="connsiteY12" fmla="*/ 2011825 h 2783023"/>
                <a:gd name="connsiteX13" fmla="*/ 4614640 w 6976096"/>
                <a:gd name="connsiteY13" fmla="*/ 2059694 h 2783023"/>
                <a:gd name="connsiteX14" fmla="*/ 4973661 w 6976096"/>
                <a:gd name="connsiteY14" fmla="*/ 1900718 h 2783023"/>
                <a:gd name="connsiteX15" fmla="*/ 5128501 w 6976096"/>
                <a:gd name="connsiteY15" fmla="*/ 1651828 h 2783023"/>
                <a:gd name="connsiteX16" fmla="*/ 5614521 w 6976096"/>
                <a:gd name="connsiteY16" fmla="*/ 1541436 h 2783023"/>
                <a:gd name="connsiteX17" fmla="*/ 6072209 w 6976096"/>
                <a:gd name="connsiteY17" fmla="*/ 1402713 h 2783023"/>
                <a:gd name="connsiteX18" fmla="*/ 6586071 w 6976096"/>
                <a:gd name="connsiteY18" fmla="*/ 1291344 h 2783023"/>
                <a:gd name="connsiteX19" fmla="*/ 6970978 w 6976096"/>
                <a:gd name="connsiteY19" fmla="*/ 1082771 h 2783023"/>
                <a:gd name="connsiteX20" fmla="*/ 6769732 w 6976096"/>
                <a:gd name="connsiteY20" fmla="*/ 339821 h 2783023"/>
                <a:gd name="connsiteX21" fmla="*/ 6250011 w 6976096"/>
                <a:gd name="connsiteY21" fmla="*/ 2068 h 2783023"/>
                <a:gd name="connsiteX22" fmla="*/ 5221309 w 6976096"/>
                <a:gd name="connsiteY22" fmla="*/ 459005 h 2783023"/>
                <a:gd name="connsiteX23" fmla="*/ 4539417 w 6976096"/>
                <a:gd name="connsiteY23" fmla="*/ 562071 h 2783023"/>
                <a:gd name="connsiteX24" fmla="*/ 3699996 w 6976096"/>
                <a:gd name="connsiteY24" fmla="*/ 586250 h 2783023"/>
                <a:gd name="connsiteX25" fmla="*/ 3206405 w 6976096"/>
                <a:gd name="connsiteY25" fmla="*/ 680278 h 2783023"/>
                <a:gd name="connsiteX26" fmla="*/ 2909421 w 6976096"/>
                <a:gd name="connsiteY26" fmla="*/ 781878 h 2783023"/>
                <a:gd name="connsiteX27" fmla="*/ 2581174 w 6976096"/>
                <a:gd name="connsiteY27" fmla="*/ 875663 h 2783023"/>
                <a:gd name="connsiteX28" fmla="*/ 2120067 w 6976096"/>
                <a:gd name="connsiteY28" fmla="*/ 992894 h 2783023"/>
                <a:gd name="connsiteX29" fmla="*/ 1150958 w 6976096"/>
                <a:gd name="connsiteY29" fmla="*/ 1180463 h 2783023"/>
                <a:gd name="connsiteX30" fmla="*/ 465158 w 6976096"/>
                <a:gd name="connsiteY30" fmla="*/ 1413460 h 2783023"/>
                <a:gd name="connsiteX0" fmla="*/ 471510 w 6976096"/>
                <a:gd name="connsiteY0" fmla="*/ 1430364 h 2804812"/>
                <a:gd name="connsiteX1" fmla="*/ 204321 w 6976096"/>
                <a:gd name="connsiteY1" fmla="*/ 1534406 h 2804812"/>
                <a:gd name="connsiteX2" fmla="*/ 11378 w 6976096"/>
                <a:gd name="connsiteY2" fmla="*/ 1734675 h 2804812"/>
                <a:gd name="connsiteX3" fmla="*/ 16446 w 6976096"/>
                <a:gd name="connsiteY3" fmla="*/ 2093084 h 2804812"/>
                <a:gd name="connsiteX4" fmla="*/ 109560 w 6976096"/>
                <a:gd name="connsiteY4" fmla="*/ 2230953 h 2804812"/>
                <a:gd name="connsiteX5" fmla="*/ 351347 w 6976096"/>
                <a:gd name="connsiteY5" fmla="*/ 2346717 h 2804812"/>
                <a:gd name="connsiteX6" fmla="*/ 953132 w 6976096"/>
                <a:gd name="connsiteY6" fmla="*/ 2511329 h 2804812"/>
                <a:gd name="connsiteX7" fmla="*/ 1455759 w 6976096"/>
                <a:gd name="connsiteY7" fmla="*/ 2643702 h 2804812"/>
                <a:gd name="connsiteX8" fmla="*/ 2099063 w 6976096"/>
                <a:gd name="connsiteY8" fmla="*/ 2746767 h 2804812"/>
                <a:gd name="connsiteX9" fmla="*/ 2713059 w 6976096"/>
                <a:gd name="connsiteY9" fmla="*/ 2802453 h 2804812"/>
                <a:gd name="connsiteX10" fmla="*/ 3087711 w 6976096"/>
                <a:gd name="connsiteY10" fmla="*/ 2538457 h 2804812"/>
                <a:gd name="connsiteX11" fmla="*/ 3468711 w 6976096"/>
                <a:gd name="connsiteY11" fmla="*/ 2144757 h 2804812"/>
                <a:gd name="connsiteX12" fmla="*/ 3907347 w 6976096"/>
                <a:gd name="connsiteY12" fmla="*/ 2033614 h 2804812"/>
                <a:gd name="connsiteX13" fmla="*/ 4614640 w 6976096"/>
                <a:gd name="connsiteY13" fmla="*/ 2081483 h 2804812"/>
                <a:gd name="connsiteX14" fmla="*/ 4973661 w 6976096"/>
                <a:gd name="connsiteY14" fmla="*/ 1922507 h 2804812"/>
                <a:gd name="connsiteX15" fmla="*/ 5128501 w 6976096"/>
                <a:gd name="connsiteY15" fmla="*/ 1673617 h 2804812"/>
                <a:gd name="connsiteX16" fmla="*/ 5614521 w 6976096"/>
                <a:gd name="connsiteY16" fmla="*/ 1563225 h 2804812"/>
                <a:gd name="connsiteX17" fmla="*/ 6072209 w 6976096"/>
                <a:gd name="connsiteY17" fmla="*/ 1424502 h 2804812"/>
                <a:gd name="connsiteX18" fmla="*/ 6586071 w 6976096"/>
                <a:gd name="connsiteY18" fmla="*/ 1313133 h 2804812"/>
                <a:gd name="connsiteX19" fmla="*/ 6970978 w 6976096"/>
                <a:gd name="connsiteY19" fmla="*/ 1104560 h 2804812"/>
                <a:gd name="connsiteX20" fmla="*/ 6769732 w 6976096"/>
                <a:gd name="connsiteY20" fmla="*/ 361610 h 2804812"/>
                <a:gd name="connsiteX21" fmla="*/ 6250011 w 6976096"/>
                <a:gd name="connsiteY21" fmla="*/ 23857 h 2804812"/>
                <a:gd name="connsiteX22" fmla="*/ 5183209 w 6976096"/>
                <a:gd name="connsiteY22" fmla="*/ 74394 h 2804812"/>
                <a:gd name="connsiteX23" fmla="*/ 4539417 w 6976096"/>
                <a:gd name="connsiteY23" fmla="*/ 583860 h 2804812"/>
                <a:gd name="connsiteX24" fmla="*/ 3699996 w 6976096"/>
                <a:gd name="connsiteY24" fmla="*/ 608039 h 2804812"/>
                <a:gd name="connsiteX25" fmla="*/ 3206405 w 6976096"/>
                <a:gd name="connsiteY25" fmla="*/ 702067 h 2804812"/>
                <a:gd name="connsiteX26" fmla="*/ 2909421 w 6976096"/>
                <a:gd name="connsiteY26" fmla="*/ 803667 h 2804812"/>
                <a:gd name="connsiteX27" fmla="*/ 2581174 w 6976096"/>
                <a:gd name="connsiteY27" fmla="*/ 897452 h 2804812"/>
                <a:gd name="connsiteX28" fmla="*/ 2120067 w 6976096"/>
                <a:gd name="connsiteY28" fmla="*/ 1014683 h 2804812"/>
                <a:gd name="connsiteX29" fmla="*/ 1150958 w 6976096"/>
                <a:gd name="connsiteY29" fmla="*/ 1202252 h 2804812"/>
                <a:gd name="connsiteX30" fmla="*/ 465158 w 6976096"/>
                <a:gd name="connsiteY30" fmla="*/ 1435249 h 2804812"/>
                <a:gd name="connsiteX0" fmla="*/ 471510 w 6976096"/>
                <a:gd name="connsiteY0" fmla="*/ 1422306 h 2796754"/>
                <a:gd name="connsiteX1" fmla="*/ 204321 w 6976096"/>
                <a:gd name="connsiteY1" fmla="*/ 1526348 h 2796754"/>
                <a:gd name="connsiteX2" fmla="*/ 11378 w 6976096"/>
                <a:gd name="connsiteY2" fmla="*/ 1726617 h 2796754"/>
                <a:gd name="connsiteX3" fmla="*/ 16446 w 6976096"/>
                <a:gd name="connsiteY3" fmla="*/ 2085026 h 2796754"/>
                <a:gd name="connsiteX4" fmla="*/ 109560 w 6976096"/>
                <a:gd name="connsiteY4" fmla="*/ 2222895 h 2796754"/>
                <a:gd name="connsiteX5" fmla="*/ 351347 w 6976096"/>
                <a:gd name="connsiteY5" fmla="*/ 2338659 h 2796754"/>
                <a:gd name="connsiteX6" fmla="*/ 953132 w 6976096"/>
                <a:gd name="connsiteY6" fmla="*/ 2503271 h 2796754"/>
                <a:gd name="connsiteX7" fmla="*/ 1455759 w 6976096"/>
                <a:gd name="connsiteY7" fmla="*/ 2635644 h 2796754"/>
                <a:gd name="connsiteX8" fmla="*/ 2099063 w 6976096"/>
                <a:gd name="connsiteY8" fmla="*/ 2738709 h 2796754"/>
                <a:gd name="connsiteX9" fmla="*/ 2713059 w 6976096"/>
                <a:gd name="connsiteY9" fmla="*/ 2794395 h 2796754"/>
                <a:gd name="connsiteX10" fmla="*/ 3087711 w 6976096"/>
                <a:gd name="connsiteY10" fmla="*/ 2530399 h 2796754"/>
                <a:gd name="connsiteX11" fmla="*/ 3468711 w 6976096"/>
                <a:gd name="connsiteY11" fmla="*/ 2136699 h 2796754"/>
                <a:gd name="connsiteX12" fmla="*/ 3907347 w 6976096"/>
                <a:gd name="connsiteY12" fmla="*/ 2025556 h 2796754"/>
                <a:gd name="connsiteX13" fmla="*/ 4614640 w 6976096"/>
                <a:gd name="connsiteY13" fmla="*/ 2073425 h 2796754"/>
                <a:gd name="connsiteX14" fmla="*/ 4973661 w 6976096"/>
                <a:gd name="connsiteY14" fmla="*/ 1914449 h 2796754"/>
                <a:gd name="connsiteX15" fmla="*/ 5128501 w 6976096"/>
                <a:gd name="connsiteY15" fmla="*/ 1665559 h 2796754"/>
                <a:gd name="connsiteX16" fmla="*/ 5614521 w 6976096"/>
                <a:gd name="connsiteY16" fmla="*/ 1555167 h 2796754"/>
                <a:gd name="connsiteX17" fmla="*/ 6072209 w 6976096"/>
                <a:gd name="connsiteY17" fmla="*/ 1416444 h 2796754"/>
                <a:gd name="connsiteX18" fmla="*/ 6586071 w 6976096"/>
                <a:gd name="connsiteY18" fmla="*/ 1305075 h 2796754"/>
                <a:gd name="connsiteX19" fmla="*/ 6970978 w 6976096"/>
                <a:gd name="connsiteY19" fmla="*/ 1096502 h 2796754"/>
                <a:gd name="connsiteX20" fmla="*/ 6769732 w 6976096"/>
                <a:gd name="connsiteY20" fmla="*/ 353552 h 2796754"/>
                <a:gd name="connsiteX21" fmla="*/ 6250011 w 6976096"/>
                <a:gd name="connsiteY21" fmla="*/ 15799 h 2796754"/>
                <a:gd name="connsiteX22" fmla="*/ 5183209 w 6976096"/>
                <a:gd name="connsiteY22" fmla="*/ 66336 h 2796754"/>
                <a:gd name="connsiteX23" fmla="*/ 4425117 w 6976096"/>
                <a:gd name="connsiteY23" fmla="*/ 385302 h 2796754"/>
                <a:gd name="connsiteX24" fmla="*/ 3699996 w 6976096"/>
                <a:gd name="connsiteY24" fmla="*/ 599981 h 2796754"/>
                <a:gd name="connsiteX25" fmla="*/ 3206405 w 6976096"/>
                <a:gd name="connsiteY25" fmla="*/ 694009 h 2796754"/>
                <a:gd name="connsiteX26" fmla="*/ 2909421 w 6976096"/>
                <a:gd name="connsiteY26" fmla="*/ 795609 h 2796754"/>
                <a:gd name="connsiteX27" fmla="*/ 2581174 w 6976096"/>
                <a:gd name="connsiteY27" fmla="*/ 889394 h 2796754"/>
                <a:gd name="connsiteX28" fmla="*/ 2120067 w 6976096"/>
                <a:gd name="connsiteY28" fmla="*/ 1006625 h 2796754"/>
                <a:gd name="connsiteX29" fmla="*/ 1150958 w 6976096"/>
                <a:gd name="connsiteY29" fmla="*/ 1194194 h 2796754"/>
                <a:gd name="connsiteX30" fmla="*/ 465158 w 6976096"/>
                <a:gd name="connsiteY30" fmla="*/ 1427191 h 2796754"/>
                <a:gd name="connsiteX0" fmla="*/ 471510 w 6976096"/>
                <a:gd name="connsiteY0" fmla="*/ 1417082 h 2791530"/>
                <a:gd name="connsiteX1" fmla="*/ 204321 w 6976096"/>
                <a:gd name="connsiteY1" fmla="*/ 1521124 h 2791530"/>
                <a:gd name="connsiteX2" fmla="*/ 11378 w 6976096"/>
                <a:gd name="connsiteY2" fmla="*/ 1721393 h 2791530"/>
                <a:gd name="connsiteX3" fmla="*/ 16446 w 6976096"/>
                <a:gd name="connsiteY3" fmla="*/ 2079802 h 2791530"/>
                <a:gd name="connsiteX4" fmla="*/ 109560 w 6976096"/>
                <a:gd name="connsiteY4" fmla="*/ 2217671 h 2791530"/>
                <a:gd name="connsiteX5" fmla="*/ 351347 w 6976096"/>
                <a:gd name="connsiteY5" fmla="*/ 2333435 h 2791530"/>
                <a:gd name="connsiteX6" fmla="*/ 953132 w 6976096"/>
                <a:gd name="connsiteY6" fmla="*/ 2498047 h 2791530"/>
                <a:gd name="connsiteX7" fmla="*/ 1455759 w 6976096"/>
                <a:gd name="connsiteY7" fmla="*/ 2630420 h 2791530"/>
                <a:gd name="connsiteX8" fmla="*/ 2099063 w 6976096"/>
                <a:gd name="connsiteY8" fmla="*/ 2733485 h 2791530"/>
                <a:gd name="connsiteX9" fmla="*/ 2713059 w 6976096"/>
                <a:gd name="connsiteY9" fmla="*/ 2789171 h 2791530"/>
                <a:gd name="connsiteX10" fmla="*/ 3087711 w 6976096"/>
                <a:gd name="connsiteY10" fmla="*/ 2525175 h 2791530"/>
                <a:gd name="connsiteX11" fmla="*/ 3468711 w 6976096"/>
                <a:gd name="connsiteY11" fmla="*/ 2131475 h 2791530"/>
                <a:gd name="connsiteX12" fmla="*/ 3907347 w 6976096"/>
                <a:gd name="connsiteY12" fmla="*/ 2020332 h 2791530"/>
                <a:gd name="connsiteX13" fmla="*/ 4614640 w 6976096"/>
                <a:gd name="connsiteY13" fmla="*/ 2068201 h 2791530"/>
                <a:gd name="connsiteX14" fmla="*/ 4973661 w 6976096"/>
                <a:gd name="connsiteY14" fmla="*/ 1909225 h 2791530"/>
                <a:gd name="connsiteX15" fmla="*/ 5128501 w 6976096"/>
                <a:gd name="connsiteY15" fmla="*/ 1660335 h 2791530"/>
                <a:gd name="connsiteX16" fmla="*/ 5614521 w 6976096"/>
                <a:gd name="connsiteY16" fmla="*/ 1549943 h 2791530"/>
                <a:gd name="connsiteX17" fmla="*/ 6072209 w 6976096"/>
                <a:gd name="connsiteY17" fmla="*/ 1411220 h 2791530"/>
                <a:gd name="connsiteX18" fmla="*/ 6586071 w 6976096"/>
                <a:gd name="connsiteY18" fmla="*/ 1299851 h 2791530"/>
                <a:gd name="connsiteX19" fmla="*/ 6970978 w 6976096"/>
                <a:gd name="connsiteY19" fmla="*/ 1091278 h 2791530"/>
                <a:gd name="connsiteX20" fmla="*/ 6769732 w 6976096"/>
                <a:gd name="connsiteY20" fmla="*/ 348328 h 2791530"/>
                <a:gd name="connsiteX21" fmla="*/ 6250011 w 6976096"/>
                <a:gd name="connsiteY21" fmla="*/ 10575 h 2791530"/>
                <a:gd name="connsiteX22" fmla="*/ 5183209 w 6976096"/>
                <a:gd name="connsiteY22" fmla="*/ 61112 h 2791530"/>
                <a:gd name="connsiteX23" fmla="*/ 4653717 w 6976096"/>
                <a:gd name="connsiteY23" fmla="*/ 176878 h 2791530"/>
                <a:gd name="connsiteX24" fmla="*/ 3699996 w 6976096"/>
                <a:gd name="connsiteY24" fmla="*/ 594757 h 2791530"/>
                <a:gd name="connsiteX25" fmla="*/ 3206405 w 6976096"/>
                <a:gd name="connsiteY25" fmla="*/ 688785 h 2791530"/>
                <a:gd name="connsiteX26" fmla="*/ 2909421 w 6976096"/>
                <a:gd name="connsiteY26" fmla="*/ 790385 h 2791530"/>
                <a:gd name="connsiteX27" fmla="*/ 2581174 w 6976096"/>
                <a:gd name="connsiteY27" fmla="*/ 884170 h 2791530"/>
                <a:gd name="connsiteX28" fmla="*/ 2120067 w 6976096"/>
                <a:gd name="connsiteY28" fmla="*/ 1001401 h 2791530"/>
                <a:gd name="connsiteX29" fmla="*/ 1150958 w 6976096"/>
                <a:gd name="connsiteY29" fmla="*/ 1188970 h 2791530"/>
                <a:gd name="connsiteX30" fmla="*/ 465158 w 6976096"/>
                <a:gd name="connsiteY30" fmla="*/ 1421967 h 2791530"/>
                <a:gd name="connsiteX0" fmla="*/ 471510 w 6976096"/>
                <a:gd name="connsiteY0" fmla="*/ 1416514 h 2790962"/>
                <a:gd name="connsiteX1" fmla="*/ 204321 w 6976096"/>
                <a:gd name="connsiteY1" fmla="*/ 1520556 h 2790962"/>
                <a:gd name="connsiteX2" fmla="*/ 11378 w 6976096"/>
                <a:gd name="connsiteY2" fmla="*/ 1720825 h 2790962"/>
                <a:gd name="connsiteX3" fmla="*/ 16446 w 6976096"/>
                <a:gd name="connsiteY3" fmla="*/ 2079234 h 2790962"/>
                <a:gd name="connsiteX4" fmla="*/ 109560 w 6976096"/>
                <a:gd name="connsiteY4" fmla="*/ 2217103 h 2790962"/>
                <a:gd name="connsiteX5" fmla="*/ 351347 w 6976096"/>
                <a:gd name="connsiteY5" fmla="*/ 2332867 h 2790962"/>
                <a:gd name="connsiteX6" fmla="*/ 953132 w 6976096"/>
                <a:gd name="connsiteY6" fmla="*/ 2497479 h 2790962"/>
                <a:gd name="connsiteX7" fmla="*/ 1455759 w 6976096"/>
                <a:gd name="connsiteY7" fmla="*/ 2629852 h 2790962"/>
                <a:gd name="connsiteX8" fmla="*/ 2099063 w 6976096"/>
                <a:gd name="connsiteY8" fmla="*/ 2732917 h 2790962"/>
                <a:gd name="connsiteX9" fmla="*/ 2713059 w 6976096"/>
                <a:gd name="connsiteY9" fmla="*/ 2788603 h 2790962"/>
                <a:gd name="connsiteX10" fmla="*/ 3087711 w 6976096"/>
                <a:gd name="connsiteY10" fmla="*/ 2524607 h 2790962"/>
                <a:gd name="connsiteX11" fmla="*/ 3468711 w 6976096"/>
                <a:gd name="connsiteY11" fmla="*/ 2130907 h 2790962"/>
                <a:gd name="connsiteX12" fmla="*/ 3907347 w 6976096"/>
                <a:gd name="connsiteY12" fmla="*/ 2019764 h 2790962"/>
                <a:gd name="connsiteX13" fmla="*/ 4614640 w 6976096"/>
                <a:gd name="connsiteY13" fmla="*/ 2067633 h 2790962"/>
                <a:gd name="connsiteX14" fmla="*/ 4973661 w 6976096"/>
                <a:gd name="connsiteY14" fmla="*/ 1908657 h 2790962"/>
                <a:gd name="connsiteX15" fmla="*/ 5128501 w 6976096"/>
                <a:gd name="connsiteY15" fmla="*/ 1659767 h 2790962"/>
                <a:gd name="connsiteX16" fmla="*/ 5614521 w 6976096"/>
                <a:gd name="connsiteY16" fmla="*/ 1549375 h 2790962"/>
                <a:gd name="connsiteX17" fmla="*/ 6072209 w 6976096"/>
                <a:gd name="connsiteY17" fmla="*/ 1410652 h 2790962"/>
                <a:gd name="connsiteX18" fmla="*/ 6586071 w 6976096"/>
                <a:gd name="connsiteY18" fmla="*/ 1299283 h 2790962"/>
                <a:gd name="connsiteX19" fmla="*/ 6970978 w 6976096"/>
                <a:gd name="connsiteY19" fmla="*/ 1090710 h 2790962"/>
                <a:gd name="connsiteX20" fmla="*/ 6769732 w 6976096"/>
                <a:gd name="connsiteY20" fmla="*/ 347760 h 2790962"/>
                <a:gd name="connsiteX21" fmla="*/ 6250011 w 6976096"/>
                <a:gd name="connsiteY21" fmla="*/ 10007 h 2790962"/>
                <a:gd name="connsiteX22" fmla="*/ 5183209 w 6976096"/>
                <a:gd name="connsiteY22" fmla="*/ 60544 h 2790962"/>
                <a:gd name="connsiteX23" fmla="*/ 4653717 w 6976096"/>
                <a:gd name="connsiteY23" fmla="*/ 144560 h 2790962"/>
                <a:gd name="connsiteX24" fmla="*/ 3699996 w 6976096"/>
                <a:gd name="connsiteY24" fmla="*/ 594189 h 2790962"/>
                <a:gd name="connsiteX25" fmla="*/ 3206405 w 6976096"/>
                <a:gd name="connsiteY25" fmla="*/ 688217 h 2790962"/>
                <a:gd name="connsiteX26" fmla="*/ 2909421 w 6976096"/>
                <a:gd name="connsiteY26" fmla="*/ 789817 h 2790962"/>
                <a:gd name="connsiteX27" fmla="*/ 2581174 w 6976096"/>
                <a:gd name="connsiteY27" fmla="*/ 883602 h 2790962"/>
                <a:gd name="connsiteX28" fmla="*/ 2120067 w 6976096"/>
                <a:gd name="connsiteY28" fmla="*/ 1000833 h 2790962"/>
                <a:gd name="connsiteX29" fmla="*/ 1150958 w 6976096"/>
                <a:gd name="connsiteY29" fmla="*/ 1188402 h 2790962"/>
                <a:gd name="connsiteX30" fmla="*/ 465158 w 6976096"/>
                <a:gd name="connsiteY30" fmla="*/ 1421399 h 2790962"/>
                <a:gd name="connsiteX0" fmla="*/ 471510 w 6976096"/>
                <a:gd name="connsiteY0" fmla="*/ 1421794 h 2796242"/>
                <a:gd name="connsiteX1" fmla="*/ 204321 w 6976096"/>
                <a:gd name="connsiteY1" fmla="*/ 1525836 h 2796242"/>
                <a:gd name="connsiteX2" fmla="*/ 11378 w 6976096"/>
                <a:gd name="connsiteY2" fmla="*/ 1726105 h 2796242"/>
                <a:gd name="connsiteX3" fmla="*/ 16446 w 6976096"/>
                <a:gd name="connsiteY3" fmla="*/ 2084514 h 2796242"/>
                <a:gd name="connsiteX4" fmla="*/ 109560 w 6976096"/>
                <a:gd name="connsiteY4" fmla="*/ 2222383 h 2796242"/>
                <a:gd name="connsiteX5" fmla="*/ 351347 w 6976096"/>
                <a:gd name="connsiteY5" fmla="*/ 2338147 h 2796242"/>
                <a:gd name="connsiteX6" fmla="*/ 953132 w 6976096"/>
                <a:gd name="connsiteY6" fmla="*/ 2502759 h 2796242"/>
                <a:gd name="connsiteX7" fmla="*/ 1455759 w 6976096"/>
                <a:gd name="connsiteY7" fmla="*/ 2635132 h 2796242"/>
                <a:gd name="connsiteX8" fmla="*/ 2099063 w 6976096"/>
                <a:gd name="connsiteY8" fmla="*/ 2738197 h 2796242"/>
                <a:gd name="connsiteX9" fmla="*/ 2713059 w 6976096"/>
                <a:gd name="connsiteY9" fmla="*/ 2793883 h 2796242"/>
                <a:gd name="connsiteX10" fmla="*/ 3087711 w 6976096"/>
                <a:gd name="connsiteY10" fmla="*/ 2529887 h 2796242"/>
                <a:gd name="connsiteX11" fmla="*/ 3468711 w 6976096"/>
                <a:gd name="connsiteY11" fmla="*/ 2136187 h 2796242"/>
                <a:gd name="connsiteX12" fmla="*/ 3907347 w 6976096"/>
                <a:gd name="connsiteY12" fmla="*/ 2025044 h 2796242"/>
                <a:gd name="connsiteX13" fmla="*/ 4614640 w 6976096"/>
                <a:gd name="connsiteY13" fmla="*/ 2072913 h 2796242"/>
                <a:gd name="connsiteX14" fmla="*/ 4973661 w 6976096"/>
                <a:gd name="connsiteY14" fmla="*/ 1913937 h 2796242"/>
                <a:gd name="connsiteX15" fmla="*/ 5128501 w 6976096"/>
                <a:gd name="connsiteY15" fmla="*/ 1665047 h 2796242"/>
                <a:gd name="connsiteX16" fmla="*/ 5614521 w 6976096"/>
                <a:gd name="connsiteY16" fmla="*/ 1554655 h 2796242"/>
                <a:gd name="connsiteX17" fmla="*/ 6072209 w 6976096"/>
                <a:gd name="connsiteY17" fmla="*/ 1415932 h 2796242"/>
                <a:gd name="connsiteX18" fmla="*/ 6586071 w 6976096"/>
                <a:gd name="connsiteY18" fmla="*/ 1304563 h 2796242"/>
                <a:gd name="connsiteX19" fmla="*/ 6970978 w 6976096"/>
                <a:gd name="connsiteY19" fmla="*/ 1095990 h 2796242"/>
                <a:gd name="connsiteX20" fmla="*/ 6769732 w 6976096"/>
                <a:gd name="connsiteY20" fmla="*/ 353040 h 2796242"/>
                <a:gd name="connsiteX21" fmla="*/ 6250011 w 6976096"/>
                <a:gd name="connsiteY21" fmla="*/ 15287 h 2796242"/>
                <a:gd name="connsiteX22" fmla="*/ 5208609 w 6976096"/>
                <a:gd name="connsiteY22" fmla="*/ 34074 h 2796242"/>
                <a:gd name="connsiteX23" fmla="*/ 4653717 w 6976096"/>
                <a:gd name="connsiteY23" fmla="*/ 149840 h 2796242"/>
                <a:gd name="connsiteX24" fmla="*/ 3699996 w 6976096"/>
                <a:gd name="connsiteY24" fmla="*/ 599469 h 2796242"/>
                <a:gd name="connsiteX25" fmla="*/ 3206405 w 6976096"/>
                <a:gd name="connsiteY25" fmla="*/ 693497 h 2796242"/>
                <a:gd name="connsiteX26" fmla="*/ 2909421 w 6976096"/>
                <a:gd name="connsiteY26" fmla="*/ 795097 h 2796242"/>
                <a:gd name="connsiteX27" fmla="*/ 2581174 w 6976096"/>
                <a:gd name="connsiteY27" fmla="*/ 888882 h 2796242"/>
                <a:gd name="connsiteX28" fmla="*/ 2120067 w 6976096"/>
                <a:gd name="connsiteY28" fmla="*/ 1006113 h 2796242"/>
                <a:gd name="connsiteX29" fmla="*/ 1150958 w 6976096"/>
                <a:gd name="connsiteY29" fmla="*/ 1193682 h 2796242"/>
                <a:gd name="connsiteX30" fmla="*/ 465158 w 6976096"/>
                <a:gd name="connsiteY30"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14521 w 6909668"/>
                <a:gd name="connsiteY16" fmla="*/ 1554655 h 2796242"/>
                <a:gd name="connsiteX17" fmla="*/ 6072209 w 6909668"/>
                <a:gd name="connsiteY17" fmla="*/ 1415932 h 2796242"/>
                <a:gd name="connsiteX18" fmla="*/ 6586071 w 6909668"/>
                <a:gd name="connsiteY18" fmla="*/ 1304563 h 2796242"/>
                <a:gd name="connsiteX19" fmla="*/ 6901128 w 6909668"/>
                <a:gd name="connsiteY19" fmla="*/ 924540 h 2796242"/>
                <a:gd name="connsiteX20" fmla="*/ 6769732 w 6909668"/>
                <a:gd name="connsiteY20" fmla="*/ 353040 h 2796242"/>
                <a:gd name="connsiteX21" fmla="*/ 6250011 w 6909668"/>
                <a:gd name="connsiteY21" fmla="*/ 15287 h 2796242"/>
                <a:gd name="connsiteX22" fmla="*/ 5208609 w 6909668"/>
                <a:gd name="connsiteY22" fmla="*/ 34074 h 2796242"/>
                <a:gd name="connsiteX23" fmla="*/ 4653717 w 6909668"/>
                <a:gd name="connsiteY23" fmla="*/ 149840 h 2796242"/>
                <a:gd name="connsiteX24" fmla="*/ 3699996 w 6909668"/>
                <a:gd name="connsiteY24" fmla="*/ 599469 h 2796242"/>
                <a:gd name="connsiteX25" fmla="*/ 3206405 w 6909668"/>
                <a:gd name="connsiteY25" fmla="*/ 693497 h 2796242"/>
                <a:gd name="connsiteX26" fmla="*/ 2909421 w 6909668"/>
                <a:gd name="connsiteY26" fmla="*/ 795097 h 2796242"/>
                <a:gd name="connsiteX27" fmla="*/ 2581174 w 6909668"/>
                <a:gd name="connsiteY27" fmla="*/ 888882 h 2796242"/>
                <a:gd name="connsiteX28" fmla="*/ 2120067 w 6909668"/>
                <a:gd name="connsiteY28" fmla="*/ 1006113 h 2796242"/>
                <a:gd name="connsiteX29" fmla="*/ 1150958 w 6909668"/>
                <a:gd name="connsiteY29" fmla="*/ 1193682 h 2796242"/>
                <a:gd name="connsiteX30" fmla="*/ 465158 w 6909668"/>
                <a:gd name="connsiteY30"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14521 w 6909668"/>
                <a:gd name="connsiteY16" fmla="*/ 1554655 h 2796242"/>
                <a:gd name="connsiteX17" fmla="*/ 6072209 w 6909668"/>
                <a:gd name="connsiteY17" fmla="*/ 1415932 h 2796242"/>
                <a:gd name="connsiteX18" fmla="*/ 6586071 w 6909668"/>
                <a:gd name="connsiteY18" fmla="*/ 1304563 h 2796242"/>
                <a:gd name="connsiteX19" fmla="*/ 6901128 w 6909668"/>
                <a:gd name="connsiteY19" fmla="*/ 924540 h 2796242"/>
                <a:gd name="connsiteX20" fmla="*/ 6769732 w 6909668"/>
                <a:gd name="connsiteY20" fmla="*/ 353040 h 2796242"/>
                <a:gd name="connsiteX21" fmla="*/ 6250011 w 6909668"/>
                <a:gd name="connsiteY21" fmla="*/ 15287 h 2796242"/>
                <a:gd name="connsiteX22" fmla="*/ 5208609 w 6909668"/>
                <a:gd name="connsiteY22" fmla="*/ 34074 h 2796242"/>
                <a:gd name="connsiteX23" fmla="*/ 4653717 w 6909668"/>
                <a:gd name="connsiteY23" fmla="*/ 149840 h 2796242"/>
                <a:gd name="connsiteX24" fmla="*/ 3699996 w 6909668"/>
                <a:gd name="connsiteY24" fmla="*/ 599469 h 2796242"/>
                <a:gd name="connsiteX25" fmla="*/ 3206405 w 6909668"/>
                <a:gd name="connsiteY25" fmla="*/ 693497 h 2796242"/>
                <a:gd name="connsiteX26" fmla="*/ 2909421 w 6909668"/>
                <a:gd name="connsiteY26" fmla="*/ 795097 h 2796242"/>
                <a:gd name="connsiteX27" fmla="*/ 2581174 w 6909668"/>
                <a:gd name="connsiteY27" fmla="*/ 888882 h 2796242"/>
                <a:gd name="connsiteX28" fmla="*/ 2120067 w 6909668"/>
                <a:gd name="connsiteY28" fmla="*/ 1006113 h 2796242"/>
                <a:gd name="connsiteX29" fmla="*/ 1150958 w 6909668"/>
                <a:gd name="connsiteY29" fmla="*/ 1193682 h 2796242"/>
                <a:gd name="connsiteX30" fmla="*/ 465158 w 6909668"/>
                <a:gd name="connsiteY30"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72209 w 6909668"/>
                <a:gd name="connsiteY17" fmla="*/ 1415932 h 2796242"/>
                <a:gd name="connsiteX18" fmla="*/ 6586071 w 6909668"/>
                <a:gd name="connsiteY18" fmla="*/ 1304563 h 2796242"/>
                <a:gd name="connsiteX19" fmla="*/ 6901128 w 6909668"/>
                <a:gd name="connsiteY19" fmla="*/ 924540 h 2796242"/>
                <a:gd name="connsiteX20" fmla="*/ 6769732 w 6909668"/>
                <a:gd name="connsiteY20" fmla="*/ 353040 h 2796242"/>
                <a:gd name="connsiteX21" fmla="*/ 6250011 w 6909668"/>
                <a:gd name="connsiteY21" fmla="*/ 15287 h 2796242"/>
                <a:gd name="connsiteX22" fmla="*/ 5208609 w 6909668"/>
                <a:gd name="connsiteY22" fmla="*/ 34074 h 2796242"/>
                <a:gd name="connsiteX23" fmla="*/ 4653717 w 6909668"/>
                <a:gd name="connsiteY23" fmla="*/ 149840 h 2796242"/>
                <a:gd name="connsiteX24" fmla="*/ 3699996 w 6909668"/>
                <a:gd name="connsiteY24" fmla="*/ 599469 h 2796242"/>
                <a:gd name="connsiteX25" fmla="*/ 3206405 w 6909668"/>
                <a:gd name="connsiteY25" fmla="*/ 693497 h 2796242"/>
                <a:gd name="connsiteX26" fmla="*/ 2909421 w 6909668"/>
                <a:gd name="connsiteY26" fmla="*/ 795097 h 2796242"/>
                <a:gd name="connsiteX27" fmla="*/ 2581174 w 6909668"/>
                <a:gd name="connsiteY27" fmla="*/ 888882 h 2796242"/>
                <a:gd name="connsiteX28" fmla="*/ 2120067 w 6909668"/>
                <a:gd name="connsiteY28" fmla="*/ 1006113 h 2796242"/>
                <a:gd name="connsiteX29" fmla="*/ 1150958 w 6909668"/>
                <a:gd name="connsiteY29" fmla="*/ 1193682 h 2796242"/>
                <a:gd name="connsiteX30" fmla="*/ 465158 w 6909668"/>
                <a:gd name="connsiteY30"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60303 w 6909668"/>
                <a:gd name="connsiteY17" fmla="*/ 1406407 h 2796242"/>
                <a:gd name="connsiteX18" fmla="*/ 6586071 w 6909668"/>
                <a:gd name="connsiteY18" fmla="*/ 1304563 h 2796242"/>
                <a:gd name="connsiteX19" fmla="*/ 6901128 w 6909668"/>
                <a:gd name="connsiteY19" fmla="*/ 924540 h 2796242"/>
                <a:gd name="connsiteX20" fmla="*/ 6769732 w 6909668"/>
                <a:gd name="connsiteY20" fmla="*/ 353040 h 2796242"/>
                <a:gd name="connsiteX21" fmla="*/ 6250011 w 6909668"/>
                <a:gd name="connsiteY21" fmla="*/ 15287 h 2796242"/>
                <a:gd name="connsiteX22" fmla="*/ 5208609 w 6909668"/>
                <a:gd name="connsiteY22" fmla="*/ 34074 h 2796242"/>
                <a:gd name="connsiteX23" fmla="*/ 4653717 w 6909668"/>
                <a:gd name="connsiteY23" fmla="*/ 149840 h 2796242"/>
                <a:gd name="connsiteX24" fmla="*/ 3699996 w 6909668"/>
                <a:gd name="connsiteY24" fmla="*/ 599469 h 2796242"/>
                <a:gd name="connsiteX25" fmla="*/ 3206405 w 6909668"/>
                <a:gd name="connsiteY25" fmla="*/ 693497 h 2796242"/>
                <a:gd name="connsiteX26" fmla="*/ 2909421 w 6909668"/>
                <a:gd name="connsiteY26" fmla="*/ 795097 h 2796242"/>
                <a:gd name="connsiteX27" fmla="*/ 2581174 w 6909668"/>
                <a:gd name="connsiteY27" fmla="*/ 888882 h 2796242"/>
                <a:gd name="connsiteX28" fmla="*/ 2120067 w 6909668"/>
                <a:gd name="connsiteY28" fmla="*/ 1006113 h 2796242"/>
                <a:gd name="connsiteX29" fmla="*/ 1150958 w 6909668"/>
                <a:gd name="connsiteY29" fmla="*/ 1193682 h 2796242"/>
                <a:gd name="connsiteX30" fmla="*/ 465158 w 6909668"/>
                <a:gd name="connsiteY30"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60303 w 6909668"/>
                <a:gd name="connsiteY17" fmla="*/ 1406407 h 2796242"/>
                <a:gd name="connsiteX18" fmla="*/ 6342085 w 6909668"/>
                <a:gd name="connsiteY18" fmla="*/ 1371012 h 2796242"/>
                <a:gd name="connsiteX19" fmla="*/ 6586071 w 6909668"/>
                <a:gd name="connsiteY19" fmla="*/ 1304563 h 2796242"/>
                <a:gd name="connsiteX20" fmla="*/ 6901128 w 6909668"/>
                <a:gd name="connsiteY20" fmla="*/ 924540 h 2796242"/>
                <a:gd name="connsiteX21" fmla="*/ 6769732 w 6909668"/>
                <a:gd name="connsiteY21" fmla="*/ 353040 h 2796242"/>
                <a:gd name="connsiteX22" fmla="*/ 6250011 w 6909668"/>
                <a:gd name="connsiteY22" fmla="*/ 15287 h 2796242"/>
                <a:gd name="connsiteX23" fmla="*/ 5208609 w 6909668"/>
                <a:gd name="connsiteY23" fmla="*/ 34074 h 2796242"/>
                <a:gd name="connsiteX24" fmla="*/ 4653717 w 6909668"/>
                <a:gd name="connsiteY24" fmla="*/ 149840 h 2796242"/>
                <a:gd name="connsiteX25" fmla="*/ 3699996 w 6909668"/>
                <a:gd name="connsiteY25" fmla="*/ 599469 h 2796242"/>
                <a:gd name="connsiteX26" fmla="*/ 3206405 w 6909668"/>
                <a:gd name="connsiteY26" fmla="*/ 693497 h 2796242"/>
                <a:gd name="connsiteX27" fmla="*/ 2909421 w 6909668"/>
                <a:gd name="connsiteY27" fmla="*/ 795097 h 2796242"/>
                <a:gd name="connsiteX28" fmla="*/ 2581174 w 6909668"/>
                <a:gd name="connsiteY28" fmla="*/ 888882 h 2796242"/>
                <a:gd name="connsiteX29" fmla="*/ 2120067 w 6909668"/>
                <a:gd name="connsiteY29" fmla="*/ 1006113 h 2796242"/>
                <a:gd name="connsiteX30" fmla="*/ 1150958 w 6909668"/>
                <a:gd name="connsiteY30" fmla="*/ 1193682 h 2796242"/>
                <a:gd name="connsiteX31" fmla="*/ 465158 w 6909668"/>
                <a:gd name="connsiteY31"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60303 w 6909668"/>
                <a:gd name="connsiteY17" fmla="*/ 1406407 h 2796242"/>
                <a:gd name="connsiteX18" fmla="*/ 6342085 w 6909668"/>
                <a:gd name="connsiteY18" fmla="*/ 1371012 h 2796242"/>
                <a:gd name="connsiteX19" fmla="*/ 6375423 w 6909668"/>
                <a:gd name="connsiteY19" fmla="*/ 1332912 h 2796242"/>
                <a:gd name="connsiteX20" fmla="*/ 6586071 w 6909668"/>
                <a:gd name="connsiteY20" fmla="*/ 1304563 h 2796242"/>
                <a:gd name="connsiteX21" fmla="*/ 6901128 w 6909668"/>
                <a:gd name="connsiteY21" fmla="*/ 924540 h 2796242"/>
                <a:gd name="connsiteX22" fmla="*/ 6769732 w 6909668"/>
                <a:gd name="connsiteY22" fmla="*/ 353040 h 2796242"/>
                <a:gd name="connsiteX23" fmla="*/ 6250011 w 6909668"/>
                <a:gd name="connsiteY23" fmla="*/ 15287 h 2796242"/>
                <a:gd name="connsiteX24" fmla="*/ 5208609 w 6909668"/>
                <a:gd name="connsiteY24" fmla="*/ 34074 h 2796242"/>
                <a:gd name="connsiteX25" fmla="*/ 4653717 w 6909668"/>
                <a:gd name="connsiteY25" fmla="*/ 149840 h 2796242"/>
                <a:gd name="connsiteX26" fmla="*/ 3699996 w 6909668"/>
                <a:gd name="connsiteY26" fmla="*/ 599469 h 2796242"/>
                <a:gd name="connsiteX27" fmla="*/ 3206405 w 6909668"/>
                <a:gd name="connsiteY27" fmla="*/ 693497 h 2796242"/>
                <a:gd name="connsiteX28" fmla="*/ 2909421 w 6909668"/>
                <a:gd name="connsiteY28" fmla="*/ 795097 h 2796242"/>
                <a:gd name="connsiteX29" fmla="*/ 2581174 w 6909668"/>
                <a:gd name="connsiteY29" fmla="*/ 888882 h 2796242"/>
                <a:gd name="connsiteX30" fmla="*/ 2120067 w 6909668"/>
                <a:gd name="connsiteY30" fmla="*/ 1006113 h 2796242"/>
                <a:gd name="connsiteX31" fmla="*/ 1150958 w 6909668"/>
                <a:gd name="connsiteY31" fmla="*/ 1193682 h 2796242"/>
                <a:gd name="connsiteX32" fmla="*/ 465158 w 6909668"/>
                <a:gd name="connsiteY32"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60303 w 6909668"/>
                <a:gd name="connsiteY17" fmla="*/ 1406407 h 2796242"/>
                <a:gd name="connsiteX18" fmla="*/ 6342085 w 6909668"/>
                <a:gd name="connsiteY18" fmla="*/ 1371012 h 2796242"/>
                <a:gd name="connsiteX19" fmla="*/ 6586071 w 6909668"/>
                <a:gd name="connsiteY19" fmla="*/ 1304563 h 2796242"/>
                <a:gd name="connsiteX20" fmla="*/ 6901128 w 6909668"/>
                <a:gd name="connsiteY20" fmla="*/ 924540 h 2796242"/>
                <a:gd name="connsiteX21" fmla="*/ 6769732 w 6909668"/>
                <a:gd name="connsiteY21" fmla="*/ 353040 h 2796242"/>
                <a:gd name="connsiteX22" fmla="*/ 6250011 w 6909668"/>
                <a:gd name="connsiteY22" fmla="*/ 15287 h 2796242"/>
                <a:gd name="connsiteX23" fmla="*/ 5208609 w 6909668"/>
                <a:gd name="connsiteY23" fmla="*/ 34074 h 2796242"/>
                <a:gd name="connsiteX24" fmla="*/ 4653717 w 6909668"/>
                <a:gd name="connsiteY24" fmla="*/ 149840 h 2796242"/>
                <a:gd name="connsiteX25" fmla="*/ 3699996 w 6909668"/>
                <a:gd name="connsiteY25" fmla="*/ 599469 h 2796242"/>
                <a:gd name="connsiteX26" fmla="*/ 3206405 w 6909668"/>
                <a:gd name="connsiteY26" fmla="*/ 693497 h 2796242"/>
                <a:gd name="connsiteX27" fmla="*/ 2909421 w 6909668"/>
                <a:gd name="connsiteY27" fmla="*/ 795097 h 2796242"/>
                <a:gd name="connsiteX28" fmla="*/ 2581174 w 6909668"/>
                <a:gd name="connsiteY28" fmla="*/ 888882 h 2796242"/>
                <a:gd name="connsiteX29" fmla="*/ 2120067 w 6909668"/>
                <a:gd name="connsiteY29" fmla="*/ 1006113 h 2796242"/>
                <a:gd name="connsiteX30" fmla="*/ 1150958 w 6909668"/>
                <a:gd name="connsiteY30" fmla="*/ 1193682 h 2796242"/>
                <a:gd name="connsiteX31" fmla="*/ 465158 w 6909668"/>
                <a:gd name="connsiteY31"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60303 w 6909668"/>
                <a:gd name="connsiteY17" fmla="*/ 1406407 h 2796242"/>
                <a:gd name="connsiteX18" fmla="*/ 6349228 w 6909668"/>
                <a:gd name="connsiteY18" fmla="*/ 1347200 h 2796242"/>
                <a:gd name="connsiteX19" fmla="*/ 6586071 w 6909668"/>
                <a:gd name="connsiteY19" fmla="*/ 1304563 h 2796242"/>
                <a:gd name="connsiteX20" fmla="*/ 6901128 w 6909668"/>
                <a:gd name="connsiteY20" fmla="*/ 924540 h 2796242"/>
                <a:gd name="connsiteX21" fmla="*/ 6769732 w 6909668"/>
                <a:gd name="connsiteY21" fmla="*/ 353040 h 2796242"/>
                <a:gd name="connsiteX22" fmla="*/ 6250011 w 6909668"/>
                <a:gd name="connsiteY22" fmla="*/ 15287 h 2796242"/>
                <a:gd name="connsiteX23" fmla="*/ 5208609 w 6909668"/>
                <a:gd name="connsiteY23" fmla="*/ 34074 h 2796242"/>
                <a:gd name="connsiteX24" fmla="*/ 4653717 w 6909668"/>
                <a:gd name="connsiteY24" fmla="*/ 149840 h 2796242"/>
                <a:gd name="connsiteX25" fmla="*/ 3699996 w 6909668"/>
                <a:gd name="connsiteY25" fmla="*/ 599469 h 2796242"/>
                <a:gd name="connsiteX26" fmla="*/ 3206405 w 6909668"/>
                <a:gd name="connsiteY26" fmla="*/ 693497 h 2796242"/>
                <a:gd name="connsiteX27" fmla="*/ 2909421 w 6909668"/>
                <a:gd name="connsiteY27" fmla="*/ 795097 h 2796242"/>
                <a:gd name="connsiteX28" fmla="*/ 2581174 w 6909668"/>
                <a:gd name="connsiteY28" fmla="*/ 888882 h 2796242"/>
                <a:gd name="connsiteX29" fmla="*/ 2120067 w 6909668"/>
                <a:gd name="connsiteY29" fmla="*/ 1006113 h 2796242"/>
                <a:gd name="connsiteX30" fmla="*/ 1150958 w 6909668"/>
                <a:gd name="connsiteY30" fmla="*/ 1193682 h 2796242"/>
                <a:gd name="connsiteX31" fmla="*/ 465158 w 6909668"/>
                <a:gd name="connsiteY31"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73661 w 6906942"/>
                <a:gd name="connsiteY14" fmla="*/ 1913937 h 2796242"/>
                <a:gd name="connsiteX15" fmla="*/ 5128501 w 6906942"/>
                <a:gd name="connsiteY15" fmla="*/ 1665047 h 2796242"/>
                <a:gd name="connsiteX16" fmla="*/ 5609758 w 6906942"/>
                <a:gd name="connsiteY16" fmla="*/ 1530843 h 2796242"/>
                <a:gd name="connsiteX17" fmla="*/ 6060303 w 6906942"/>
                <a:gd name="connsiteY17" fmla="*/ 1406407 h 2796242"/>
                <a:gd name="connsiteX18" fmla="*/ 6349228 w 6906942"/>
                <a:gd name="connsiteY18" fmla="*/ 1347200 h 2796242"/>
                <a:gd name="connsiteX19" fmla="*/ 6631314 w 6906942"/>
                <a:gd name="connsiteY19" fmla="*/ 1268844 h 2796242"/>
                <a:gd name="connsiteX20" fmla="*/ 6901128 w 6906942"/>
                <a:gd name="connsiteY20" fmla="*/ 924540 h 2796242"/>
                <a:gd name="connsiteX21" fmla="*/ 6769732 w 6906942"/>
                <a:gd name="connsiteY21" fmla="*/ 353040 h 2796242"/>
                <a:gd name="connsiteX22" fmla="*/ 6250011 w 6906942"/>
                <a:gd name="connsiteY22" fmla="*/ 15287 h 2796242"/>
                <a:gd name="connsiteX23" fmla="*/ 5208609 w 6906942"/>
                <a:gd name="connsiteY23" fmla="*/ 34074 h 2796242"/>
                <a:gd name="connsiteX24" fmla="*/ 4653717 w 6906942"/>
                <a:gd name="connsiteY24" fmla="*/ 149840 h 2796242"/>
                <a:gd name="connsiteX25" fmla="*/ 3699996 w 6906942"/>
                <a:gd name="connsiteY25" fmla="*/ 599469 h 2796242"/>
                <a:gd name="connsiteX26" fmla="*/ 3206405 w 6906942"/>
                <a:gd name="connsiteY26" fmla="*/ 693497 h 2796242"/>
                <a:gd name="connsiteX27" fmla="*/ 2909421 w 6906942"/>
                <a:gd name="connsiteY27" fmla="*/ 795097 h 2796242"/>
                <a:gd name="connsiteX28" fmla="*/ 2581174 w 6906942"/>
                <a:gd name="connsiteY28" fmla="*/ 888882 h 2796242"/>
                <a:gd name="connsiteX29" fmla="*/ 2120067 w 6906942"/>
                <a:gd name="connsiteY29" fmla="*/ 1006113 h 2796242"/>
                <a:gd name="connsiteX30" fmla="*/ 1150958 w 6906942"/>
                <a:gd name="connsiteY30" fmla="*/ 1193682 h 2796242"/>
                <a:gd name="connsiteX31" fmla="*/ 465158 w 6906942"/>
                <a:gd name="connsiteY31"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73661 w 6906942"/>
                <a:gd name="connsiteY14" fmla="*/ 1913937 h 2796242"/>
                <a:gd name="connsiteX15" fmla="*/ 5128501 w 6906942"/>
                <a:gd name="connsiteY15" fmla="*/ 1665047 h 2796242"/>
                <a:gd name="connsiteX16" fmla="*/ 5609758 w 6906942"/>
                <a:gd name="connsiteY16" fmla="*/ 1530843 h 2796242"/>
                <a:gd name="connsiteX17" fmla="*/ 5820591 w 6906942"/>
                <a:gd name="connsiteY17" fmla="*/ 1473406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73661 w 6906942"/>
                <a:gd name="connsiteY14" fmla="*/ 1913937 h 2796242"/>
                <a:gd name="connsiteX15" fmla="*/ 5128501 w 6906942"/>
                <a:gd name="connsiteY15" fmla="*/ 1665047 h 2796242"/>
                <a:gd name="connsiteX16" fmla="*/ 5609758 w 6906942"/>
                <a:gd name="connsiteY16" fmla="*/ 1530843 h 2796242"/>
                <a:gd name="connsiteX17" fmla="*/ 5813448 w 6906942"/>
                <a:gd name="connsiteY17" fmla="*/ 1466263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73661 w 6906942"/>
                <a:gd name="connsiteY14" fmla="*/ 1913937 h 2796242"/>
                <a:gd name="connsiteX15" fmla="*/ 5107070 w 6906942"/>
                <a:gd name="connsiteY15" fmla="*/ 1662666 h 2796242"/>
                <a:gd name="connsiteX16" fmla="*/ 5609758 w 6906942"/>
                <a:gd name="connsiteY16" fmla="*/ 1530843 h 2796242"/>
                <a:gd name="connsiteX17" fmla="*/ 5813448 w 6906942"/>
                <a:gd name="connsiteY17" fmla="*/ 1466263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609758 w 6906942"/>
                <a:gd name="connsiteY16" fmla="*/ 1530843 h 2796242"/>
                <a:gd name="connsiteX17" fmla="*/ 5813448 w 6906942"/>
                <a:gd name="connsiteY17" fmla="*/ 1466263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526414 w 6906942"/>
                <a:gd name="connsiteY16" fmla="*/ 1561799 h 2796242"/>
                <a:gd name="connsiteX17" fmla="*/ 5813448 w 6906942"/>
                <a:gd name="connsiteY17" fmla="*/ 1466263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395446 w 6906942"/>
                <a:gd name="connsiteY16" fmla="*/ 1604661 h 2796242"/>
                <a:gd name="connsiteX17" fmla="*/ 5813448 w 6906942"/>
                <a:gd name="connsiteY17" fmla="*/ 1466263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395446 w 6906942"/>
                <a:gd name="connsiteY16" fmla="*/ 1604661 h 2796242"/>
                <a:gd name="connsiteX17" fmla="*/ 5632473 w 6906942"/>
                <a:gd name="connsiteY17" fmla="*/ 1530556 h 2796242"/>
                <a:gd name="connsiteX18" fmla="*/ 5813448 w 6906942"/>
                <a:gd name="connsiteY18" fmla="*/ 1466263 h 2796242"/>
                <a:gd name="connsiteX19" fmla="*/ 6060303 w 6906942"/>
                <a:gd name="connsiteY19" fmla="*/ 1406407 h 2796242"/>
                <a:gd name="connsiteX20" fmla="*/ 6349228 w 6906942"/>
                <a:gd name="connsiteY20" fmla="*/ 1347200 h 2796242"/>
                <a:gd name="connsiteX21" fmla="*/ 6631314 w 6906942"/>
                <a:gd name="connsiteY21" fmla="*/ 1268844 h 2796242"/>
                <a:gd name="connsiteX22" fmla="*/ 6901128 w 6906942"/>
                <a:gd name="connsiteY22" fmla="*/ 924540 h 2796242"/>
                <a:gd name="connsiteX23" fmla="*/ 6769732 w 6906942"/>
                <a:gd name="connsiteY23" fmla="*/ 353040 h 2796242"/>
                <a:gd name="connsiteX24" fmla="*/ 6250011 w 6906942"/>
                <a:gd name="connsiteY24" fmla="*/ 15287 h 2796242"/>
                <a:gd name="connsiteX25" fmla="*/ 5208609 w 6906942"/>
                <a:gd name="connsiteY25" fmla="*/ 34074 h 2796242"/>
                <a:gd name="connsiteX26" fmla="*/ 4653717 w 6906942"/>
                <a:gd name="connsiteY26" fmla="*/ 149840 h 2796242"/>
                <a:gd name="connsiteX27" fmla="*/ 3699996 w 6906942"/>
                <a:gd name="connsiteY27" fmla="*/ 599469 h 2796242"/>
                <a:gd name="connsiteX28" fmla="*/ 3206405 w 6906942"/>
                <a:gd name="connsiteY28" fmla="*/ 693497 h 2796242"/>
                <a:gd name="connsiteX29" fmla="*/ 2909421 w 6906942"/>
                <a:gd name="connsiteY29" fmla="*/ 795097 h 2796242"/>
                <a:gd name="connsiteX30" fmla="*/ 2581174 w 6906942"/>
                <a:gd name="connsiteY30" fmla="*/ 888882 h 2796242"/>
                <a:gd name="connsiteX31" fmla="*/ 2120067 w 6906942"/>
                <a:gd name="connsiteY31" fmla="*/ 1006113 h 2796242"/>
                <a:gd name="connsiteX32" fmla="*/ 1150958 w 6906942"/>
                <a:gd name="connsiteY32" fmla="*/ 1193682 h 2796242"/>
                <a:gd name="connsiteX33" fmla="*/ 465158 w 6906942"/>
                <a:gd name="connsiteY33"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395446 w 6906942"/>
                <a:gd name="connsiteY16" fmla="*/ 1604661 h 2796242"/>
                <a:gd name="connsiteX17" fmla="*/ 5622948 w 6906942"/>
                <a:gd name="connsiteY17" fmla="*/ 1528174 h 2796242"/>
                <a:gd name="connsiteX18" fmla="*/ 5813448 w 6906942"/>
                <a:gd name="connsiteY18" fmla="*/ 1466263 h 2796242"/>
                <a:gd name="connsiteX19" fmla="*/ 6060303 w 6906942"/>
                <a:gd name="connsiteY19" fmla="*/ 1406407 h 2796242"/>
                <a:gd name="connsiteX20" fmla="*/ 6349228 w 6906942"/>
                <a:gd name="connsiteY20" fmla="*/ 1347200 h 2796242"/>
                <a:gd name="connsiteX21" fmla="*/ 6631314 w 6906942"/>
                <a:gd name="connsiteY21" fmla="*/ 1268844 h 2796242"/>
                <a:gd name="connsiteX22" fmla="*/ 6901128 w 6906942"/>
                <a:gd name="connsiteY22" fmla="*/ 924540 h 2796242"/>
                <a:gd name="connsiteX23" fmla="*/ 6769732 w 6906942"/>
                <a:gd name="connsiteY23" fmla="*/ 353040 h 2796242"/>
                <a:gd name="connsiteX24" fmla="*/ 6250011 w 6906942"/>
                <a:gd name="connsiteY24" fmla="*/ 15287 h 2796242"/>
                <a:gd name="connsiteX25" fmla="*/ 5208609 w 6906942"/>
                <a:gd name="connsiteY25" fmla="*/ 34074 h 2796242"/>
                <a:gd name="connsiteX26" fmla="*/ 4653717 w 6906942"/>
                <a:gd name="connsiteY26" fmla="*/ 149840 h 2796242"/>
                <a:gd name="connsiteX27" fmla="*/ 3699996 w 6906942"/>
                <a:gd name="connsiteY27" fmla="*/ 599469 h 2796242"/>
                <a:gd name="connsiteX28" fmla="*/ 3206405 w 6906942"/>
                <a:gd name="connsiteY28" fmla="*/ 693497 h 2796242"/>
                <a:gd name="connsiteX29" fmla="*/ 2909421 w 6906942"/>
                <a:gd name="connsiteY29" fmla="*/ 795097 h 2796242"/>
                <a:gd name="connsiteX30" fmla="*/ 2581174 w 6906942"/>
                <a:gd name="connsiteY30" fmla="*/ 888882 h 2796242"/>
                <a:gd name="connsiteX31" fmla="*/ 2120067 w 6906942"/>
                <a:gd name="connsiteY31" fmla="*/ 1006113 h 2796242"/>
                <a:gd name="connsiteX32" fmla="*/ 1150958 w 6906942"/>
                <a:gd name="connsiteY32" fmla="*/ 1193682 h 2796242"/>
                <a:gd name="connsiteX33" fmla="*/ 465158 w 6906942"/>
                <a:gd name="connsiteY33"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395446 w 6906942"/>
                <a:gd name="connsiteY16" fmla="*/ 1604661 h 2796242"/>
                <a:gd name="connsiteX17" fmla="*/ 5622948 w 6906942"/>
                <a:gd name="connsiteY17" fmla="*/ 1528174 h 2796242"/>
                <a:gd name="connsiteX18" fmla="*/ 5813448 w 6906942"/>
                <a:gd name="connsiteY18" fmla="*/ 1466263 h 2796242"/>
                <a:gd name="connsiteX19" fmla="*/ 6060303 w 6906942"/>
                <a:gd name="connsiteY19" fmla="*/ 1406407 h 2796242"/>
                <a:gd name="connsiteX20" fmla="*/ 6270647 w 6906942"/>
                <a:gd name="connsiteY20" fmla="*/ 1356725 h 2796242"/>
                <a:gd name="connsiteX21" fmla="*/ 6631314 w 6906942"/>
                <a:gd name="connsiteY21" fmla="*/ 1268844 h 2796242"/>
                <a:gd name="connsiteX22" fmla="*/ 6901128 w 6906942"/>
                <a:gd name="connsiteY22" fmla="*/ 924540 h 2796242"/>
                <a:gd name="connsiteX23" fmla="*/ 6769732 w 6906942"/>
                <a:gd name="connsiteY23" fmla="*/ 353040 h 2796242"/>
                <a:gd name="connsiteX24" fmla="*/ 6250011 w 6906942"/>
                <a:gd name="connsiteY24" fmla="*/ 15287 h 2796242"/>
                <a:gd name="connsiteX25" fmla="*/ 5208609 w 6906942"/>
                <a:gd name="connsiteY25" fmla="*/ 34074 h 2796242"/>
                <a:gd name="connsiteX26" fmla="*/ 4653717 w 6906942"/>
                <a:gd name="connsiteY26" fmla="*/ 149840 h 2796242"/>
                <a:gd name="connsiteX27" fmla="*/ 3699996 w 6906942"/>
                <a:gd name="connsiteY27" fmla="*/ 599469 h 2796242"/>
                <a:gd name="connsiteX28" fmla="*/ 3206405 w 6906942"/>
                <a:gd name="connsiteY28" fmla="*/ 693497 h 2796242"/>
                <a:gd name="connsiteX29" fmla="*/ 2909421 w 6906942"/>
                <a:gd name="connsiteY29" fmla="*/ 795097 h 2796242"/>
                <a:gd name="connsiteX30" fmla="*/ 2581174 w 6906942"/>
                <a:gd name="connsiteY30" fmla="*/ 888882 h 2796242"/>
                <a:gd name="connsiteX31" fmla="*/ 2120067 w 6906942"/>
                <a:gd name="connsiteY31" fmla="*/ 1006113 h 2796242"/>
                <a:gd name="connsiteX32" fmla="*/ 1150958 w 6906942"/>
                <a:gd name="connsiteY32" fmla="*/ 1193682 h 2796242"/>
                <a:gd name="connsiteX33" fmla="*/ 465158 w 6906942"/>
                <a:gd name="connsiteY33"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395446 w 6906942"/>
                <a:gd name="connsiteY16" fmla="*/ 1604661 h 2796242"/>
                <a:gd name="connsiteX17" fmla="*/ 5613423 w 6906942"/>
                <a:gd name="connsiteY17" fmla="*/ 1528174 h 2796242"/>
                <a:gd name="connsiteX18" fmla="*/ 5813448 w 6906942"/>
                <a:gd name="connsiteY18" fmla="*/ 1466263 h 2796242"/>
                <a:gd name="connsiteX19" fmla="*/ 6060303 w 6906942"/>
                <a:gd name="connsiteY19" fmla="*/ 1406407 h 2796242"/>
                <a:gd name="connsiteX20" fmla="*/ 6270647 w 6906942"/>
                <a:gd name="connsiteY20" fmla="*/ 1356725 h 2796242"/>
                <a:gd name="connsiteX21" fmla="*/ 6631314 w 6906942"/>
                <a:gd name="connsiteY21" fmla="*/ 1268844 h 2796242"/>
                <a:gd name="connsiteX22" fmla="*/ 6901128 w 6906942"/>
                <a:gd name="connsiteY22" fmla="*/ 924540 h 2796242"/>
                <a:gd name="connsiteX23" fmla="*/ 6769732 w 6906942"/>
                <a:gd name="connsiteY23" fmla="*/ 353040 h 2796242"/>
                <a:gd name="connsiteX24" fmla="*/ 6250011 w 6906942"/>
                <a:gd name="connsiteY24" fmla="*/ 15287 h 2796242"/>
                <a:gd name="connsiteX25" fmla="*/ 5208609 w 6906942"/>
                <a:gd name="connsiteY25" fmla="*/ 34074 h 2796242"/>
                <a:gd name="connsiteX26" fmla="*/ 4653717 w 6906942"/>
                <a:gd name="connsiteY26" fmla="*/ 149840 h 2796242"/>
                <a:gd name="connsiteX27" fmla="*/ 3699996 w 6906942"/>
                <a:gd name="connsiteY27" fmla="*/ 599469 h 2796242"/>
                <a:gd name="connsiteX28" fmla="*/ 3206405 w 6906942"/>
                <a:gd name="connsiteY28" fmla="*/ 693497 h 2796242"/>
                <a:gd name="connsiteX29" fmla="*/ 2909421 w 6906942"/>
                <a:gd name="connsiteY29" fmla="*/ 795097 h 2796242"/>
                <a:gd name="connsiteX30" fmla="*/ 2581174 w 6906942"/>
                <a:gd name="connsiteY30" fmla="*/ 888882 h 2796242"/>
                <a:gd name="connsiteX31" fmla="*/ 2120067 w 6906942"/>
                <a:gd name="connsiteY31" fmla="*/ 1006113 h 2796242"/>
                <a:gd name="connsiteX32" fmla="*/ 1150958 w 6906942"/>
                <a:gd name="connsiteY32" fmla="*/ 1193682 h 2796242"/>
                <a:gd name="connsiteX33" fmla="*/ 465158 w 6906942"/>
                <a:gd name="connsiteY33" fmla="*/ 1426679 h 2796242"/>
                <a:gd name="connsiteX0" fmla="*/ 471510 w 6907127"/>
                <a:gd name="connsiteY0" fmla="*/ 1421794 h 2796242"/>
                <a:gd name="connsiteX1" fmla="*/ 204321 w 6907127"/>
                <a:gd name="connsiteY1" fmla="*/ 1525836 h 2796242"/>
                <a:gd name="connsiteX2" fmla="*/ 11378 w 6907127"/>
                <a:gd name="connsiteY2" fmla="*/ 1726105 h 2796242"/>
                <a:gd name="connsiteX3" fmla="*/ 16446 w 6907127"/>
                <a:gd name="connsiteY3" fmla="*/ 2084514 h 2796242"/>
                <a:gd name="connsiteX4" fmla="*/ 109560 w 6907127"/>
                <a:gd name="connsiteY4" fmla="*/ 2222383 h 2796242"/>
                <a:gd name="connsiteX5" fmla="*/ 351347 w 6907127"/>
                <a:gd name="connsiteY5" fmla="*/ 2338147 h 2796242"/>
                <a:gd name="connsiteX6" fmla="*/ 953132 w 6907127"/>
                <a:gd name="connsiteY6" fmla="*/ 2502759 h 2796242"/>
                <a:gd name="connsiteX7" fmla="*/ 1455759 w 6907127"/>
                <a:gd name="connsiteY7" fmla="*/ 2635132 h 2796242"/>
                <a:gd name="connsiteX8" fmla="*/ 2099063 w 6907127"/>
                <a:gd name="connsiteY8" fmla="*/ 2738197 h 2796242"/>
                <a:gd name="connsiteX9" fmla="*/ 2713059 w 6907127"/>
                <a:gd name="connsiteY9" fmla="*/ 2793883 h 2796242"/>
                <a:gd name="connsiteX10" fmla="*/ 3087711 w 6907127"/>
                <a:gd name="connsiteY10" fmla="*/ 2529887 h 2796242"/>
                <a:gd name="connsiteX11" fmla="*/ 3468711 w 6907127"/>
                <a:gd name="connsiteY11" fmla="*/ 2136187 h 2796242"/>
                <a:gd name="connsiteX12" fmla="*/ 3907347 w 6907127"/>
                <a:gd name="connsiteY12" fmla="*/ 2025044 h 2796242"/>
                <a:gd name="connsiteX13" fmla="*/ 4614640 w 6907127"/>
                <a:gd name="connsiteY13" fmla="*/ 2072913 h 2796242"/>
                <a:gd name="connsiteX14" fmla="*/ 4959374 w 6907127"/>
                <a:gd name="connsiteY14" fmla="*/ 1913937 h 2796242"/>
                <a:gd name="connsiteX15" fmla="*/ 5107070 w 6907127"/>
                <a:gd name="connsiteY15" fmla="*/ 1662666 h 2796242"/>
                <a:gd name="connsiteX16" fmla="*/ 5395446 w 6907127"/>
                <a:gd name="connsiteY16" fmla="*/ 1604661 h 2796242"/>
                <a:gd name="connsiteX17" fmla="*/ 5613423 w 6907127"/>
                <a:gd name="connsiteY17" fmla="*/ 1528174 h 2796242"/>
                <a:gd name="connsiteX18" fmla="*/ 5813448 w 6907127"/>
                <a:gd name="connsiteY18" fmla="*/ 1466263 h 2796242"/>
                <a:gd name="connsiteX19" fmla="*/ 6060303 w 6907127"/>
                <a:gd name="connsiteY19" fmla="*/ 1406407 h 2796242"/>
                <a:gd name="connsiteX20" fmla="*/ 6270647 w 6907127"/>
                <a:gd name="connsiteY20" fmla="*/ 1356725 h 2796242"/>
                <a:gd name="connsiteX21" fmla="*/ 6628139 w 6907127"/>
                <a:gd name="connsiteY21" fmla="*/ 1192644 h 2796242"/>
                <a:gd name="connsiteX22" fmla="*/ 6901128 w 6907127"/>
                <a:gd name="connsiteY22" fmla="*/ 924540 h 2796242"/>
                <a:gd name="connsiteX23" fmla="*/ 6769732 w 6907127"/>
                <a:gd name="connsiteY23" fmla="*/ 353040 h 2796242"/>
                <a:gd name="connsiteX24" fmla="*/ 6250011 w 6907127"/>
                <a:gd name="connsiteY24" fmla="*/ 15287 h 2796242"/>
                <a:gd name="connsiteX25" fmla="*/ 5208609 w 6907127"/>
                <a:gd name="connsiteY25" fmla="*/ 34074 h 2796242"/>
                <a:gd name="connsiteX26" fmla="*/ 4653717 w 6907127"/>
                <a:gd name="connsiteY26" fmla="*/ 149840 h 2796242"/>
                <a:gd name="connsiteX27" fmla="*/ 3699996 w 6907127"/>
                <a:gd name="connsiteY27" fmla="*/ 599469 h 2796242"/>
                <a:gd name="connsiteX28" fmla="*/ 3206405 w 6907127"/>
                <a:gd name="connsiteY28" fmla="*/ 693497 h 2796242"/>
                <a:gd name="connsiteX29" fmla="*/ 2909421 w 6907127"/>
                <a:gd name="connsiteY29" fmla="*/ 795097 h 2796242"/>
                <a:gd name="connsiteX30" fmla="*/ 2581174 w 6907127"/>
                <a:gd name="connsiteY30" fmla="*/ 888882 h 2796242"/>
                <a:gd name="connsiteX31" fmla="*/ 2120067 w 6907127"/>
                <a:gd name="connsiteY31" fmla="*/ 1006113 h 2796242"/>
                <a:gd name="connsiteX32" fmla="*/ 1150958 w 6907127"/>
                <a:gd name="connsiteY32" fmla="*/ 1193682 h 2796242"/>
                <a:gd name="connsiteX33" fmla="*/ 465158 w 690712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270647 w 6878287"/>
                <a:gd name="connsiteY20" fmla="*/ 1356725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369072 w 6878287"/>
                <a:gd name="connsiteY20" fmla="*/ 1331325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369072 w 6878287"/>
                <a:gd name="connsiteY20" fmla="*/ 1331325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369072 w 6878287"/>
                <a:gd name="connsiteY20" fmla="*/ 1331325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372247 w 6878287"/>
                <a:gd name="connsiteY20" fmla="*/ 1328150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381772 w 6878287"/>
                <a:gd name="connsiteY20" fmla="*/ 1318625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7955"/>
                <a:gd name="connsiteY0" fmla="*/ 1421794 h 2796242"/>
                <a:gd name="connsiteX1" fmla="*/ 204321 w 6877955"/>
                <a:gd name="connsiteY1" fmla="*/ 1525836 h 2796242"/>
                <a:gd name="connsiteX2" fmla="*/ 11378 w 6877955"/>
                <a:gd name="connsiteY2" fmla="*/ 1726105 h 2796242"/>
                <a:gd name="connsiteX3" fmla="*/ 16446 w 6877955"/>
                <a:gd name="connsiteY3" fmla="*/ 2084514 h 2796242"/>
                <a:gd name="connsiteX4" fmla="*/ 109560 w 6877955"/>
                <a:gd name="connsiteY4" fmla="*/ 2222383 h 2796242"/>
                <a:gd name="connsiteX5" fmla="*/ 351347 w 6877955"/>
                <a:gd name="connsiteY5" fmla="*/ 2338147 h 2796242"/>
                <a:gd name="connsiteX6" fmla="*/ 953132 w 6877955"/>
                <a:gd name="connsiteY6" fmla="*/ 2502759 h 2796242"/>
                <a:gd name="connsiteX7" fmla="*/ 1455759 w 6877955"/>
                <a:gd name="connsiteY7" fmla="*/ 2635132 h 2796242"/>
                <a:gd name="connsiteX8" fmla="*/ 2099063 w 6877955"/>
                <a:gd name="connsiteY8" fmla="*/ 2738197 h 2796242"/>
                <a:gd name="connsiteX9" fmla="*/ 2713059 w 6877955"/>
                <a:gd name="connsiteY9" fmla="*/ 2793883 h 2796242"/>
                <a:gd name="connsiteX10" fmla="*/ 3087711 w 6877955"/>
                <a:gd name="connsiteY10" fmla="*/ 2529887 h 2796242"/>
                <a:gd name="connsiteX11" fmla="*/ 3468711 w 6877955"/>
                <a:gd name="connsiteY11" fmla="*/ 2136187 h 2796242"/>
                <a:gd name="connsiteX12" fmla="*/ 3907347 w 6877955"/>
                <a:gd name="connsiteY12" fmla="*/ 2025044 h 2796242"/>
                <a:gd name="connsiteX13" fmla="*/ 4614640 w 6877955"/>
                <a:gd name="connsiteY13" fmla="*/ 2072913 h 2796242"/>
                <a:gd name="connsiteX14" fmla="*/ 4959374 w 6877955"/>
                <a:gd name="connsiteY14" fmla="*/ 1913937 h 2796242"/>
                <a:gd name="connsiteX15" fmla="*/ 5107070 w 6877955"/>
                <a:gd name="connsiteY15" fmla="*/ 1662666 h 2796242"/>
                <a:gd name="connsiteX16" fmla="*/ 5395446 w 6877955"/>
                <a:gd name="connsiteY16" fmla="*/ 1604661 h 2796242"/>
                <a:gd name="connsiteX17" fmla="*/ 5613423 w 6877955"/>
                <a:gd name="connsiteY17" fmla="*/ 1528174 h 2796242"/>
                <a:gd name="connsiteX18" fmla="*/ 5813448 w 6877955"/>
                <a:gd name="connsiteY18" fmla="*/ 1466263 h 2796242"/>
                <a:gd name="connsiteX19" fmla="*/ 6060303 w 6877955"/>
                <a:gd name="connsiteY19" fmla="*/ 1406407 h 2796242"/>
                <a:gd name="connsiteX20" fmla="*/ 6381772 w 6877955"/>
                <a:gd name="connsiteY20" fmla="*/ 1318625 h 2796242"/>
                <a:gd name="connsiteX21" fmla="*/ 6632901 w 6877955"/>
                <a:gd name="connsiteY21" fmla="*/ 1178357 h 2796242"/>
                <a:gd name="connsiteX22" fmla="*/ 6869378 w 6877955"/>
                <a:gd name="connsiteY22" fmla="*/ 819765 h 2796242"/>
                <a:gd name="connsiteX23" fmla="*/ 6769732 w 6877955"/>
                <a:gd name="connsiteY23" fmla="*/ 353040 h 2796242"/>
                <a:gd name="connsiteX24" fmla="*/ 6250011 w 6877955"/>
                <a:gd name="connsiteY24" fmla="*/ 15287 h 2796242"/>
                <a:gd name="connsiteX25" fmla="*/ 5208609 w 6877955"/>
                <a:gd name="connsiteY25" fmla="*/ 34074 h 2796242"/>
                <a:gd name="connsiteX26" fmla="*/ 4653717 w 6877955"/>
                <a:gd name="connsiteY26" fmla="*/ 149840 h 2796242"/>
                <a:gd name="connsiteX27" fmla="*/ 3699996 w 6877955"/>
                <a:gd name="connsiteY27" fmla="*/ 599469 h 2796242"/>
                <a:gd name="connsiteX28" fmla="*/ 3206405 w 6877955"/>
                <a:gd name="connsiteY28" fmla="*/ 693497 h 2796242"/>
                <a:gd name="connsiteX29" fmla="*/ 2909421 w 6877955"/>
                <a:gd name="connsiteY29" fmla="*/ 795097 h 2796242"/>
                <a:gd name="connsiteX30" fmla="*/ 2581174 w 6877955"/>
                <a:gd name="connsiteY30" fmla="*/ 888882 h 2796242"/>
                <a:gd name="connsiteX31" fmla="*/ 2120067 w 6877955"/>
                <a:gd name="connsiteY31" fmla="*/ 1006113 h 2796242"/>
                <a:gd name="connsiteX32" fmla="*/ 1150958 w 6877955"/>
                <a:gd name="connsiteY32" fmla="*/ 1193682 h 2796242"/>
                <a:gd name="connsiteX33" fmla="*/ 465158 w 6877955"/>
                <a:gd name="connsiteY33" fmla="*/ 1426679 h 2796242"/>
                <a:gd name="connsiteX0" fmla="*/ 471510 w 6877955"/>
                <a:gd name="connsiteY0" fmla="*/ 1421794 h 2796242"/>
                <a:gd name="connsiteX1" fmla="*/ 204321 w 6877955"/>
                <a:gd name="connsiteY1" fmla="*/ 1525836 h 2796242"/>
                <a:gd name="connsiteX2" fmla="*/ 11378 w 6877955"/>
                <a:gd name="connsiteY2" fmla="*/ 1726105 h 2796242"/>
                <a:gd name="connsiteX3" fmla="*/ 16446 w 6877955"/>
                <a:gd name="connsiteY3" fmla="*/ 2084514 h 2796242"/>
                <a:gd name="connsiteX4" fmla="*/ 109560 w 6877955"/>
                <a:gd name="connsiteY4" fmla="*/ 2222383 h 2796242"/>
                <a:gd name="connsiteX5" fmla="*/ 351347 w 6877955"/>
                <a:gd name="connsiteY5" fmla="*/ 2338147 h 2796242"/>
                <a:gd name="connsiteX6" fmla="*/ 953132 w 6877955"/>
                <a:gd name="connsiteY6" fmla="*/ 2502759 h 2796242"/>
                <a:gd name="connsiteX7" fmla="*/ 1455759 w 6877955"/>
                <a:gd name="connsiteY7" fmla="*/ 2635132 h 2796242"/>
                <a:gd name="connsiteX8" fmla="*/ 2099063 w 6877955"/>
                <a:gd name="connsiteY8" fmla="*/ 2738197 h 2796242"/>
                <a:gd name="connsiteX9" fmla="*/ 2713059 w 6877955"/>
                <a:gd name="connsiteY9" fmla="*/ 2793883 h 2796242"/>
                <a:gd name="connsiteX10" fmla="*/ 3087711 w 6877955"/>
                <a:gd name="connsiteY10" fmla="*/ 2529887 h 2796242"/>
                <a:gd name="connsiteX11" fmla="*/ 3468711 w 6877955"/>
                <a:gd name="connsiteY11" fmla="*/ 2136187 h 2796242"/>
                <a:gd name="connsiteX12" fmla="*/ 3907347 w 6877955"/>
                <a:gd name="connsiteY12" fmla="*/ 2025044 h 2796242"/>
                <a:gd name="connsiteX13" fmla="*/ 4614640 w 6877955"/>
                <a:gd name="connsiteY13" fmla="*/ 2072913 h 2796242"/>
                <a:gd name="connsiteX14" fmla="*/ 4959374 w 6877955"/>
                <a:gd name="connsiteY14" fmla="*/ 1913937 h 2796242"/>
                <a:gd name="connsiteX15" fmla="*/ 5107070 w 6877955"/>
                <a:gd name="connsiteY15" fmla="*/ 1662666 h 2796242"/>
                <a:gd name="connsiteX16" fmla="*/ 5395446 w 6877955"/>
                <a:gd name="connsiteY16" fmla="*/ 1604661 h 2796242"/>
                <a:gd name="connsiteX17" fmla="*/ 5613423 w 6877955"/>
                <a:gd name="connsiteY17" fmla="*/ 1528174 h 2796242"/>
                <a:gd name="connsiteX18" fmla="*/ 5813448 w 6877955"/>
                <a:gd name="connsiteY18" fmla="*/ 1466263 h 2796242"/>
                <a:gd name="connsiteX19" fmla="*/ 6060303 w 6877955"/>
                <a:gd name="connsiteY19" fmla="*/ 1406407 h 2796242"/>
                <a:gd name="connsiteX20" fmla="*/ 6381772 w 6877955"/>
                <a:gd name="connsiteY20" fmla="*/ 1318625 h 2796242"/>
                <a:gd name="connsiteX21" fmla="*/ 6632901 w 6877955"/>
                <a:gd name="connsiteY21" fmla="*/ 1178357 h 2796242"/>
                <a:gd name="connsiteX22" fmla="*/ 6869378 w 6877955"/>
                <a:gd name="connsiteY22" fmla="*/ 819765 h 2796242"/>
                <a:gd name="connsiteX23" fmla="*/ 6769732 w 6877955"/>
                <a:gd name="connsiteY23" fmla="*/ 353040 h 2796242"/>
                <a:gd name="connsiteX24" fmla="*/ 6250011 w 6877955"/>
                <a:gd name="connsiteY24" fmla="*/ 15287 h 2796242"/>
                <a:gd name="connsiteX25" fmla="*/ 5208609 w 6877955"/>
                <a:gd name="connsiteY25" fmla="*/ 34074 h 2796242"/>
                <a:gd name="connsiteX26" fmla="*/ 4653717 w 6877955"/>
                <a:gd name="connsiteY26" fmla="*/ 149840 h 2796242"/>
                <a:gd name="connsiteX27" fmla="*/ 3699996 w 6877955"/>
                <a:gd name="connsiteY27" fmla="*/ 599469 h 2796242"/>
                <a:gd name="connsiteX28" fmla="*/ 3206405 w 6877955"/>
                <a:gd name="connsiteY28" fmla="*/ 693497 h 2796242"/>
                <a:gd name="connsiteX29" fmla="*/ 2909421 w 6877955"/>
                <a:gd name="connsiteY29" fmla="*/ 795097 h 2796242"/>
                <a:gd name="connsiteX30" fmla="*/ 2581174 w 6877955"/>
                <a:gd name="connsiteY30" fmla="*/ 888882 h 2796242"/>
                <a:gd name="connsiteX31" fmla="*/ 2120067 w 6877955"/>
                <a:gd name="connsiteY31" fmla="*/ 1006113 h 2796242"/>
                <a:gd name="connsiteX32" fmla="*/ 1150958 w 6877955"/>
                <a:gd name="connsiteY32" fmla="*/ 1193682 h 2796242"/>
                <a:gd name="connsiteX33" fmla="*/ 465158 w 6877955"/>
                <a:gd name="connsiteY33" fmla="*/ 1426679 h 2796242"/>
                <a:gd name="connsiteX0" fmla="*/ 471510 w 6877955"/>
                <a:gd name="connsiteY0" fmla="*/ 1421794 h 2796242"/>
                <a:gd name="connsiteX1" fmla="*/ 204321 w 6877955"/>
                <a:gd name="connsiteY1" fmla="*/ 1525836 h 2796242"/>
                <a:gd name="connsiteX2" fmla="*/ 11378 w 6877955"/>
                <a:gd name="connsiteY2" fmla="*/ 1726105 h 2796242"/>
                <a:gd name="connsiteX3" fmla="*/ 16446 w 6877955"/>
                <a:gd name="connsiteY3" fmla="*/ 2084514 h 2796242"/>
                <a:gd name="connsiteX4" fmla="*/ 109560 w 6877955"/>
                <a:gd name="connsiteY4" fmla="*/ 2222383 h 2796242"/>
                <a:gd name="connsiteX5" fmla="*/ 351347 w 6877955"/>
                <a:gd name="connsiteY5" fmla="*/ 2338147 h 2796242"/>
                <a:gd name="connsiteX6" fmla="*/ 953132 w 6877955"/>
                <a:gd name="connsiteY6" fmla="*/ 2502759 h 2796242"/>
                <a:gd name="connsiteX7" fmla="*/ 1455759 w 6877955"/>
                <a:gd name="connsiteY7" fmla="*/ 2635132 h 2796242"/>
                <a:gd name="connsiteX8" fmla="*/ 2099063 w 6877955"/>
                <a:gd name="connsiteY8" fmla="*/ 2738197 h 2796242"/>
                <a:gd name="connsiteX9" fmla="*/ 2713059 w 6877955"/>
                <a:gd name="connsiteY9" fmla="*/ 2793883 h 2796242"/>
                <a:gd name="connsiteX10" fmla="*/ 3087711 w 6877955"/>
                <a:gd name="connsiteY10" fmla="*/ 2529887 h 2796242"/>
                <a:gd name="connsiteX11" fmla="*/ 3468711 w 6877955"/>
                <a:gd name="connsiteY11" fmla="*/ 2136187 h 2796242"/>
                <a:gd name="connsiteX12" fmla="*/ 3907347 w 6877955"/>
                <a:gd name="connsiteY12" fmla="*/ 2025044 h 2796242"/>
                <a:gd name="connsiteX13" fmla="*/ 4614640 w 6877955"/>
                <a:gd name="connsiteY13" fmla="*/ 2072913 h 2796242"/>
                <a:gd name="connsiteX14" fmla="*/ 4959374 w 6877955"/>
                <a:gd name="connsiteY14" fmla="*/ 1913937 h 2796242"/>
                <a:gd name="connsiteX15" fmla="*/ 5107070 w 6877955"/>
                <a:gd name="connsiteY15" fmla="*/ 1662666 h 2796242"/>
                <a:gd name="connsiteX16" fmla="*/ 5395446 w 6877955"/>
                <a:gd name="connsiteY16" fmla="*/ 1604661 h 2796242"/>
                <a:gd name="connsiteX17" fmla="*/ 5613423 w 6877955"/>
                <a:gd name="connsiteY17" fmla="*/ 1528174 h 2796242"/>
                <a:gd name="connsiteX18" fmla="*/ 5813448 w 6877955"/>
                <a:gd name="connsiteY18" fmla="*/ 1466263 h 2796242"/>
                <a:gd name="connsiteX19" fmla="*/ 6060303 w 6877955"/>
                <a:gd name="connsiteY19" fmla="*/ 1406407 h 2796242"/>
                <a:gd name="connsiteX20" fmla="*/ 6381772 w 6877955"/>
                <a:gd name="connsiteY20" fmla="*/ 1318625 h 2796242"/>
                <a:gd name="connsiteX21" fmla="*/ 6632901 w 6877955"/>
                <a:gd name="connsiteY21" fmla="*/ 1178357 h 2796242"/>
                <a:gd name="connsiteX22" fmla="*/ 6869378 w 6877955"/>
                <a:gd name="connsiteY22" fmla="*/ 819765 h 2796242"/>
                <a:gd name="connsiteX23" fmla="*/ 6769732 w 6877955"/>
                <a:gd name="connsiteY23" fmla="*/ 353040 h 2796242"/>
                <a:gd name="connsiteX24" fmla="*/ 6250011 w 6877955"/>
                <a:gd name="connsiteY24" fmla="*/ 15287 h 2796242"/>
                <a:gd name="connsiteX25" fmla="*/ 5208609 w 6877955"/>
                <a:gd name="connsiteY25" fmla="*/ 34074 h 2796242"/>
                <a:gd name="connsiteX26" fmla="*/ 4653717 w 6877955"/>
                <a:gd name="connsiteY26" fmla="*/ 149840 h 2796242"/>
                <a:gd name="connsiteX27" fmla="*/ 3699996 w 6877955"/>
                <a:gd name="connsiteY27" fmla="*/ 599469 h 2796242"/>
                <a:gd name="connsiteX28" fmla="*/ 3206405 w 6877955"/>
                <a:gd name="connsiteY28" fmla="*/ 693497 h 2796242"/>
                <a:gd name="connsiteX29" fmla="*/ 2909421 w 6877955"/>
                <a:gd name="connsiteY29" fmla="*/ 795097 h 2796242"/>
                <a:gd name="connsiteX30" fmla="*/ 2581174 w 6877955"/>
                <a:gd name="connsiteY30" fmla="*/ 888882 h 2796242"/>
                <a:gd name="connsiteX31" fmla="*/ 2120067 w 6877955"/>
                <a:gd name="connsiteY31" fmla="*/ 1006113 h 2796242"/>
                <a:gd name="connsiteX32" fmla="*/ 1150958 w 6877955"/>
                <a:gd name="connsiteY32" fmla="*/ 1193682 h 2796242"/>
                <a:gd name="connsiteX33" fmla="*/ 465158 w 6877955"/>
                <a:gd name="connsiteY33" fmla="*/ 1426679 h 2796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877955" h="2796242">
                  <a:moveTo>
                    <a:pt x="471510" y="1421794"/>
                  </a:moveTo>
                  <a:cubicBezTo>
                    <a:pt x="471673" y="1427330"/>
                    <a:pt x="274660" y="1469826"/>
                    <a:pt x="204321" y="1525836"/>
                  </a:cubicBezTo>
                  <a:cubicBezTo>
                    <a:pt x="160034" y="1568820"/>
                    <a:pt x="36127" y="1640136"/>
                    <a:pt x="11378" y="1726105"/>
                  </a:cubicBezTo>
                  <a:cubicBezTo>
                    <a:pt x="-8160" y="1829007"/>
                    <a:pt x="82" y="2001801"/>
                    <a:pt x="16446" y="2084514"/>
                  </a:cubicBezTo>
                  <a:cubicBezTo>
                    <a:pt x="32810" y="2167227"/>
                    <a:pt x="53743" y="2180111"/>
                    <a:pt x="109560" y="2222383"/>
                  </a:cubicBezTo>
                  <a:cubicBezTo>
                    <a:pt x="165377" y="2264655"/>
                    <a:pt x="210752" y="2291418"/>
                    <a:pt x="351347" y="2338147"/>
                  </a:cubicBezTo>
                  <a:cubicBezTo>
                    <a:pt x="491942" y="2384876"/>
                    <a:pt x="769063" y="2453262"/>
                    <a:pt x="953132" y="2502759"/>
                  </a:cubicBezTo>
                  <a:cubicBezTo>
                    <a:pt x="1137201" y="2552256"/>
                    <a:pt x="1343413" y="2617303"/>
                    <a:pt x="1455759" y="2635132"/>
                  </a:cubicBezTo>
                  <a:lnTo>
                    <a:pt x="2099063" y="2738197"/>
                  </a:lnTo>
                  <a:cubicBezTo>
                    <a:pt x="2324488" y="2746664"/>
                    <a:pt x="2452953" y="2809025"/>
                    <a:pt x="2713059" y="2793883"/>
                  </a:cubicBezTo>
                  <a:cubicBezTo>
                    <a:pt x="2921225" y="2732706"/>
                    <a:pt x="2906655" y="2654852"/>
                    <a:pt x="3087711" y="2529887"/>
                  </a:cubicBezTo>
                  <a:cubicBezTo>
                    <a:pt x="3206245" y="2441438"/>
                    <a:pt x="3350097" y="2217153"/>
                    <a:pt x="3468711" y="2136187"/>
                  </a:cubicBezTo>
                  <a:cubicBezTo>
                    <a:pt x="3587325" y="2055221"/>
                    <a:pt x="3716359" y="2035590"/>
                    <a:pt x="3907347" y="2025044"/>
                  </a:cubicBezTo>
                  <a:cubicBezTo>
                    <a:pt x="4098335" y="2014498"/>
                    <a:pt x="4439302" y="2091431"/>
                    <a:pt x="4614640" y="2072913"/>
                  </a:cubicBezTo>
                  <a:cubicBezTo>
                    <a:pt x="4789978" y="2054395"/>
                    <a:pt x="4873731" y="1981915"/>
                    <a:pt x="4959374" y="1913937"/>
                  </a:cubicBezTo>
                  <a:cubicBezTo>
                    <a:pt x="5045017" y="1845959"/>
                    <a:pt x="5021427" y="1705613"/>
                    <a:pt x="5107070" y="1662666"/>
                  </a:cubicBezTo>
                  <a:cubicBezTo>
                    <a:pt x="5336159" y="1642965"/>
                    <a:pt x="5311054" y="1627076"/>
                    <a:pt x="5395446" y="1604661"/>
                  </a:cubicBezTo>
                  <a:cubicBezTo>
                    <a:pt x="5479838" y="1582246"/>
                    <a:pt x="5543756" y="1551240"/>
                    <a:pt x="5613423" y="1528174"/>
                  </a:cubicBezTo>
                  <a:cubicBezTo>
                    <a:pt x="5683090" y="1505108"/>
                    <a:pt x="5742143" y="1486954"/>
                    <a:pt x="5813448" y="1466263"/>
                  </a:cubicBezTo>
                  <a:cubicBezTo>
                    <a:pt x="5888539" y="1445524"/>
                    <a:pt x="5965582" y="1428631"/>
                    <a:pt x="6060303" y="1406407"/>
                  </a:cubicBezTo>
                  <a:cubicBezTo>
                    <a:pt x="6155580" y="1384052"/>
                    <a:pt x="6296525" y="1342742"/>
                    <a:pt x="6381772" y="1318625"/>
                  </a:cubicBezTo>
                  <a:cubicBezTo>
                    <a:pt x="6472575" y="1279426"/>
                    <a:pt x="6551634" y="1261500"/>
                    <a:pt x="6632901" y="1178357"/>
                  </a:cubicBezTo>
                  <a:cubicBezTo>
                    <a:pt x="6714168" y="1095214"/>
                    <a:pt x="6846573" y="957318"/>
                    <a:pt x="6869378" y="819765"/>
                  </a:cubicBezTo>
                  <a:cubicBezTo>
                    <a:pt x="6892183" y="682212"/>
                    <a:pt x="6872960" y="487120"/>
                    <a:pt x="6769732" y="353040"/>
                  </a:cubicBezTo>
                  <a:cubicBezTo>
                    <a:pt x="6666504" y="218960"/>
                    <a:pt x="6509140" y="49398"/>
                    <a:pt x="6250011" y="15287"/>
                  </a:cubicBezTo>
                  <a:cubicBezTo>
                    <a:pt x="5990882" y="-18824"/>
                    <a:pt x="5474658" y="11649"/>
                    <a:pt x="5208609" y="34074"/>
                  </a:cubicBezTo>
                  <a:cubicBezTo>
                    <a:pt x="4942560" y="56499"/>
                    <a:pt x="4905152" y="55608"/>
                    <a:pt x="4653717" y="149840"/>
                  </a:cubicBezTo>
                  <a:cubicBezTo>
                    <a:pt x="4402282" y="244072"/>
                    <a:pt x="3953915" y="546960"/>
                    <a:pt x="3699996" y="599469"/>
                  </a:cubicBezTo>
                  <a:cubicBezTo>
                    <a:pt x="3447660" y="651651"/>
                    <a:pt x="3338167" y="660892"/>
                    <a:pt x="3206405" y="693497"/>
                  </a:cubicBezTo>
                  <a:cubicBezTo>
                    <a:pt x="3074643" y="726102"/>
                    <a:pt x="3013626" y="762533"/>
                    <a:pt x="2909421" y="795097"/>
                  </a:cubicBezTo>
                  <a:cubicBezTo>
                    <a:pt x="2805216" y="827661"/>
                    <a:pt x="2712733" y="853713"/>
                    <a:pt x="2581174" y="888882"/>
                  </a:cubicBezTo>
                  <a:cubicBezTo>
                    <a:pt x="2449615" y="924051"/>
                    <a:pt x="2358436" y="955313"/>
                    <a:pt x="2120067" y="1006113"/>
                  </a:cubicBezTo>
                  <a:cubicBezTo>
                    <a:pt x="1881698" y="1056913"/>
                    <a:pt x="1426776" y="1123588"/>
                    <a:pt x="1150958" y="1193682"/>
                  </a:cubicBezTo>
                  <a:cubicBezTo>
                    <a:pt x="875140" y="1263776"/>
                    <a:pt x="545917" y="1414956"/>
                    <a:pt x="465158" y="1426679"/>
                  </a:cubicBezTo>
                </a:path>
              </a:pathLst>
            </a:custGeom>
            <a:solidFill>
              <a:srgbClr val="8497B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Rechteck 14">
              <a:extLst>
                <a:ext uri="{FF2B5EF4-FFF2-40B4-BE49-F238E27FC236}">
                  <a16:creationId xmlns:a16="http://schemas.microsoft.com/office/drawing/2014/main" id="{0B9FBBEA-0D88-A04D-B179-B763A90938F3}"/>
                </a:ext>
              </a:extLst>
            </p:cNvPr>
            <p:cNvSpPr/>
            <p:nvPr/>
          </p:nvSpPr>
          <p:spPr>
            <a:xfrm>
              <a:off x="1666636" y="2864644"/>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d</a:t>
              </a:r>
            </a:p>
          </p:txBody>
        </p:sp>
        <p:sp>
          <p:nvSpPr>
            <p:cNvPr id="16" name="Rechteck 15">
              <a:extLst>
                <a:ext uri="{FF2B5EF4-FFF2-40B4-BE49-F238E27FC236}">
                  <a16:creationId xmlns:a16="http://schemas.microsoft.com/office/drawing/2014/main" id="{29086DF7-D748-124A-8101-18870246A4CA}"/>
                </a:ext>
              </a:extLst>
            </p:cNvPr>
            <p:cNvSpPr/>
            <p:nvPr/>
          </p:nvSpPr>
          <p:spPr>
            <a:xfrm>
              <a:off x="1666636" y="259647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c</a:t>
              </a:r>
            </a:p>
          </p:txBody>
        </p:sp>
        <p:sp>
          <p:nvSpPr>
            <p:cNvPr id="17" name="Rechteck 16">
              <a:extLst>
                <a:ext uri="{FF2B5EF4-FFF2-40B4-BE49-F238E27FC236}">
                  <a16:creationId xmlns:a16="http://schemas.microsoft.com/office/drawing/2014/main" id="{E74650DB-CE30-4548-932F-A0E30E3852BA}"/>
                </a:ext>
              </a:extLst>
            </p:cNvPr>
            <p:cNvSpPr/>
            <p:nvPr/>
          </p:nvSpPr>
          <p:spPr>
            <a:xfrm>
              <a:off x="1666636" y="3190874"/>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e</a:t>
              </a:r>
            </a:p>
          </p:txBody>
        </p:sp>
        <p:sp>
          <p:nvSpPr>
            <p:cNvPr id="18" name="Rechteck 17">
              <a:extLst>
                <a:ext uri="{FF2B5EF4-FFF2-40B4-BE49-F238E27FC236}">
                  <a16:creationId xmlns:a16="http://schemas.microsoft.com/office/drawing/2014/main" id="{B2ED3B66-4968-7449-8742-DF0DE411973D}"/>
                </a:ext>
              </a:extLst>
            </p:cNvPr>
            <p:cNvSpPr/>
            <p:nvPr/>
          </p:nvSpPr>
          <p:spPr>
            <a:xfrm>
              <a:off x="2606051" y="2105025"/>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g</a:t>
              </a:r>
            </a:p>
          </p:txBody>
        </p:sp>
        <p:sp>
          <p:nvSpPr>
            <p:cNvPr id="19" name="Rechteck 18">
              <a:extLst>
                <a:ext uri="{FF2B5EF4-FFF2-40B4-BE49-F238E27FC236}">
                  <a16:creationId xmlns:a16="http://schemas.microsoft.com/office/drawing/2014/main" id="{EFAFCB69-9BEF-9C4D-AE50-203326BDD9BC}"/>
                </a:ext>
              </a:extLst>
            </p:cNvPr>
            <p:cNvSpPr/>
            <p:nvPr/>
          </p:nvSpPr>
          <p:spPr>
            <a:xfrm>
              <a:off x="1666636" y="2297906"/>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b</a:t>
              </a:r>
            </a:p>
          </p:txBody>
        </p:sp>
        <p:sp>
          <p:nvSpPr>
            <p:cNvPr id="20" name="Rechteck 19">
              <a:extLst>
                <a:ext uri="{FF2B5EF4-FFF2-40B4-BE49-F238E27FC236}">
                  <a16:creationId xmlns:a16="http://schemas.microsoft.com/office/drawing/2014/main" id="{95E82B79-E830-FE4D-B513-514465D02132}"/>
                </a:ext>
              </a:extLst>
            </p:cNvPr>
            <p:cNvSpPr/>
            <p:nvPr/>
          </p:nvSpPr>
          <p:spPr>
            <a:xfrm>
              <a:off x="2551343" y="283368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f</a:t>
              </a:r>
            </a:p>
          </p:txBody>
        </p:sp>
        <p:sp>
          <p:nvSpPr>
            <p:cNvPr id="21" name="Rechteck 20">
              <a:extLst>
                <a:ext uri="{FF2B5EF4-FFF2-40B4-BE49-F238E27FC236}">
                  <a16:creationId xmlns:a16="http://schemas.microsoft.com/office/drawing/2014/main" id="{9D578D2A-2898-EB41-A83A-8B8D4438DD21}"/>
                </a:ext>
              </a:extLst>
            </p:cNvPr>
            <p:cNvSpPr/>
            <p:nvPr/>
          </p:nvSpPr>
          <p:spPr>
            <a:xfrm>
              <a:off x="2892777" y="3413856"/>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h</a:t>
              </a:r>
            </a:p>
          </p:txBody>
        </p:sp>
        <p:sp>
          <p:nvSpPr>
            <p:cNvPr id="22" name="Rechteck 21">
              <a:extLst>
                <a:ext uri="{FF2B5EF4-FFF2-40B4-BE49-F238E27FC236}">
                  <a16:creationId xmlns:a16="http://schemas.microsoft.com/office/drawing/2014/main" id="{3CF22F79-B3D9-034B-AC2F-DA58A68DD2E8}"/>
                </a:ext>
              </a:extLst>
            </p:cNvPr>
            <p:cNvSpPr/>
            <p:nvPr/>
          </p:nvSpPr>
          <p:spPr>
            <a:xfrm>
              <a:off x="3377148" y="1967768"/>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j</a:t>
              </a:r>
            </a:p>
          </p:txBody>
        </p:sp>
        <p:sp>
          <p:nvSpPr>
            <p:cNvPr id="23" name="Rechteck 22">
              <a:extLst>
                <a:ext uri="{FF2B5EF4-FFF2-40B4-BE49-F238E27FC236}">
                  <a16:creationId xmlns:a16="http://schemas.microsoft.com/office/drawing/2014/main" id="{6DBC0BC6-ADC3-6F4C-8FC7-27009B3573DB}"/>
                </a:ext>
              </a:extLst>
            </p:cNvPr>
            <p:cNvSpPr/>
            <p:nvPr/>
          </p:nvSpPr>
          <p:spPr>
            <a:xfrm>
              <a:off x="3331294" y="262407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err="1"/>
                <a:t>i</a:t>
              </a:r>
              <a:endParaRPr lang="en-CA" sz="1400" dirty="0"/>
            </a:p>
          </p:txBody>
        </p:sp>
        <p:sp>
          <p:nvSpPr>
            <p:cNvPr id="24" name="Rechteck 23">
              <a:extLst>
                <a:ext uri="{FF2B5EF4-FFF2-40B4-BE49-F238E27FC236}">
                  <a16:creationId xmlns:a16="http://schemas.microsoft.com/office/drawing/2014/main" id="{A611AEEB-4270-FF4C-821C-0B9A4229FF64}"/>
                </a:ext>
              </a:extLst>
            </p:cNvPr>
            <p:cNvSpPr/>
            <p:nvPr/>
          </p:nvSpPr>
          <p:spPr>
            <a:xfrm>
              <a:off x="4187812" y="3211573"/>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l</a:t>
              </a:r>
            </a:p>
          </p:txBody>
        </p:sp>
        <p:sp>
          <p:nvSpPr>
            <p:cNvPr id="25" name="Rechteck 24">
              <a:extLst>
                <a:ext uri="{FF2B5EF4-FFF2-40B4-BE49-F238E27FC236}">
                  <a16:creationId xmlns:a16="http://schemas.microsoft.com/office/drawing/2014/main" id="{992E43F1-6411-7C43-B611-CE9A3A74C6D8}"/>
                </a:ext>
              </a:extLst>
            </p:cNvPr>
            <p:cNvSpPr/>
            <p:nvPr/>
          </p:nvSpPr>
          <p:spPr>
            <a:xfrm>
              <a:off x="5170717" y="2060584"/>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p</a:t>
              </a:r>
            </a:p>
          </p:txBody>
        </p:sp>
        <p:sp>
          <p:nvSpPr>
            <p:cNvPr id="26" name="Rechteck 25">
              <a:extLst>
                <a:ext uri="{FF2B5EF4-FFF2-40B4-BE49-F238E27FC236}">
                  <a16:creationId xmlns:a16="http://schemas.microsoft.com/office/drawing/2014/main" id="{6BF44E65-A50E-094B-9138-EE0317B37491}"/>
                </a:ext>
              </a:extLst>
            </p:cNvPr>
            <p:cNvSpPr/>
            <p:nvPr/>
          </p:nvSpPr>
          <p:spPr>
            <a:xfrm>
              <a:off x="4016362" y="2606278"/>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k</a:t>
              </a:r>
            </a:p>
          </p:txBody>
        </p:sp>
        <p:sp>
          <p:nvSpPr>
            <p:cNvPr id="27" name="Rechteck 26">
              <a:extLst>
                <a:ext uri="{FF2B5EF4-FFF2-40B4-BE49-F238E27FC236}">
                  <a16:creationId xmlns:a16="http://schemas.microsoft.com/office/drawing/2014/main" id="{7974A89D-2929-C54E-A7D6-05EE7B1E5F9A}"/>
                </a:ext>
              </a:extLst>
            </p:cNvPr>
            <p:cNvSpPr/>
            <p:nvPr/>
          </p:nvSpPr>
          <p:spPr>
            <a:xfrm>
              <a:off x="5366130" y="3575781"/>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r</a:t>
              </a:r>
            </a:p>
          </p:txBody>
        </p:sp>
        <p:sp>
          <p:nvSpPr>
            <p:cNvPr id="28" name="Rechteck 27">
              <a:extLst>
                <a:ext uri="{FF2B5EF4-FFF2-40B4-BE49-F238E27FC236}">
                  <a16:creationId xmlns:a16="http://schemas.microsoft.com/office/drawing/2014/main" id="{E06078D3-0880-7342-A2F7-2F5BBC604AB9}"/>
                </a:ext>
              </a:extLst>
            </p:cNvPr>
            <p:cNvSpPr/>
            <p:nvPr/>
          </p:nvSpPr>
          <p:spPr>
            <a:xfrm>
              <a:off x="4932714" y="2616502"/>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n</a:t>
              </a:r>
            </a:p>
          </p:txBody>
        </p:sp>
        <p:sp>
          <p:nvSpPr>
            <p:cNvPr id="29" name="Rechteck 28">
              <a:extLst>
                <a:ext uri="{FF2B5EF4-FFF2-40B4-BE49-F238E27FC236}">
                  <a16:creationId xmlns:a16="http://schemas.microsoft.com/office/drawing/2014/main" id="{4C950D1C-0613-D244-ADE5-BB9DE2F9C2C4}"/>
                </a:ext>
              </a:extLst>
            </p:cNvPr>
            <p:cNvSpPr/>
            <p:nvPr/>
          </p:nvSpPr>
          <p:spPr>
            <a:xfrm>
              <a:off x="5520761" y="1540756"/>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s</a:t>
              </a:r>
            </a:p>
          </p:txBody>
        </p:sp>
        <p:sp>
          <p:nvSpPr>
            <p:cNvPr id="30" name="Rechteck 29">
              <a:extLst>
                <a:ext uri="{FF2B5EF4-FFF2-40B4-BE49-F238E27FC236}">
                  <a16:creationId xmlns:a16="http://schemas.microsoft.com/office/drawing/2014/main" id="{20AE2347-E926-0F40-953F-D68FC1319B1D}"/>
                </a:ext>
              </a:extLst>
            </p:cNvPr>
            <p:cNvSpPr/>
            <p:nvPr/>
          </p:nvSpPr>
          <p:spPr>
            <a:xfrm>
              <a:off x="5915620" y="3109361"/>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t</a:t>
              </a:r>
            </a:p>
          </p:txBody>
        </p:sp>
        <p:sp>
          <p:nvSpPr>
            <p:cNvPr id="31" name="Rechteck 30">
              <a:extLst>
                <a:ext uri="{FF2B5EF4-FFF2-40B4-BE49-F238E27FC236}">
                  <a16:creationId xmlns:a16="http://schemas.microsoft.com/office/drawing/2014/main" id="{51F025A6-14B4-3D47-89C7-F695C1AEE31E}"/>
                </a:ext>
              </a:extLst>
            </p:cNvPr>
            <p:cNvSpPr/>
            <p:nvPr/>
          </p:nvSpPr>
          <p:spPr>
            <a:xfrm>
              <a:off x="6042347" y="1983582"/>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u</a:t>
              </a:r>
            </a:p>
          </p:txBody>
        </p:sp>
        <p:sp>
          <p:nvSpPr>
            <p:cNvPr id="32" name="Rechteck 31">
              <a:extLst>
                <a:ext uri="{FF2B5EF4-FFF2-40B4-BE49-F238E27FC236}">
                  <a16:creationId xmlns:a16="http://schemas.microsoft.com/office/drawing/2014/main" id="{C4428D36-AF8E-3B4D-A7A2-C4B0BD68949F}"/>
                </a:ext>
              </a:extLst>
            </p:cNvPr>
            <p:cNvSpPr/>
            <p:nvPr/>
          </p:nvSpPr>
          <p:spPr>
            <a:xfrm>
              <a:off x="6857198" y="3035101"/>
              <a:ext cx="171450" cy="1619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CA" sz="1400" dirty="0"/>
                <a:t>y</a:t>
              </a:r>
            </a:p>
          </p:txBody>
        </p:sp>
        <p:sp>
          <p:nvSpPr>
            <p:cNvPr id="33" name="Rechteck 32">
              <a:extLst>
                <a:ext uri="{FF2B5EF4-FFF2-40B4-BE49-F238E27FC236}">
                  <a16:creationId xmlns:a16="http://schemas.microsoft.com/office/drawing/2014/main" id="{8643C277-8CB1-C240-B8E6-9B11C3DE64B0}"/>
                </a:ext>
              </a:extLst>
            </p:cNvPr>
            <p:cNvSpPr/>
            <p:nvPr/>
          </p:nvSpPr>
          <p:spPr>
            <a:xfrm>
              <a:off x="6175605" y="2561045"/>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v</a:t>
              </a:r>
            </a:p>
          </p:txBody>
        </p:sp>
        <p:sp>
          <p:nvSpPr>
            <p:cNvPr id="34" name="Rechteck 33">
              <a:extLst>
                <a:ext uri="{FF2B5EF4-FFF2-40B4-BE49-F238E27FC236}">
                  <a16:creationId xmlns:a16="http://schemas.microsoft.com/office/drawing/2014/main" id="{ADDA95A6-221C-E649-8438-5BAEAB8145F1}"/>
                </a:ext>
              </a:extLst>
            </p:cNvPr>
            <p:cNvSpPr/>
            <p:nvPr/>
          </p:nvSpPr>
          <p:spPr>
            <a:xfrm>
              <a:off x="6683362" y="1716845"/>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x</a:t>
              </a:r>
            </a:p>
          </p:txBody>
        </p:sp>
        <p:sp>
          <p:nvSpPr>
            <p:cNvPr id="35" name="Rechteck 34">
              <a:extLst>
                <a:ext uri="{FF2B5EF4-FFF2-40B4-BE49-F238E27FC236}">
                  <a16:creationId xmlns:a16="http://schemas.microsoft.com/office/drawing/2014/main" id="{DC7532FC-23EA-E54F-96F5-DFE610BDDF02}"/>
                </a:ext>
              </a:extLst>
            </p:cNvPr>
            <p:cNvSpPr/>
            <p:nvPr/>
          </p:nvSpPr>
          <p:spPr>
            <a:xfrm>
              <a:off x="6909862" y="2434552"/>
              <a:ext cx="171450" cy="1619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CA" sz="1400" dirty="0"/>
                <a:t>z</a:t>
              </a:r>
            </a:p>
          </p:txBody>
        </p:sp>
        <p:sp>
          <p:nvSpPr>
            <p:cNvPr id="36" name="Rechteck 35">
              <a:extLst>
                <a:ext uri="{FF2B5EF4-FFF2-40B4-BE49-F238E27FC236}">
                  <a16:creationId xmlns:a16="http://schemas.microsoft.com/office/drawing/2014/main" id="{53E163C9-80B9-C947-B167-1693F027B933}"/>
                </a:ext>
              </a:extLst>
            </p:cNvPr>
            <p:cNvSpPr/>
            <p:nvPr/>
          </p:nvSpPr>
          <p:spPr>
            <a:xfrm>
              <a:off x="6474042" y="1104197"/>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w</a:t>
              </a:r>
            </a:p>
          </p:txBody>
        </p:sp>
        <p:cxnSp>
          <p:nvCxnSpPr>
            <p:cNvPr id="37" name="Gerade Verbindung mit Pfeil 36">
              <a:extLst>
                <a:ext uri="{FF2B5EF4-FFF2-40B4-BE49-F238E27FC236}">
                  <a16:creationId xmlns:a16="http://schemas.microsoft.com/office/drawing/2014/main" id="{A8B20E24-F7A0-054B-B2F5-F227816348E9}"/>
                </a:ext>
              </a:extLst>
            </p:cNvPr>
            <p:cNvCxnSpPr>
              <a:cxnSpLocks/>
              <a:stCxn id="20" idx="1"/>
              <a:endCxn id="15" idx="3"/>
            </p:cNvCxnSpPr>
            <p:nvPr/>
          </p:nvCxnSpPr>
          <p:spPr>
            <a:xfrm flipH="1">
              <a:off x="1838086" y="2914650"/>
              <a:ext cx="713257" cy="3095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38" name="Gerade Verbindung mit Pfeil 37">
              <a:extLst>
                <a:ext uri="{FF2B5EF4-FFF2-40B4-BE49-F238E27FC236}">
                  <a16:creationId xmlns:a16="http://schemas.microsoft.com/office/drawing/2014/main" id="{275C2BD7-382E-8E4C-8E12-5147D806494C}"/>
                </a:ext>
              </a:extLst>
            </p:cNvPr>
            <p:cNvCxnSpPr>
              <a:cxnSpLocks/>
              <a:stCxn id="20" idx="1"/>
              <a:endCxn id="17" idx="3"/>
            </p:cNvCxnSpPr>
            <p:nvPr/>
          </p:nvCxnSpPr>
          <p:spPr>
            <a:xfrm flipH="1">
              <a:off x="1838086" y="2914650"/>
              <a:ext cx="713257" cy="35718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39" name="Gerade Verbindung mit Pfeil 38">
              <a:extLst>
                <a:ext uri="{FF2B5EF4-FFF2-40B4-BE49-F238E27FC236}">
                  <a16:creationId xmlns:a16="http://schemas.microsoft.com/office/drawing/2014/main" id="{8A8D8181-D00C-9C4B-99B3-278E6705359A}"/>
                </a:ext>
              </a:extLst>
            </p:cNvPr>
            <p:cNvCxnSpPr>
              <a:cxnSpLocks/>
              <a:stCxn id="18" idx="1"/>
              <a:endCxn id="19" idx="3"/>
            </p:cNvCxnSpPr>
            <p:nvPr/>
          </p:nvCxnSpPr>
          <p:spPr>
            <a:xfrm flipH="1">
              <a:off x="1838086" y="2185988"/>
              <a:ext cx="767965" cy="19288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0" name="Gerade Verbindung mit Pfeil 39">
              <a:extLst>
                <a:ext uri="{FF2B5EF4-FFF2-40B4-BE49-F238E27FC236}">
                  <a16:creationId xmlns:a16="http://schemas.microsoft.com/office/drawing/2014/main" id="{552F37F9-CE49-7646-BAA4-464850FCD7F9}"/>
                </a:ext>
              </a:extLst>
            </p:cNvPr>
            <p:cNvCxnSpPr>
              <a:cxnSpLocks/>
              <a:stCxn id="16" idx="1"/>
              <a:endCxn id="41" idx="3"/>
            </p:cNvCxnSpPr>
            <p:nvPr/>
          </p:nvCxnSpPr>
          <p:spPr>
            <a:xfrm flipH="1">
              <a:off x="698730" y="2677440"/>
              <a:ext cx="967906" cy="15624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41" name="Rechteck 40">
              <a:extLst>
                <a:ext uri="{FF2B5EF4-FFF2-40B4-BE49-F238E27FC236}">
                  <a16:creationId xmlns:a16="http://schemas.microsoft.com/office/drawing/2014/main" id="{CF1A5A49-E0EB-0F4C-BD97-9093F4D0F070}"/>
                </a:ext>
              </a:extLst>
            </p:cNvPr>
            <p:cNvSpPr/>
            <p:nvPr/>
          </p:nvSpPr>
          <p:spPr>
            <a:xfrm>
              <a:off x="527280" y="2752725"/>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a:t>a</a:t>
              </a:r>
            </a:p>
          </p:txBody>
        </p:sp>
        <p:cxnSp>
          <p:nvCxnSpPr>
            <p:cNvPr id="42" name="Gerade Verbindung mit Pfeil 41">
              <a:extLst>
                <a:ext uri="{FF2B5EF4-FFF2-40B4-BE49-F238E27FC236}">
                  <a16:creationId xmlns:a16="http://schemas.microsoft.com/office/drawing/2014/main" id="{54CFDE2C-3183-0B4C-ABED-F3E10DD0B8C0}"/>
                </a:ext>
              </a:extLst>
            </p:cNvPr>
            <p:cNvCxnSpPr>
              <a:cxnSpLocks/>
              <a:stCxn id="19" idx="1"/>
              <a:endCxn id="41" idx="3"/>
            </p:cNvCxnSpPr>
            <p:nvPr/>
          </p:nvCxnSpPr>
          <p:spPr>
            <a:xfrm flipH="1">
              <a:off x="698730" y="2378869"/>
              <a:ext cx="967906" cy="45481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3" name="Gerade Verbindung mit Pfeil 42">
              <a:extLst>
                <a:ext uri="{FF2B5EF4-FFF2-40B4-BE49-F238E27FC236}">
                  <a16:creationId xmlns:a16="http://schemas.microsoft.com/office/drawing/2014/main" id="{3258B2F5-8A9A-4B47-AE69-81FF34767094}"/>
                </a:ext>
              </a:extLst>
            </p:cNvPr>
            <p:cNvCxnSpPr>
              <a:cxnSpLocks/>
              <a:stCxn id="15" idx="1"/>
              <a:endCxn id="41" idx="3"/>
            </p:cNvCxnSpPr>
            <p:nvPr/>
          </p:nvCxnSpPr>
          <p:spPr>
            <a:xfrm flipH="1" flipV="1">
              <a:off x="698730" y="2833688"/>
              <a:ext cx="967906" cy="11191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4" name="Gerade Verbindung mit Pfeil 43">
              <a:extLst>
                <a:ext uri="{FF2B5EF4-FFF2-40B4-BE49-F238E27FC236}">
                  <a16:creationId xmlns:a16="http://schemas.microsoft.com/office/drawing/2014/main" id="{E1CC826E-75F7-D141-8F3A-3EF5F2F42C35}"/>
                </a:ext>
              </a:extLst>
            </p:cNvPr>
            <p:cNvCxnSpPr>
              <a:cxnSpLocks/>
              <a:stCxn id="17" idx="1"/>
              <a:endCxn id="41" idx="3"/>
            </p:cNvCxnSpPr>
            <p:nvPr/>
          </p:nvCxnSpPr>
          <p:spPr>
            <a:xfrm flipH="1" flipV="1">
              <a:off x="698730" y="2833688"/>
              <a:ext cx="967906" cy="43814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5" name="Gerade Verbindung mit Pfeil 44">
              <a:extLst>
                <a:ext uri="{FF2B5EF4-FFF2-40B4-BE49-F238E27FC236}">
                  <a16:creationId xmlns:a16="http://schemas.microsoft.com/office/drawing/2014/main" id="{30D21632-BCAA-A249-9B63-32F7B97E7DBD}"/>
                </a:ext>
              </a:extLst>
            </p:cNvPr>
            <p:cNvCxnSpPr>
              <a:cxnSpLocks/>
              <a:stCxn id="18" idx="1"/>
              <a:endCxn id="16" idx="3"/>
            </p:cNvCxnSpPr>
            <p:nvPr/>
          </p:nvCxnSpPr>
          <p:spPr>
            <a:xfrm flipH="1">
              <a:off x="1838086" y="2185988"/>
              <a:ext cx="767965" cy="49145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6" name="Gerade Verbindung mit Pfeil 45">
              <a:extLst>
                <a:ext uri="{FF2B5EF4-FFF2-40B4-BE49-F238E27FC236}">
                  <a16:creationId xmlns:a16="http://schemas.microsoft.com/office/drawing/2014/main" id="{444A5163-5424-BC48-9D6C-2634DE2356BF}"/>
                </a:ext>
              </a:extLst>
            </p:cNvPr>
            <p:cNvCxnSpPr>
              <a:cxnSpLocks/>
              <a:stCxn id="21" idx="1"/>
              <a:endCxn id="15" idx="3"/>
            </p:cNvCxnSpPr>
            <p:nvPr/>
          </p:nvCxnSpPr>
          <p:spPr>
            <a:xfrm flipH="1" flipV="1">
              <a:off x="1838086" y="2945607"/>
              <a:ext cx="1054691" cy="54921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7" name="Gerade Verbindung mit Pfeil 46">
              <a:extLst>
                <a:ext uri="{FF2B5EF4-FFF2-40B4-BE49-F238E27FC236}">
                  <a16:creationId xmlns:a16="http://schemas.microsoft.com/office/drawing/2014/main" id="{3EDE93CF-B9B6-FC46-A604-E195C45838F4}"/>
                </a:ext>
              </a:extLst>
            </p:cNvPr>
            <p:cNvCxnSpPr>
              <a:cxnSpLocks/>
              <a:stCxn id="21" idx="1"/>
              <a:endCxn id="17" idx="3"/>
            </p:cNvCxnSpPr>
            <p:nvPr/>
          </p:nvCxnSpPr>
          <p:spPr>
            <a:xfrm flipH="1" flipV="1">
              <a:off x="1838086" y="3271837"/>
              <a:ext cx="1054691" cy="22298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8" name="Gerade Verbindung mit Pfeil 47">
              <a:extLst>
                <a:ext uri="{FF2B5EF4-FFF2-40B4-BE49-F238E27FC236}">
                  <a16:creationId xmlns:a16="http://schemas.microsoft.com/office/drawing/2014/main" id="{6407487E-14D6-144E-AA9A-CAEE8980096C}"/>
                </a:ext>
              </a:extLst>
            </p:cNvPr>
            <p:cNvCxnSpPr>
              <a:cxnSpLocks/>
              <a:stCxn id="23" idx="1"/>
              <a:endCxn id="18" idx="3"/>
            </p:cNvCxnSpPr>
            <p:nvPr/>
          </p:nvCxnSpPr>
          <p:spPr>
            <a:xfrm flipH="1" flipV="1">
              <a:off x="2777501" y="2185988"/>
              <a:ext cx="553793" cy="51905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49" name="Gerade Verbindung mit Pfeil 48">
              <a:extLst>
                <a:ext uri="{FF2B5EF4-FFF2-40B4-BE49-F238E27FC236}">
                  <a16:creationId xmlns:a16="http://schemas.microsoft.com/office/drawing/2014/main" id="{BB637E85-4426-7745-AAA3-77AA71C291F1}"/>
                </a:ext>
              </a:extLst>
            </p:cNvPr>
            <p:cNvCxnSpPr>
              <a:cxnSpLocks/>
              <a:stCxn id="23" idx="1"/>
              <a:endCxn id="20" idx="3"/>
            </p:cNvCxnSpPr>
            <p:nvPr/>
          </p:nvCxnSpPr>
          <p:spPr>
            <a:xfrm flipH="1">
              <a:off x="2722793" y="2705040"/>
              <a:ext cx="608501" cy="2096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0" name="Gerade Verbindung mit Pfeil 49">
              <a:extLst>
                <a:ext uri="{FF2B5EF4-FFF2-40B4-BE49-F238E27FC236}">
                  <a16:creationId xmlns:a16="http://schemas.microsoft.com/office/drawing/2014/main" id="{1DD6C617-8A82-C14B-8FC2-8DB3046E8D7E}"/>
                </a:ext>
              </a:extLst>
            </p:cNvPr>
            <p:cNvCxnSpPr>
              <a:cxnSpLocks/>
              <a:stCxn id="22" idx="1"/>
              <a:endCxn id="18" idx="3"/>
            </p:cNvCxnSpPr>
            <p:nvPr/>
          </p:nvCxnSpPr>
          <p:spPr>
            <a:xfrm flipH="1">
              <a:off x="2777501" y="2048731"/>
              <a:ext cx="599647" cy="13725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1" name="Gerade Verbindung mit Pfeil 50">
              <a:extLst>
                <a:ext uri="{FF2B5EF4-FFF2-40B4-BE49-F238E27FC236}">
                  <a16:creationId xmlns:a16="http://schemas.microsoft.com/office/drawing/2014/main" id="{06AA3BE2-2C1D-584E-909A-6529B817F9F2}"/>
                </a:ext>
              </a:extLst>
            </p:cNvPr>
            <p:cNvCxnSpPr>
              <a:cxnSpLocks/>
              <a:stCxn id="22" idx="1"/>
              <a:endCxn id="20" idx="3"/>
            </p:cNvCxnSpPr>
            <p:nvPr/>
          </p:nvCxnSpPr>
          <p:spPr>
            <a:xfrm flipH="1">
              <a:off x="2722793" y="2048731"/>
              <a:ext cx="654355" cy="86591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2" name="Gerade Verbindung mit Pfeil 51">
              <a:extLst>
                <a:ext uri="{FF2B5EF4-FFF2-40B4-BE49-F238E27FC236}">
                  <a16:creationId xmlns:a16="http://schemas.microsoft.com/office/drawing/2014/main" id="{20FF1A7E-D6D9-554F-9BA6-5A7F9DDF2B3B}"/>
                </a:ext>
              </a:extLst>
            </p:cNvPr>
            <p:cNvCxnSpPr>
              <a:cxnSpLocks/>
              <a:stCxn id="24" idx="1"/>
              <a:endCxn id="23" idx="3"/>
            </p:cNvCxnSpPr>
            <p:nvPr/>
          </p:nvCxnSpPr>
          <p:spPr>
            <a:xfrm flipH="1" flipV="1">
              <a:off x="3502744" y="2705040"/>
              <a:ext cx="685068" cy="5874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Gerade Verbindung mit Pfeil 52">
              <a:extLst>
                <a:ext uri="{FF2B5EF4-FFF2-40B4-BE49-F238E27FC236}">
                  <a16:creationId xmlns:a16="http://schemas.microsoft.com/office/drawing/2014/main" id="{0226D889-87A4-144D-A339-B73965357783}"/>
                </a:ext>
              </a:extLst>
            </p:cNvPr>
            <p:cNvCxnSpPr>
              <a:cxnSpLocks/>
              <a:stCxn id="24" idx="1"/>
              <a:endCxn id="21" idx="3"/>
            </p:cNvCxnSpPr>
            <p:nvPr/>
          </p:nvCxnSpPr>
          <p:spPr>
            <a:xfrm flipH="1">
              <a:off x="3064227" y="3292536"/>
              <a:ext cx="1123585" cy="202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Gerade Verbindung mit Pfeil 53">
              <a:extLst>
                <a:ext uri="{FF2B5EF4-FFF2-40B4-BE49-F238E27FC236}">
                  <a16:creationId xmlns:a16="http://schemas.microsoft.com/office/drawing/2014/main" id="{ECAA4BF9-FD17-E843-80EF-ABB6EEC3683D}"/>
                </a:ext>
              </a:extLst>
            </p:cNvPr>
            <p:cNvCxnSpPr>
              <a:cxnSpLocks/>
              <a:stCxn id="26" idx="1"/>
              <a:endCxn id="21" idx="3"/>
            </p:cNvCxnSpPr>
            <p:nvPr/>
          </p:nvCxnSpPr>
          <p:spPr>
            <a:xfrm flipH="1">
              <a:off x="3064227" y="2687241"/>
              <a:ext cx="952135" cy="80757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5" name="Gerade Verbindung mit Pfeil 54">
              <a:extLst>
                <a:ext uri="{FF2B5EF4-FFF2-40B4-BE49-F238E27FC236}">
                  <a16:creationId xmlns:a16="http://schemas.microsoft.com/office/drawing/2014/main" id="{ECADFBA0-264A-BE4B-A04A-D6D98797F439}"/>
                </a:ext>
              </a:extLst>
            </p:cNvPr>
            <p:cNvCxnSpPr>
              <a:cxnSpLocks/>
              <a:stCxn id="26" idx="1"/>
              <a:endCxn id="22" idx="3"/>
            </p:cNvCxnSpPr>
            <p:nvPr/>
          </p:nvCxnSpPr>
          <p:spPr>
            <a:xfrm flipH="1" flipV="1">
              <a:off x="3548598" y="2048731"/>
              <a:ext cx="467764" cy="6385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56" name="Rechteck 55">
              <a:extLst>
                <a:ext uri="{FF2B5EF4-FFF2-40B4-BE49-F238E27FC236}">
                  <a16:creationId xmlns:a16="http://schemas.microsoft.com/office/drawing/2014/main" id="{892845FF-5521-C741-B9DB-87B2246B5831}"/>
                </a:ext>
              </a:extLst>
            </p:cNvPr>
            <p:cNvSpPr/>
            <p:nvPr/>
          </p:nvSpPr>
          <p:spPr>
            <a:xfrm>
              <a:off x="4228597" y="175418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m</a:t>
              </a:r>
            </a:p>
          </p:txBody>
        </p:sp>
        <p:cxnSp>
          <p:nvCxnSpPr>
            <p:cNvPr id="57" name="Gerade Verbindung mit Pfeil 56">
              <a:extLst>
                <a:ext uri="{FF2B5EF4-FFF2-40B4-BE49-F238E27FC236}">
                  <a16:creationId xmlns:a16="http://schemas.microsoft.com/office/drawing/2014/main" id="{57DBBA2F-072B-2D44-AE77-D2451B96EA24}"/>
                </a:ext>
              </a:extLst>
            </p:cNvPr>
            <p:cNvCxnSpPr>
              <a:cxnSpLocks/>
              <a:stCxn id="56" idx="1"/>
              <a:endCxn id="22" idx="3"/>
            </p:cNvCxnSpPr>
            <p:nvPr/>
          </p:nvCxnSpPr>
          <p:spPr>
            <a:xfrm flipH="1">
              <a:off x="3548598" y="1835150"/>
              <a:ext cx="679999" cy="21358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8" name="Gerade Verbindung mit Pfeil 57">
              <a:extLst>
                <a:ext uri="{FF2B5EF4-FFF2-40B4-BE49-F238E27FC236}">
                  <a16:creationId xmlns:a16="http://schemas.microsoft.com/office/drawing/2014/main" id="{03A7BC92-6C33-5D44-93A1-84DC3B3BA6D8}"/>
                </a:ext>
              </a:extLst>
            </p:cNvPr>
            <p:cNvCxnSpPr>
              <a:cxnSpLocks/>
              <a:stCxn id="56" idx="1"/>
              <a:endCxn id="23" idx="3"/>
            </p:cNvCxnSpPr>
            <p:nvPr/>
          </p:nvCxnSpPr>
          <p:spPr>
            <a:xfrm flipH="1">
              <a:off x="3502744" y="1835150"/>
              <a:ext cx="725853" cy="86989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59" name="Gerade Verbindung mit Pfeil 58">
              <a:extLst>
                <a:ext uri="{FF2B5EF4-FFF2-40B4-BE49-F238E27FC236}">
                  <a16:creationId xmlns:a16="http://schemas.microsoft.com/office/drawing/2014/main" id="{914EC0D8-92A2-7641-9E06-4B80F7ADC700}"/>
                </a:ext>
              </a:extLst>
            </p:cNvPr>
            <p:cNvCxnSpPr>
              <a:cxnSpLocks/>
              <a:stCxn id="27" idx="1"/>
              <a:endCxn id="26" idx="3"/>
            </p:cNvCxnSpPr>
            <p:nvPr/>
          </p:nvCxnSpPr>
          <p:spPr>
            <a:xfrm flipH="1" flipV="1">
              <a:off x="4187812" y="2687241"/>
              <a:ext cx="1178318" cy="9695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Gerade Verbindung mit Pfeil 59">
              <a:extLst>
                <a:ext uri="{FF2B5EF4-FFF2-40B4-BE49-F238E27FC236}">
                  <a16:creationId xmlns:a16="http://schemas.microsoft.com/office/drawing/2014/main" id="{AC2B43CD-4C6E-304D-9951-A223D9C624BD}"/>
                </a:ext>
              </a:extLst>
            </p:cNvPr>
            <p:cNvCxnSpPr>
              <a:cxnSpLocks/>
              <a:stCxn id="27" idx="1"/>
              <a:endCxn id="24" idx="3"/>
            </p:cNvCxnSpPr>
            <p:nvPr/>
          </p:nvCxnSpPr>
          <p:spPr>
            <a:xfrm flipH="1" flipV="1">
              <a:off x="4359262" y="3292536"/>
              <a:ext cx="1006868" cy="36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Gerade Verbindung mit Pfeil 60">
              <a:extLst>
                <a:ext uri="{FF2B5EF4-FFF2-40B4-BE49-F238E27FC236}">
                  <a16:creationId xmlns:a16="http://schemas.microsoft.com/office/drawing/2014/main" id="{9AC8C214-0C9D-A646-B810-AC1D81C29589}"/>
                </a:ext>
              </a:extLst>
            </p:cNvPr>
            <p:cNvCxnSpPr>
              <a:cxnSpLocks/>
              <a:stCxn id="25" idx="1"/>
              <a:endCxn id="26" idx="3"/>
            </p:cNvCxnSpPr>
            <p:nvPr/>
          </p:nvCxnSpPr>
          <p:spPr>
            <a:xfrm flipH="1">
              <a:off x="4187812" y="2141547"/>
              <a:ext cx="982905" cy="54569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2" name="Gerade Verbindung mit Pfeil 61">
              <a:extLst>
                <a:ext uri="{FF2B5EF4-FFF2-40B4-BE49-F238E27FC236}">
                  <a16:creationId xmlns:a16="http://schemas.microsoft.com/office/drawing/2014/main" id="{AB2015E1-8441-A14B-9181-E5EA3840F680}"/>
                </a:ext>
              </a:extLst>
            </p:cNvPr>
            <p:cNvCxnSpPr>
              <a:cxnSpLocks/>
              <a:stCxn id="25" idx="1"/>
              <a:endCxn id="56" idx="3"/>
            </p:cNvCxnSpPr>
            <p:nvPr/>
          </p:nvCxnSpPr>
          <p:spPr>
            <a:xfrm flipH="1" flipV="1">
              <a:off x="4400047" y="1835150"/>
              <a:ext cx="770670" cy="30639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3" name="Gerade Verbindung mit Pfeil 62">
              <a:extLst>
                <a:ext uri="{FF2B5EF4-FFF2-40B4-BE49-F238E27FC236}">
                  <a16:creationId xmlns:a16="http://schemas.microsoft.com/office/drawing/2014/main" id="{4D8FE23B-0E4D-AC40-BB33-B77A6B3CBA4D}"/>
                </a:ext>
              </a:extLst>
            </p:cNvPr>
            <p:cNvCxnSpPr>
              <a:cxnSpLocks/>
              <a:stCxn id="28" idx="1"/>
              <a:endCxn id="56" idx="3"/>
            </p:cNvCxnSpPr>
            <p:nvPr/>
          </p:nvCxnSpPr>
          <p:spPr>
            <a:xfrm flipH="1" flipV="1">
              <a:off x="4400047" y="1835150"/>
              <a:ext cx="532667" cy="86231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4" name="Gerade Verbindung mit Pfeil 63">
              <a:extLst>
                <a:ext uri="{FF2B5EF4-FFF2-40B4-BE49-F238E27FC236}">
                  <a16:creationId xmlns:a16="http://schemas.microsoft.com/office/drawing/2014/main" id="{612DAD0B-AC2C-AE48-9803-B3D669253F10}"/>
                </a:ext>
              </a:extLst>
            </p:cNvPr>
            <p:cNvCxnSpPr>
              <a:cxnSpLocks/>
              <a:stCxn id="28" idx="1"/>
              <a:endCxn id="26" idx="3"/>
            </p:cNvCxnSpPr>
            <p:nvPr/>
          </p:nvCxnSpPr>
          <p:spPr>
            <a:xfrm flipH="1" flipV="1">
              <a:off x="4187812" y="2687241"/>
              <a:ext cx="744902" cy="1022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5" name="Gerade Verbindung mit Pfeil 64">
              <a:extLst>
                <a:ext uri="{FF2B5EF4-FFF2-40B4-BE49-F238E27FC236}">
                  <a16:creationId xmlns:a16="http://schemas.microsoft.com/office/drawing/2014/main" id="{B65A8976-B923-ED42-9374-761BEBDB7E35}"/>
                </a:ext>
              </a:extLst>
            </p:cNvPr>
            <p:cNvCxnSpPr>
              <a:cxnSpLocks/>
              <a:stCxn id="30" idx="1"/>
              <a:endCxn id="28" idx="3"/>
            </p:cNvCxnSpPr>
            <p:nvPr/>
          </p:nvCxnSpPr>
          <p:spPr>
            <a:xfrm flipH="1" flipV="1">
              <a:off x="5104164" y="2697465"/>
              <a:ext cx="811456" cy="4928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Gerade Verbindung mit Pfeil 65">
              <a:extLst>
                <a:ext uri="{FF2B5EF4-FFF2-40B4-BE49-F238E27FC236}">
                  <a16:creationId xmlns:a16="http://schemas.microsoft.com/office/drawing/2014/main" id="{B86ACBCD-E783-5F48-A8E5-B4A1B9BB9DF3}"/>
                </a:ext>
              </a:extLst>
            </p:cNvPr>
            <p:cNvCxnSpPr>
              <a:cxnSpLocks/>
              <a:stCxn id="30" idx="1"/>
              <a:endCxn id="97" idx="3"/>
            </p:cNvCxnSpPr>
            <p:nvPr/>
          </p:nvCxnSpPr>
          <p:spPr>
            <a:xfrm flipH="1">
              <a:off x="5357583" y="3190324"/>
              <a:ext cx="558037" cy="132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Gerade Verbindung mit Pfeil 66">
              <a:extLst>
                <a:ext uri="{FF2B5EF4-FFF2-40B4-BE49-F238E27FC236}">
                  <a16:creationId xmlns:a16="http://schemas.microsoft.com/office/drawing/2014/main" id="{12E2D8EA-A53C-5347-8785-A96D127EBAB3}"/>
                </a:ext>
              </a:extLst>
            </p:cNvPr>
            <p:cNvCxnSpPr>
              <a:cxnSpLocks/>
              <a:stCxn id="29" idx="1"/>
              <a:endCxn id="56" idx="3"/>
            </p:cNvCxnSpPr>
            <p:nvPr/>
          </p:nvCxnSpPr>
          <p:spPr>
            <a:xfrm flipH="1">
              <a:off x="4400047" y="1621719"/>
              <a:ext cx="1120714" cy="21343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8" name="Gerade Verbindung mit Pfeil 67">
              <a:extLst>
                <a:ext uri="{FF2B5EF4-FFF2-40B4-BE49-F238E27FC236}">
                  <a16:creationId xmlns:a16="http://schemas.microsoft.com/office/drawing/2014/main" id="{41EA61E4-8A3D-2740-AF0B-185F22F20397}"/>
                </a:ext>
              </a:extLst>
            </p:cNvPr>
            <p:cNvCxnSpPr>
              <a:cxnSpLocks/>
              <a:stCxn id="29" idx="1"/>
              <a:endCxn id="26" idx="3"/>
            </p:cNvCxnSpPr>
            <p:nvPr/>
          </p:nvCxnSpPr>
          <p:spPr>
            <a:xfrm flipH="1">
              <a:off x="4187812" y="1621719"/>
              <a:ext cx="1332949" cy="106552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9" name="Gerade Verbindung mit Pfeil 68">
              <a:extLst>
                <a:ext uri="{FF2B5EF4-FFF2-40B4-BE49-F238E27FC236}">
                  <a16:creationId xmlns:a16="http://schemas.microsoft.com/office/drawing/2014/main" id="{73A4281E-DFD1-DC43-9375-2508EEE076A5}"/>
                </a:ext>
              </a:extLst>
            </p:cNvPr>
            <p:cNvCxnSpPr>
              <a:stCxn id="31" idx="1"/>
              <a:endCxn id="25" idx="3"/>
            </p:cNvCxnSpPr>
            <p:nvPr/>
          </p:nvCxnSpPr>
          <p:spPr>
            <a:xfrm flipH="1">
              <a:off x="5342167" y="2064545"/>
              <a:ext cx="700180" cy="7700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0" name="Gerade Verbindung mit Pfeil 69">
              <a:extLst>
                <a:ext uri="{FF2B5EF4-FFF2-40B4-BE49-F238E27FC236}">
                  <a16:creationId xmlns:a16="http://schemas.microsoft.com/office/drawing/2014/main" id="{394C5F49-F61D-FD46-AD7E-E1723660D331}"/>
                </a:ext>
              </a:extLst>
            </p:cNvPr>
            <p:cNvCxnSpPr>
              <a:stCxn id="31" idx="1"/>
              <a:endCxn id="28" idx="3"/>
            </p:cNvCxnSpPr>
            <p:nvPr/>
          </p:nvCxnSpPr>
          <p:spPr>
            <a:xfrm flipH="1">
              <a:off x="5104164" y="2064545"/>
              <a:ext cx="938183" cy="63292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1" name="Gerade Verbindung mit Pfeil 70">
              <a:extLst>
                <a:ext uri="{FF2B5EF4-FFF2-40B4-BE49-F238E27FC236}">
                  <a16:creationId xmlns:a16="http://schemas.microsoft.com/office/drawing/2014/main" id="{8CBC0A45-C727-264B-A431-341D93B33CC8}"/>
                </a:ext>
              </a:extLst>
            </p:cNvPr>
            <p:cNvCxnSpPr>
              <a:stCxn id="33" idx="1"/>
              <a:endCxn id="28" idx="3"/>
            </p:cNvCxnSpPr>
            <p:nvPr/>
          </p:nvCxnSpPr>
          <p:spPr>
            <a:xfrm flipH="1">
              <a:off x="5104164" y="2642008"/>
              <a:ext cx="1071441" cy="554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Gerade Verbindung mit Pfeil 71">
              <a:extLst>
                <a:ext uri="{FF2B5EF4-FFF2-40B4-BE49-F238E27FC236}">
                  <a16:creationId xmlns:a16="http://schemas.microsoft.com/office/drawing/2014/main" id="{797AE913-FD7C-BF47-A019-1CB58E0D20CB}"/>
                </a:ext>
              </a:extLst>
            </p:cNvPr>
            <p:cNvCxnSpPr>
              <a:stCxn id="33" idx="1"/>
              <a:endCxn id="97" idx="3"/>
            </p:cNvCxnSpPr>
            <p:nvPr/>
          </p:nvCxnSpPr>
          <p:spPr>
            <a:xfrm flipH="1">
              <a:off x="5357583" y="2642008"/>
              <a:ext cx="818022" cy="5615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Gerade Verbindung mit Pfeil 72">
              <a:extLst>
                <a:ext uri="{FF2B5EF4-FFF2-40B4-BE49-F238E27FC236}">
                  <a16:creationId xmlns:a16="http://schemas.microsoft.com/office/drawing/2014/main" id="{ED4555DA-3AFD-8042-AAEC-8E767B5B0ECA}"/>
                </a:ext>
              </a:extLst>
            </p:cNvPr>
            <p:cNvCxnSpPr>
              <a:stCxn id="36" idx="1"/>
              <a:endCxn id="29" idx="3"/>
            </p:cNvCxnSpPr>
            <p:nvPr/>
          </p:nvCxnSpPr>
          <p:spPr>
            <a:xfrm flipH="1">
              <a:off x="5692211" y="1185160"/>
              <a:ext cx="781831" cy="43655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4" name="Gerade Verbindung mit Pfeil 73">
              <a:extLst>
                <a:ext uri="{FF2B5EF4-FFF2-40B4-BE49-F238E27FC236}">
                  <a16:creationId xmlns:a16="http://schemas.microsoft.com/office/drawing/2014/main" id="{0AEC7B4E-636A-1042-9F4D-2106EE12CA94}"/>
                </a:ext>
              </a:extLst>
            </p:cNvPr>
            <p:cNvCxnSpPr>
              <a:stCxn id="36" idx="1"/>
              <a:endCxn id="92" idx="3"/>
            </p:cNvCxnSpPr>
            <p:nvPr/>
          </p:nvCxnSpPr>
          <p:spPr>
            <a:xfrm flipH="1">
              <a:off x="5414351" y="1185160"/>
              <a:ext cx="1059691" cy="6120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5" name="Gerade Verbindung mit Pfeil 74">
              <a:extLst>
                <a:ext uri="{FF2B5EF4-FFF2-40B4-BE49-F238E27FC236}">
                  <a16:creationId xmlns:a16="http://schemas.microsoft.com/office/drawing/2014/main" id="{5CBF610C-4B0B-DE42-873C-53F6000A3DD2}"/>
                </a:ext>
              </a:extLst>
            </p:cNvPr>
            <p:cNvCxnSpPr>
              <a:stCxn id="34" idx="1"/>
              <a:endCxn id="31" idx="3"/>
            </p:cNvCxnSpPr>
            <p:nvPr/>
          </p:nvCxnSpPr>
          <p:spPr>
            <a:xfrm flipH="1">
              <a:off x="6213797" y="1797808"/>
              <a:ext cx="469565" cy="26673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7" name="Gerade Verbindung mit Pfeil 76">
              <a:extLst>
                <a:ext uri="{FF2B5EF4-FFF2-40B4-BE49-F238E27FC236}">
                  <a16:creationId xmlns:a16="http://schemas.microsoft.com/office/drawing/2014/main" id="{2B798692-0556-9C44-8BEC-4672908EB5B8}"/>
                </a:ext>
              </a:extLst>
            </p:cNvPr>
            <p:cNvCxnSpPr>
              <a:stCxn id="34" idx="1"/>
              <a:endCxn id="29" idx="3"/>
            </p:cNvCxnSpPr>
            <p:nvPr/>
          </p:nvCxnSpPr>
          <p:spPr>
            <a:xfrm flipH="1" flipV="1">
              <a:off x="5692211" y="1621719"/>
              <a:ext cx="991151" cy="17608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78" name="Gerade Verbindung mit Pfeil 77">
              <a:extLst>
                <a:ext uri="{FF2B5EF4-FFF2-40B4-BE49-F238E27FC236}">
                  <a16:creationId xmlns:a16="http://schemas.microsoft.com/office/drawing/2014/main" id="{C4DB5772-E6EE-4549-A3E2-FC6B70C8D0C9}"/>
                </a:ext>
              </a:extLst>
            </p:cNvPr>
            <p:cNvCxnSpPr>
              <a:stCxn id="35" idx="1"/>
              <a:endCxn id="30" idx="3"/>
            </p:cNvCxnSpPr>
            <p:nvPr/>
          </p:nvCxnSpPr>
          <p:spPr>
            <a:xfrm flipH="1">
              <a:off x="6087070" y="2515515"/>
              <a:ext cx="822792" cy="6748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Gerade Verbindung mit Pfeil 80">
              <a:extLst>
                <a:ext uri="{FF2B5EF4-FFF2-40B4-BE49-F238E27FC236}">
                  <a16:creationId xmlns:a16="http://schemas.microsoft.com/office/drawing/2014/main" id="{C61669AA-438C-254E-A170-746060AF779F}"/>
                </a:ext>
              </a:extLst>
            </p:cNvPr>
            <p:cNvCxnSpPr>
              <a:stCxn id="35" idx="1"/>
              <a:endCxn id="33" idx="3"/>
            </p:cNvCxnSpPr>
            <p:nvPr/>
          </p:nvCxnSpPr>
          <p:spPr>
            <a:xfrm flipH="1">
              <a:off x="6347055" y="2515515"/>
              <a:ext cx="562807" cy="1264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Gerade Verbindung mit Pfeil 85">
              <a:extLst>
                <a:ext uri="{FF2B5EF4-FFF2-40B4-BE49-F238E27FC236}">
                  <a16:creationId xmlns:a16="http://schemas.microsoft.com/office/drawing/2014/main" id="{18DC2429-FC09-B044-B6D2-71F41BE55FFC}"/>
                </a:ext>
              </a:extLst>
            </p:cNvPr>
            <p:cNvCxnSpPr>
              <a:stCxn id="32" idx="1"/>
              <a:endCxn id="27" idx="3"/>
            </p:cNvCxnSpPr>
            <p:nvPr/>
          </p:nvCxnSpPr>
          <p:spPr>
            <a:xfrm flipH="1">
              <a:off x="5537580" y="3116064"/>
              <a:ext cx="1319618" cy="5406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8" name="Gerade Verbindung mit Pfeil 87">
              <a:extLst>
                <a:ext uri="{FF2B5EF4-FFF2-40B4-BE49-F238E27FC236}">
                  <a16:creationId xmlns:a16="http://schemas.microsoft.com/office/drawing/2014/main" id="{27A9A973-EA32-CB4F-AC9E-63EEA17FB51C}"/>
                </a:ext>
              </a:extLst>
            </p:cNvPr>
            <p:cNvCxnSpPr>
              <a:stCxn id="32" idx="1"/>
              <a:endCxn id="30" idx="3"/>
            </p:cNvCxnSpPr>
            <p:nvPr/>
          </p:nvCxnSpPr>
          <p:spPr>
            <a:xfrm flipH="1">
              <a:off x="6087070" y="3116064"/>
              <a:ext cx="770128" cy="742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9" name="Rechteck 88">
              <a:extLst>
                <a:ext uri="{FF2B5EF4-FFF2-40B4-BE49-F238E27FC236}">
                  <a16:creationId xmlns:a16="http://schemas.microsoft.com/office/drawing/2014/main" id="{E2E2BB7D-474E-4640-A742-92C2808C6D94}"/>
                </a:ext>
              </a:extLst>
            </p:cNvPr>
            <p:cNvSpPr/>
            <p:nvPr/>
          </p:nvSpPr>
          <p:spPr>
            <a:xfrm>
              <a:off x="7445815" y="1204890"/>
              <a:ext cx="171450" cy="16192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400" dirty="0"/>
                <a:t>1</a:t>
              </a:r>
            </a:p>
          </p:txBody>
        </p:sp>
        <p:cxnSp>
          <p:nvCxnSpPr>
            <p:cNvPr id="90" name="Gerade Verbindung mit Pfeil 89">
              <a:extLst>
                <a:ext uri="{FF2B5EF4-FFF2-40B4-BE49-F238E27FC236}">
                  <a16:creationId xmlns:a16="http://schemas.microsoft.com/office/drawing/2014/main" id="{B2E34F43-A01D-544F-8DEC-0F3645978D50}"/>
                </a:ext>
              </a:extLst>
            </p:cNvPr>
            <p:cNvCxnSpPr>
              <a:cxnSpLocks/>
              <a:stCxn id="89" idx="1"/>
              <a:endCxn id="36" idx="3"/>
            </p:cNvCxnSpPr>
            <p:nvPr/>
          </p:nvCxnSpPr>
          <p:spPr>
            <a:xfrm flipH="1" flipV="1">
              <a:off x="6645492" y="1185160"/>
              <a:ext cx="800323" cy="10069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91" name="Gerade Verbindung mit Pfeil 90">
              <a:extLst>
                <a:ext uri="{FF2B5EF4-FFF2-40B4-BE49-F238E27FC236}">
                  <a16:creationId xmlns:a16="http://schemas.microsoft.com/office/drawing/2014/main" id="{8C1B484C-8F1D-474A-9BB7-80E0ABB5F9B1}"/>
                </a:ext>
              </a:extLst>
            </p:cNvPr>
            <p:cNvCxnSpPr>
              <a:cxnSpLocks/>
              <a:stCxn id="89" idx="1"/>
              <a:endCxn id="34" idx="3"/>
            </p:cNvCxnSpPr>
            <p:nvPr/>
          </p:nvCxnSpPr>
          <p:spPr>
            <a:xfrm flipH="1">
              <a:off x="6854812" y="1285853"/>
              <a:ext cx="591003" cy="51195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92" name="Rechteck 91">
              <a:extLst>
                <a:ext uri="{FF2B5EF4-FFF2-40B4-BE49-F238E27FC236}">
                  <a16:creationId xmlns:a16="http://schemas.microsoft.com/office/drawing/2014/main" id="{F77B655A-5BF5-4640-B937-A00405FBD89C}"/>
                </a:ext>
              </a:extLst>
            </p:cNvPr>
            <p:cNvSpPr/>
            <p:nvPr/>
          </p:nvSpPr>
          <p:spPr>
            <a:xfrm>
              <a:off x="5242901" y="1165399"/>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q</a:t>
              </a:r>
            </a:p>
          </p:txBody>
        </p:sp>
        <p:cxnSp>
          <p:nvCxnSpPr>
            <p:cNvPr id="93" name="Gerade Verbindung mit Pfeil 92">
              <a:extLst>
                <a:ext uri="{FF2B5EF4-FFF2-40B4-BE49-F238E27FC236}">
                  <a16:creationId xmlns:a16="http://schemas.microsoft.com/office/drawing/2014/main" id="{3856D507-22EA-2D46-9241-C9C104DAFED1}"/>
                </a:ext>
              </a:extLst>
            </p:cNvPr>
            <p:cNvCxnSpPr>
              <a:cxnSpLocks/>
              <a:stCxn id="92" idx="1"/>
              <a:endCxn id="56" idx="3"/>
            </p:cNvCxnSpPr>
            <p:nvPr/>
          </p:nvCxnSpPr>
          <p:spPr>
            <a:xfrm flipH="1">
              <a:off x="4400047" y="1246362"/>
              <a:ext cx="842854" cy="58878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96" name="Gerade Verbindung mit Pfeil 95">
              <a:extLst>
                <a:ext uri="{FF2B5EF4-FFF2-40B4-BE49-F238E27FC236}">
                  <a16:creationId xmlns:a16="http://schemas.microsoft.com/office/drawing/2014/main" id="{ABD770A9-AC04-6440-9D7A-25D6B6AE4FC8}"/>
                </a:ext>
              </a:extLst>
            </p:cNvPr>
            <p:cNvCxnSpPr>
              <a:cxnSpLocks/>
              <a:stCxn id="92" idx="1"/>
              <a:endCxn id="26" idx="3"/>
            </p:cNvCxnSpPr>
            <p:nvPr/>
          </p:nvCxnSpPr>
          <p:spPr>
            <a:xfrm flipH="1">
              <a:off x="4187812" y="1246362"/>
              <a:ext cx="1055089" cy="144087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97" name="Rechteck 96">
              <a:extLst>
                <a:ext uri="{FF2B5EF4-FFF2-40B4-BE49-F238E27FC236}">
                  <a16:creationId xmlns:a16="http://schemas.microsoft.com/office/drawing/2014/main" id="{B1C93101-643D-4A4E-87CA-289C5630BD37}"/>
                </a:ext>
              </a:extLst>
            </p:cNvPr>
            <p:cNvSpPr/>
            <p:nvPr/>
          </p:nvSpPr>
          <p:spPr>
            <a:xfrm>
              <a:off x="5186133" y="3122612"/>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o</a:t>
              </a:r>
            </a:p>
          </p:txBody>
        </p:sp>
        <p:cxnSp>
          <p:nvCxnSpPr>
            <p:cNvPr id="98" name="Gerade Verbindung mit Pfeil 97">
              <a:extLst>
                <a:ext uri="{FF2B5EF4-FFF2-40B4-BE49-F238E27FC236}">
                  <a16:creationId xmlns:a16="http://schemas.microsoft.com/office/drawing/2014/main" id="{25ABB4CE-1686-0442-8286-1A314A44BC0B}"/>
                </a:ext>
              </a:extLst>
            </p:cNvPr>
            <p:cNvCxnSpPr>
              <a:cxnSpLocks/>
              <a:stCxn id="97" idx="1"/>
              <a:endCxn id="26" idx="3"/>
            </p:cNvCxnSpPr>
            <p:nvPr/>
          </p:nvCxnSpPr>
          <p:spPr>
            <a:xfrm flipH="1" flipV="1">
              <a:off x="4187812" y="2687241"/>
              <a:ext cx="998321" cy="5163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9" name="Gerade Verbindung mit Pfeil 98">
              <a:extLst>
                <a:ext uri="{FF2B5EF4-FFF2-40B4-BE49-F238E27FC236}">
                  <a16:creationId xmlns:a16="http://schemas.microsoft.com/office/drawing/2014/main" id="{E0EADD0A-253F-904E-9127-42FE335F5325}"/>
                </a:ext>
              </a:extLst>
            </p:cNvPr>
            <p:cNvCxnSpPr>
              <a:cxnSpLocks/>
              <a:stCxn id="97" idx="1"/>
              <a:endCxn id="24" idx="3"/>
            </p:cNvCxnSpPr>
            <p:nvPr/>
          </p:nvCxnSpPr>
          <p:spPr>
            <a:xfrm flipH="1">
              <a:off x="4359262" y="3203575"/>
              <a:ext cx="826871" cy="889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81" name="Rechteck 180">
            <a:extLst>
              <a:ext uri="{FF2B5EF4-FFF2-40B4-BE49-F238E27FC236}">
                <a16:creationId xmlns:a16="http://schemas.microsoft.com/office/drawing/2014/main" id="{805CA83C-49A4-4642-BB3B-8C374336FCF9}"/>
              </a:ext>
            </a:extLst>
          </p:cNvPr>
          <p:cNvSpPr/>
          <p:nvPr/>
        </p:nvSpPr>
        <p:spPr>
          <a:xfrm>
            <a:off x="942531" y="1479449"/>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182" name="Textfeld 181">
            <a:extLst>
              <a:ext uri="{FF2B5EF4-FFF2-40B4-BE49-F238E27FC236}">
                <a16:creationId xmlns:a16="http://schemas.microsoft.com/office/drawing/2014/main" id="{08C629D8-0FBA-5648-B28C-707CC720D954}"/>
              </a:ext>
            </a:extLst>
          </p:cNvPr>
          <p:cNvSpPr txBox="1"/>
          <p:nvPr/>
        </p:nvSpPr>
        <p:spPr>
          <a:xfrm>
            <a:off x="1126677" y="1444920"/>
            <a:ext cx="1005403" cy="246221"/>
          </a:xfrm>
          <a:prstGeom prst="rect">
            <a:avLst/>
          </a:prstGeom>
          <a:noFill/>
        </p:spPr>
        <p:txBody>
          <a:bodyPr wrap="none" rtlCol="0">
            <a:spAutoFit/>
          </a:bodyPr>
          <a:lstStyle/>
          <a:p>
            <a:r>
              <a:rPr lang="en-CA" sz="1000" dirty="0"/>
              <a:t>Fully Confirmed</a:t>
            </a:r>
          </a:p>
        </p:txBody>
      </p:sp>
      <p:sp>
        <p:nvSpPr>
          <p:cNvPr id="183" name="Rechteck 182">
            <a:extLst>
              <a:ext uri="{FF2B5EF4-FFF2-40B4-BE49-F238E27FC236}">
                <a16:creationId xmlns:a16="http://schemas.microsoft.com/office/drawing/2014/main" id="{B6B991C2-7C24-FB42-8BD2-2284762F5C1B}"/>
              </a:ext>
            </a:extLst>
          </p:cNvPr>
          <p:cNvSpPr/>
          <p:nvPr/>
        </p:nvSpPr>
        <p:spPr>
          <a:xfrm>
            <a:off x="4846538" y="1494576"/>
            <a:ext cx="171450" cy="16192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CA"/>
          </a:p>
        </p:txBody>
      </p:sp>
      <p:sp>
        <p:nvSpPr>
          <p:cNvPr id="184" name="Textfeld 183">
            <a:extLst>
              <a:ext uri="{FF2B5EF4-FFF2-40B4-BE49-F238E27FC236}">
                <a16:creationId xmlns:a16="http://schemas.microsoft.com/office/drawing/2014/main" id="{C724EF38-80F3-1E4A-8AD1-9F9DD458524A}"/>
              </a:ext>
            </a:extLst>
          </p:cNvPr>
          <p:cNvSpPr txBox="1"/>
          <p:nvPr/>
        </p:nvSpPr>
        <p:spPr>
          <a:xfrm>
            <a:off x="5032000" y="1452427"/>
            <a:ext cx="591829" cy="246221"/>
          </a:xfrm>
          <a:prstGeom prst="rect">
            <a:avLst/>
          </a:prstGeom>
          <a:noFill/>
        </p:spPr>
        <p:txBody>
          <a:bodyPr wrap="none" rtlCol="0">
            <a:spAutoFit/>
          </a:bodyPr>
          <a:lstStyle/>
          <a:p>
            <a:r>
              <a:rPr lang="en-CA" sz="1000" dirty="0"/>
              <a:t>New tip</a:t>
            </a:r>
          </a:p>
        </p:txBody>
      </p:sp>
      <p:sp>
        <p:nvSpPr>
          <p:cNvPr id="185" name="Inhaltsplatzhalter 2">
            <a:extLst>
              <a:ext uri="{FF2B5EF4-FFF2-40B4-BE49-F238E27FC236}">
                <a16:creationId xmlns:a16="http://schemas.microsoft.com/office/drawing/2014/main" id="{E94D88EB-8A1F-4F49-80CF-122D814A5315}"/>
              </a:ext>
            </a:extLst>
          </p:cNvPr>
          <p:cNvSpPr txBox="1">
            <a:spLocks/>
          </p:cNvSpPr>
          <p:nvPr/>
        </p:nvSpPr>
        <p:spPr>
          <a:xfrm>
            <a:off x="7677844" y="1242119"/>
            <a:ext cx="3992398" cy="4953281"/>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e-DE" b="1" dirty="0">
                <a:solidFill>
                  <a:schemeClr val="bg1"/>
                </a:solidFill>
              </a:rPr>
              <a:t>Ablauf einer Transaktion</a:t>
            </a:r>
          </a:p>
          <a:p>
            <a:pPr marL="0" indent="0">
              <a:buFont typeface="Arial" panose="020B0604020202020204" pitchFamily="34" charset="0"/>
              <a:buNone/>
            </a:pPr>
            <a:endParaRPr lang="de-DE" sz="1000" dirty="0">
              <a:solidFill>
                <a:schemeClr val="bg1"/>
              </a:solidFill>
            </a:endParaRPr>
          </a:p>
          <a:p>
            <a:pPr marL="514350" indent="-514350">
              <a:buFont typeface="Arial" panose="020B0604020202020204" pitchFamily="34" charset="0"/>
              <a:buAutoNum type="arabicParenR"/>
            </a:pPr>
            <a:r>
              <a:rPr lang="de-DE" sz="2500" dirty="0">
                <a:solidFill>
                  <a:schemeClr val="bg1"/>
                </a:solidFill>
              </a:rPr>
              <a:t>Transaktion mit privatem Schlüssel signieren</a:t>
            </a:r>
          </a:p>
          <a:p>
            <a:pPr marL="514350" indent="-514350">
              <a:buFont typeface="Arial" panose="020B0604020202020204" pitchFamily="34" charset="0"/>
              <a:buAutoNum type="arabicParenR"/>
            </a:pPr>
            <a:endParaRPr lang="de-DE" sz="1000" dirty="0">
              <a:solidFill>
                <a:schemeClr val="bg1"/>
              </a:solidFill>
            </a:endParaRPr>
          </a:p>
          <a:p>
            <a:pPr marL="514350" indent="-514350">
              <a:buFont typeface="Arial" panose="020B0604020202020204" pitchFamily="34" charset="0"/>
              <a:buAutoNum type="arabicParenR"/>
            </a:pPr>
            <a:r>
              <a:rPr lang="de-DE" sz="2500" dirty="0">
                <a:solidFill>
                  <a:schemeClr val="bg1"/>
                </a:solidFill>
              </a:rPr>
              <a:t>Zwei </a:t>
            </a:r>
            <a:r>
              <a:rPr lang="de-DE" sz="2500" dirty="0" err="1">
                <a:solidFill>
                  <a:schemeClr val="bg1"/>
                </a:solidFill>
              </a:rPr>
              <a:t>Tips</a:t>
            </a:r>
            <a:r>
              <a:rPr lang="de-DE" sz="2500" dirty="0">
                <a:solidFill>
                  <a:schemeClr val="bg1"/>
                </a:solidFill>
              </a:rPr>
              <a:t> zufällig auswählen (MCMC) und mit seiner eigenen </a:t>
            </a:r>
            <a:r>
              <a:rPr lang="de-DE" sz="2500" dirty="0" err="1">
                <a:solidFill>
                  <a:schemeClr val="bg1"/>
                </a:solidFill>
              </a:rPr>
              <a:t>rerenzieren</a:t>
            </a:r>
            <a:endParaRPr lang="de-DE" sz="2500" dirty="0">
              <a:solidFill>
                <a:schemeClr val="bg1"/>
              </a:solidFill>
            </a:endParaRPr>
          </a:p>
          <a:p>
            <a:pPr marL="514350" indent="-514350">
              <a:buFont typeface="Arial" panose="020B0604020202020204" pitchFamily="34" charset="0"/>
              <a:buAutoNum type="arabicParenR"/>
            </a:pPr>
            <a:endParaRPr lang="de-DE" sz="1000" dirty="0">
              <a:solidFill>
                <a:schemeClr val="bg1"/>
              </a:solidFill>
            </a:endParaRPr>
          </a:p>
          <a:p>
            <a:pPr marL="514350" indent="-514350">
              <a:buFont typeface="Arial" panose="020B0604020202020204" pitchFamily="34" charset="0"/>
              <a:buAutoNum type="arabicParenR"/>
            </a:pPr>
            <a:r>
              <a:rPr lang="de-DE" sz="2500" dirty="0">
                <a:solidFill>
                  <a:schemeClr val="bg1"/>
                </a:solidFill>
              </a:rPr>
              <a:t>Ein Proof-</a:t>
            </a:r>
            <a:r>
              <a:rPr lang="de-DE" sz="2500" dirty="0" err="1">
                <a:solidFill>
                  <a:schemeClr val="bg1"/>
                </a:solidFill>
              </a:rPr>
              <a:t>of</a:t>
            </a:r>
            <a:r>
              <a:rPr lang="de-DE" sz="2500" dirty="0">
                <a:solidFill>
                  <a:schemeClr val="bg1"/>
                </a:solidFill>
              </a:rPr>
              <a:t>-Work leisten (analog </a:t>
            </a:r>
            <a:r>
              <a:rPr lang="de-DE" sz="2500" dirty="0" err="1">
                <a:solidFill>
                  <a:schemeClr val="bg1"/>
                </a:solidFill>
              </a:rPr>
              <a:t>Hashash</a:t>
            </a:r>
            <a:r>
              <a:rPr lang="de-DE" sz="2500" dirty="0">
                <a:solidFill>
                  <a:schemeClr val="bg1"/>
                </a:solidFill>
              </a:rPr>
              <a:t>)</a:t>
            </a: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p:txBody>
      </p:sp>
      <p:sp>
        <p:nvSpPr>
          <p:cNvPr id="94" name="Rechteck 93">
            <a:extLst>
              <a:ext uri="{FF2B5EF4-FFF2-40B4-BE49-F238E27FC236}">
                <a16:creationId xmlns:a16="http://schemas.microsoft.com/office/drawing/2014/main" id="{3D6DF19C-A257-924E-8695-DE9C4EC43238}"/>
              </a:ext>
            </a:extLst>
          </p:cNvPr>
          <p:cNvSpPr/>
          <p:nvPr/>
        </p:nvSpPr>
        <p:spPr>
          <a:xfrm>
            <a:off x="1059519" y="6420224"/>
            <a:ext cx="5262979" cy="338554"/>
          </a:xfrm>
          <a:prstGeom prst="rect">
            <a:avLst/>
          </a:prstGeom>
        </p:spPr>
        <p:txBody>
          <a:bodyPr wrap="none">
            <a:spAutoFit/>
          </a:bodyPr>
          <a:lstStyle/>
          <a:p>
            <a:r>
              <a:rPr lang="de-DE" sz="1600" dirty="0">
                <a:solidFill>
                  <a:srgbClr val="002A36"/>
                </a:solidFill>
              </a:rPr>
              <a:t>https://</a:t>
            </a:r>
            <a:r>
              <a:rPr lang="de-DE" sz="1600" dirty="0" err="1">
                <a:solidFill>
                  <a:srgbClr val="002A36"/>
                </a:solidFill>
              </a:rPr>
              <a:t>github.com</a:t>
            </a:r>
            <a:r>
              <a:rPr lang="de-DE" sz="1600" dirty="0">
                <a:solidFill>
                  <a:srgbClr val="002A36"/>
                </a:solidFill>
              </a:rPr>
              <a:t>/</a:t>
            </a:r>
            <a:r>
              <a:rPr lang="de-DE" sz="1600" dirty="0" err="1">
                <a:solidFill>
                  <a:srgbClr val="002A36"/>
                </a:solidFill>
              </a:rPr>
              <a:t>noneymous</a:t>
            </a:r>
            <a:r>
              <a:rPr lang="de-DE" sz="1600" dirty="0">
                <a:solidFill>
                  <a:srgbClr val="002A36"/>
                </a:solidFill>
              </a:rPr>
              <a:t>/</a:t>
            </a:r>
            <a:r>
              <a:rPr lang="de-DE" sz="1600" dirty="0" err="1">
                <a:solidFill>
                  <a:srgbClr val="002A36"/>
                </a:solidFill>
              </a:rPr>
              <a:t>iota</a:t>
            </a:r>
            <a:r>
              <a:rPr lang="de-DE" sz="1600" dirty="0">
                <a:solidFill>
                  <a:srgbClr val="002A36"/>
                </a:solidFill>
              </a:rPr>
              <a:t>-consensus-</a:t>
            </a:r>
            <a:r>
              <a:rPr lang="de-DE" sz="1600" dirty="0" err="1">
                <a:solidFill>
                  <a:srgbClr val="002A36"/>
                </a:solidFill>
              </a:rPr>
              <a:t>presentation</a:t>
            </a:r>
            <a:endParaRPr lang="de-DE" sz="1600" dirty="0">
              <a:solidFill>
                <a:srgbClr val="002A36"/>
              </a:solidFill>
            </a:endParaRPr>
          </a:p>
        </p:txBody>
      </p:sp>
    </p:spTree>
    <p:extLst>
      <p:ext uri="{BB962C8B-B14F-4D97-AF65-F5344CB8AC3E}">
        <p14:creationId xmlns:p14="http://schemas.microsoft.com/office/powerpoint/2010/main" val="2271885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Inhaltsplatzhalter 4">
            <a:extLst>
              <a:ext uri="{FF2B5EF4-FFF2-40B4-BE49-F238E27FC236}">
                <a16:creationId xmlns:a16="http://schemas.microsoft.com/office/drawing/2014/main" id="{11E823A2-0501-024D-8D89-0F7C8EE3FFDE}"/>
              </a:ext>
            </a:extLst>
          </p:cNvPr>
          <p:cNvSpPr>
            <a:spLocks noGrp="1"/>
          </p:cNvSpPr>
          <p:nvPr>
            <p:ph idx="1"/>
          </p:nvPr>
        </p:nvSpPr>
        <p:spPr>
          <a:xfrm>
            <a:off x="7694457" y="1242119"/>
            <a:ext cx="4108653" cy="4934844"/>
          </a:xfr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p>
            <a:endParaRPr lang="de-DE" sz="1000" dirty="0">
              <a:solidFill>
                <a:schemeClr val="bg1"/>
              </a:solidFill>
            </a:endParaRPr>
          </a:p>
          <a:p>
            <a:endParaRPr lang="de-DE" sz="1000" dirty="0">
              <a:solidFill>
                <a:schemeClr val="bg1"/>
              </a:solidFill>
            </a:endParaRPr>
          </a:p>
        </p:txBody>
      </p:sp>
      <p:sp>
        <p:nvSpPr>
          <p:cNvPr id="2" name="Titel 1">
            <a:extLst>
              <a:ext uri="{FF2B5EF4-FFF2-40B4-BE49-F238E27FC236}">
                <a16:creationId xmlns:a16="http://schemas.microsoft.com/office/drawing/2014/main" id="{4720B58E-81C6-8049-A6B0-E24901A1F0C3}"/>
              </a:ext>
            </a:extLst>
          </p:cNvPr>
          <p:cNvSpPr>
            <a:spLocks noGrp="1"/>
          </p:cNvSpPr>
          <p:nvPr>
            <p:ph type="title"/>
          </p:nvPr>
        </p:nvSpPr>
        <p:spPr>
          <a:xfrm>
            <a:off x="838200" y="365125"/>
            <a:ext cx="10515600" cy="1325563"/>
          </a:xfrm>
        </p:spPr>
        <p:txBody>
          <a:bodyPr/>
          <a:lstStyle/>
          <a:p>
            <a:r>
              <a:rPr lang="de-DE" dirty="0"/>
              <a:t>Der IOTA </a:t>
            </a:r>
            <a:r>
              <a:rPr lang="de-DE" dirty="0" err="1"/>
              <a:t>Tangle</a:t>
            </a:r>
            <a:r>
              <a:rPr lang="de-DE" dirty="0"/>
              <a:t> </a:t>
            </a:r>
          </a:p>
        </p:txBody>
      </p:sp>
      <p:sp>
        <p:nvSpPr>
          <p:cNvPr id="265" name="Inhaltsplatzhalter 2">
            <a:extLst>
              <a:ext uri="{FF2B5EF4-FFF2-40B4-BE49-F238E27FC236}">
                <a16:creationId xmlns:a16="http://schemas.microsoft.com/office/drawing/2014/main" id="{F1857F64-4C06-5043-AB47-FA672356F985}"/>
              </a:ext>
            </a:extLst>
          </p:cNvPr>
          <p:cNvSpPr txBox="1">
            <a:spLocks/>
          </p:cNvSpPr>
          <p:nvPr/>
        </p:nvSpPr>
        <p:spPr>
          <a:xfrm>
            <a:off x="7677844" y="1242119"/>
            <a:ext cx="3992398" cy="4953281"/>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e-DE" b="1" dirty="0" err="1">
                <a:solidFill>
                  <a:schemeClr val="bg1"/>
                </a:solidFill>
              </a:rPr>
              <a:t>Konsenmechanismus</a:t>
            </a:r>
            <a:endParaRPr lang="de-DE" b="1" dirty="0">
              <a:solidFill>
                <a:schemeClr val="bg1"/>
              </a:solidFill>
            </a:endParaRPr>
          </a:p>
          <a:p>
            <a:pPr marL="0" indent="0">
              <a:buFont typeface="Arial" panose="020B0604020202020204" pitchFamily="34" charset="0"/>
              <a:buNone/>
            </a:pPr>
            <a:endParaRPr lang="de-DE" sz="1000" b="1" dirty="0">
              <a:solidFill>
                <a:schemeClr val="bg1"/>
              </a:solidFill>
            </a:endParaRPr>
          </a:p>
          <a:p>
            <a:r>
              <a:rPr lang="de-DE" sz="2500" dirty="0">
                <a:solidFill>
                  <a:schemeClr val="bg1"/>
                </a:solidFill>
              </a:rPr>
              <a:t>Jeder Transaktion bestätigt indirekt einen ganzen Pfad vorheriger Transaktionen</a:t>
            </a:r>
          </a:p>
          <a:p>
            <a:pPr marL="0" indent="0">
              <a:buNone/>
            </a:pPr>
            <a:endParaRPr lang="de-DE" sz="1000" dirty="0">
              <a:solidFill>
                <a:schemeClr val="bg1"/>
              </a:solidFill>
            </a:endParaRPr>
          </a:p>
          <a:p>
            <a:r>
              <a:rPr lang="de-DE" sz="2500" dirty="0">
                <a:solidFill>
                  <a:schemeClr val="bg1"/>
                </a:solidFill>
              </a:rPr>
              <a:t>Irgendwann wird eine Transaktion von sehr vielen </a:t>
            </a:r>
            <a:r>
              <a:rPr lang="de-DE" sz="2500" dirty="0" err="1">
                <a:solidFill>
                  <a:schemeClr val="bg1"/>
                </a:solidFill>
              </a:rPr>
              <a:t>Tips</a:t>
            </a:r>
            <a:r>
              <a:rPr lang="de-DE" sz="2500" dirty="0">
                <a:solidFill>
                  <a:schemeClr val="bg1"/>
                </a:solidFill>
              </a:rPr>
              <a:t> bestätigt</a:t>
            </a:r>
          </a:p>
          <a:p>
            <a:pPr marL="0" indent="0">
              <a:buNone/>
            </a:pPr>
            <a:endParaRPr lang="de-DE" sz="1000" dirty="0">
              <a:solidFill>
                <a:schemeClr val="bg1"/>
              </a:solidFill>
            </a:endParaRPr>
          </a:p>
          <a:p>
            <a:r>
              <a:rPr lang="de-DE" sz="2500" dirty="0">
                <a:solidFill>
                  <a:schemeClr val="bg1"/>
                </a:solidFill>
              </a:rPr>
              <a:t>Validierung über Statistik: m/</a:t>
            </a:r>
            <a:r>
              <a:rPr lang="de-DE" sz="2500" dirty="0" err="1">
                <a:solidFill>
                  <a:schemeClr val="bg1"/>
                </a:solidFill>
              </a:rPr>
              <a:t>n</a:t>
            </a:r>
            <a:r>
              <a:rPr lang="de-DE" sz="2500" dirty="0">
                <a:solidFill>
                  <a:schemeClr val="bg1"/>
                </a:solidFill>
              </a:rPr>
              <a:t>  „Sicherheitsniveau“</a:t>
            </a:r>
          </a:p>
          <a:p>
            <a:pPr marL="0" inden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p:txBody>
      </p:sp>
      <p:grpSp>
        <p:nvGrpSpPr>
          <p:cNvPr id="176" name="Gruppieren 175">
            <a:extLst>
              <a:ext uri="{FF2B5EF4-FFF2-40B4-BE49-F238E27FC236}">
                <a16:creationId xmlns:a16="http://schemas.microsoft.com/office/drawing/2014/main" id="{882D17A8-8B9D-4643-A351-CC06FD9BFC63}"/>
              </a:ext>
            </a:extLst>
          </p:cNvPr>
          <p:cNvGrpSpPr/>
          <p:nvPr/>
        </p:nvGrpSpPr>
        <p:grpSpPr>
          <a:xfrm>
            <a:off x="134910" y="2376629"/>
            <a:ext cx="7401556" cy="2925629"/>
            <a:chOff x="373040" y="951312"/>
            <a:chExt cx="7401556" cy="2925629"/>
          </a:xfrm>
        </p:grpSpPr>
        <p:sp>
          <p:nvSpPr>
            <p:cNvPr id="177" name="Freihandform 176">
              <a:extLst>
                <a:ext uri="{FF2B5EF4-FFF2-40B4-BE49-F238E27FC236}">
                  <a16:creationId xmlns:a16="http://schemas.microsoft.com/office/drawing/2014/main" id="{2B568DA7-ADB7-DD4D-80F0-989EA6227CDE}"/>
                </a:ext>
              </a:extLst>
            </p:cNvPr>
            <p:cNvSpPr/>
            <p:nvPr/>
          </p:nvSpPr>
          <p:spPr>
            <a:xfrm>
              <a:off x="373040" y="1541963"/>
              <a:ext cx="7062239" cy="2334978"/>
            </a:xfrm>
            <a:custGeom>
              <a:avLst/>
              <a:gdLst>
                <a:gd name="connsiteX0" fmla="*/ 532669 w 6034700"/>
                <a:gd name="connsiteY0" fmla="*/ 586154 h 2352431"/>
                <a:gd name="connsiteX1" fmla="*/ 485777 w 6034700"/>
                <a:gd name="connsiteY1" fmla="*/ 601785 h 2352431"/>
                <a:gd name="connsiteX2" fmla="*/ 423254 w 6034700"/>
                <a:gd name="connsiteY2" fmla="*/ 609600 h 2352431"/>
                <a:gd name="connsiteX3" fmla="*/ 399807 w 6034700"/>
                <a:gd name="connsiteY3" fmla="*/ 617416 h 2352431"/>
                <a:gd name="connsiteX4" fmla="*/ 352915 w 6034700"/>
                <a:gd name="connsiteY4" fmla="*/ 625231 h 2352431"/>
                <a:gd name="connsiteX5" fmla="*/ 306023 w 6034700"/>
                <a:gd name="connsiteY5" fmla="*/ 640862 h 2352431"/>
                <a:gd name="connsiteX6" fmla="*/ 282577 w 6034700"/>
                <a:gd name="connsiteY6" fmla="*/ 648677 h 2352431"/>
                <a:gd name="connsiteX7" fmla="*/ 259131 w 6034700"/>
                <a:gd name="connsiteY7" fmla="*/ 656492 h 2352431"/>
                <a:gd name="connsiteX8" fmla="*/ 212238 w 6034700"/>
                <a:gd name="connsiteY8" fmla="*/ 687754 h 2352431"/>
                <a:gd name="connsiteX9" fmla="*/ 188792 w 6034700"/>
                <a:gd name="connsiteY9" fmla="*/ 703385 h 2352431"/>
                <a:gd name="connsiteX10" fmla="*/ 173161 w 6034700"/>
                <a:gd name="connsiteY10" fmla="*/ 750277 h 2352431"/>
                <a:gd name="connsiteX11" fmla="*/ 141900 w 6034700"/>
                <a:gd name="connsiteY11" fmla="*/ 797169 h 2352431"/>
                <a:gd name="connsiteX12" fmla="*/ 110638 w 6034700"/>
                <a:gd name="connsiteY12" fmla="*/ 836246 h 2352431"/>
                <a:gd name="connsiteX13" fmla="*/ 102823 w 6034700"/>
                <a:gd name="connsiteY13" fmla="*/ 859692 h 2352431"/>
                <a:gd name="connsiteX14" fmla="*/ 71561 w 6034700"/>
                <a:gd name="connsiteY14" fmla="*/ 906585 h 2352431"/>
                <a:gd name="connsiteX15" fmla="*/ 55931 w 6034700"/>
                <a:gd name="connsiteY15" fmla="*/ 953477 h 2352431"/>
                <a:gd name="connsiteX16" fmla="*/ 48115 w 6034700"/>
                <a:gd name="connsiteY16" fmla="*/ 976923 h 2352431"/>
                <a:gd name="connsiteX17" fmla="*/ 32484 w 6034700"/>
                <a:gd name="connsiteY17" fmla="*/ 1000369 h 2352431"/>
                <a:gd name="connsiteX18" fmla="*/ 16854 w 6034700"/>
                <a:gd name="connsiteY18" fmla="*/ 1125416 h 2352431"/>
                <a:gd name="connsiteX19" fmla="*/ 9038 w 6034700"/>
                <a:gd name="connsiteY19" fmla="*/ 1156677 h 2352431"/>
                <a:gd name="connsiteX20" fmla="*/ 9038 w 6034700"/>
                <a:gd name="connsiteY20" fmla="*/ 1484923 h 2352431"/>
                <a:gd name="connsiteX21" fmla="*/ 16854 w 6034700"/>
                <a:gd name="connsiteY21" fmla="*/ 1508369 h 2352431"/>
                <a:gd name="connsiteX22" fmla="*/ 40300 w 6034700"/>
                <a:gd name="connsiteY22" fmla="*/ 1586523 h 2352431"/>
                <a:gd name="connsiteX23" fmla="*/ 48115 w 6034700"/>
                <a:gd name="connsiteY23" fmla="*/ 1609969 h 2352431"/>
                <a:gd name="connsiteX24" fmla="*/ 71561 w 6034700"/>
                <a:gd name="connsiteY24" fmla="*/ 1625600 h 2352431"/>
                <a:gd name="connsiteX25" fmla="*/ 102823 w 6034700"/>
                <a:gd name="connsiteY25" fmla="*/ 1695939 h 2352431"/>
                <a:gd name="connsiteX26" fmla="*/ 126269 w 6034700"/>
                <a:gd name="connsiteY26" fmla="*/ 1719385 h 2352431"/>
                <a:gd name="connsiteX27" fmla="*/ 173161 w 6034700"/>
                <a:gd name="connsiteY27" fmla="*/ 1750646 h 2352431"/>
                <a:gd name="connsiteX28" fmla="*/ 235684 w 6034700"/>
                <a:gd name="connsiteY28" fmla="*/ 1781908 h 2352431"/>
                <a:gd name="connsiteX29" fmla="*/ 298207 w 6034700"/>
                <a:gd name="connsiteY29" fmla="*/ 1813169 h 2352431"/>
                <a:gd name="connsiteX30" fmla="*/ 352915 w 6034700"/>
                <a:gd name="connsiteY30" fmla="*/ 1828800 h 2352431"/>
                <a:gd name="connsiteX31" fmla="*/ 399807 w 6034700"/>
                <a:gd name="connsiteY31" fmla="*/ 1844431 h 2352431"/>
                <a:gd name="connsiteX32" fmla="*/ 423254 w 6034700"/>
                <a:gd name="connsiteY32" fmla="*/ 1860062 h 2352431"/>
                <a:gd name="connsiteX33" fmla="*/ 501407 w 6034700"/>
                <a:gd name="connsiteY33" fmla="*/ 1883508 h 2352431"/>
                <a:gd name="connsiteX34" fmla="*/ 524854 w 6034700"/>
                <a:gd name="connsiteY34" fmla="*/ 1899139 h 2352431"/>
                <a:gd name="connsiteX35" fmla="*/ 587377 w 6034700"/>
                <a:gd name="connsiteY35" fmla="*/ 1914769 h 2352431"/>
                <a:gd name="connsiteX36" fmla="*/ 634269 w 6034700"/>
                <a:gd name="connsiteY36" fmla="*/ 1930400 h 2352431"/>
                <a:gd name="connsiteX37" fmla="*/ 657715 w 6034700"/>
                <a:gd name="connsiteY37" fmla="*/ 1938216 h 2352431"/>
                <a:gd name="connsiteX38" fmla="*/ 681161 w 6034700"/>
                <a:gd name="connsiteY38" fmla="*/ 1946031 h 2352431"/>
                <a:gd name="connsiteX39" fmla="*/ 704607 w 6034700"/>
                <a:gd name="connsiteY39" fmla="*/ 1961662 h 2352431"/>
                <a:gd name="connsiteX40" fmla="*/ 759315 w 6034700"/>
                <a:gd name="connsiteY40" fmla="*/ 1977292 h 2352431"/>
                <a:gd name="connsiteX41" fmla="*/ 806207 w 6034700"/>
                <a:gd name="connsiteY41" fmla="*/ 1992923 h 2352431"/>
                <a:gd name="connsiteX42" fmla="*/ 860915 w 6034700"/>
                <a:gd name="connsiteY42" fmla="*/ 2016369 h 2352431"/>
                <a:gd name="connsiteX43" fmla="*/ 931254 w 6034700"/>
                <a:gd name="connsiteY43" fmla="*/ 2024185 h 2352431"/>
                <a:gd name="connsiteX44" fmla="*/ 1001592 w 6034700"/>
                <a:gd name="connsiteY44" fmla="*/ 2047631 h 2352431"/>
                <a:gd name="connsiteX45" fmla="*/ 1025038 w 6034700"/>
                <a:gd name="connsiteY45" fmla="*/ 2055446 h 2352431"/>
                <a:gd name="connsiteX46" fmla="*/ 1095377 w 6034700"/>
                <a:gd name="connsiteY46" fmla="*/ 2063262 h 2352431"/>
                <a:gd name="connsiteX47" fmla="*/ 1189161 w 6034700"/>
                <a:gd name="connsiteY47" fmla="*/ 2086708 h 2352431"/>
                <a:gd name="connsiteX48" fmla="*/ 1251684 w 6034700"/>
                <a:gd name="connsiteY48" fmla="*/ 2102339 h 2352431"/>
                <a:gd name="connsiteX49" fmla="*/ 1345469 w 6034700"/>
                <a:gd name="connsiteY49" fmla="*/ 2110154 h 2352431"/>
                <a:gd name="connsiteX50" fmla="*/ 1423623 w 6034700"/>
                <a:gd name="connsiteY50" fmla="*/ 2125785 h 2352431"/>
                <a:gd name="connsiteX51" fmla="*/ 1462700 w 6034700"/>
                <a:gd name="connsiteY51" fmla="*/ 2133600 h 2352431"/>
                <a:gd name="connsiteX52" fmla="*/ 1493961 w 6034700"/>
                <a:gd name="connsiteY52" fmla="*/ 2141416 h 2352431"/>
                <a:gd name="connsiteX53" fmla="*/ 1704977 w 6034700"/>
                <a:gd name="connsiteY53" fmla="*/ 2157046 h 2352431"/>
                <a:gd name="connsiteX54" fmla="*/ 1783131 w 6034700"/>
                <a:gd name="connsiteY54" fmla="*/ 2164862 h 2352431"/>
                <a:gd name="connsiteX55" fmla="*/ 1837838 w 6034700"/>
                <a:gd name="connsiteY55" fmla="*/ 2180492 h 2352431"/>
                <a:gd name="connsiteX56" fmla="*/ 1861284 w 6034700"/>
                <a:gd name="connsiteY56" fmla="*/ 2188308 h 2352431"/>
                <a:gd name="connsiteX57" fmla="*/ 1931623 w 6034700"/>
                <a:gd name="connsiteY57" fmla="*/ 2196123 h 2352431"/>
                <a:gd name="connsiteX58" fmla="*/ 2072300 w 6034700"/>
                <a:gd name="connsiteY58" fmla="*/ 2211754 h 2352431"/>
                <a:gd name="connsiteX59" fmla="*/ 2236423 w 6034700"/>
                <a:gd name="connsiteY59" fmla="*/ 2219569 h 2352431"/>
                <a:gd name="connsiteX60" fmla="*/ 2392731 w 6034700"/>
                <a:gd name="connsiteY60" fmla="*/ 2211754 h 2352431"/>
                <a:gd name="connsiteX61" fmla="*/ 2431807 w 6034700"/>
                <a:gd name="connsiteY61" fmla="*/ 2203939 h 2352431"/>
                <a:gd name="connsiteX62" fmla="*/ 2486515 w 6034700"/>
                <a:gd name="connsiteY62" fmla="*/ 2188308 h 2352431"/>
                <a:gd name="connsiteX63" fmla="*/ 2556854 w 6034700"/>
                <a:gd name="connsiteY63" fmla="*/ 2180492 h 2352431"/>
                <a:gd name="connsiteX64" fmla="*/ 2580300 w 6034700"/>
                <a:gd name="connsiteY64" fmla="*/ 2172677 h 2352431"/>
                <a:gd name="connsiteX65" fmla="*/ 2603746 w 6034700"/>
                <a:gd name="connsiteY65" fmla="*/ 2157046 h 2352431"/>
                <a:gd name="connsiteX66" fmla="*/ 2689715 w 6034700"/>
                <a:gd name="connsiteY66" fmla="*/ 2149231 h 2352431"/>
                <a:gd name="connsiteX67" fmla="*/ 2744423 w 6034700"/>
                <a:gd name="connsiteY67" fmla="*/ 2133600 h 2352431"/>
                <a:gd name="connsiteX68" fmla="*/ 2830392 w 6034700"/>
                <a:gd name="connsiteY68" fmla="*/ 2125785 h 2352431"/>
                <a:gd name="connsiteX69" fmla="*/ 2877284 w 6034700"/>
                <a:gd name="connsiteY69" fmla="*/ 2110154 h 2352431"/>
                <a:gd name="connsiteX70" fmla="*/ 2908546 w 6034700"/>
                <a:gd name="connsiteY70" fmla="*/ 2102339 h 2352431"/>
                <a:gd name="connsiteX71" fmla="*/ 2955438 w 6034700"/>
                <a:gd name="connsiteY71" fmla="*/ 2086708 h 2352431"/>
                <a:gd name="connsiteX72" fmla="*/ 3119561 w 6034700"/>
                <a:gd name="connsiteY72" fmla="*/ 2071077 h 2352431"/>
                <a:gd name="connsiteX73" fmla="*/ 3174269 w 6034700"/>
                <a:gd name="connsiteY73" fmla="*/ 2055446 h 2352431"/>
                <a:gd name="connsiteX74" fmla="*/ 3221161 w 6034700"/>
                <a:gd name="connsiteY74" fmla="*/ 2039816 h 2352431"/>
                <a:gd name="connsiteX75" fmla="*/ 3244607 w 6034700"/>
                <a:gd name="connsiteY75" fmla="*/ 2032000 h 2352431"/>
                <a:gd name="connsiteX76" fmla="*/ 3651007 w 6034700"/>
                <a:gd name="connsiteY76" fmla="*/ 2039816 h 2352431"/>
                <a:gd name="connsiteX77" fmla="*/ 3690084 w 6034700"/>
                <a:gd name="connsiteY77" fmla="*/ 2047631 h 2352431"/>
                <a:gd name="connsiteX78" fmla="*/ 3752607 w 6034700"/>
                <a:gd name="connsiteY78" fmla="*/ 2063262 h 2352431"/>
                <a:gd name="connsiteX79" fmla="*/ 3799500 w 6034700"/>
                <a:gd name="connsiteY79" fmla="*/ 2078892 h 2352431"/>
                <a:gd name="connsiteX80" fmla="*/ 3822946 w 6034700"/>
                <a:gd name="connsiteY80" fmla="*/ 2086708 h 2352431"/>
                <a:gd name="connsiteX81" fmla="*/ 3862023 w 6034700"/>
                <a:gd name="connsiteY81" fmla="*/ 2094523 h 2352431"/>
                <a:gd name="connsiteX82" fmla="*/ 3893284 w 6034700"/>
                <a:gd name="connsiteY82" fmla="*/ 2110154 h 2352431"/>
                <a:gd name="connsiteX83" fmla="*/ 3947992 w 6034700"/>
                <a:gd name="connsiteY83" fmla="*/ 2125785 h 2352431"/>
                <a:gd name="connsiteX84" fmla="*/ 3971438 w 6034700"/>
                <a:gd name="connsiteY84" fmla="*/ 2133600 h 2352431"/>
                <a:gd name="connsiteX85" fmla="*/ 4026146 w 6034700"/>
                <a:gd name="connsiteY85" fmla="*/ 2149231 h 2352431"/>
                <a:gd name="connsiteX86" fmla="*/ 4049592 w 6034700"/>
                <a:gd name="connsiteY86" fmla="*/ 2164862 h 2352431"/>
                <a:gd name="connsiteX87" fmla="*/ 4119931 w 6034700"/>
                <a:gd name="connsiteY87" fmla="*/ 2180492 h 2352431"/>
                <a:gd name="connsiteX88" fmla="*/ 4143377 w 6034700"/>
                <a:gd name="connsiteY88" fmla="*/ 2188308 h 2352431"/>
                <a:gd name="connsiteX89" fmla="*/ 4237161 w 6034700"/>
                <a:gd name="connsiteY89" fmla="*/ 2203939 h 2352431"/>
                <a:gd name="connsiteX90" fmla="*/ 4284054 w 6034700"/>
                <a:gd name="connsiteY90" fmla="*/ 2219569 h 2352431"/>
                <a:gd name="connsiteX91" fmla="*/ 4307500 w 6034700"/>
                <a:gd name="connsiteY91" fmla="*/ 2227385 h 2352431"/>
                <a:gd name="connsiteX92" fmla="*/ 4346577 w 6034700"/>
                <a:gd name="connsiteY92" fmla="*/ 2235200 h 2352431"/>
                <a:gd name="connsiteX93" fmla="*/ 4370023 w 6034700"/>
                <a:gd name="connsiteY93" fmla="*/ 2243016 h 2352431"/>
                <a:gd name="connsiteX94" fmla="*/ 4424731 w 6034700"/>
                <a:gd name="connsiteY94" fmla="*/ 2250831 h 2352431"/>
                <a:gd name="connsiteX95" fmla="*/ 4534146 w 6034700"/>
                <a:gd name="connsiteY95" fmla="*/ 2282092 h 2352431"/>
                <a:gd name="connsiteX96" fmla="*/ 4737346 w 6034700"/>
                <a:gd name="connsiteY96" fmla="*/ 2297723 h 2352431"/>
                <a:gd name="connsiteX97" fmla="*/ 4807684 w 6034700"/>
                <a:gd name="connsiteY97" fmla="*/ 2305539 h 2352431"/>
                <a:gd name="connsiteX98" fmla="*/ 4838946 w 6034700"/>
                <a:gd name="connsiteY98" fmla="*/ 2313354 h 2352431"/>
                <a:gd name="connsiteX99" fmla="*/ 5049961 w 6034700"/>
                <a:gd name="connsiteY99" fmla="*/ 2321169 h 2352431"/>
                <a:gd name="connsiteX100" fmla="*/ 5104669 w 6034700"/>
                <a:gd name="connsiteY100" fmla="*/ 2328985 h 2352431"/>
                <a:gd name="connsiteX101" fmla="*/ 5151561 w 6034700"/>
                <a:gd name="connsiteY101" fmla="*/ 2336800 h 2352431"/>
                <a:gd name="connsiteX102" fmla="*/ 5229715 w 6034700"/>
                <a:gd name="connsiteY102" fmla="*/ 2344616 h 2352431"/>
                <a:gd name="connsiteX103" fmla="*/ 5284423 w 6034700"/>
                <a:gd name="connsiteY103" fmla="*/ 2352431 h 2352431"/>
                <a:gd name="connsiteX104" fmla="*/ 5550146 w 6034700"/>
                <a:gd name="connsiteY104" fmla="*/ 2336800 h 2352431"/>
                <a:gd name="connsiteX105" fmla="*/ 5573592 w 6034700"/>
                <a:gd name="connsiteY105" fmla="*/ 2328985 h 2352431"/>
                <a:gd name="connsiteX106" fmla="*/ 5636115 w 6034700"/>
                <a:gd name="connsiteY106" fmla="*/ 2321169 h 2352431"/>
                <a:gd name="connsiteX107" fmla="*/ 5698638 w 6034700"/>
                <a:gd name="connsiteY107" fmla="*/ 2305539 h 2352431"/>
                <a:gd name="connsiteX108" fmla="*/ 5753346 w 6034700"/>
                <a:gd name="connsiteY108" fmla="*/ 2266462 h 2352431"/>
                <a:gd name="connsiteX109" fmla="*/ 5800238 w 6034700"/>
                <a:gd name="connsiteY109" fmla="*/ 2235200 h 2352431"/>
                <a:gd name="connsiteX110" fmla="*/ 5823684 w 6034700"/>
                <a:gd name="connsiteY110" fmla="*/ 2219569 h 2352431"/>
                <a:gd name="connsiteX111" fmla="*/ 5847131 w 6034700"/>
                <a:gd name="connsiteY111" fmla="*/ 2203939 h 2352431"/>
                <a:gd name="connsiteX112" fmla="*/ 5862761 w 6034700"/>
                <a:gd name="connsiteY112" fmla="*/ 2180492 h 2352431"/>
                <a:gd name="connsiteX113" fmla="*/ 5886207 w 6034700"/>
                <a:gd name="connsiteY113" fmla="*/ 2164862 h 2352431"/>
                <a:gd name="connsiteX114" fmla="*/ 5917469 w 6034700"/>
                <a:gd name="connsiteY114" fmla="*/ 2117969 h 2352431"/>
                <a:gd name="connsiteX115" fmla="*/ 5933100 w 6034700"/>
                <a:gd name="connsiteY115" fmla="*/ 2094523 h 2352431"/>
                <a:gd name="connsiteX116" fmla="*/ 5948731 w 6034700"/>
                <a:gd name="connsiteY116" fmla="*/ 2071077 h 2352431"/>
                <a:gd name="connsiteX117" fmla="*/ 5979992 w 6034700"/>
                <a:gd name="connsiteY117" fmla="*/ 2000739 h 2352431"/>
                <a:gd name="connsiteX118" fmla="*/ 5995623 w 6034700"/>
                <a:gd name="connsiteY118" fmla="*/ 1953846 h 2352431"/>
                <a:gd name="connsiteX119" fmla="*/ 6003438 w 6034700"/>
                <a:gd name="connsiteY119" fmla="*/ 1930400 h 2352431"/>
                <a:gd name="connsiteX120" fmla="*/ 6011254 w 6034700"/>
                <a:gd name="connsiteY120" fmla="*/ 1899139 h 2352431"/>
                <a:gd name="connsiteX121" fmla="*/ 6026884 w 6034700"/>
                <a:gd name="connsiteY121" fmla="*/ 1852246 h 2352431"/>
                <a:gd name="connsiteX122" fmla="*/ 6034700 w 6034700"/>
                <a:gd name="connsiteY122" fmla="*/ 1828800 h 2352431"/>
                <a:gd name="connsiteX123" fmla="*/ 6019069 w 6034700"/>
                <a:gd name="connsiteY123" fmla="*/ 1602154 h 2352431"/>
                <a:gd name="connsiteX124" fmla="*/ 6003438 w 6034700"/>
                <a:gd name="connsiteY124" fmla="*/ 1555262 h 2352431"/>
                <a:gd name="connsiteX125" fmla="*/ 5964361 w 6034700"/>
                <a:gd name="connsiteY125" fmla="*/ 1508369 h 2352431"/>
                <a:gd name="connsiteX126" fmla="*/ 5940915 w 6034700"/>
                <a:gd name="connsiteY126" fmla="*/ 1492739 h 2352431"/>
                <a:gd name="connsiteX127" fmla="*/ 5847131 w 6034700"/>
                <a:gd name="connsiteY127" fmla="*/ 1414585 h 2352431"/>
                <a:gd name="connsiteX128" fmla="*/ 5800238 w 6034700"/>
                <a:gd name="connsiteY128" fmla="*/ 1383323 h 2352431"/>
                <a:gd name="connsiteX129" fmla="*/ 5761161 w 6034700"/>
                <a:gd name="connsiteY129" fmla="*/ 1367692 h 2352431"/>
                <a:gd name="connsiteX130" fmla="*/ 5737715 w 6034700"/>
                <a:gd name="connsiteY130" fmla="*/ 1359877 h 2352431"/>
                <a:gd name="connsiteX131" fmla="*/ 5706454 w 6034700"/>
                <a:gd name="connsiteY131" fmla="*/ 1344246 h 2352431"/>
                <a:gd name="connsiteX132" fmla="*/ 5675192 w 6034700"/>
                <a:gd name="connsiteY132" fmla="*/ 1320800 h 2352431"/>
                <a:gd name="connsiteX133" fmla="*/ 5628300 w 6034700"/>
                <a:gd name="connsiteY133" fmla="*/ 1312985 h 2352431"/>
                <a:gd name="connsiteX134" fmla="*/ 5597038 w 6034700"/>
                <a:gd name="connsiteY134" fmla="*/ 1305169 h 2352431"/>
                <a:gd name="connsiteX135" fmla="*/ 5565777 w 6034700"/>
                <a:gd name="connsiteY135" fmla="*/ 1289539 h 2352431"/>
                <a:gd name="connsiteX136" fmla="*/ 5495438 w 6034700"/>
                <a:gd name="connsiteY136" fmla="*/ 1250462 h 2352431"/>
                <a:gd name="connsiteX137" fmla="*/ 5471992 w 6034700"/>
                <a:gd name="connsiteY137" fmla="*/ 1242646 h 2352431"/>
                <a:gd name="connsiteX138" fmla="*/ 5448546 w 6034700"/>
                <a:gd name="connsiteY138" fmla="*/ 1227016 h 2352431"/>
                <a:gd name="connsiteX139" fmla="*/ 5425100 w 6034700"/>
                <a:gd name="connsiteY139" fmla="*/ 1219200 h 2352431"/>
                <a:gd name="connsiteX140" fmla="*/ 5378207 w 6034700"/>
                <a:gd name="connsiteY140" fmla="*/ 1187939 h 2352431"/>
                <a:gd name="connsiteX141" fmla="*/ 5323500 w 6034700"/>
                <a:gd name="connsiteY141" fmla="*/ 1164492 h 2352431"/>
                <a:gd name="connsiteX142" fmla="*/ 5276607 w 6034700"/>
                <a:gd name="connsiteY142" fmla="*/ 1133231 h 2352431"/>
                <a:gd name="connsiteX143" fmla="*/ 5221900 w 6034700"/>
                <a:gd name="connsiteY143" fmla="*/ 1117600 h 2352431"/>
                <a:gd name="connsiteX144" fmla="*/ 5198454 w 6034700"/>
                <a:gd name="connsiteY144" fmla="*/ 1101969 h 2352431"/>
                <a:gd name="connsiteX145" fmla="*/ 5175007 w 6034700"/>
                <a:gd name="connsiteY145" fmla="*/ 1094154 h 2352431"/>
                <a:gd name="connsiteX146" fmla="*/ 5143746 w 6034700"/>
                <a:gd name="connsiteY146" fmla="*/ 1078523 h 2352431"/>
                <a:gd name="connsiteX147" fmla="*/ 5120300 w 6034700"/>
                <a:gd name="connsiteY147" fmla="*/ 1070708 h 2352431"/>
                <a:gd name="connsiteX148" fmla="*/ 5089038 w 6034700"/>
                <a:gd name="connsiteY148" fmla="*/ 1055077 h 2352431"/>
                <a:gd name="connsiteX149" fmla="*/ 5065592 w 6034700"/>
                <a:gd name="connsiteY149" fmla="*/ 1047262 h 2352431"/>
                <a:gd name="connsiteX150" fmla="*/ 5010884 w 6034700"/>
                <a:gd name="connsiteY150" fmla="*/ 1023816 h 2352431"/>
                <a:gd name="connsiteX151" fmla="*/ 4963992 w 6034700"/>
                <a:gd name="connsiteY151" fmla="*/ 1000369 h 2352431"/>
                <a:gd name="connsiteX152" fmla="*/ 4940546 w 6034700"/>
                <a:gd name="connsiteY152" fmla="*/ 984739 h 2352431"/>
                <a:gd name="connsiteX153" fmla="*/ 4917100 w 6034700"/>
                <a:gd name="connsiteY153" fmla="*/ 976923 h 2352431"/>
                <a:gd name="connsiteX154" fmla="*/ 4862392 w 6034700"/>
                <a:gd name="connsiteY154" fmla="*/ 945662 h 2352431"/>
                <a:gd name="connsiteX155" fmla="*/ 4807684 w 6034700"/>
                <a:gd name="connsiteY155" fmla="*/ 922216 h 2352431"/>
                <a:gd name="connsiteX156" fmla="*/ 4760792 w 6034700"/>
                <a:gd name="connsiteY156" fmla="*/ 890954 h 2352431"/>
                <a:gd name="connsiteX157" fmla="*/ 4737346 w 6034700"/>
                <a:gd name="connsiteY157" fmla="*/ 875323 h 2352431"/>
                <a:gd name="connsiteX158" fmla="*/ 4690454 w 6034700"/>
                <a:gd name="connsiteY158" fmla="*/ 836246 h 2352431"/>
                <a:gd name="connsiteX159" fmla="*/ 4651377 w 6034700"/>
                <a:gd name="connsiteY159" fmla="*/ 789354 h 2352431"/>
                <a:gd name="connsiteX160" fmla="*/ 4620115 w 6034700"/>
                <a:gd name="connsiteY160" fmla="*/ 742462 h 2352431"/>
                <a:gd name="connsiteX161" fmla="*/ 4588854 w 6034700"/>
                <a:gd name="connsiteY161" fmla="*/ 695569 h 2352431"/>
                <a:gd name="connsiteX162" fmla="*/ 4573223 w 6034700"/>
                <a:gd name="connsiteY162" fmla="*/ 672123 h 2352431"/>
                <a:gd name="connsiteX163" fmla="*/ 4565407 w 6034700"/>
                <a:gd name="connsiteY163" fmla="*/ 648677 h 2352431"/>
                <a:gd name="connsiteX164" fmla="*/ 4534146 w 6034700"/>
                <a:gd name="connsiteY164" fmla="*/ 601785 h 2352431"/>
                <a:gd name="connsiteX165" fmla="*/ 4526331 w 6034700"/>
                <a:gd name="connsiteY165" fmla="*/ 578339 h 2352431"/>
                <a:gd name="connsiteX166" fmla="*/ 4495069 w 6034700"/>
                <a:gd name="connsiteY166" fmla="*/ 531446 h 2352431"/>
                <a:gd name="connsiteX167" fmla="*/ 4455992 w 6034700"/>
                <a:gd name="connsiteY167" fmla="*/ 461108 h 2352431"/>
                <a:gd name="connsiteX168" fmla="*/ 4448177 w 6034700"/>
                <a:gd name="connsiteY168" fmla="*/ 437662 h 2352431"/>
                <a:gd name="connsiteX169" fmla="*/ 4440361 w 6034700"/>
                <a:gd name="connsiteY169" fmla="*/ 406400 h 2352431"/>
                <a:gd name="connsiteX170" fmla="*/ 4424731 w 6034700"/>
                <a:gd name="connsiteY170" fmla="*/ 382954 h 2352431"/>
                <a:gd name="connsiteX171" fmla="*/ 4409100 w 6034700"/>
                <a:gd name="connsiteY171" fmla="*/ 328246 h 2352431"/>
                <a:gd name="connsiteX172" fmla="*/ 4393469 w 6034700"/>
                <a:gd name="connsiteY172" fmla="*/ 304800 h 2352431"/>
                <a:gd name="connsiteX173" fmla="*/ 4370023 w 6034700"/>
                <a:gd name="connsiteY173" fmla="*/ 257908 h 2352431"/>
                <a:gd name="connsiteX174" fmla="*/ 4346577 w 6034700"/>
                <a:gd name="connsiteY174" fmla="*/ 234462 h 2352431"/>
                <a:gd name="connsiteX175" fmla="*/ 4315315 w 6034700"/>
                <a:gd name="connsiteY175" fmla="*/ 187569 h 2352431"/>
                <a:gd name="connsiteX176" fmla="*/ 4291869 w 6034700"/>
                <a:gd name="connsiteY176" fmla="*/ 164123 h 2352431"/>
                <a:gd name="connsiteX177" fmla="*/ 4276238 w 6034700"/>
                <a:gd name="connsiteY177" fmla="*/ 140677 h 2352431"/>
                <a:gd name="connsiteX178" fmla="*/ 4198084 w 6034700"/>
                <a:gd name="connsiteY178" fmla="*/ 85969 h 2352431"/>
                <a:gd name="connsiteX179" fmla="*/ 4174638 w 6034700"/>
                <a:gd name="connsiteY179" fmla="*/ 70339 h 2352431"/>
                <a:gd name="connsiteX180" fmla="*/ 4151192 w 6034700"/>
                <a:gd name="connsiteY180" fmla="*/ 62523 h 2352431"/>
                <a:gd name="connsiteX181" fmla="*/ 4088669 w 6034700"/>
                <a:gd name="connsiteY181" fmla="*/ 31262 h 2352431"/>
                <a:gd name="connsiteX182" fmla="*/ 4033961 w 6034700"/>
                <a:gd name="connsiteY182" fmla="*/ 15631 h 2352431"/>
                <a:gd name="connsiteX183" fmla="*/ 3979254 w 6034700"/>
                <a:gd name="connsiteY183" fmla="*/ 0 h 2352431"/>
                <a:gd name="connsiteX184" fmla="*/ 3510331 w 6034700"/>
                <a:gd name="connsiteY184" fmla="*/ 7816 h 2352431"/>
                <a:gd name="connsiteX185" fmla="*/ 3463438 w 6034700"/>
                <a:gd name="connsiteY185" fmla="*/ 15631 h 2352431"/>
                <a:gd name="connsiteX186" fmla="*/ 3377469 w 6034700"/>
                <a:gd name="connsiteY186" fmla="*/ 23446 h 2352431"/>
                <a:gd name="connsiteX187" fmla="*/ 3322761 w 6034700"/>
                <a:gd name="connsiteY187" fmla="*/ 39077 h 2352431"/>
                <a:gd name="connsiteX188" fmla="*/ 3275869 w 6034700"/>
                <a:gd name="connsiteY188" fmla="*/ 54708 h 2352431"/>
                <a:gd name="connsiteX189" fmla="*/ 3252423 w 6034700"/>
                <a:gd name="connsiteY189" fmla="*/ 62523 h 2352431"/>
                <a:gd name="connsiteX190" fmla="*/ 3197715 w 6034700"/>
                <a:gd name="connsiteY190" fmla="*/ 85969 h 2352431"/>
                <a:gd name="connsiteX191" fmla="*/ 3127377 w 6034700"/>
                <a:gd name="connsiteY191" fmla="*/ 109416 h 2352431"/>
                <a:gd name="connsiteX192" fmla="*/ 3103931 w 6034700"/>
                <a:gd name="connsiteY192" fmla="*/ 117231 h 2352431"/>
                <a:gd name="connsiteX193" fmla="*/ 3072669 w 6034700"/>
                <a:gd name="connsiteY193" fmla="*/ 125046 h 2352431"/>
                <a:gd name="connsiteX194" fmla="*/ 3025777 w 6034700"/>
                <a:gd name="connsiteY194" fmla="*/ 140677 h 2352431"/>
                <a:gd name="connsiteX195" fmla="*/ 2947623 w 6034700"/>
                <a:gd name="connsiteY195" fmla="*/ 164123 h 2352431"/>
                <a:gd name="connsiteX196" fmla="*/ 2924177 w 6034700"/>
                <a:gd name="connsiteY196" fmla="*/ 171939 h 2352431"/>
                <a:gd name="connsiteX197" fmla="*/ 2900731 w 6034700"/>
                <a:gd name="connsiteY197" fmla="*/ 187569 h 2352431"/>
                <a:gd name="connsiteX198" fmla="*/ 2846023 w 6034700"/>
                <a:gd name="connsiteY198" fmla="*/ 203200 h 2352431"/>
                <a:gd name="connsiteX199" fmla="*/ 2822577 w 6034700"/>
                <a:gd name="connsiteY199" fmla="*/ 218831 h 2352431"/>
                <a:gd name="connsiteX200" fmla="*/ 2791315 w 6034700"/>
                <a:gd name="connsiteY200" fmla="*/ 226646 h 2352431"/>
                <a:gd name="connsiteX201" fmla="*/ 2767869 w 6034700"/>
                <a:gd name="connsiteY201" fmla="*/ 234462 h 2352431"/>
                <a:gd name="connsiteX202" fmla="*/ 2736607 w 6034700"/>
                <a:gd name="connsiteY202" fmla="*/ 242277 h 2352431"/>
                <a:gd name="connsiteX203" fmla="*/ 2681900 w 6034700"/>
                <a:gd name="connsiteY203" fmla="*/ 257908 h 2352431"/>
                <a:gd name="connsiteX204" fmla="*/ 2642823 w 6034700"/>
                <a:gd name="connsiteY204" fmla="*/ 265723 h 2352431"/>
                <a:gd name="connsiteX205" fmla="*/ 2619377 w 6034700"/>
                <a:gd name="connsiteY205" fmla="*/ 273539 h 2352431"/>
                <a:gd name="connsiteX206" fmla="*/ 2572484 w 6034700"/>
                <a:gd name="connsiteY206" fmla="*/ 281354 h 2352431"/>
                <a:gd name="connsiteX207" fmla="*/ 2549038 w 6034700"/>
                <a:gd name="connsiteY207" fmla="*/ 289169 h 2352431"/>
                <a:gd name="connsiteX208" fmla="*/ 2478700 w 6034700"/>
                <a:gd name="connsiteY208" fmla="*/ 304800 h 2352431"/>
                <a:gd name="connsiteX209" fmla="*/ 2416177 w 6034700"/>
                <a:gd name="connsiteY209" fmla="*/ 328246 h 2352431"/>
                <a:gd name="connsiteX210" fmla="*/ 2392731 w 6034700"/>
                <a:gd name="connsiteY210" fmla="*/ 343877 h 2352431"/>
                <a:gd name="connsiteX211" fmla="*/ 2338023 w 6034700"/>
                <a:gd name="connsiteY211" fmla="*/ 351692 h 2352431"/>
                <a:gd name="connsiteX212" fmla="*/ 2275500 w 6034700"/>
                <a:gd name="connsiteY212" fmla="*/ 367323 h 2352431"/>
                <a:gd name="connsiteX213" fmla="*/ 2166084 w 6034700"/>
                <a:gd name="connsiteY213" fmla="*/ 382954 h 2352431"/>
                <a:gd name="connsiteX214" fmla="*/ 2111377 w 6034700"/>
                <a:gd name="connsiteY214" fmla="*/ 398585 h 2352431"/>
                <a:gd name="connsiteX215" fmla="*/ 2001961 w 6034700"/>
                <a:gd name="connsiteY215" fmla="*/ 429846 h 2352431"/>
                <a:gd name="connsiteX216" fmla="*/ 1955069 w 6034700"/>
                <a:gd name="connsiteY216" fmla="*/ 445477 h 2352431"/>
                <a:gd name="connsiteX217" fmla="*/ 1923807 w 6034700"/>
                <a:gd name="connsiteY217" fmla="*/ 453292 h 2352431"/>
                <a:gd name="connsiteX218" fmla="*/ 1900361 w 6034700"/>
                <a:gd name="connsiteY218" fmla="*/ 461108 h 2352431"/>
                <a:gd name="connsiteX219" fmla="*/ 1830023 w 6034700"/>
                <a:gd name="connsiteY219" fmla="*/ 468923 h 2352431"/>
                <a:gd name="connsiteX220" fmla="*/ 1736238 w 6034700"/>
                <a:gd name="connsiteY220" fmla="*/ 484554 h 2352431"/>
                <a:gd name="connsiteX221" fmla="*/ 1478331 w 6034700"/>
                <a:gd name="connsiteY221" fmla="*/ 508000 h 2352431"/>
                <a:gd name="connsiteX222" fmla="*/ 1400177 w 6034700"/>
                <a:gd name="connsiteY222" fmla="*/ 523631 h 2352431"/>
                <a:gd name="connsiteX223" fmla="*/ 1368915 w 6034700"/>
                <a:gd name="connsiteY223" fmla="*/ 531446 h 2352431"/>
                <a:gd name="connsiteX224" fmla="*/ 1126638 w 6034700"/>
                <a:gd name="connsiteY224" fmla="*/ 547077 h 2352431"/>
                <a:gd name="connsiteX225" fmla="*/ 657715 w 6034700"/>
                <a:gd name="connsiteY225" fmla="*/ 562708 h 2352431"/>
                <a:gd name="connsiteX226" fmla="*/ 618638 w 6034700"/>
                <a:gd name="connsiteY226" fmla="*/ 570523 h 2352431"/>
                <a:gd name="connsiteX227" fmla="*/ 587377 w 6034700"/>
                <a:gd name="connsiteY227" fmla="*/ 570523 h 2352431"/>
                <a:gd name="connsiteX0" fmla="*/ 532669 w 6034700"/>
                <a:gd name="connsiteY0" fmla="*/ 586154 h 2352431"/>
                <a:gd name="connsiteX1" fmla="*/ 485777 w 6034700"/>
                <a:gd name="connsiteY1" fmla="*/ 601785 h 2352431"/>
                <a:gd name="connsiteX2" fmla="*/ 423254 w 6034700"/>
                <a:gd name="connsiteY2" fmla="*/ 609600 h 2352431"/>
                <a:gd name="connsiteX3" fmla="*/ 399807 w 6034700"/>
                <a:gd name="connsiteY3" fmla="*/ 617416 h 2352431"/>
                <a:gd name="connsiteX4" fmla="*/ 352915 w 6034700"/>
                <a:gd name="connsiteY4" fmla="*/ 625231 h 2352431"/>
                <a:gd name="connsiteX5" fmla="*/ 306023 w 6034700"/>
                <a:gd name="connsiteY5" fmla="*/ 640862 h 2352431"/>
                <a:gd name="connsiteX6" fmla="*/ 282577 w 6034700"/>
                <a:gd name="connsiteY6" fmla="*/ 648677 h 2352431"/>
                <a:gd name="connsiteX7" fmla="*/ 259131 w 6034700"/>
                <a:gd name="connsiteY7" fmla="*/ 656492 h 2352431"/>
                <a:gd name="connsiteX8" fmla="*/ 212238 w 6034700"/>
                <a:gd name="connsiteY8" fmla="*/ 687754 h 2352431"/>
                <a:gd name="connsiteX9" fmla="*/ 173161 w 6034700"/>
                <a:gd name="connsiteY9" fmla="*/ 750277 h 2352431"/>
                <a:gd name="connsiteX10" fmla="*/ 141900 w 6034700"/>
                <a:gd name="connsiteY10" fmla="*/ 797169 h 2352431"/>
                <a:gd name="connsiteX11" fmla="*/ 110638 w 6034700"/>
                <a:gd name="connsiteY11" fmla="*/ 836246 h 2352431"/>
                <a:gd name="connsiteX12" fmla="*/ 102823 w 6034700"/>
                <a:gd name="connsiteY12" fmla="*/ 859692 h 2352431"/>
                <a:gd name="connsiteX13" fmla="*/ 71561 w 6034700"/>
                <a:gd name="connsiteY13" fmla="*/ 906585 h 2352431"/>
                <a:gd name="connsiteX14" fmla="*/ 55931 w 6034700"/>
                <a:gd name="connsiteY14" fmla="*/ 953477 h 2352431"/>
                <a:gd name="connsiteX15" fmla="*/ 48115 w 6034700"/>
                <a:gd name="connsiteY15" fmla="*/ 976923 h 2352431"/>
                <a:gd name="connsiteX16" fmla="*/ 32484 w 6034700"/>
                <a:gd name="connsiteY16" fmla="*/ 1000369 h 2352431"/>
                <a:gd name="connsiteX17" fmla="*/ 16854 w 6034700"/>
                <a:gd name="connsiteY17" fmla="*/ 1125416 h 2352431"/>
                <a:gd name="connsiteX18" fmla="*/ 9038 w 6034700"/>
                <a:gd name="connsiteY18" fmla="*/ 1156677 h 2352431"/>
                <a:gd name="connsiteX19" fmla="*/ 9038 w 6034700"/>
                <a:gd name="connsiteY19" fmla="*/ 1484923 h 2352431"/>
                <a:gd name="connsiteX20" fmla="*/ 16854 w 6034700"/>
                <a:gd name="connsiteY20" fmla="*/ 1508369 h 2352431"/>
                <a:gd name="connsiteX21" fmla="*/ 40300 w 6034700"/>
                <a:gd name="connsiteY21" fmla="*/ 1586523 h 2352431"/>
                <a:gd name="connsiteX22" fmla="*/ 48115 w 6034700"/>
                <a:gd name="connsiteY22" fmla="*/ 1609969 h 2352431"/>
                <a:gd name="connsiteX23" fmla="*/ 71561 w 6034700"/>
                <a:gd name="connsiteY23" fmla="*/ 1625600 h 2352431"/>
                <a:gd name="connsiteX24" fmla="*/ 102823 w 6034700"/>
                <a:gd name="connsiteY24" fmla="*/ 1695939 h 2352431"/>
                <a:gd name="connsiteX25" fmla="*/ 126269 w 6034700"/>
                <a:gd name="connsiteY25" fmla="*/ 1719385 h 2352431"/>
                <a:gd name="connsiteX26" fmla="*/ 173161 w 6034700"/>
                <a:gd name="connsiteY26" fmla="*/ 1750646 h 2352431"/>
                <a:gd name="connsiteX27" fmla="*/ 235684 w 6034700"/>
                <a:gd name="connsiteY27" fmla="*/ 1781908 h 2352431"/>
                <a:gd name="connsiteX28" fmla="*/ 298207 w 6034700"/>
                <a:gd name="connsiteY28" fmla="*/ 1813169 h 2352431"/>
                <a:gd name="connsiteX29" fmla="*/ 352915 w 6034700"/>
                <a:gd name="connsiteY29" fmla="*/ 1828800 h 2352431"/>
                <a:gd name="connsiteX30" fmla="*/ 399807 w 6034700"/>
                <a:gd name="connsiteY30" fmla="*/ 1844431 h 2352431"/>
                <a:gd name="connsiteX31" fmla="*/ 423254 w 6034700"/>
                <a:gd name="connsiteY31" fmla="*/ 1860062 h 2352431"/>
                <a:gd name="connsiteX32" fmla="*/ 501407 w 6034700"/>
                <a:gd name="connsiteY32" fmla="*/ 1883508 h 2352431"/>
                <a:gd name="connsiteX33" fmla="*/ 524854 w 6034700"/>
                <a:gd name="connsiteY33" fmla="*/ 1899139 h 2352431"/>
                <a:gd name="connsiteX34" fmla="*/ 587377 w 6034700"/>
                <a:gd name="connsiteY34" fmla="*/ 1914769 h 2352431"/>
                <a:gd name="connsiteX35" fmla="*/ 634269 w 6034700"/>
                <a:gd name="connsiteY35" fmla="*/ 1930400 h 2352431"/>
                <a:gd name="connsiteX36" fmla="*/ 657715 w 6034700"/>
                <a:gd name="connsiteY36" fmla="*/ 1938216 h 2352431"/>
                <a:gd name="connsiteX37" fmla="*/ 681161 w 6034700"/>
                <a:gd name="connsiteY37" fmla="*/ 1946031 h 2352431"/>
                <a:gd name="connsiteX38" fmla="*/ 704607 w 6034700"/>
                <a:gd name="connsiteY38" fmla="*/ 1961662 h 2352431"/>
                <a:gd name="connsiteX39" fmla="*/ 759315 w 6034700"/>
                <a:gd name="connsiteY39" fmla="*/ 1977292 h 2352431"/>
                <a:gd name="connsiteX40" fmla="*/ 806207 w 6034700"/>
                <a:gd name="connsiteY40" fmla="*/ 1992923 h 2352431"/>
                <a:gd name="connsiteX41" fmla="*/ 860915 w 6034700"/>
                <a:gd name="connsiteY41" fmla="*/ 2016369 h 2352431"/>
                <a:gd name="connsiteX42" fmla="*/ 931254 w 6034700"/>
                <a:gd name="connsiteY42" fmla="*/ 2024185 h 2352431"/>
                <a:gd name="connsiteX43" fmla="*/ 1001592 w 6034700"/>
                <a:gd name="connsiteY43" fmla="*/ 2047631 h 2352431"/>
                <a:gd name="connsiteX44" fmla="*/ 1025038 w 6034700"/>
                <a:gd name="connsiteY44" fmla="*/ 2055446 h 2352431"/>
                <a:gd name="connsiteX45" fmla="*/ 1095377 w 6034700"/>
                <a:gd name="connsiteY45" fmla="*/ 2063262 h 2352431"/>
                <a:gd name="connsiteX46" fmla="*/ 1189161 w 6034700"/>
                <a:gd name="connsiteY46" fmla="*/ 2086708 h 2352431"/>
                <a:gd name="connsiteX47" fmla="*/ 1251684 w 6034700"/>
                <a:gd name="connsiteY47" fmla="*/ 2102339 h 2352431"/>
                <a:gd name="connsiteX48" fmla="*/ 1345469 w 6034700"/>
                <a:gd name="connsiteY48" fmla="*/ 2110154 h 2352431"/>
                <a:gd name="connsiteX49" fmla="*/ 1423623 w 6034700"/>
                <a:gd name="connsiteY49" fmla="*/ 2125785 h 2352431"/>
                <a:gd name="connsiteX50" fmla="*/ 1462700 w 6034700"/>
                <a:gd name="connsiteY50" fmla="*/ 2133600 h 2352431"/>
                <a:gd name="connsiteX51" fmla="*/ 1493961 w 6034700"/>
                <a:gd name="connsiteY51" fmla="*/ 2141416 h 2352431"/>
                <a:gd name="connsiteX52" fmla="*/ 1704977 w 6034700"/>
                <a:gd name="connsiteY52" fmla="*/ 2157046 h 2352431"/>
                <a:gd name="connsiteX53" fmla="*/ 1783131 w 6034700"/>
                <a:gd name="connsiteY53" fmla="*/ 2164862 h 2352431"/>
                <a:gd name="connsiteX54" fmla="*/ 1837838 w 6034700"/>
                <a:gd name="connsiteY54" fmla="*/ 2180492 h 2352431"/>
                <a:gd name="connsiteX55" fmla="*/ 1861284 w 6034700"/>
                <a:gd name="connsiteY55" fmla="*/ 2188308 h 2352431"/>
                <a:gd name="connsiteX56" fmla="*/ 1931623 w 6034700"/>
                <a:gd name="connsiteY56" fmla="*/ 2196123 h 2352431"/>
                <a:gd name="connsiteX57" fmla="*/ 2072300 w 6034700"/>
                <a:gd name="connsiteY57" fmla="*/ 2211754 h 2352431"/>
                <a:gd name="connsiteX58" fmla="*/ 2236423 w 6034700"/>
                <a:gd name="connsiteY58" fmla="*/ 2219569 h 2352431"/>
                <a:gd name="connsiteX59" fmla="*/ 2392731 w 6034700"/>
                <a:gd name="connsiteY59" fmla="*/ 2211754 h 2352431"/>
                <a:gd name="connsiteX60" fmla="*/ 2431807 w 6034700"/>
                <a:gd name="connsiteY60" fmla="*/ 2203939 h 2352431"/>
                <a:gd name="connsiteX61" fmla="*/ 2486515 w 6034700"/>
                <a:gd name="connsiteY61" fmla="*/ 2188308 h 2352431"/>
                <a:gd name="connsiteX62" fmla="*/ 2556854 w 6034700"/>
                <a:gd name="connsiteY62" fmla="*/ 2180492 h 2352431"/>
                <a:gd name="connsiteX63" fmla="*/ 2580300 w 6034700"/>
                <a:gd name="connsiteY63" fmla="*/ 2172677 h 2352431"/>
                <a:gd name="connsiteX64" fmla="*/ 2603746 w 6034700"/>
                <a:gd name="connsiteY64" fmla="*/ 2157046 h 2352431"/>
                <a:gd name="connsiteX65" fmla="*/ 2689715 w 6034700"/>
                <a:gd name="connsiteY65" fmla="*/ 2149231 h 2352431"/>
                <a:gd name="connsiteX66" fmla="*/ 2744423 w 6034700"/>
                <a:gd name="connsiteY66" fmla="*/ 2133600 h 2352431"/>
                <a:gd name="connsiteX67" fmla="*/ 2830392 w 6034700"/>
                <a:gd name="connsiteY67" fmla="*/ 2125785 h 2352431"/>
                <a:gd name="connsiteX68" fmla="*/ 2877284 w 6034700"/>
                <a:gd name="connsiteY68" fmla="*/ 2110154 h 2352431"/>
                <a:gd name="connsiteX69" fmla="*/ 2908546 w 6034700"/>
                <a:gd name="connsiteY69" fmla="*/ 2102339 h 2352431"/>
                <a:gd name="connsiteX70" fmla="*/ 2955438 w 6034700"/>
                <a:gd name="connsiteY70" fmla="*/ 2086708 h 2352431"/>
                <a:gd name="connsiteX71" fmla="*/ 3119561 w 6034700"/>
                <a:gd name="connsiteY71" fmla="*/ 2071077 h 2352431"/>
                <a:gd name="connsiteX72" fmla="*/ 3174269 w 6034700"/>
                <a:gd name="connsiteY72" fmla="*/ 2055446 h 2352431"/>
                <a:gd name="connsiteX73" fmla="*/ 3221161 w 6034700"/>
                <a:gd name="connsiteY73" fmla="*/ 2039816 h 2352431"/>
                <a:gd name="connsiteX74" fmla="*/ 3244607 w 6034700"/>
                <a:gd name="connsiteY74" fmla="*/ 2032000 h 2352431"/>
                <a:gd name="connsiteX75" fmla="*/ 3651007 w 6034700"/>
                <a:gd name="connsiteY75" fmla="*/ 2039816 h 2352431"/>
                <a:gd name="connsiteX76" fmla="*/ 3690084 w 6034700"/>
                <a:gd name="connsiteY76" fmla="*/ 2047631 h 2352431"/>
                <a:gd name="connsiteX77" fmla="*/ 3752607 w 6034700"/>
                <a:gd name="connsiteY77" fmla="*/ 2063262 h 2352431"/>
                <a:gd name="connsiteX78" fmla="*/ 3799500 w 6034700"/>
                <a:gd name="connsiteY78" fmla="*/ 2078892 h 2352431"/>
                <a:gd name="connsiteX79" fmla="*/ 3822946 w 6034700"/>
                <a:gd name="connsiteY79" fmla="*/ 2086708 h 2352431"/>
                <a:gd name="connsiteX80" fmla="*/ 3862023 w 6034700"/>
                <a:gd name="connsiteY80" fmla="*/ 2094523 h 2352431"/>
                <a:gd name="connsiteX81" fmla="*/ 3893284 w 6034700"/>
                <a:gd name="connsiteY81" fmla="*/ 2110154 h 2352431"/>
                <a:gd name="connsiteX82" fmla="*/ 3947992 w 6034700"/>
                <a:gd name="connsiteY82" fmla="*/ 2125785 h 2352431"/>
                <a:gd name="connsiteX83" fmla="*/ 3971438 w 6034700"/>
                <a:gd name="connsiteY83" fmla="*/ 2133600 h 2352431"/>
                <a:gd name="connsiteX84" fmla="*/ 4026146 w 6034700"/>
                <a:gd name="connsiteY84" fmla="*/ 2149231 h 2352431"/>
                <a:gd name="connsiteX85" fmla="*/ 4049592 w 6034700"/>
                <a:gd name="connsiteY85" fmla="*/ 2164862 h 2352431"/>
                <a:gd name="connsiteX86" fmla="*/ 4119931 w 6034700"/>
                <a:gd name="connsiteY86" fmla="*/ 2180492 h 2352431"/>
                <a:gd name="connsiteX87" fmla="*/ 4143377 w 6034700"/>
                <a:gd name="connsiteY87" fmla="*/ 2188308 h 2352431"/>
                <a:gd name="connsiteX88" fmla="*/ 4237161 w 6034700"/>
                <a:gd name="connsiteY88" fmla="*/ 2203939 h 2352431"/>
                <a:gd name="connsiteX89" fmla="*/ 4284054 w 6034700"/>
                <a:gd name="connsiteY89" fmla="*/ 2219569 h 2352431"/>
                <a:gd name="connsiteX90" fmla="*/ 4307500 w 6034700"/>
                <a:gd name="connsiteY90" fmla="*/ 2227385 h 2352431"/>
                <a:gd name="connsiteX91" fmla="*/ 4346577 w 6034700"/>
                <a:gd name="connsiteY91" fmla="*/ 2235200 h 2352431"/>
                <a:gd name="connsiteX92" fmla="*/ 4370023 w 6034700"/>
                <a:gd name="connsiteY92" fmla="*/ 2243016 h 2352431"/>
                <a:gd name="connsiteX93" fmla="*/ 4424731 w 6034700"/>
                <a:gd name="connsiteY93" fmla="*/ 2250831 h 2352431"/>
                <a:gd name="connsiteX94" fmla="*/ 4534146 w 6034700"/>
                <a:gd name="connsiteY94" fmla="*/ 2282092 h 2352431"/>
                <a:gd name="connsiteX95" fmla="*/ 4737346 w 6034700"/>
                <a:gd name="connsiteY95" fmla="*/ 2297723 h 2352431"/>
                <a:gd name="connsiteX96" fmla="*/ 4807684 w 6034700"/>
                <a:gd name="connsiteY96" fmla="*/ 2305539 h 2352431"/>
                <a:gd name="connsiteX97" fmla="*/ 4838946 w 6034700"/>
                <a:gd name="connsiteY97" fmla="*/ 2313354 h 2352431"/>
                <a:gd name="connsiteX98" fmla="*/ 5049961 w 6034700"/>
                <a:gd name="connsiteY98" fmla="*/ 2321169 h 2352431"/>
                <a:gd name="connsiteX99" fmla="*/ 5104669 w 6034700"/>
                <a:gd name="connsiteY99" fmla="*/ 2328985 h 2352431"/>
                <a:gd name="connsiteX100" fmla="*/ 5151561 w 6034700"/>
                <a:gd name="connsiteY100" fmla="*/ 2336800 h 2352431"/>
                <a:gd name="connsiteX101" fmla="*/ 5229715 w 6034700"/>
                <a:gd name="connsiteY101" fmla="*/ 2344616 h 2352431"/>
                <a:gd name="connsiteX102" fmla="*/ 5284423 w 6034700"/>
                <a:gd name="connsiteY102" fmla="*/ 2352431 h 2352431"/>
                <a:gd name="connsiteX103" fmla="*/ 5550146 w 6034700"/>
                <a:gd name="connsiteY103" fmla="*/ 2336800 h 2352431"/>
                <a:gd name="connsiteX104" fmla="*/ 5573592 w 6034700"/>
                <a:gd name="connsiteY104" fmla="*/ 2328985 h 2352431"/>
                <a:gd name="connsiteX105" fmla="*/ 5636115 w 6034700"/>
                <a:gd name="connsiteY105" fmla="*/ 2321169 h 2352431"/>
                <a:gd name="connsiteX106" fmla="*/ 5698638 w 6034700"/>
                <a:gd name="connsiteY106" fmla="*/ 2305539 h 2352431"/>
                <a:gd name="connsiteX107" fmla="*/ 5753346 w 6034700"/>
                <a:gd name="connsiteY107" fmla="*/ 2266462 h 2352431"/>
                <a:gd name="connsiteX108" fmla="*/ 5800238 w 6034700"/>
                <a:gd name="connsiteY108" fmla="*/ 2235200 h 2352431"/>
                <a:gd name="connsiteX109" fmla="*/ 5823684 w 6034700"/>
                <a:gd name="connsiteY109" fmla="*/ 2219569 h 2352431"/>
                <a:gd name="connsiteX110" fmla="*/ 5847131 w 6034700"/>
                <a:gd name="connsiteY110" fmla="*/ 2203939 h 2352431"/>
                <a:gd name="connsiteX111" fmla="*/ 5862761 w 6034700"/>
                <a:gd name="connsiteY111" fmla="*/ 2180492 h 2352431"/>
                <a:gd name="connsiteX112" fmla="*/ 5886207 w 6034700"/>
                <a:gd name="connsiteY112" fmla="*/ 2164862 h 2352431"/>
                <a:gd name="connsiteX113" fmla="*/ 5917469 w 6034700"/>
                <a:gd name="connsiteY113" fmla="*/ 2117969 h 2352431"/>
                <a:gd name="connsiteX114" fmla="*/ 5933100 w 6034700"/>
                <a:gd name="connsiteY114" fmla="*/ 2094523 h 2352431"/>
                <a:gd name="connsiteX115" fmla="*/ 5948731 w 6034700"/>
                <a:gd name="connsiteY115" fmla="*/ 2071077 h 2352431"/>
                <a:gd name="connsiteX116" fmla="*/ 5979992 w 6034700"/>
                <a:gd name="connsiteY116" fmla="*/ 2000739 h 2352431"/>
                <a:gd name="connsiteX117" fmla="*/ 5995623 w 6034700"/>
                <a:gd name="connsiteY117" fmla="*/ 1953846 h 2352431"/>
                <a:gd name="connsiteX118" fmla="*/ 6003438 w 6034700"/>
                <a:gd name="connsiteY118" fmla="*/ 1930400 h 2352431"/>
                <a:gd name="connsiteX119" fmla="*/ 6011254 w 6034700"/>
                <a:gd name="connsiteY119" fmla="*/ 1899139 h 2352431"/>
                <a:gd name="connsiteX120" fmla="*/ 6026884 w 6034700"/>
                <a:gd name="connsiteY120" fmla="*/ 1852246 h 2352431"/>
                <a:gd name="connsiteX121" fmla="*/ 6034700 w 6034700"/>
                <a:gd name="connsiteY121" fmla="*/ 1828800 h 2352431"/>
                <a:gd name="connsiteX122" fmla="*/ 6019069 w 6034700"/>
                <a:gd name="connsiteY122" fmla="*/ 1602154 h 2352431"/>
                <a:gd name="connsiteX123" fmla="*/ 6003438 w 6034700"/>
                <a:gd name="connsiteY123" fmla="*/ 1555262 h 2352431"/>
                <a:gd name="connsiteX124" fmla="*/ 5964361 w 6034700"/>
                <a:gd name="connsiteY124" fmla="*/ 1508369 h 2352431"/>
                <a:gd name="connsiteX125" fmla="*/ 5940915 w 6034700"/>
                <a:gd name="connsiteY125" fmla="*/ 1492739 h 2352431"/>
                <a:gd name="connsiteX126" fmla="*/ 5847131 w 6034700"/>
                <a:gd name="connsiteY126" fmla="*/ 1414585 h 2352431"/>
                <a:gd name="connsiteX127" fmla="*/ 5800238 w 6034700"/>
                <a:gd name="connsiteY127" fmla="*/ 1383323 h 2352431"/>
                <a:gd name="connsiteX128" fmla="*/ 5761161 w 6034700"/>
                <a:gd name="connsiteY128" fmla="*/ 1367692 h 2352431"/>
                <a:gd name="connsiteX129" fmla="*/ 5737715 w 6034700"/>
                <a:gd name="connsiteY129" fmla="*/ 1359877 h 2352431"/>
                <a:gd name="connsiteX130" fmla="*/ 5706454 w 6034700"/>
                <a:gd name="connsiteY130" fmla="*/ 1344246 h 2352431"/>
                <a:gd name="connsiteX131" fmla="*/ 5675192 w 6034700"/>
                <a:gd name="connsiteY131" fmla="*/ 1320800 h 2352431"/>
                <a:gd name="connsiteX132" fmla="*/ 5628300 w 6034700"/>
                <a:gd name="connsiteY132" fmla="*/ 1312985 h 2352431"/>
                <a:gd name="connsiteX133" fmla="*/ 5597038 w 6034700"/>
                <a:gd name="connsiteY133" fmla="*/ 1305169 h 2352431"/>
                <a:gd name="connsiteX134" fmla="*/ 5565777 w 6034700"/>
                <a:gd name="connsiteY134" fmla="*/ 1289539 h 2352431"/>
                <a:gd name="connsiteX135" fmla="*/ 5495438 w 6034700"/>
                <a:gd name="connsiteY135" fmla="*/ 1250462 h 2352431"/>
                <a:gd name="connsiteX136" fmla="*/ 5471992 w 6034700"/>
                <a:gd name="connsiteY136" fmla="*/ 1242646 h 2352431"/>
                <a:gd name="connsiteX137" fmla="*/ 5448546 w 6034700"/>
                <a:gd name="connsiteY137" fmla="*/ 1227016 h 2352431"/>
                <a:gd name="connsiteX138" fmla="*/ 5425100 w 6034700"/>
                <a:gd name="connsiteY138" fmla="*/ 1219200 h 2352431"/>
                <a:gd name="connsiteX139" fmla="*/ 5378207 w 6034700"/>
                <a:gd name="connsiteY139" fmla="*/ 1187939 h 2352431"/>
                <a:gd name="connsiteX140" fmla="*/ 5323500 w 6034700"/>
                <a:gd name="connsiteY140" fmla="*/ 1164492 h 2352431"/>
                <a:gd name="connsiteX141" fmla="*/ 5276607 w 6034700"/>
                <a:gd name="connsiteY141" fmla="*/ 1133231 h 2352431"/>
                <a:gd name="connsiteX142" fmla="*/ 5221900 w 6034700"/>
                <a:gd name="connsiteY142" fmla="*/ 1117600 h 2352431"/>
                <a:gd name="connsiteX143" fmla="*/ 5198454 w 6034700"/>
                <a:gd name="connsiteY143" fmla="*/ 1101969 h 2352431"/>
                <a:gd name="connsiteX144" fmla="*/ 5175007 w 6034700"/>
                <a:gd name="connsiteY144" fmla="*/ 1094154 h 2352431"/>
                <a:gd name="connsiteX145" fmla="*/ 5143746 w 6034700"/>
                <a:gd name="connsiteY145" fmla="*/ 1078523 h 2352431"/>
                <a:gd name="connsiteX146" fmla="*/ 5120300 w 6034700"/>
                <a:gd name="connsiteY146" fmla="*/ 1070708 h 2352431"/>
                <a:gd name="connsiteX147" fmla="*/ 5089038 w 6034700"/>
                <a:gd name="connsiteY147" fmla="*/ 1055077 h 2352431"/>
                <a:gd name="connsiteX148" fmla="*/ 5065592 w 6034700"/>
                <a:gd name="connsiteY148" fmla="*/ 1047262 h 2352431"/>
                <a:gd name="connsiteX149" fmla="*/ 5010884 w 6034700"/>
                <a:gd name="connsiteY149" fmla="*/ 1023816 h 2352431"/>
                <a:gd name="connsiteX150" fmla="*/ 4963992 w 6034700"/>
                <a:gd name="connsiteY150" fmla="*/ 1000369 h 2352431"/>
                <a:gd name="connsiteX151" fmla="*/ 4940546 w 6034700"/>
                <a:gd name="connsiteY151" fmla="*/ 984739 h 2352431"/>
                <a:gd name="connsiteX152" fmla="*/ 4917100 w 6034700"/>
                <a:gd name="connsiteY152" fmla="*/ 976923 h 2352431"/>
                <a:gd name="connsiteX153" fmla="*/ 4862392 w 6034700"/>
                <a:gd name="connsiteY153" fmla="*/ 945662 h 2352431"/>
                <a:gd name="connsiteX154" fmla="*/ 4807684 w 6034700"/>
                <a:gd name="connsiteY154" fmla="*/ 922216 h 2352431"/>
                <a:gd name="connsiteX155" fmla="*/ 4760792 w 6034700"/>
                <a:gd name="connsiteY155" fmla="*/ 890954 h 2352431"/>
                <a:gd name="connsiteX156" fmla="*/ 4737346 w 6034700"/>
                <a:gd name="connsiteY156" fmla="*/ 875323 h 2352431"/>
                <a:gd name="connsiteX157" fmla="*/ 4690454 w 6034700"/>
                <a:gd name="connsiteY157" fmla="*/ 836246 h 2352431"/>
                <a:gd name="connsiteX158" fmla="*/ 4651377 w 6034700"/>
                <a:gd name="connsiteY158" fmla="*/ 789354 h 2352431"/>
                <a:gd name="connsiteX159" fmla="*/ 4620115 w 6034700"/>
                <a:gd name="connsiteY159" fmla="*/ 742462 h 2352431"/>
                <a:gd name="connsiteX160" fmla="*/ 4588854 w 6034700"/>
                <a:gd name="connsiteY160" fmla="*/ 695569 h 2352431"/>
                <a:gd name="connsiteX161" fmla="*/ 4573223 w 6034700"/>
                <a:gd name="connsiteY161" fmla="*/ 672123 h 2352431"/>
                <a:gd name="connsiteX162" fmla="*/ 4565407 w 6034700"/>
                <a:gd name="connsiteY162" fmla="*/ 648677 h 2352431"/>
                <a:gd name="connsiteX163" fmla="*/ 4534146 w 6034700"/>
                <a:gd name="connsiteY163" fmla="*/ 601785 h 2352431"/>
                <a:gd name="connsiteX164" fmla="*/ 4526331 w 6034700"/>
                <a:gd name="connsiteY164" fmla="*/ 578339 h 2352431"/>
                <a:gd name="connsiteX165" fmla="*/ 4495069 w 6034700"/>
                <a:gd name="connsiteY165" fmla="*/ 531446 h 2352431"/>
                <a:gd name="connsiteX166" fmla="*/ 4455992 w 6034700"/>
                <a:gd name="connsiteY166" fmla="*/ 461108 h 2352431"/>
                <a:gd name="connsiteX167" fmla="*/ 4448177 w 6034700"/>
                <a:gd name="connsiteY167" fmla="*/ 437662 h 2352431"/>
                <a:gd name="connsiteX168" fmla="*/ 4440361 w 6034700"/>
                <a:gd name="connsiteY168" fmla="*/ 406400 h 2352431"/>
                <a:gd name="connsiteX169" fmla="*/ 4424731 w 6034700"/>
                <a:gd name="connsiteY169" fmla="*/ 382954 h 2352431"/>
                <a:gd name="connsiteX170" fmla="*/ 4409100 w 6034700"/>
                <a:gd name="connsiteY170" fmla="*/ 328246 h 2352431"/>
                <a:gd name="connsiteX171" fmla="*/ 4393469 w 6034700"/>
                <a:gd name="connsiteY171" fmla="*/ 304800 h 2352431"/>
                <a:gd name="connsiteX172" fmla="*/ 4370023 w 6034700"/>
                <a:gd name="connsiteY172" fmla="*/ 257908 h 2352431"/>
                <a:gd name="connsiteX173" fmla="*/ 4346577 w 6034700"/>
                <a:gd name="connsiteY173" fmla="*/ 234462 h 2352431"/>
                <a:gd name="connsiteX174" fmla="*/ 4315315 w 6034700"/>
                <a:gd name="connsiteY174" fmla="*/ 187569 h 2352431"/>
                <a:gd name="connsiteX175" fmla="*/ 4291869 w 6034700"/>
                <a:gd name="connsiteY175" fmla="*/ 164123 h 2352431"/>
                <a:gd name="connsiteX176" fmla="*/ 4276238 w 6034700"/>
                <a:gd name="connsiteY176" fmla="*/ 140677 h 2352431"/>
                <a:gd name="connsiteX177" fmla="*/ 4198084 w 6034700"/>
                <a:gd name="connsiteY177" fmla="*/ 85969 h 2352431"/>
                <a:gd name="connsiteX178" fmla="*/ 4174638 w 6034700"/>
                <a:gd name="connsiteY178" fmla="*/ 70339 h 2352431"/>
                <a:gd name="connsiteX179" fmla="*/ 4151192 w 6034700"/>
                <a:gd name="connsiteY179" fmla="*/ 62523 h 2352431"/>
                <a:gd name="connsiteX180" fmla="*/ 4088669 w 6034700"/>
                <a:gd name="connsiteY180" fmla="*/ 31262 h 2352431"/>
                <a:gd name="connsiteX181" fmla="*/ 4033961 w 6034700"/>
                <a:gd name="connsiteY181" fmla="*/ 15631 h 2352431"/>
                <a:gd name="connsiteX182" fmla="*/ 3979254 w 6034700"/>
                <a:gd name="connsiteY182" fmla="*/ 0 h 2352431"/>
                <a:gd name="connsiteX183" fmla="*/ 3510331 w 6034700"/>
                <a:gd name="connsiteY183" fmla="*/ 7816 h 2352431"/>
                <a:gd name="connsiteX184" fmla="*/ 3463438 w 6034700"/>
                <a:gd name="connsiteY184" fmla="*/ 15631 h 2352431"/>
                <a:gd name="connsiteX185" fmla="*/ 3377469 w 6034700"/>
                <a:gd name="connsiteY185" fmla="*/ 23446 h 2352431"/>
                <a:gd name="connsiteX186" fmla="*/ 3322761 w 6034700"/>
                <a:gd name="connsiteY186" fmla="*/ 39077 h 2352431"/>
                <a:gd name="connsiteX187" fmla="*/ 3275869 w 6034700"/>
                <a:gd name="connsiteY187" fmla="*/ 54708 h 2352431"/>
                <a:gd name="connsiteX188" fmla="*/ 3252423 w 6034700"/>
                <a:gd name="connsiteY188" fmla="*/ 62523 h 2352431"/>
                <a:gd name="connsiteX189" fmla="*/ 3197715 w 6034700"/>
                <a:gd name="connsiteY189" fmla="*/ 85969 h 2352431"/>
                <a:gd name="connsiteX190" fmla="*/ 3127377 w 6034700"/>
                <a:gd name="connsiteY190" fmla="*/ 109416 h 2352431"/>
                <a:gd name="connsiteX191" fmla="*/ 3103931 w 6034700"/>
                <a:gd name="connsiteY191" fmla="*/ 117231 h 2352431"/>
                <a:gd name="connsiteX192" fmla="*/ 3072669 w 6034700"/>
                <a:gd name="connsiteY192" fmla="*/ 125046 h 2352431"/>
                <a:gd name="connsiteX193" fmla="*/ 3025777 w 6034700"/>
                <a:gd name="connsiteY193" fmla="*/ 140677 h 2352431"/>
                <a:gd name="connsiteX194" fmla="*/ 2947623 w 6034700"/>
                <a:gd name="connsiteY194" fmla="*/ 164123 h 2352431"/>
                <a:gd name="connsiteX195" fmla="*/ 2924177 w 6034700"/>
                <a:gd name="connsiteY195" fmla="*/ 171939 h 2352431"/>
                <a:gd name="connsiteX196" fmla="*/ 2900731 w 6034700"/>
                <a:gd name="connsiteY196" fmla="*/ 187569 h 2352431"/>
                <a:gd name="connsiteX197" fmla="*/ 2846023 w 6034700"/>
                <a:gd name="connsiteY197" fmla="*/ 203200 h 2352431"/>
                <a:gd name="connsiteX198" fmla="*/ 2822577 w 6034700"/>
                <a:gd name="connsiteY198" fmla="*/ 218831 h 2352431"/>
                <a:gd name="connsiteX199" fmla="*/ 2791315 w 6034700"/>
                <a:gd name="connsiteY199" fmla="*/ 226646 h 2352431"/>
                <a:gd name="connsiteX200" fmla="*/ 2767869 w 6034700"/>
                <a:gd name="connsiteY200" fmla="*/ 234462 h 2352431"/>
                <a:gd name="connsiteX201" fmla="*/ 2736607 w 6034700"/>
                <a:gd name="connsiteY201" fmla="*/ 242277 h 2352431"/>
                <a:gd name="connsiteX202" fmla="*/ 2681900 w 6034700"/>
                <a:gd name="connsiteY202" fmla="*/ 257908 h 2352431"/>
                <a:gd name="connsiteX203" fmla="*/ 2642823 w 6034700"/>
                <a:gd name="connsiteY203" fmla="*/ 265723 h 2352431"/>
                <a:gd name="connsiteX204" fmla="*/ 2619377 w 6034700"/>
                <a:gd name="connsiteY204" fmla="*/ 273539 h 2352431"/>
                <a:gd name="connsiteX205" fmla="*/ 2572484 w 6034700"/>
                <a:gd name="connsiteY205" fmla="*/ 281354 h 2352431"/>
                <a:gd name="connsiteX206" fmla="*/ 2549038 w 6034700"/>
                <a:gd name="connsiteY206" fmla="*/ 289169 h 2352431"/>
                <a:gd name="connsiteX207" fmla="*/ 2478700 w 6034700"/>
                <a:gd name="connsiteY207" fmla="*/ 304800 h 2352431"/>
                <a:gd name="connsiteX208" fmla="*/ 2416177 w 6034700"/>
                <a:gd name="connsiteY208" fmla="*/ 328246 h 2352431"/>
                <a:gd name="connsiteX209" fmla="*/ 2392731 w 6034700"/>
                <a:gd name="connsiteY209" fmla="*/ 343877 h 2352431"/>
                <a:gd name="connsiteX210" fmla="*/ 2338023 w 6034700"/>
                <a:gd name="connsiteY210" fmla="*/ 351692 h 2352431"/>
                <a:gd name="connsiteX211" fmla="*/ 2275500 w 6034700"/>
                <a:gd name="connsiteY211" fmla="*/ 367323 h 2352431"/>
                <a:gd name="connsiteX212" fmla="*/ 2166084 w 6034700"/>
                <a:gd name="connsiteY212" fmla="*/ 382954 h 2352431"/>
                <a:gd name="connsiteX213" fmla="*/ 2111377 w 6034700"/>
                <a:gd name="connsiteY213" fmla="*/ 398585 h 2352431"/>
                <a:gd name="connsiteX214" fmla="*/ 2001961 w 6034700"/>
                <a:gd name="connsiteY214" fmla="*/ 429846 h 2352431"/>
                <a:gd name="connsiteX215" fmla="*/ 1955069 w 6034700"/>
                <a:gd name="connsiteY215" fmla="*/ 445477 h 2352431"/>
                <a:gd name="connsiteX216" fmla="*/ 1923807 w 6034700"/>
                <a:gd name="connsiteY216" fmla="*/ 453292 h 2352431"/>
                <a:gd name="connsiteX217" fmla="*/ 1900361 w 6034700"/>
                <a:gd name="connsiteY217" fmla="*/ 461108 h 2352431"/>
                <a:gd name="connsiteX218" fmla="*/ 1830023 w 6034700"/>
                <a:gd name="connsiteY218" fmla="*/ 468923 h 2352431"/>
                <a:gd name="connsiteX219" fmla="*/ 1736238 w 6034700"/>
                <a:gd name="connsiteY219" fmla="*/ 484554 h 2352431"/>
                <a:gd name="connsiteX220" fmla="*/ 1478331 w 6034700"/>
                <a:gd name="connsiteY220" fmla="*/ 508000 h 2352431"/>
                <a:gd name="connsiteX221" fmla="*/ 1400177 w 6034700"/>
                <a:gd name="connsiteY221" fmla="*/ 523631 h 2352431"/>
                <a:gd name="connsiteX222" fmla="*/ 1368915 w 6034700"/>
                <a:gd name="connsiteY222" fmla="*/ 531446 h 2352431"/>
                <a:gd name="connsiteX223" fmla="*/ 1126638 w 6034700"/>
                <a:gd name="connsiteY223" fmla="*/ 547077 h 2352431"/>
                <a:gd name="connsiteX224" fmla="*/ 657715 w 6034700"/>
                <a:gd name="connsiteY224" fmla="*/ 562708 h 2352431"/>
                <a:gd name="connsiteX225" fmla="*/ 618638 w 6034700"/>
                <a:gd name="connsiteY225" fmla="*/ 570523 h 2352431"/>
                <a:gd name="connsiteX226" fmla="*/ 587377 w 6034700"/>
                <a:gd name="connsiteY226" fmla="*/ 570523 h 2352431"/>
                <a:gd name="connsiteX0" fmla="*/ 532669 w 6034700"/>
                <a:gd name="connsiteY0" fmla="*/ 586154 h 2352431"/>
                <a:gd name="connsiteX1" fmla="*/ 485777 w 6034700"/>
                <a:gd name="connsiteY1" fmla="*/ 601785 h 2352431"/>
                <a:gd name="connsiteX2" fmla="*/ 423254 w 6034700"/>
                <a:gd name="connsiteY2" fmla="*/ 609600 h 2352431"/>
                <a:gd name="connsiteX3" fmla="*/ 399807 w 6034700"/>
                <a:gd name="connsiteY3" fmla="*/ 617416 h 2352431"/>
                <a:gd name="connsiteX4" fmla="*/ 352915 w 6034700"/>
                <a:gd name="connsiteY4" fmla="*/ 625231 h 2352431"/>
                <a:gd name="connsiteX5" fmla="*/ 306023 w 6034700"/>
                <a:gd name="connsiteY5" fmla="*/ 640862 h 2352431"/>
                <a:gd name="connsiteX6" fmla="*/ 282577 w 6034700"/>
                <a:gd name="connsiteY6" fmla="*/ 648677 h 2352431"/>
                <a:gd name="connsiteX7" fmla="*/ 212238 w 6034700"/>
                <a:gd name="connsiteY7" fmla="*/ 687754 h 2352431"/>
                <a:gd name="connsiteX8" fmla="*/ 173161 w 6034700"/>
                <a:gd name="connsiteY8" fmla="*/ 750277 h 2352431"/>
                <a:gd name="connsiteX9" fmla="*/ 141900 w 6034700"/>
                <a:gd name="connsiteY9" fmla="*/ 797169 h 2352431"/>
                <a:gd name="connsiteX10" fmla="*/ 110638 w 6034700"/>
                <a:gd name="connsiteY10" fmla="*/ 836246 h 2352431"/>
                <a:gd name="connsiteX11" fmla="*/ 102823 w 6034700"/>
                <a:gd name="connsiteY11" fmla="*/ 859692 h 2352431"/>
                <a:gd name="connsiteX12" fmla="*/ 71561 w 6034700"/>
                <a:gd name="connsiteY12" fmla="*/ 906585 h 2352431"/>
                <a:gd name="connsiteX13" fmla="*/ 55931 w 6034700"/>
                <a:gd name="connsiteY13" fmla="*/ 953477 h 2352431"/>
                <a:gd name="connsiteX14" fmla="*/ 48115 w 6034700"/>
                <a:gd name="connsiteY14" fmla="*/ 976923 h 2352431"/>
                <a:gd name="connsiteX15" fmla="*/ 32484 w 6034700"/>
                <a:gd name="connsiteY15" fmla="*/ 1000369 h 2352431"/>
                <a:gd name="connsiteX16" fmla="*/ 16854 w 6034700"/>
                <a:gd name="connsiteY16" fmla="*/ 1125416 h 2352431"/>
                <a:gd name="connsiteX17" fmla="*/ 9038 w 6034700"/>
                <a:gd name="connsiteY17" fmla="*/ 1156677 h 2352431"/>
                <a:gd name="connsiteX18" fmla="*/ 9038 w 6034700"/>
                <a:gd name="connsiteY18" fmla="*/ 1484923 h 2352431"/>
                <a:gd name="connsiteX19" fmla="*/ 16854 w 6034700"/>
                <a:gd name="connsiteY19" fmla="*/ 1508369 h 2352431"/>
                <a:gd name="connsiteX20" fmla="*/ 40300 w 6034700"/>
                <a:gd name="connsiteY20" fmla="*/ 1586523 h 2352431"/>
                <a:gd name="connsiteX21" fmla="*/ 48115 w 6034700"/>
                <a:gd name="connsiteY21" fmla="*/ 1609969 h 2352431"/>
                <a:gd name="connsiteX22" fmla="*/ 71561 w 6034700"/>
                <a:gd name="connsiteY22" fmla="*/ 1625600 h 2352431"/>
                <a:gd name="connsiteX23" fmla="*/ 102823 w 6034700"/>
                <a:gd name="connsiteY23" fmla="*/ 1695939 h 2352431"/>
                <a:gd name="connsiteX24" fmla="*/ 126269 w 6034700"/>
                <a:gd name="connsiteY24" fmla="*/ 1719385 h 2352431"/>
                <a:gd name="connsiteX25" fmla="*/ 173161 w 6034700"/>
                <a:gd name="connsiteY25" fmla="*/ 1750646 h 2352431"/>
                <a:gd name="connsiteX26" fmla="*/ 235684 w 6034700"/>
                <a:gd name="connsiteY26" fmla="*/ 1781908 h 2352431"/>
                <a:gd name="connsiteX27" fmla="*/ 298207 w 6034700"/>
                <a:gd name="connsiteY27" fmla="*/ 1813169 h 2352431"/>
                <a:gd name="connsiteX28" fmla="*/ 352915 w 6034700"/>
                <a:gd name="connsiteY28" fmla="*/ 1828800 h 2352431"/>
                <a:gd name="connsiteX29" fmla="*/ 399807 w 6034700"/>
                <a:gd name="connsiteY29" fmla="*/ 1844431 h 2352431"/>
                <a:gd name="connsiteX30" fmla="*/ 423254 w 6034700"/>
                <a:gd name="connsiteY30" fmla="*/ 1860062 h 2352431"/>
                <a:gd name="connsiteX31" fmla="*/ 501407 w 6034700"/>
                <a:gd name="connsiteY31" fmla="*/ 1883508 h 2352431"/>
                <a:gd name="connsiteX32" fmla="*/ 524854 w 6034700"/>
                <a:gd name="connsiteY32" fmla="*/ 1899139 h 2352431"/>
                <a:gd name="connsiteX33" fmla="*/ 587377 w 6034700"/>
                <a:gd name="connsiteY33" fmla="*/ 1914769 h 2352431"/>
                <a:gd name="connsiteX34" fmla="*/ 634269 w 6034700"/>
                <a:gd name="connsiteY34" fmla="*/ 1930400 h 2352431"/>
                <a:gd name="connsiteX35" fmla="*/ 657715 w 6034700"/>
                <a:gd name="connsiteY35" fmla="*/ 1938216 h 2352431"/>
                <a:gd name="connsiteX36" fmla="*/ 681161 w 6034700"/>
                <a:gd name="connsiteY36" fmla="*/ 1946031 h 2352431"/>
                <a:gd name="connsiteX37" fmla="*/ 704607 w 6034700"/>
                <a:gd name="connsiteY37" fmla="*/ 1961662 h 2352431"/>
                <a:gd name="connsiteX38" fmla="*/ 759315 w 6034700"/>
                <a:gd name="connsiteY38" fmla="*/ 1977292 h 2352431"/>
                <a:gd name="connsiteX39" fmla="*/ 806207 w 6034700"/>
                <a:gd name="connsiteY39" fmla="*/ 1992923 h 2352431"/>
                <a:gd name="connsiteX40" fmla="*/ 860915 w 6034700"/>
                <a:gd name="connsiteY40" fmla="*/ 2016369 h 2352431"/>
                <a:gd name="connsiteX41" fmla="*/ 931254 w 6034700"/>
                <a:gd name="connsiteY41" fmla="*/ 2024185 h 2352431"/>
                <a:gd name="connsiteX42" fmla="*/ 1001592 w 6034700"/>
                <a:gd name="connsiteY42" fmla="*/ 2047631 h 2352431"/>
                <a:gd name="connsiteX43" fmla="*/ 1025038 w 6034700"/>
                <a:gd name="connsiteY43" fmla="*/ 2055446 h 2352431"/>
                <a:gd name="connsiteX44" fmla="*/ 1095377 w 6034700"/>
                <a:gd name="connsiteY44" fmla="*/ 2063262 h 2352431"/>
                <a:gd name="connsiteX45" fmla="*/ 1189161 w 6034700"/>
                <a:gd name="connsiteY45" fmla="*/ 2086708 h 2352431"/>
                <a:gd name="connsiteX46" fmla="*/ 1251684 w 6034700"/>
                <a:gd name="connsiteY46" fmla="*/ 2102339 h 2352431"/>
                <a:gd name="connsiteX47" fmla="*/ 1345469 w 6034700"/>
                <a:gd name="connsiteY47" fmla="*/ 2110154 h 2352431"/>
                <a:gd name="connsiteX48" fmla="*/ 1423623 w 6034700"/>
                <a:gd name="connsiteY48" fmla="*/ 2125785 h 2352431"/>
                <a:gd name="connsiteX49" fmla="*/ 1462700 w 6034700"/>
                <a:gd name="connsiteY49" fmla="*/ 2133600 h 2352431"/>
                <a:gd name="connsiteX50" fmla="*/ 1493961 w 6034700"/>
                <a:gd name="connsiteY50" fmla="*/ 2141416 h 2352431"/>
                <a:gd name="connsiteX51" fmla="*/ 1704977 w 6034700"/>
                <a:gd name="connsiteY51" fmla="*/ 2157046 h 2352431"/>
                <a:gd name="connsiteX52" fmla="*/ 1783131 w 6034700"/>
                <a:gd name="connsiteY52" fmla="*/ 2164862 h 2352431"/>
                <a:gd name="connsiteX53" fmla="*/ 1837838 w 6034700"/>
                <a:gd name="connsiteY53" fmla="*/ 2180492 h 2352431"/>
                <a:gd name="connsiteX54" fmla="*/ 1861284 w 6034700"/>
                <a:gd name="connsiteY54" fmla="*/ 2188308 h 2352431"/>
                <a:gd name="connsiteX55" fmla="*/ 1931623 w 6034700"/>
                <a:gd name="connsiteY55" fmla="*/ 2196123 h 2352431"/>
                <a:gd name="connsiteX56" fmla="*/ 2072300 w 6034700"/>
                <a:gd name="connsiteY56" fmla="*/ 2211754 h 2352431"/>
                <a:gd name="connsiteX57" fmla="*/ 2236423 w 6034700"/>
                <a:gd name="connsiteY57" fmla="*/ 2219569 h 2352431"/>
                <a:gd name="connsiteX58" fmla="*/ 2392731 w 6034700"/>
                <a:gd name="connsiteY58" fmla="*/ 2211754 h 2352431"/>
                <a:gd name="connsiteX59" fmla="*/ 2431807 w 6034700"/>
                <a:gd name="connsiteY59" fmla="*/ 2203939 h 2352431"/>
                <a:gd name="connsiteX60" fmla="*/ 2486515 w 6034700"/>
                <a:gd name="connsiteY60" fmla="*/ 2188308 h 2352431"/>
                <a:gd name="connsiteX61" fmla="*/ 2556854 w 6034700"/>
                <a:gd name="connsiteY61" fmla="*/ 2180492 h 2352431"/>
                <a:gd name="connsiteX62" fmla="*/ 2580300 w 6034700"/>
                <a:gd name="connsiteY62" fmla="*/ 2172677 h 2352431"/>
                <a:gd name="connsiteX63" fmla="*/ 2603746 w 6034700"/>
                <a:gd name="connsiteY63" fmla="*/ 2157046 h 2352431"/>
                <a:gd name="connsiteX64" fmla="*/ 2689715 w 6034700"/>
                <a:gd name="connsiteY64" fmla="*/ 2149231 h 2352431"/>
                <a:gd name="connsiteX65" fmla="*/ 2744423 w 6034700"/>
                <a:gd name="connsiteY65" fmla="*/ 2133600 h 2352431"/>
                <a:gd name="connsiteX66" fmla="*/ 2830392 w 6034700"/>
                <a:gd name="connsiteY66" fmla="*/ 2125785 h 2352431"/>
                <a:gd name="connsiteX67" fmla="*/ 2877284 w 6034700"/>
                <a:gd name="connsiteY67" fmla="*/ 2110154 h 2352431"/>
                <a:gd name="connsiteX68" fmla="*/ 2908546 w 6034700"/>
                <a:gd name="connsiteY68" fmla="*/ 2102339 h 2352431"/>
                <a:gd name="connsiteX69" fmla="*/ 2955438 w 6034700"/>
                <a:gd name="connsiteY69" fmla="*/ 2086708 h 2352431"/>
                <a:gd name="connsiteX70" fmla="*/ 3119561 w 6034700"/>
                <a:gd name="connsiteY70" fmla="*/ 2071077 h 2352431"/>
                <a:gd name="connsiteX71" fmla="*/ 3174269 w 6034700"/>
                <a:gd name="connsiteY71" fmla="*/ 2055446 h 2352431"/>
                <a:gd name="connsiteX72" fmla="*/ 3221161 w 6034700"/>
                <a:gd name="connsiteY72" fmla="*/ 2039816 h 2352431"/>
                <a:gd name="connsiteX73" fmla="*/ 3244607 w 6034700"/>
                <a:gd name="connsiteY73" fmla="*/ 2032000 h 2352431"/>
                <a:gd name="connsiteX74" fmla="*/ 3651007 w 6034700"/>
                <a:gd name="connsiteY74" fmla="*/ 2039816 h 2352431"/>
                <a:gd name="connsiteX75" fmla="*/ 3690084 w 6034700"/>
                <a:gd name="connsiteY75" fmla="*/ 2047631 h 2352431"/>
                <a:gd name="connsiteX76" fmla="*/ 3752607 w 6034700"/>
                <a:gd name="connsiteY76" fmla="*/ 2063262 h 2352431"/>
                <a:gd name="connsiteX77" fmla="*/ 3799500 w 6034700"/>
                <a:gd name="connsiteY77" fmla="*/ 2078892 h 2352431"/>
                <a:gd name="connsiteX78" fmla="*/ 3822946 w 6034700"/>
                <a:gd name="connsiteY78" fmla="*/ 2086708 h 2352431"/>
                <a:gd name="connsiteX79" fmla="*/ 3862023 w 6034700"/>
                <a:gd name="connsiteY79" fmla="*/ 2094523 h 2352431"/>
                <a:gd name="connsiteX80" fmla="*/ 3893284 w 6034700"/>
                <a:gd name="connsiteY80" fmla="*/ 2110154 h 2352431"/>
                <a:gd name="connsiteX81" fmla="*/ 3947992 w 6034700"/>
                <a:gd name="connsiteY81" fmla="*/ 2125785 h 2352431"/>
                <a:gd name="connsiteX82" fmla="*/ 3971438 w 6034700"/>
                <a:gd name="connsiteY82" fmla="*/ 2133600 h 2352431"/>
                <a:gd name="connsiteX83" fmla="*/ 4026146 w 6034700"/>
                <a:gd name="connsiteY83" fmla="*/ 2149231 h 2352431"/>
                <a:gd name="connsiteX84" fmla="*/ 4049592 w 6034700"/>
                <a:gd name="connsiteY84" fmla="*/ 2164862 h 2352431"/>
                <a:gd name="connsiteX85" fmla="*/ 4119931 w 6034700"/>
                <a:gd name="connsiteY85" fmla="*/ 2180492 h 2352431"/>
                <a:gd name="connsiteX86" fmla="*/ 4143377 w 6034700"/>
                <a:gd name="connsiteY86" fmla="*/ 2188308 h 2352431"/>
                <a:gd name="connsiteX87" fmla="*/ 4237161 w 6034700"/>
                <a:gd name="connsiteY87" fmla="*/ 2203939 h 2352431"/>
                <a:gd name="connsiteX88" fmla="*/ 4284054 w 6034700"/>
                <a:gd name="connsiteY88" fmla="*/ 2219569 h 2352431"/>
                <a:gd name="connsiteX89" fmla="*/ 4307500 w 6034700"/>
                <a:gd name="connsiteY89" fmla="*/ 2227385 h 2352431"/>
                <a:gd name="connsiteX90" fmla="*/ 4346577 w 6034700"/>
                <a:gd name="connsiteY90" fmla="*/ 2235200 h 2352431"/>
                <a:gd name="connsiteX91" fmla="*/ 4370023 w 6034700"/>
                <a:gd name="connsiteY91" fmla="*/ 2243016 h 2352431"/>
                <a:gd name="connsiteX92" fmla="*/ 4424731 w 6034700"/>
                <a:gd name="connsiteY92" fmla="*/ 2250831 h 2352431"/>
                <a:gd name="connsiteX93" fmla="*/ 4534146 w 6034700"/>
                <a:gd name="connsiteY93" fmla="*/ 2282092 h 2352431"/>
                <a:gd name="connsiteX94" fmla="*/ 4737346 w 6034700"/>
                <a:gd name="connsiteY94" fmla="*/ 2297723 h 2352431"/>
                <a:gd name="connsiteX95" fmla="*/ 4807684 w 6034700"/>
                <a:gd name="connsiteY95" fmla="*/ 2305539 h 2352431"/>
                <a:gd name="connsiteX96" fmla="*/ 4838946 w 6034700"/>
                <a:gd name="connsiteY96" fmla="*/ 2313354 h 2352431"/>
                <a:gd name="connsiteX97" fmla="*/ 5049961 w 6034700"/>
                <a:gd name="connsiteY97" fmla="*/ 2321169 h 2352431"/>
                <a:gd name="connsiteX98" fmla="*/ 5104669 w 6034700"/>
                <a:gd name="connsiteY98" fmla="*/ 2328985 h 2352431"/>
                <a:gd name="connsiteX99" fmla="*/ 5151561 w 6034700"/>
                <a:gd name="connsiteY99" fmla="*/ 2336800 h 2352431"/>
                <a:gd name="connsiteX100" fmla="*/ 5229715 w 6034700"/>
                <a:gd name="connsiteY100" fmla="*/ 2344616 h 2352431"/>
                <a:gd name="connsiteX101" fmla="*/ 5284423 w 6034700"/>
                <a:gd name="connsiteY101" fmla="*/ 2352431 h 2352431"/>
                <a:gd name="connsiteX102" fmla="*/ 5550146 w 6034700"/>
                <a:gd name="connsiteY102" fmla="*/ 2336800 h 2352431"/>
                <a:gd name="connsiteX103" fmla="*/ 5573592 w 6034700"/>
                <a:gd name="connsiteY103" fmla="*/ 2328985 h 2352431"/>
                <a:gd name="connsiteX104" fmla="*/ 5636115 w 6034700"/>
                <a:gd name="connsiteY104" fmla="*/ 2321169 h 2352431"/>
                <a:gd name="connsiteX105" fmla="*/ 5698638 w 6034700"/>
                <a:gd name="connsiteY105" fmla="*/ 2305539 h 2352431"/>
                <a:gd name="connsiteX106" fmla="*/ 5753346 w 6034700"/>
                <a:gd name="connsiteY106" fmla="*/ 2266462 h 2352431"/>
                <a:gd name="connsiteX107" fmla="*/ 5800238 w 6034700"/>
                <a:gd name="connsiteY107" fmla="*/ 2235200 h 2352431"/>
                <a:gd name="connsiteX108" fmla="*/ 5823684 w 6034700"/>
                <a:gd name="connsiteY108" fmla="*/ 2219569 h 2352431"/>
                <a:gd name="connsiteX109" fmla="*/ 5847131 w 6034700"/>
                <a:gd name="connsiteY109" fmla="*/ 2203939 h 2352431"/>
                <a:gd name="connsiteX110" fmla="*/ 5862761 w 6034700"/>
                <a:gd name="connsiteY110" fmla="*/ 2180492 h 2352431"/>
                <a:gd name="connsiteX111" fmla="*/ 5886207 w 6034700"/>
                <a:gd name="connsiteY111" fmla="*/ 2164862 h 2352431"/>
                <a:gd name="connsiteX112" fmla="*/ 5917469 w 6034700"/>
                <a:gd name="connsiteY112" fmla="*/ 2117969 h 2352431"/>
                <a:gd name="connsiteX113" fmla="*/ 5933100 w 6034700"/>
                <a:gd name="connsiteY113" fmla="*/ 2094523 h 2352431"/>
                <a:gd name="connsiteX114" fmla="*/ 5948731 w 6034700"/>
                <a:gd name="connsiteY114" fmla="*/ 2071077 h 2352431"/>
                <a:gd name="connsiteX115" fmla="*/ 5979992 w 6034700"/>
                <a:gd name="connsiteY115" fmla="*/ 2000739 h 2352431"/>
                <a:gd name="connsiteX116" fmla="*/ 5995623 w 6034700"/>
                <a:gd name="connsiteY116" fmla="*/ 1953846 h 2352431"/>
                <a:gd name="connsiteX117" fmla="*/ 6003438 w 6034700"/>
                <a:gd name="connsiteY117" fmla="*/ 1930400 h 2352431"/>
                <a:gd name="connsiteX118" fmla="*/ 6011254 w 6034700"/>
                <a:gd name="connsiteY118" fmla="*/ 1899139 h 2352431"/>
                <a:gd name="connsiteX119" fmla="*/ 6026884 w 6034700"/>
                <a:gd name="connsiteY119" fmla="*/ 1852246 h 2352431"/>
                <a:gd name="connsiteX120" fmla="*/ 6034700 w 6034700"/>
                <a:gd name="connsiteY120" fmla="*/ 1828800 h 2352431"/>
                <a:gd name="connsiteX121" fmla="*/ 6019069 w 6034700"/>
                <a:gd name="connsiteY121" fmla="*/ 1602154 h 2352431"/>
                <a:gd name="connsiteX122" fmla="*/ 6003438 w 6034700"/>
                <a:gd name="connsiteY122" fmla="*/ 1555262 h 2352431"/>
                <a:gd name="connsiteX123" fmla="*/ 5964361 w 6034700"/>
                <a:gd name="connsiteY123" fmla="*/ 1508369 h 2352431"/>
                <a:gd name="connsiteX124" fmla="*/ 5940915 w 6034700"/>
                <a:gd name="connsiteY124" fmla="*/ 1492739 h 2352431"/>
                <a:gd name="connsiteX125" fmla="*/ 5847131 w 6034700"/>
                <a:gd name="connsiteY125" fmla="*/ 1414585 h 2352431"/>
                <a:gd name="connsiteX126" fmla="*/ 5800238 w 6034700"/>
                <a:gd name="connsiteY126" fmla="*/ 1383323 h 2352431"/>
                <a:gd name="connsiteX127" fmla="*/ 5761161 w 6034700"/>
                <a:gd name="connsiteY127" fmla="*/ 1367692 h 2352431"/>
                <a:gd name="connsiteX128" fmla="*/ 5737715 w 6034700"/>
                <a:gd name="connsiteY128" fmla="*/ 1359877 h 2352431"/>
                <a:gd name="connsiteX129" fmla="*/ 5706454 w 6034700"/>
                <a:gd name="connsiteY129" fmla="*/ 1344246 h 2352431"/>
                <a:gd name="connsiteX130" fmla="*/ 5675192 w 6034700"/>
                <a:gd name="connsiteY130" fmla="*/ 1320800 h 2352431"/>
                <a:gd name="connsiteX131" fmla="*/ 5628300 w 6034700"/>
                <a:gd name="connsiteY131" fmla="*/ 1312985 h 2352431"/>
                <a:gd name="connsiteX132" fmla="*/ 5597038 w 6034700"/>
                <a:gd name="connsiteY132" fmla="*/ 1305169 h 2352431"/>
                <a:gd name="connsiteX133" fmla="*/ 5565777 w 6034700"/>
                <a:gd name="connsiteY133" fmla="*/ 1289539 h 2352431"/>
                <a:gd name="connsiteX134" fmla="*/ 5495438 w 6034700"/>
                <a:gd name="connsiteY134" fmla="*/ 1250462 h 2352431"/>
                <a:gd name="connsiteX135" fmla="*/ 5471992 w 6034700"/>
                <a:gd name="connsiteY135" fmla="*/ 1242646 h 2352431"/>
                <a:gd name="connsiteX136" fmla="*/ 5448546 w 6034700"/>
                <a:gd name="connsiteY136" fmla="*/ 1227016 h 2352431"/>
                <a:gd name="connsiteX137" fmla="*/ 5425100 w 6034700"/>
                <a:gd name="connsiteY137" fmla="*/ 1219200 h 2352431"/>
                <a:gd name="connsiteX138" fmla="*/ 5378207 w 6034700"/>
                <a:gd name="connsiteY138" fmla="*/ 1187939 h 2352431"/>
                <a:gd name="connsiteX139" fmla="*/ 5323500 w 6034700"/>
                <a:gd name="connsiteY139" fmla="*/ 1164492 h 2352431"/>
                <a:gd name="connsiteX140" fmla="*/ 5276607 w 6034700"/>
                <a:gd name="connsiteY140" fmla="*/ 1133231 h 2352431"/>
                <a:gd name="connsiteX141" fmla="*/ 5221900 w 6034700"/>
                <a:gd name="connsiteY141" fmla="*/ 1117600 h 2352431"/>
                <a:gd name="connsiteX142" fmla="*/ 5198454 w 6034700"/>
                <a:gd name="connsiteY142" fmla="*/ 1101969 h 2352431"/>
                <a:gd name="connsiteX143" fmla="*/ 5175007 w 6034700"/>
                <a:gd name="connsiteY143" fmla="*/ 1094154 h 2352431"/>
                <a:gd name="connsiteX144" fmla="*/ 5143746 w 6034700"/>
                <a:gd name="connsiteY144" fmla="*/ 1078523 h 2352431"/>
                <a:gd name="connsiteX145" fmla="*/ 5120300 w 6034700"/>
                <a:gd name="connsiteY145" fmla="*/ 1070708 h 2352431"/>
                <a:gd name="connsiteX146" fmla="*/ 5089038 w 6034700"/>
                <a:gd name="connsiteY146" fmla="*/ 1055077 h 2352431"/>
                <a:gd name="connsiteX147" fmla="*/ 5065592 w 6034700"/>
                <a:gd name="connsiteY147" fmla="*/ 1047262 h 2352431"/>
                <a:gd name="connsiteX148" fmla="*/ 5010884 w 6034700"/>
                <a:gd name="connsiteY148" fmla="*/ 1023816 h 2352431"/>
                <a:gd name="connsiteX149" fmla="*/ 4963992 w 6034700"/>
                <a:gd name="connsiteY149" fmla="*/ 1000369 h 2352431"/>
                <a:gd name="connsiteX150" fmla="*/ 4940546 w 6034700"/>
                <a:gd name="connsiteY150" fmla="*/ 984739 h 2352431"/>
                <a:gd name="connsiteX151" fmla="*/ 4917100 w 6034700"/>
                <a:gd name="connsiteY151" fmla="*/ 976923 h 2352431"/>
                <a:gd name="connsiteX152" fmla="*/ 4862392 w 6034700"/>
                <a:gd name="connsiteY152" fmla="*/ 945662 h 2352431"/>
                <a:gd name="connsiteX153" fmla="*/ 4807684 w 6034700"/>
                <a:gd name="connsiteY153" fmla="*/ 922216 h 2352431"/>
                <a:gd name="connsiteX154" fmla="*/ 4760792 w 6034700"/>
                <a:gd name="connsiteY154" fmla="*/ 890954 h 2352431"/>
                <a:gd name="connsiteX155" fmla="*/ 4737346 w 6034700"/>
                <a:gd name="connsiteY155" fmla="*/ 875323 h 2352431"/>
                <a:gd name="connsiteX156" fmla="*/ 4690454 w 6034700"/>
                <a:gd name="connsiteY156" fmla="*/ 836246 h 2352431"/>
                <a:gd name="connsiteX157" fmla="*/ 4651377 w 6034700"/>
                <a:gd name="connsiteY157" fmla="*/ 789354 h 2352431"/>
                <a:gd name="connsiteX158" fmla="*/ 4620115 w 6034700"/>
                <a:gd name="connsiteY158" fmla="*/ 742462 h 2352431"/>
                <a:gd name="connsiteX159" fmla="*/ 4588854 w 6034700"/>
                <a:gd name="connsiteY159" fmla="*/ 695569 h 2352431"/>
                <a:gd name="connsiteX160" fmla="*/ 4573223 w 6034700"/>
                <a:gd name="connsiteY160" fmla="*/ 672123 h 2352431"/>
                <a:gd name="connsiteX161" fmla="*/ 4565407 w 6034700"/>
                <a:gd name="connsiteY161" fmla="*/ 648677 h 2352431"/>
                <a:gd name="connsiteX162" fmla="*/ 4534146 w 6034700"/>
                <a:gd name="connsiteY162" fmla="*/ 601785 h 2352431"/>
                <a:gd name="connsiteX163" fmla="*/ 4526331 w 6034700"/>
                <a:gd name="connsiteY163" fmla="*/ 578339 h 2352431"/>
                <a:gd name="connsiteX164" fmla="*/ 4495069 w 6034700"/>
                <a:gd name="connsiteY164" fmla="*/ 531446 h 2352431"/>
                <a:gd name="connsiteX165" fmla="*/ 4455992 w 6034700"/>
                <a:gd name="connsiteY165" fmla="*/ 461108 h 2352431"/>
                <a:gd name="connsiteX166" fmla="*/ 4448177 w 6034700"/>
                <a:gd name="connsiteY166" fmla="*/ 437662 h 2352431"/>
                <a:gd name="connsiteX167" fmla="*/ 4440361 w 6034700"/>
                <a:gd name="connsiteY167" fmla="*/ 406400 h 2352431"/>
                <a:gd name="connsiteX168" fmla="*/ 4424731 w 6034700"/>
                <a:gd name="connsiteY168" fmla="*/ 382954 h 2352431"/>
                <a:gd name="connsiteX169" fmla="*/ 4409100 w 6034700"/>
                <a:gd name="connsiteY169" fmla="*/ 328246 h 2352431"/>
                <a:gd name="connsiteX170" fmla="*/ 4393469 w 6034700"/>
                <a:gd name="connsiteY170" fmla="*/ 304800 h 2352431"/>
                <a:gd name="connsiteX171" fmla="*/ 4370023 w 6034700"/>
                <a:gd name="connsiteY171" fmla="*/ 257908 h 2352431"/>
                <a:gd name="connsiteX172" fmla="*/ 4346577 w 6034700"/>
                <a:gd name="connsiteY172" fmla="*/ 234462 h 2352431"/>
                <a:gd name="connsiteX173" fmla="*/ 4315315 w 6034700"/>
                <a:gd name="connsiteY173" fmla="*/ 187569 h 2352431"/>
                <a:gd name="connsiteX174" fmla="*/ 4291869 w 6034700"/>
                <a:gd name="connsiteY174" fmla="*/ 164123 h 2352431"/>
                <a:gd name="connsiteX175" fmla="*/ 4276238 w 6034700"/>
                <a:gd name="connsiteY175" fmla="*/ 140677 h 2352431"/>
                <a:gd name="connsiteX176" fmla="*/ 4198084 w 6034700"/>
                <a:gd name="connsiteY176" fmla="*/ 85969 h 2352431"/>
                <a:gd name="connsiteX177" fmla="*/ 4174638 w 6034700"/>
                <a:gd name="connsiteY177" fmla="*/ 70339 h 2352431"/>
                <a:gd name="connsiteX178" fmla="*/ 4151192 w 6034700"/>
                <a:gd name="connsiteY178" fmla="*/ 62523 h 2352431"/>
                <a:gd name="connsiteX179" fmla="*/ 4088669 w 6034700"/>
                <a:gd name="connsiteY179" fmla="*/ 31262 h 2352431"/>
                <a:gd name="connsiteX180" fmla="*/ 4033961 w 6034700"/>
                <a:gd name="connsiteY180" fmla="*/ 15631 h 2352431"/>
                <a:gd name="connsiteX181" fmla="*/ 3979254 w 6034700"/>
                <a:gd name="connsiteY181" fmla="*/ 0 h 2352431"/>
                <a:gd name="connsiteX182" fmla="*/ 3510331 w 6034700"/>
                <a:gd name="connsiteY182" fmla="*/ 7816 h 2352431"/>
                <a:gd name="connsiteX183" fmla="*/ 3463438 w 6034700"/>
                <a:gd name="connsiteY183" fmla="*/ 15631 h 2352431"/>
                <a:gd name="connsiteX184" fmla="*/ 3377469 w 6034700"/>
                <a:gd name="connsiteY184" fmla="*/ 23446 h 2352431"/>
                <a:gd name="connsiteX185" fmla="*/ 3322761 w 6034700"/>
                <a:gd name="connsiteY185" fmla="*/ 39077 h 2352431"/>
                <a:gd name="connsiteX186" fmla="*/ 3275869 w 6034700"/>
                <a:gd name="connsiteY186" fmla="*/ 54708 h 2352431"/>
                <a:gd name="connsiteX187" fmla="*/ 3252423 w 6034700"/>
                <a:gd name="connsiteY187" fmla="*/ 62523 h 2352431"/>
                <a:gd name="connsiteX188" fmla="*/ 3197715 w 6034700"/>
                <a:gd name="connsiteY188" fmla="*/ 85969 h 2352431"/>
                <a:gd name="connsiteX189" fmla="*/ 3127377 w 6034700"/>
                <a:gd name="connsiteY189" fmla="*/ 109416 h 2352431"/>
                <a:gd name="connsiteX190" fmla="*/ 3103931 w 6034700"/>
                <a:gd name="connsiteY190" fmla="*/ 117231 h 2352431"/>
                <a:gd name="connsiteX191" fmla="*/ 3072669 w 6034700"/>
                <a:gd name="connsiteY191" fmla="*/ 125046 h 2352431"/>
                <a:gd name="connsiteX192" fmla="*/ 3025777 w 6034700"/>
                <a:gd name="connsiteY192" fmla="*/ 140677 h 2352431"/>
                <a:gd name="connsiteX193" fmla="*/ 2947623 w 6034700"/>
                <a:gd name="connsiteY193" fmla="*/ 164123 h 2352431"/>
                <a:gd name="connsiteX194" fmla="*/ 2924177 w 6034700"/>
                <a:gd name="connsiteY194" fmla="*/ 171939 h 2352431"/>
                <a:gd name="connsiteX195" fmla="*/ 2900731 w 6034700"/>
                <a:gd name="connsiteY195" fmla="*/ 187569 h 2352431"/>
                <a:gd name="connsiteX196" fmla="*/ 2846023 w 6034700"/>
                <a:gd name="connsiteY196" fmla="*/ 203200 h 2352431"/>
                <a:gd name="connsiteX197" fmla="*/ 2822577 w 6034700"/>
                <a:gd name="connsiteY197" fmla="*/ 218831 h 2352431"/>
                <a:gd name="connsiteX198" fmla="*/ 2791315 w 6034700"/>
                <a:gd name="connsiteY198" fmla="*/ 226646 h 2352431"/>
                <a:gd name="connsiteX199" fmla="*/ 2767869 w 6034700"/>
                <a:gd name="connsiteY199" fmla="*/ 234462 h 2352431"/>
                <a:gd name="connsiteX200" fmla="*/ 2736607 w 6034700"/>
                <a:gd name="connsiteY200" fmla="*/ 242277 h 2352431"/>
                <a:gd name="connsiteX201" fmla="*/ 2681900 w 6034700"/>
                <a:gd name="connsiteY201" fmla="*/ 257908 h 2352431"/>
                <a:gd name="connsiteX202" fmla="*/ 2642823 w 6034700"/>
                <a:gd name="connsiteY202" fmla="*/ 265723 h 2352431"/>
                <a:gd name="connsiteX203" fmla="*/ 2619377 w 6034700"/>
                <a:gd name="connsiteY203" fmla="*/ 273539 h 2352431"/>
                <a:gd name="connsiteX204" fmla="*/ 2572484 w 6034700"/>
                <a:gd name="connsiteY204" fmla="*/ 281354 h 2352431"/>
                <a:gd name="connsiteX205" fmla="*/ 2549038 w 6034700"/>
                <a:gd name="connsiteY205" fmla="*/ 289169 h 2352431"/>
                <a:gd name="connsiteX206" fmla="*/ 2478700 w 6034700"/>
                <a:gd name="connsiteY206" fmla="*/ 304800 h 2352431"/>
                <a:gd name="connsiteX207" fmla="*/ 2416177 w 6034700"/>
                <a:gd name="connsiteY207" fmla="*/ 328246 h 2352431"/>
                <a:gd name="connsiteX208" fmla="*/ 2392731 w 6034700"/>
                <a:gd name="connsiteY208" fmla="*/ 343877 h 2352431"/>
                <a:gd name="connsiteX209" fmla="*/ 2338023 w 6034700"/>
                <a:gd name="connsiteY209" fmla="*/ 351692 h 2352431"/>
                <a:gd name="connsiteX210" fmla="*/ 2275500 w 6034700"/>
                <a:gd name="connsiteY210" fmla="*/ 367323 h 2352431"/>
                <a:gd name="connsiteX211" fmla="*/ 2166084 w 6034700"/>
                <a:gd name="connsiteY211" fmla="*/ 382954 h 2352431"/>
                <a:gd name="connsiteX212" fmla="*/ 2111377 w 6034700"/>
                <a:gd name="connsiteY212" fmla="*/ 398585 h 2352431"/>
                <a:gd name="connsiteX213" fmla="*/ 2001961 w 6034700"/>
                <a:gd name="connsiteY213" fmla="*/ 429846 h 2352431"/>
                <a:gd name="connsiteX214" fmla="*/ 1955069 w 6034700"/>
                <a:gd name="connsiteY214" fmla="*/ 445477 h 2352431"/>
                <a:gd name="connsiteX215" fmla="*/ 1923807 w 6034700"/>
                <a:gd name="connsiteY215" fmla="*/ 453292 h 2352431"/>
                <a:gd name="connsiteX216" fmla="*/ 1900361 w 6034700"/>
                <a:gd name="connsiteY216" fmla="*/ 461108 h 2352431"/>
                <a:gd name="connsiteX217" fmla="*/ 1830023 w 6034700"/>
                <a:gd name="connsiteY217" fmla="*/ 468923 h 2352431"/>
                <a:gd name="connsiteX218" fmla="*/ 1736238 w 6034700"/>
                <a:gd name="connsiteY218" fmla="*/ 484554 h 2352431"/>
                <a:gd name="connsiteX219" fmla="*/ 1478331 w 6034700"/>
                <a:gd name="connsiteY219" fmla="*/ 508000 h 2352431"/>
                <a:gd name="connsiteX220" fmla="*/ 1400177 w 6034700"/>
                <a:gd name="connsiteY220" fmla="*/ 523631 h 2352431"/>
                <a:gd name="connsiteX221" fmla="*/ 1368915 w 6034700"/>
                <a:gd name="connsiteY221" fmla="*/ 531446 h 2352431"/>
                <a:gd name="connsiteX222" fmla="*/ 1126638 w 6034700"/>
                <a:gd name="connsiteY222" fmla="*/ 547077 h 2352431"/>
                <a:gd name="connsiteX223" fmla="*/ 657715 w 6034700"/>
                <a:gd name="connsiteY223" fmla="*/ 562708 h 2352431"/>
                <a:gd name="connsiteX224" fmla="*/ 618638 w 6034700"/>
                <a:gd name="connsiteY224" fmla="*/ 570523 h 2352431"/>
                <a:gd name="connsiteX225" fmla="*/ 587377 w 6034700"/>
                <a:gd name="connsiteY225" fmla="*/ 570523 h 2352431"/>
                <a:gd name="connsiteX0" fmla="*/ 532669 w 6034700"/>
                <a:gd name="connsiteY0" fmla="*/ 586154 h 2352431"/>
                <a:gd name="connsiteX1" fmla="*/ 485777 w 6034700"/>
                <a:gd name="connsiteY1" fmla="*/ 601785 h 2352431"/>
                <a:gd name="connsiteX2" fmla="*/ 423254 w 6034700"/>
                <a:gd name="connsiteY2" fmla="*/ 609600 h 2352431"/>
                <a:gd name="connsiteX3" fmla="*/ 352915 w 6034700"/>
                <a:gd name="connsiteY3" fmla="*/ 625231 h 2352431"/>
                <a:gd name="connsiteX4" fmla="*/ 306023 w 6034700"/>
                <a:gd name="connsiteY4" fmla="*/ 640862 h 2352431"/>
                <a:gd name="connsiteX5" fmla="*/ 282577 w 6034700"/>
                <a:gd name="connsiteY5" fmla="*/ 648677 h 2352431"/>
                <a:gd name="connsiteX6" fmla="*/ 212238 w 6034700"/>
                <a:gd name="connsiteY6" fmla="*/ 687754 h 2352431"/>
                <a:gd name="connsiteX7" fmla="*/ 173161 w 6034700"/>
                <a:gd name="connsiteY7" fmla="*/ 750277 h 2352431"/>
                <a:gd name="connsiteX8" fmla="*/ 141900 w 6034700"/>
                <a:gd name="connsiteY8" fmla="*/ 797169 h 2352431"/>
                <a:gd name="connsiteX9" fmla="*/ 110638 w 6034700"/>
                <a:gd name="connsiteY9" fmla="*/ 836246 h 2352431"/>
                <a:gd name="connsiteX10" fmla="*/ 102823 w 6034700"/>
                <a:gd name="connsiteY10" fmla="*/ 859692 h 2352431"/>
                <a:gd name="connsiteX11" fmla="*/ 71561 w 6034700"/>
                <a:gd name="connsiteY11" fmla="*/ 906585 h 2352431"/>
                <a:gd name="connsiteX12" fmla="*/ 55931 w 6034700"/>
                <a:gd name="connsiteY12" fmla="*/ 953477 h 2352431"/>
                <a:gd name="connsiteX13" fmla="*/ 48115 w 6034700"/>
                <a:gd name="connsiteY13" fmla="*/ 976923 h 2352431"/>
                <a:gd name="connsiteX14" fmla="*/ 32484 w 6034700"/>
                <a:gd name="connsiteY14" fmla="*/ 1000369 h 2352431"/>
                <a:gd name="connsiteX15" fmla="*/ 16854 w 6034700"/>
                <a:gd name="connsiteY15" fmla="*/ 1125416 h 2352431"/>
                <a:gd name="connsiteX16" fmla="*/ 9038 w 6034700"/>
                <a:gd name="connsiteY16" fmla="*/ 1156677 h 2352431"/>
                <a:gd name="connsiteX17" fmla="*/ 9038 w 6034700"/>
                <a:gd name="connsiteY17" fmla="*/ 1484923 h 2352431"/>
                <a:gd name="connsiteX18" fmla="*/ 16854 w 6034700"/>
                <a:gd name="connsiteY18" fmla="*/ 1508369 h 2352431"/>
                <a:gd name="connsiteX19" fmla="*/ 40300 w 6034700"/>
                <a:gd name="connsiteY19" fmla="*/ 1586523 h 2352431"/>
                <a:gd name="connsiteX20" fmla="*/ 48115 w 6034700"/>
                <a:gd name="connsiteY20" fmla="*/ 1609969 h 2352431"/>
                <a:gd name="connsiteX21" fmla="*/ 71561 w 6034700"/>
                <a:gd name="connsiteY21" fmla="*/ 1625600 h 2352431"/>
                <a:gd name="connsiteX22" fmla="*/ 102823 w 6034700"/>
                <a:gd name="connsiteY22" fmla="*/ 1695939 h 2352431"/>
                <a:gd name="connsiteX23" fmla="*/ 126269 w 6034700"/>
                <a:gd name="connsiteY23" fmla="*/ 1719385 h 2352431"/>
                <a:gd name="connsiteX24" fmla="*/ 173161 w 6034700"/>
                <a:gd name="connsiteY24" fmla="*/ 1750646 h 2352431"/>
                <a:gd name="connsiteX25" fmla="*/ 235684 w 6034700"/>
                <a:gd name="connsiteY25" fmla="*/ 1781908 h 2352431"/>
                <a:gd name="connsiteX26" fmla="*/ 298207 w 6034700"/>
                <a:gd name="connsiteY26" fmla="*/ 1813169 h 2352431"/>
                <a:gd name="connsiteX27" fmla="*/ 352915 w 6034700"/>
                <a:gd name="connsiteY27" fmla="*/ 1828800 h 2352431"/>
                <a:gd name="connsiteX28" fmla="*/ 399807 w 6034700"/>
                <a:gd name="connsiteY28" fmla="*/ 1844431 h 2352431"/>
                <a:gd name="connsiteX29" fmla="*/ 423254 w 6034700"/>
                <a:gd name="connsiteY29" fmla="*/ 1860062 h 2352431"/>
                <a:gd name="connsiteX30" fmla="*/ 501407 w 6034700"/>
                <a:gd name="connsiteY30" fmla="*/ 1883508 h 2352431"/>
                <a:gd name="connsiteX31" fmla="*/ 524854 w 6034700"/>
                <a:gd name="connsiteY31" fmla="*/ 1899139 h 2352431"/>
                <a:gd name="connsiteX32" fmla="*/ 587377 w 6034700"/>
                <a:gd name="connsiteY32" fmla="*/ 1914769 h 2352431"/>
                <a:gd name="connsiteX33" fmla="*/ 634269 w 6034700"/>
                <a:gd name="connsiteY33" fmla="*/ 1930400 h 2352431"/>
                <a:gd name="connsiteX34" fmla="*/ 657715 w 6034700"/>
                <a:gd name="connsiteY34" fmla="*/ 1938216 h 2352431"/>
                <a:gd name="connsiteX35" fmla="*/ 681161 w 6034700"/>
                <a:gd name="connsiteY35" fmla="*/ 1946031 h 2352431"/>
                <a:gd name="connsiteX36" fmla="*/ 704607 w 6034700"/>
                <a:gd name="connsiteY36" fmla="*/ 1961662 h 2352431"/>
                <a:gd name="connsiteX37" fmla="*/ 759315 w 6034700"/>
                <a:gd name="connsiteY37" fmla="*/ 1977292 h 2352431"/>
                <a:gd name="connsiteX38" fmla="*/ 806207 w 6034700"/>
                <a:gd name="connsiteY38" fmla="*/ 1992923 h 2352431"/>
                <a:gd name="connsiteX39" fmla="*/ 860915 w 6034700"/>
                <a:gd name="connsiteY39" fmla="*/ 2016369 h 2352431"/>
                <a:gd name="connsiteX40" fmla="*/ 931254 w 6034700"/>
                <a:gd name="connsiteY40" fmla="*/ 2024185 h 2352431"/>
                <a:gd name="connsiteX41" fmla="*/ 1001592 w 6034700"/>
                <a:gd name="connsiteY41" fmla="*/ 2047631 h 2352431"/>
                <a:gd name="connsiteX42" fmla="*/ 1025038 w 6034700"/>
                <a:gd name="connsiteY42" fmla="*/ 2055446 h 2352431"/>
                <a:gd name="connsiteX43" fmla="*/ 1095377 w 6034700"/>
                <a:gd name="connsiteY43" fmla="*/ 2063262 h 2352431"/>
                <a:gd name="connsiteX44" fmla="*/ 1189161 w 6034700"/>
                <a:gd name="connsiteY44" fmla="*/ 2086708 h 2352431"/>
                <a:gd name="connsiteX45" fmla="*/ 1251684 w 6034700"/>
                <a:gd name="connsiteY45" fmla="*/ 2102339 h 2352431"/>
                <a:gd name="connsiteX46" fmla="*/ 1345469 w 6034700"/>
                <a:gd name="connsiteY46" fmla="*/ 2110154 h 2352431"/>
                <a:gd name="connsiteX47" fmla="*/ 1423623 w 6034700"/>
                <a:gd name="connsiteY47" fmla="*/ 2125785 h 2352431"/>
                <a:gd name="connsiteX48" fmla="*/ 1462700 w 6034700"/>
                <a:gd name="connsiteY48" fmla="*/ 2133600 h 2352431"/>
                <a:gd name="connsiteX49" fmla="*/ 1493961 w 6034700"/>
                <a:gd name="connsiteY49" fmla="*/ 2141416 h 2352431"/>
                <a:gd name="connsiteX50" fmla="*/ 1704977 w 6034700"/>
                <a:gd name="connsiteY50" fmla="*/ 2157046 h 2352431"/>
                <a:gd name="connsiteX51" fmla="*/ 1783131 w 6034700"/>
                <a:gd name="connsiteY51" fmla="*/ 2164862 h 2352431"/>
                <a:gd name="connsiteX52" fmla="*/ 1837838 w 6034700"/>
                <a:gd name="connsiteY52" fmla="*/ 2180492 h 2352431"/>
                <a:gd name="connsiteX53" fmla="*/ 1861284 w 6034700"/>
                <a:gd name="connsiteY53" fmla="*/ 2188308 h 2352431"/>
                <a:gd name="connsiteX54" fmla="*/ 1931623 w 6034700"/>
                <a:gd name="connsiteY54" fmla="*/ 2196123 h 2352431"/>
                <a:gd name="connsiteX55" fmla="*/ 2072300 w 6034700"/>
                <a:gd name="connsiteY55" fmla="*/ 2211754 h 2352431"/>
                <a:gd name="connsiteX56" fmla="*/ 2236423 w 6034700"/>
                <a:gd name="connsiteY56" fmla="*/ 2219569 h 2352431"/>
                <a:gd name="connsiteX57" fmla="*/ 2392731 w 6034700"/>
                <a:gd name="connsiteY57" fmla="*/ 2211754 h 2352431"/>
                <a:gd name="connsiteX58" fmla="*/ 2431807 w 6034700"/>
                <a:gd name="connsiteY58" fmla="*/ 2203939 h 2352431"/>
                <a:gd name="connsiteX59" fmla="*/ 2486515 w 6034700"/>
                <a:gd name="connsiteY59" fmla="*/ 2188308 h 2352431"/>
                <a:gd name="connsiteX60" fmla="*/ 2556854 w 6034700"/>
                <a:gd name="connsiteY60" fmla="*/ 2180492 h 2352431"/>
                <a:gd name="connsiteX61" fmla="*/ 2580300 w 6034700"/>
                <a:gd name="connsiteY61" fmla="*/ 2172677 h 2352431"/>
                <a:gd name="connsiteX62" fmla="*/ 2603746 w 6034700"/>
                <a:gd name="connsiteY62" fmla="*/ 2157046 h 2352431"/>
                <a:gd name="connsiteX63" fmla="*/ 2689715 w 6034700"/>
                <a:gd name="connsiteY63" fmla="*/ 2149231 h 2352431"/>
                <a:gd name="connsiteX64" fmla="*/ 2744423 w 6034700"/>
                <a:gd name="connsiteY64" fmla="*/ 2133600 h 2352431"/>
                <a:gd name="connsiteX65" fmla="*/ 2830392 w 6034700"/>
                <a:gd name="connsiteY65" fmla="*/ 2125785 h 2352431"/>
                <a:gd name="connsiteX66" fmla="*/ 2877284 w 6034700"/>
                <a:gd name="connsiteY66" fmla="*/ 2110154 h 2352431"/>
                <a:gd name="connsiteX67" fmla="*/ 2908546 w 6034700"/>
                <a:gd name="connsiteY67" fmla="*/ 2102339 h 2352431"/>
                <a:gd name="connsiteX68" fmla="*/ 2955438 w 6034700"/>
                <a:gd name="connsiteY68" fmla="*/ 2086708 h 2352431"/>
                <a:gd name="connsiteX69" fmla="*/ 3119561 w 6034700"/>
                <a:gd name="connsiteY69" fmla="*/ 2071077 h 2352431"/>
                <a:gd name="connsiteX70" fmla="*/ 3174269 w 6034700"/>
                <a:gd name="connsiteY70" fmla="*/ 2055446 h 2352431"/>
                <a:gd name="connsiteX71" fmla="*/ 3221161 w 6034700"/>
                <a:gd name="connsiteY71" fmla="*/ 2039816 h 2352431"/>
                <a:gd name="connsiteX72" fmla="*/ 3244607 w 6034700"/>
                <a:gd name="connsiteY72" fmla="*/ 2032000 h 2352431"/>
                <a:gd name="connsiteX73" fmla="*/ 3651007 w 6034700"/>
                <a:gd name="connsiteY73" fmla="*/ 2039816 h 2352431"/>
                <a:gd name="connsiteX74" fmla="*/ 3690084 w 6034700"/>
                <a:gd name="connsiteY74" fmla="*/ 2047631 h 2352431"/>
                <a:gd name="connsiteX75" fmla="*/ 3752607 w 6034700"/>
                <a:gd name="connsiteY75" fmla="*/ 2063262 h 2352431"/>
                <a:gd name="connsiteX76" fmla="*/ 3799500 w 6034700"/>
                <a:gd name="connsiteY76" fmla="*/ 2078892 h 2352431"/>
                <a:gd name="connsiteX77" fmla="*/ 3822946 w 6034700"/>
                <a:gd name="connsiteY77" fmla="*/ 2086708 h 2352431"/>
                <a:gd name="connsiteX78" fmla="*/ 3862023 w 6034700"/>
                <a:gd name="connsiteY78" fmla="*/ 2094523 h 2352431"/>
                <a:gd name="connsiteX79" fmla="*/ 3893284 w 6034700"/>
                <a:gd name="connsiteY79" fmla="*/ 2110154 h 2352431"/>
                <a:gd name="connsiteX80" fmla="*/ 3947992 w 6034700"/>
                <a:gd name="connsiteY80" fmla="*/ 2125785 h 2352431"/>
                <a:gd name="connsiteX81" fmla="*/ 3971438 w 6034700"/>
                <a:gd name="connsiteY81" fmla="*/ 2133600 h 2352431"/>
                <a:gd name="connsiteX82" fmla="*/ 4026146 w 6034700"/>
                <a:gd name="connsiteY82" fmla="*/ 2149231 h 2352431"/>
                <a:gd name="connsiteX83" fmla="*/ 4049592 w 6034700"/>
                <a:gd name="connsiteY83" fmla="*/ 2164862 h 2352431"/>
                <a:gd name="connsiteX84" fmla="*/ 4119931 w 6034700"/>
                <a:gd name="connsiteY84" fmla="*/ 2180492 h 2352431"/>
                <a:gd name="connsiteX85" fmla="*/ 4143377 w 6034700"/>
                <a:gd name="connsiteY85" fmla="*/ 2188308 h 2352431"/>
                <a:gd name="connsiteX86" fmla="*/ 4237161 w 6034700"/>
                <a:gd name="connsiteY86" fmla="*/ 2203939 h 2352431"/>
                <a:gd name="connsiteX87" fmla="*/ 4284054 w 6034700"/>
                <a:gd name="connsiteY87" fmla="*/ 2219569 h 2352431"/>
                <a:gd name="connsiteX88" fmla="*/ 4307500 w 6034700"/>
                <a:gd name="connsiteY88" fmla="*/ 2227385 h 2352431"/>
                <a:gd name="connsiteX89" fmla="*/ 4346577 w 6034700"/>
                <a:gd name="connsiteY89" fmla="*/ 2235200 h 2352431"/>
                <a:gd name="connsiteX90" fmla="*/ 4370023 w 6034700"/>
                <a:gd name="connsiteY90" fmla="*/ 2243016 h 2352431"/>
                <a:gd name="connsiteX91" fmla="*/ 4424731 w 6034700"/>
                <a:gd name="connsiteY91" fmla="*/ 2250831 h 2352431"/>
                <a:gd name="connsiteX92" fmla="*/ 4534146 w 6034700"/>
                <a:gd name="connsiteY92" fmla="*/ 2282092 h 2352431"/>
                <a:gd name="connsiteX93" fmla="*/ 4737346 w 6034700"/>
                <a:gd name="connsiteY93" fmla="*/ 2297723 h 2352431"/>
                <a:gd name="connsiteX94" fmla="*/ 4807684 w 6034700"/>
                <a:gd name="connsiteY94" fmla="*/ 2305539 h 2352431"/>
                <a:gd name="connsiteX95" fmla="*/ 4838946 w 6034700"/>
                <a:gd name="connsiteY95" fmla="*/ 2313354 h 2352431"/>
                <a:gd name="connsiteX96" fmla="*/ 5049961 w 6034700"/>
                <a:gd name="connsiteY96" fmla="*/ 2321169 h 2352431"/>
                <a:gd name="connsiteX97" fmla="*/ 5104669 w 6034700"/>
                <a:gd name="connsiteY97" fmla="*/ 2328985 h 2352431"/>
                <a:gd name="connsiteX98" fmla="*/ 5151561 w 6034700"/>
                <a:gd name="connsiteY98" fmla="*/ 2336800 h 2352431"/>
                <a:gd name="connsiteX99" fmla="*/ 5229715 w 6034700"/>
                <a:gd name="connsiteY99" fmla="*/ 2344616 h 2352431"/>
                <a:gd name="connsiteX100" fmla="*/ 5284423 w 6034700"/>
                <a:gd name="connsiteY100" fmla="*/ 2352431 h 2352431"/>
                <a:gd name="connsiteX101" fmla="*/ 5550146 w 6034700"/>
                <a:gd name="connsiteY101" fmla="*/ 2336800 h 2352431"/>
                <a:gd name="connsiteX102" fmla="*/ 5573592 w 6034700"/>
                <a:gd name="connsiteY102" fmla="*/ 2328985 h 2352431"/>
                <a:gd name="connsiteX103" fmla="*/ 5636115 w 6034700"/>
                <a:gd name="connsiteY103" fmla="*/ 2321169 h 2352431"/>
                <a:gd name="connsiteX104" fmla="*/ 5698638 w 6034700"/>
                <a:gd name="connsiteY104" fmla="*/ 2305539 h 2352431"/>
                <a:gd name="connsiteX105" fmla="*/ 5753346 w 6034700"/>
                <a:gd name="connsiteY105" fmla="*/ 2266462 h 2352431"/>
                <a:gd name="connsiteX106" fmla="*/ 5800238 w 6034700"/>
                <a:gd name="connsiteY106" fmla="*/ 2235200 h 2352431"/>
                <a:gd name="connsiteX107" fmla="*/ 5823684 w 6034700"/>
                <a:gd name="connsiteY107" fmla="*/ 2219569 h 2352431"/>
                <a:gd name="connsiteX108" fmla="*/ 5847131 w 6034700"/>
                <a:gd name="connsiteY108" fmla="*/ 2203939 h 2352431"/>
                <a:gd name="connsiteX109" fmla="*/ 5862761 w 6034700"/>
                <a:gd name="connsiteY109" fmla="*/ 2180492 h 2352431"/>
                <a:gd name="connsiteX110" fmla="*/ 5886207 w 6034700"/>
                <a:gd name="connsiteY110" fmla="*/ 2164862 h 2352431"/>
                <a:gd name="connsiteX111" fmla="*/ 5917469 w 6034700"/>
                <a:gd name="connsiteY111" fmla="*/ 2117969 h 2352431"/>
                <a:gd name="connsiteX112" fmla="*/ 5933100 w 6034700"/>
                <a:gd name="connsiteY112" fmla="*/ 2094523 h 2352431"/>
                <a:gd name="connsiteX113" fmla="*/ 5948731 w 6034700"/>
                <a:gd name="connsiteY113" fmla="*/ 2071077 h 2352431"/>
                <a:gd name="connsiteX114" fmla="*/ 5979992 w 6034700"/>
                <a:gd name="connsiteY114" fmla="*/ 2000739 h 2352431"/>
                <a:gd name="connsiteX115" fmla="*/ 5995623 w 6034700"/>
                <a:gd name="connsiteY115" fmla="*/ 1953846 h 2352431"/>
                <a:gd name="connsiteX116" fmla="*/ 6003438 w 6034700"/>
                <a:gd name="connsiteY116" fmla="*/ 1930400 h 2352431"/>
                <a:gd name="connsiteX117" fmla="*/ 6011254 w 6034700"/>
                <a:gd name="connsiteY117" fmla="*/ 1899139 h 2352431"/>
                <a:gd name="connsiteX118" fmla="*/ 6026884 w 6034700"/>
                <a:gd name="connsiteY118" fmla="*/ 1852246 h 2352431"/>
                <a:gd name="connsiteX119" fmla="*/ 6034700 w 6034700"/>
                <a:gd name="connsiteY119" fmla="*/ 1828800 h 2352431"/>
                <a:gd name="connsiteX120" fmla="*/ 6019069 w 6034700"/>
                <a:gd name="connsiteY120" fmla="*/ 1602154 h 2352431"/>
                <a:gd name="connsiteX121" fmla="*/ 6003438 w 6034700"/>
                <a:gd name="connsiteY121" fmla="*/ 1555262 h 2352431"/>
                <a:gd name="connsiteX122" fmla="*/ 5964361 w 6034700"/>
                <a:gd name="connsiteY122" fmla="*/ 1508369 h 2352431"/>
                <a:gd name="connsiteX123" fmla="*/ 5940915 w 6034700"/>
                <a:gd name="connsiteY123" fmla="*/ 1492739 h 2352431"/>
                <a:gd name="connsiteX124" fmla="*/ 5847131 w 6034700"/>
                <a:gd name="connsiteY124" fmla="*/ 1414585 h 2352431"/>
                <a:gd name="connsiteX125" fmla="*/ 5800238 w 6034700"/>
                <a:gd name="connsiteY125" fmla="*/ 1383323 h 2352431"/>
                <a:gd name="connsiteX126" fmla="*/ 5761161 w 6034700"/>
                <a:gd name="connsiteY126" fmla="*/ 1367692 h 2352431"/>
                <a:gd name="connsiteX127" fmla="*/ 5737715 w 6034700"/>
                <a:gd name="connsiteY127" fmla="*/ 1359877 h 2352431"/>
                <a:gd name="connsiteX128" fmla="*/ 5706454 w 6034700"/>
                <a:gd name="connsiteY128" fmla="*/ 1344246 h 2352431"/>
                <a:gd name="connsiteX129" fmla="*/ 5675192 w 6034700"/>
                <a:gd name="connsiteY129" fmla="*/ 1320800 h 2352431"/>
                <a:gd name="connsiteX130" fmla="*/ 5628300 w 6034700"/>
                <a:gd name="connsiteY130" fmla="*/ 1312985 h 2352431"/>
                <a:gd name="connsiteX131" fmla="*/ 5597038 w 6034700"/>
                <a:gd name="connsiteY131" fmla="*/ 1305169 h 2352431"/>
                <a:gd name="connsiteX132" fmla="*/ 5565777 w 6034700"/>
                <a:gd name="connsiteY132" fmla="*/ 1289539 h 2352431"/>
                <a:gd name="connsiteX133" fmla="*/ 5495438 w 6034700"/>
                <a:gd name="connsiteY133" fmla="*/ 1250462 h 2352431"/>
                <a:gd name="connsiteX134" fmla="*/ 5471992 w 6034700"/>
                <a:gd name="connsiteY134" fmla="*/ 1242646 h 2352431"/>
                <a:gd name="connsiteX135" fmla="*/ 5448546 w 6034700"/>
                <a:gd name="connsiteY135" fmla="*/ 1227016 h 2352431"/>
                <a:gd name="connsiteX136" fmla="*/ 5425100 w 6034700"/>
                <a:gd name="connsiteY136" fmla="*/ 1219200 h 2352431"/>
                <a:gd name="connsiteX137" fmla="*/ 5378207 w 6034700"/>
                <a:gd name="connsiteY137" fmla="*/ 1187939 h 2352431"/>
                <a:gd name="connsiteX138" fmla="*/ 5323500 w 6034700"/>
                <a:gd name="connsiteY138" fmla="*/ 1164492 h 2352431"/>
                <a:gd name="connsiteX139" fmla="*/ 5276607 w 6034700"/>
                <a:gd name="connsiteY139" fmla="*/ 1133231 h 2352431"/>
                <a:gd name="connsiteX140" fmla="*/ 5221900 w 6034700"/>
                <a:gd name="connsiteY140" fmla="*/ 1117600 h 2352431"/>
                <a:gd name="connsiteX141" fmla="*/ 5198454 w 6034700"/>
                <a:gd name="connsiteY141" fmla="*/ 1101969 h 2352431"/>
                <a:gd name="connsiteX142" fmla="*/ 5175007 w 6034700"/>
                <a:gd name="connsiteY142" fmla="*/ 1094154 h 2352431"/>
                <a:gd name="connsiteX143" fmla="*/ 5143746 w 6034700"/>
                <a:gd name="connsiteY143" fmla="*/ 1078523 h 2352431"/>
                <a:gd name="connsiteX144" fmla="*/ 5120300 w 6034700"/>
                <a:gd name="connsiteY144" fmla="*/ 1070708 h 2352431"/>
                <a:gd name="connsiteX145" fmla="*/ 5089038 w 6034700"/>
                <a:gd name="connsiteY145" fmla="*/ 1055077 h 2352431"/>
                <a:gd name="connsiteX146" fmla="*/ 5065592 w 6034700"/>
                <a:gd name="connsiteY146" fmla="*/ 1047262 h 2352431"/>
                <a:gd name="connsiteX147" fmla="*/ 5010884 w 6034700"/>
                <a:gd name="connsiteY147" fmla="*/ 1023816 h 2352431"/>
                <a:gd name="connsiteX148" fmla="*/ 4963992 w 6034700"/>
                <a:gd name="connsiteY148" fmla="*/ 1000369 h 2352431"/>
                <a:gd name="connsiteX149" fmla="*/ 4940546 w 6034700"/>
                <a:gd name="connsiteY149" fmla="*/ 984739 h 2352431"/>
                <a:gd name="connsiteX150" fmla="*/ 4917100 w 6034700"/>
                <a:gd name="connsiteY150" fmla="*/ 976923 h 2352431"/>
                <a:gd name="connsiteX151" fmla="*/ 4862392 w 6034700"/>
                <a:gd name="connsiteY151" fmla="*/ 945662 h 2352431"/>
                <a:gd name="connsiteX152" fmla="*/ 4807684 w 6034700"/>
                <a:gd name="connsiteY152" fmla="*/ 922216 h 2352431"/>
                <a:gd name="connsiteX153" fmla="*/ 4760792 w 6034700"/>
                <a:gd name="connsiteY153" fmla="*/ 890954 h 2352431"/>
                <a:gd name="connsiteX154" fmla="*/ 4737346 w 6034700"/>
                <a:gd name="connsiteY154" fmla="*/ 875323 h 2352431"/>
                <a:gd name="connsiteX155" fmla="*/ 4690454 w 6034700"/>
                <a:gd name="connsiteY155" fmla="*/ 836246 h 2352431"/>
                <a:gd name="connsiteX156" fmla="*/ 4651377 w 6034700"/>
                <a:gd name="connsiteY156" fmla="*/ 789354 h 2352431"/>
                <a:gd name="connsiteX157" fmla="*/ 4620115 w 6034700"/>
                <a:gd name="connsiteY157" fmla="*/ 742462 h 2352431"/>
                <a:gd name="connsiteX158" fmla="*/ 4588854 w 6034700"/>
                <a:gd name="connsiteY158" fmla="*/ 695569 h 2352431"/>
                <a:gd name="connsiteX159" fmla="*/ 4573223 w 6034700"/>
                <a:gd name="connsiteY159" fmla="*/ 672123 h 2352431"/>
                <a:gd name="connsiteX160" fmla="*/ 4565407 w 6034700"/>
                <a:gd name="connsiteY160" fmla="*/ 648677 h 2352431"/>
                <a:gd name="connsiteX161" fmla="*/ 4534146 w 6034700"/>
                <a:gd name="connsiteY161" fmla="*/ 601785 h 2352431"/>
                <a:gd name="connsiteX162" fmla="*/ 4526331 w 6034700"/>
                <a:gd name="connsiteY162" fmla="*/ 578339 h 2352431"/>
                <a:gd name="connsiteX163" fmla="*/ 4495069 w 6034700"/>
                <a:gd name="connsiteY163" fmla="*/ 531446 h 2352431"/>
                <a:gd name="connsiteX164" fmla="*/ 4455992 w 6034700"/>
                <a:gd name="connsiteY164" fmla="*/ 461108 h 2352431"/>
                <a:gd name="connsiteX165" fmla="*/ 4448177 w 6034700"/>
                <a:gd name="connsiteY165" fmla="*/ 437662 h 2352431"/>
                <a:gd name="connsiteX166" fmla="*/ 4440361 w 6034700"/>
                <a:gd name="connsiteY166" fmla="*/ 406400 h 2352431"/>
                <a:gd name="connsiteX167" fmla="*/ 4424731 w 6034700"/>
                <a:gd name="connsiteY167" fmla="*/ 382954 h 2352431"/>
                <a:gd name="connsiteX168" fmla="*/ 4409100 w 6034700"/>
                <a:gd name="connsiteY168" fmla="*/ 328246 h 2352431"/>
                <a:gd name="connsiteX169" fmla="*/ 4393469 w 6034700"/>
                <a:gd name="connsiteY169" fmla="*/ 304800 h 2352431"/>
                <a:gd name="connsiteX170" fmla="*/ 4370023 w 6034700"/>
                <a:gd name="connsiteY170" fmla="*/ 257908 h 2352431"/>
                <a:gd name="connsiteX171" fmla="*/ 4346577 w 6034700"/>
                <a:gd name="connsiteY171" fmla="*/ 234462 h 2352431"/>
                <a:gd name="connsiteX172" fmla="*/ 4315315 w 6034700"/>
                <a:gd name="connsiteY172" fmla="*/ 187569 h 2352431"/>
                <a:gd name="connsiteX173" fmla="*/ 4291869 w 6034700"/>
                <a:gd name="connsiteY173" fmla="*/ 164123 h 2352431"/>
                <a:gd name="connsiteX174" fmla="*/ 4276238 w 6034700"/>
                <a:gd name="connsiteY174" fmla="*/ 140677 h 2352431"/>
                <a:gd name="connsiteX175" fmla="*/ 4198084 w 6034700"/>
                <a:gd name="connsiteY175" fmla="*/ 85969 h 2352431"/>
                <a:gd name="connsiteX176" fmla="*/ 4174638 w 6034700"/>
                <a:gd name="connsiteY176" fmla="*/ 70339 h 2352431"/>
                <a:gd name="connsiteX177" fmla="*/ 4151192 w 6034700"/>
                <a:gd name="connsiteY177" fmla="*/ 62523 h 2352431"/>
                <a:gd name="connsiteX178" fmla="*/ 4088669 w 6034700"/>
                <a:gd name="connsiteY178" fmla="*/ 31262 h 2352431"/>
                <a:gd name="connsiteX179" fmla="*/ 4033961 w 6034700"/>
                <a:gd name="connsiteY179" fmla="*/ 15631 h 2352431"/>
                <a:gd name="connsiteX180" fmla="*/ 3979254 w 6034700"/>
                <a:gd name="connsiteY180" fmla="*/ 0 h 2352431"/>
                <a:gd name="connsiteX181" fmla="*/ 3510331 w 6034700"/>
                <a:gd name="connsiteY181" fmla="*/ 7816 h 2352431"/>
                <a:gd name="connsiteX182" fmla="*/ 3463438 w 6034700"/>
                <a:gd name="connsiteY182" fmla="*/ 15631 h 2352431"/>
                <a:gd name="connsiteX183" fmla="*/ 3377469 w 6034700"/>
                <a:gd name="connsiteY183" fmla="*/ 23446 h 2352431"/>
                <a:gd name="connsiteX184" fmla="*/ 3322761 w 6034700"/>
                <a:gd name="connsiteY184" fmla="*/ 39077 h 2352431"/>
                <a:gd name="connsiteX185" fmla="*/ 3275869 w 6034700"/>
                <a:gd name="connsiteY185" fmla="*/ 54708 h 2352431"/>
                <a:gd name="connsiteX186" fmla="*/ 3252423 w 6034700"/>
                <a:gd name="connsiteY186" fmla="*/ 62523 h 2352431"/>
                <a:gd name="connsiteX187" fmla="*/ 3197715 w 6034700"/>
                <a:gd name="connsiteY187" fmla="*/ 85969 h 2352431"/>
                <a:gd name="connsiteX188" fmla="*/ 3127377 w 6034700"/>
                <a:gd name="connsiteY188" fmla="*/ 109416 h 2352431"/>
                <a:gd name="connsiteX189" fmla="*/ 3103931 w 6034700"/>
                <a:gd name="connsiteY189" fmla="*/ 117231 h 2352431"/>
                <a:gd name="connsiteX190" fmla="*/ 3072669 w 6034700"/>
                <a:gd name="connsiteY190" fmla="*/ 125046 h 2352431"/>
                <a:gd name="connsiteX191" fmla="*/ 3025777 w 6034700"/>
                <a:gd name="connsiteY191" fmla="*/ 140677 h 2352431"/>
                <a:gd name="connsiteX192" fmla="*/ 2947623 w 6034700"/>
                <a:gd name="connsiteY192" fmla="*/ 164123 h 2352431"/>
                <a:gd name="connsiteX193" fmla="*/ 2924177 w 6034700"/>
                <a:gd name="connsiteY193" fmla="*/ 171939 h 2352431"/>
                <a:gd name="connsiteX194" fmla="*/ 2900731 w 6034700"/>
                <a:gd name="connsiteY194" fmla="*/ 187569 h 2352431"/>
                <a:gd name="connsiteX195" fmla="*/ 2846023 w 6034700"/>
                <a:gd name="connsiteY195" fmla="*/ 203200 h 2352431"/>
                <a:gd name="connsiteX196" fmla="*/ 2822577 w 6034700"/>
                <a:gd name="connsiteY196" fmla="*/ 218831 h 2352431"/>
                <a:gd name="connsiteX197" fmla="*/ 2791315 w 6034700"/>
                <a:gd name="connsiteY197" fmla="*/ 226646 h 2352431"/>
                <a:gd name="connsiteX198" fmla="*/ 2767869 w 6034700"/>
                <a:gd name="connsiteY198" fmla="*/ 234462 h 2352431"/>
                <a:gd name="connsiteX199" fmla="*/ 2736607 w 6034700"/>
                <a:gd name="connsiteY199" fmla="*/ 242277 h 2352431"/>
                <a:gd name="connsiteX200" fmla="*/ 2681900 w 6034700"/>
                <a:gd name="connsiteY200" fmla="*/ 257908 h 2352431"/>
                <a:gd name="connsiteX201" fmla="*/ 2642823 w 6034700"/>
                <a:gd name="connsiteY201" fmla="*/ 265723 h 2352431"/>
                <a:gd name="connsiteX202" fmla="*/ 2619377 w 6034700"/>
                <a:gd name="connsiteY202" fmla="*/ 273539 h 2352431"/>
                <a:gd name="connsiteX203" fmla="*/ 2572484 w 6034700"/>
                <a:gd name="connsiteY203" fmla="*/ 281354 h 2352431"/>
                <a:gd name="connsiteX204" fmla="*/ 2549038 w 6034700"/>
                <a:gd name="connsiteY204" fmla="*/ 289169 h 2352431"/>
                <a:gd name="connsiteX205" fmla="*/ 2478700 w 6034700"/>
                <a:gd name="connsiteY205" fmla="*/ 304800 h 2352431"/>
                <a:gd name="connsiteX206" fmla="*/ 2416177 w 6034700"/>
                <a:gd name="connsiteY206" fmla="*/ 328246 h 2352431"/>
                <a:gd name="connsiteX207" fmla="*/ 2392731 w 6034700"/>
                <a:gd name="connsiteY207" fmla="*/ 343877 h 2352431"/>
                <a:gd name="connsiteX208" fmla="*/ 2338023 w 6034700"/>
                <a:gd name="connsiteY208" fmla="*/ 351692 h 2352431"/>
                <a:gd name="connsiteX209" fmla="*/ 2275500 w 6034700"/>
                <a:gd name="connsiteY209" fmla="*/ 367323 h 2352431"/>
                <a:gd name="connsiteX210" fmla="*/ 2166084 w 6034700"/>
                <a:gd name="connsiteY210" fmla="*/ 382954 h 2352431"/>
                <a:gd name="connsiteX211" fmla="*/ 2111377 w 6034700"/>
                <a:gd name="connsiteY211" fmla="*/ 398585 h 2352431"/>
                <a:gd name="connsiteX212" fmla="*/ 2001961 w 6034700"/>
                <a:gd name="connsiteY212" fmla="*/ 429846 h 2352431"/>
                <a:gd name="connsiteX213" fmla="*/ 1955069 w 6034700"/>
                <a:gd name="connsiteY213" fmla="*/ 445477 h 2352431"/>
                <a:gd name="connsiteX214" fmla="*/ 1923807 w 6034700"/>
                <a:gd name="connsiteY214" fmla="*/ 453292 h 2352431"/>
                <a:gd name="connsiteX215" fmla="*/ 1900361 w 6034700"/>
                <a:gd name="connsiteY215" fmla="*/ 461108 h 2352431"/>
                <a:gd name="connsiteX216" fmla="*/ 1830023 w 6034700"/>
                <a:gd name="connsiteY216" fmla="*/ 468923 h 2352431"/>
                <a:gd name="connsiteX217" fmla="*/ 1736238 w 6034700"/>
                <a:gd name="connsiteY217" fmla="*/ 484554 h 2352431"/>
                <a:gd name="connsiteX218" fmla="*/ 1478331 w 6034700"/>
                <a:gd name="connsiteY218" fmla="*/ 508000 h 2352431"/>
                <a:gd name="connsiteX219" fmla="*/ 1400177 w 6034700"/>
                <a:gd name="connsiteY219" fmla="*/ 523631 h 2352431"/>
                <a:gd name="connsiteX220" fmla="*/ 1368915 w 6034700"/>
                <a:gd name="connsiteY220" fmla="*/ 531446 h 2352431"/>
                <a:gd name="connsiteX221" fmla="*/ 1126638 w 6034700"/>
                <a:gd name="connsiteY221" fmla="*/ 547077 h 2352431"/>
                <a:gd name="connsiteX222" fmla="*/ 657715 w 6034700"/>
                <a:gd name="connsiteY222" fmla="*/ 562708 h 2352431"/>
                <a:gd name="connsiteX223" fmla="*/ 618638 w 6034700"/>
                <a:gd name="connsiteY223" fmla="*/ 570523 h 2352431"/>
                <a:gd name="connsiteX224" fmla="*/ 587377 w 6034700"/>
                <a:gd name="connsiteY224"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41900 w 6034700"/>
                <a:gd name="connsiteY7" fmla="*/ 797169 h 2352431"/>
                <a:gd name="connsiteX8" fmla="*/ 110638 w 6034700"/>
                <a:gd name="connsiteY8" fmla="*/ 836246 h 2352431"/>
                <a:gd name="connsiteX9" fmla="*/ 102823 w 6034700"/>
                <a:gd name="connsiteY9" fmla="*/ 859692 h 2352431"/>
                <a:gd name="connsiteX10" fmla="*/ 71561 w 6034700"/>
                <a:gd name="connsiteY10" fmla="*/ 906585 h 2352431"/>
                <a:gd name="connsiteX11" fmla="*/ 55931 w 6034700"/>
                <a:gd name="connsiteY11" fmla="*/ 953477 h 2352431"/>
                <a:gd name="connsiteX12" fmla="*/ 48115 w 6034700"/>
                <a:gd name="connsiteY12" fmla="*/ 976923 h 2352431"/>
                <a:gd name="connsiteX13" fmla="*/ 32484 w 6034700"/>
                <a:gd name="connsiteY13" fmla="*/ 1000369 h 2352431"/>
                <a:gd name="connsiteX14" fmla="*/ 16854 w 6034700"/>
                <a:gd name="connsiteY14" fmla="*/ 1125416 h 2352431"/>
                <a:gd name="connsiteX15" fmla="*/ 9038 w 6034700"/>
                <a:gd name="connsiteY15" fmla="*/ 1156677 h 2352431"/>
                <a:gd name="connsiteX16" fmla="*/ 9038 w 6034700"/>
                <a:gd name="connsiteY16" fmla="*/ 1484923 h 2352431"/>
                <a:gd name="connsiteX17" fmla="*/ 16854 w 6034700"/>
                <a:gd name="connsiteY17" fmla="*/ 1508369 h 2352431"/>
                <a:gd name="connsiteX18" fmla="*/ 40300 w 6034700"/>
                <a:gd name="connsiteY18" fmla="*/ 1586523 h 2352431"/>
                <a:gd name="connsiteX19" fmla="*/ 48115 w 6034700"/>
                <a:gd name="connsiteY19" fmla="*/ 1609969 h 2352431"/>
                <a:gd name="connsiteX20" fmla="*/ 71561 w 6034700"/>
                <a:gd name="connsiteY20" fmla="*/ 1625600 h 2352431"/>
                <a:gd name="connsiteX21" fmla="*/ 102823 w 6034700"/>
                <a:gd name="connsiteY21" fmla="*/ 1695939 h 2352431"/>
                <a:gd name="connsiteX22" fmla="*/ 126269 w 6034700"/>
                <a:gd name="connsiteY22" fmla="*/ 1719385 h 2352431"/>
                <a:gd name="connsiteX23" fmla="*/ 173161 w 6034700"/>
                <a:gd name="connsiteY23" fmla="*/ 1750646 h 2352431"/>
                <a:gd name="connsiteX24" fmla="*/ 235684 w 6034700"/>
                <a:gd name="connsiteY24" fmla="*/ 1781908 h 2352431"/>
                <a:gd name="connsiteX25" fmla="*/ 298207 w 6034700"/>
                <a:gd name="connsiteY25" fmla="*/ 1813169 h 2352431"/>
                <a:gd name="connsiteX26" fmla="*/ 352915 w 6034700"/>
                <a:gd name="connsiteY26" fmla="*/ 1828800 h 2352431"/>
                <a:gd name="connsiteX27" fmla="*/ 399807 w 6034700"/>
                <a:gd name="connsiteY27" fmla="*/ 1844431 h 2352431"/>
                <a:gd name="connsiteX28" fmla="*/ 423254 w 6034700"/>
                <a:gd name="connsiteY28" fmla="*/ 1860062 h 2352431"/>
                <a:gd name="connsiteX29" fmla="*/ 501407 w 6034700"/>
                <a:gd name="connsiteY29" fmla="*/ 1883508 h 2352431"/>
                <a:gd name="connsiteX30" fmla="*/ 524854 w 6034700"/>
                <a:gd name="connsiteY30" fmla="*/ 1899139 h 2352431"/>
                <a:gd name="connsiteX31" fmla="*/ 587377 w 6034700"/>
                <a:gd name="connsiteY31" fmla="*/ 1914769 h 2352431"/>
                <a:gd name="connsiteX32" fmla="*/ 634269 w 6034700"/>
                <a:gd name="connsiteY32" fmla="*/ 1930400 h 2352431"/>
                <a:gd name="connsiteX33" fmla="*/ 657715 w 6034700"/>
                <a:gd name="connsiteY33" fmla="*/ 1938216 h 2352431"/>
                <a:gd name="connsiteX34" fmla="*/ 681161 w 6034700"/>
                <a:gd name="connsiteY34" fmla="*/ 1946031 h 2352431"/>
                <a:gd name="connsiteX35" fmla="*/ 704607 w 6034700"/>
                <a:gd name="connsiteY35" fmla="*/ 1961662 h 2352431"/>
                <a:gd name="connsiteX36" fmla="*/ 759315 w 6034700"/>
                <a:gd name="connsiteY36" fmla="*/ 1977292 h 2352431"/>
                <a:gd name="connsiteX37" fmla="*/ 806207 w 6034700"/>
                <a:gd name="connsiteY37" fmla="*/ 1992923 h 2352431"/>
                <a:gd name="connsiteX38" fmla="*/ 860915 w 6034700"/>
                <a:gd name="connsiteY38" fmla="*/ 2016369 h 2352431"/>
                <a:gd name="connsiteX39" fmla="*/ 931254 w 6034700"/>
                <a:gd name="connsiteY39" fmla="*/ 2024185 h 2352431"/>
                <a:gd name="connsiteX40" fmla="*/ 1001592 w 6034700"/>
                <a:gd name="connsiteY40" fmla="*/ 2047631 h 2352431"/>
                <a:gd name="connsiteX41" fmla="*/ 1025038 w 6034700"/>
                <a:gd name="connsiteY41" fmla="*/ 2055446 h 2352431"/>
                <a:gd name="connsiteX42" fmla="*/ 1095377 w 6034700"/>
                <a:gd name="connsiteY42" fmla="*/ 2063262 h 2352431"/>
                <a:gd name="connsiteX43" fmla="*/ 1189161 w 6034700"/>
                <a:gd name="connsiteY43" fmla="*/ 2086708 h 2352431"/>
                <a:gd name="connsiteX44" fmla="*/ 1251684 w 6034700"/>
                <a:gd name="connsiteY44" fmla="*/ 2102339 h 2352431"/>
                <a:gd name="connsiteX45" fmla="*/ 1345469 w 6034700"/>
                <a:gd name="connsiteY45" fmla="*/ 2110154 h 2352431"/>
                <a:gd name="connsiteX46" fmla="*/ 1423623 w 6034700"/>
                <a:gd name="connsiteY46" fmla="*/ 2125785 h 2352431"/>
                <a:gd name="connsiteX47" fmla="*/ 1462700 w 6034700"/>
                <a:gd name="connsiteY47" fmla="*/ 2133600 h 2352431"/>
                <a:gd name="connsiteX48" fmla="*/ 1493961 w 6034700"/>
                <a:gd name="connsiteY48" fmla="*/ 2141416 h 2352431"/>
                <a:gd name="connsiteX49" fmla="*/ 1704977 w 6034700"/>
                <a:gd name="connsiteY49" fmla="*/ 2157046 h 2352431"/>
                <a:gd name="connsiteX50" fmla="*/ 1783131 w 6034700"/>
                <a:gd name="connsiteY50" fmla="*/ 2164862 h 2352431"/>
                <a:gd name="connsiteX51" fmla="*/ 1837838 w 6034700"/>
                <a:gd name="connsiteY51" fmla="*/ 2180492 h 2352431"/>
                <a:gd name="connsiteX52" fmla="*/ 1861284 w 6034700"/>
                <a:gd name="connsiteY52" fmla="*/ 2188308 h 2352431"/>
                <a:gd name="connsiteX53" fmla="*/ 1931623 w 6034700"/>
                <a:gd name="connsiteY53" fmla="*/ 2196123 h 2352431"/>
                <a:gd name="connsiteX54" fmla="*/ 2072300 w 6034700"/>
                <a:gd name="connsiteY54" fmla="*/ 2211754 h 2352431"/>
                <a:gd name="connsiteX55" fmla="*/ 2236423 w 6034700"/>
                <a:gd name="connsiteY55" fmla="*/ 2219569 h 2352431"/>
                <a:gd name="connsiteX56" fmla="*/ 2392731 w 6034700"/>
                <a:gd name="connsiteY56" fmla="*/ 2211754 h 2352431"/>
                <a:gd name="connsiteX57" fmla="*/ 2431807 w 6034700"/>
                <a:gd name="connsiteY57" fmla="*/ 2203939 h 2352431"/>
                <a:gd name="connsiteX58" fmla="*/ 2486515 w 6034700"/>
                <a:gd name="connsiteY58" fmla="*/ 2188308 h 2352431"/>
                <a:gd name="connsiteX59" fmla="*/ 2556854 w 6034700"/>
                <a:gd name="connsiteY59" fmla="*/ 2180492 h 2352431"/>
                <a:gd name="connsiteX60" fmla="*/ 2580300 w 6034700"/>
                <a:gd name="connsiteY60" fmla="*/ 2172677 h 2352431"/>
                <a:gd name="connsiteX61" fmla="*/ 2603746 w 6034700"/>
                <a:gd name="connsiteY61" fmla="*/ 2157046 h 2352431"/>
                <a:gd name="connsiteX62" fmla="*/ 2689715 w 6034700"/>
                <a:gd name="connsiteY62" fmla="*/ 2149231 h 2352431"/>
                <a:gd name="connsiteX63" fmla="*/ 2744423 w 6034700"/>
                <a:gd name="connsiteY63" fmla="*/ 2133600 h 2352431"/>
                <a:gd name="connsiteX64" fmla="*/ 2830392 w 6034700"/>
                <a:gd name="connsiteY64" fmla="*/ 2125785 h 2352431"/>
                <a:gd name="connsiteX65" fmla="*/ 2877284 w 6034700"/>
                <a:gd name="connsiteY65" fmla="*/ 2110154 h 2352431"/>
                <a:gd name="connsiteX66" fmla="*/ 2908546 w 6034700"/>
                <a:gd name="connsiteY66" fmla="*/ 2102339 h 2352431"/>
                <a:gd name="connsiteX67" fmla="*/ 2955438 w 6034700"/>
                <a:gd name="connsiteY67" fmla="*/ 2086708 h 2352431"/>
                <a:gd name="connsiteX68" fmla="*/ 3119561 w 6034700"/>
                <a:gd name="connsiteY68" fmla="*/ 2071077 h 2352431"/>
                <a:gd name="connsiteX69" fmla="*/ 3174269 w 6034700"/>
                <a:gd name="connsiteY69" fmla="*/ 2055446 h 2352431"/>
                <a:gd name="connsiteX70" fmla="*/ 3221161 w 6034700"/>
                <a:gd name="connsiteY70" fmla="*/ 2039816 h 2352431"/>
                <a:gd name="connsiteX71" fmla="*/ 3244607 w 6034700"/>
                <a:gd name="connsiteY71" fmla="*/ 2032000 h 2352431"/>
                <a:gd name="connsiteX72" fmla="*/ 3651007 w 6034700"/>
                <a:gd name="connsiteY72" fmla="*/ 2039816 h 2352431"/>
                <a:gd name="connsiteX73" fmla="*/ 3690084 w 6034700"/>
                <a:gd name="connsiteY73" fmla="*/ 2047631 h 2352431"/>
                <a:gd name="connsiteX74" fmla="*/ 3752607 w 6034700"/>
                <a:gd name="connsiteY74" fmla="*/ 2063262 h 2352431"/>
                <a:gd name="connsiteX75" fmla="*/ 3799500 w 6034700"/>
                <a:gd name="connsiteY75" fmla="*/ 2078892 h 2352431"/>
                <a:gd name="connsiteX76" fmla="*/ 3822946 w 6034700"/>
                <a:gd name="connsiteY76" fmla="*/ 2086708 h 2352431"/>
                <a:gd name="connsiteX77" fmla="*/ 3862023 w 6034700"/>
                <a:gd name="connsiteY77" fmla="*/ 2094523 h 2352431"/>
                <a:gd name="connsiteX78" fmla="*/ 3893284 w 6034700"/>
                <a:gd name="connsiteY78" fmla="*/ 2110154 h 2352431"/>
                <a:gd name="connsiteX79" fmla="*/ 3947992 w 6034700"/>
                <a:gd name="connsiteY79" fmla="*/ 2125785 h 2352431"/>
                <a:gd name="connsiteX80" fmla="*/ 3971438 w 6034700"/>
                <a:gd name="connsiteY80" fmla="*/ 2133600 h 2352431"/>
                <a:gd name="connsiteX81" fmla="*/ 4026146 w 6034700"/>
                <a:gd name="connsiteY81" fmla="*/ 2149231 h 2352431"/>
                <a:gd name="connsiteX82" fmla="*/ 4049592 w 6034700"/>
                <a:gd name="connsiteY82" fmla="*/ 2164862 h 2352431"/>
                <a:gd name="connsiteX83" fmla="*/ 4119931 w 6034700"/>
                <a:gd name="connsiteY83" fmla="*/ 2180492 h 2352431"/>
                <a:gd name="connsiteX84" fmla="*/ 4143377 w 6034700"/>
                <a:gd name="connsiteY84" fmla="*/ 2188308 h 2352431"/>
                <a:gd name="connsiteX85" fmla="*/ 4237161 w 6034700"/>
                <a:gd name="connsiteY85" fmla="*/ 2203939 h 2352431"/>
                <a:gd name="connsiteX86" fmla="*/ 4284054 w 6034700"/>
                <a:gd name="connsiteY86" fmla="*/ 2219569 h 2352431"/>
                <a:gd name="connsiteX87" fmla="*/ 4307500 w 6034700"/>
                <a:gd name="connsiteY87" fmla="*/ 2227385 h 2352431"/>
                <a:gd name="connsiteX88" fmla="*/ 4346577 w 6034700"/>
                <a:gd name="connsiteY88" fmla="*/ 2235200 h 2352431"/>
                <a:gd name="connsiteX89" fmla="*/ 4370023 w 6034700"/>
                <a:gd name="connsiteY89" fmla="*/ 2243016 h 2352431"/>
                <a:gd name="connsiteX90" fmla="*/ 4424731 w 6034700"/>
                <a:gd name="connsiteY90" fmla="*/ 2250831 h 2352431"/>
                <a:gd name="connsiteX91" fmla="*/ 4534146 w 6034700"/>
                <a:gd name="connsiteY91" fmla="*/ 2282092 h 2352431"/>
                <a:gd name="connsiteX92" fmla="*/ 4737346 w 6034700"/>
                <a:gd name="connsiteY92" fmla="*/ 2297723 h 2352431"/>
                <a:gd name="connsiteX93" fmla="*/ 4807684 w 6034700"/>
                <a:gd name="connsiteY93" fmla="*/ 2305539 h 2352431"/>
                <a:gd name="connsiteX94" fmla="*/ 4838946 w 6034700"/>
                <a:gd name="connsiteY94" fmla="*/ 2313354 h 2352431"/>
                <a:gd name="connsiteX95" fmla="*/ 5049961 w 6034700"/>
                <a:gd name="connsiteY95" fmla="*/ 2321169 h 2352431"/>
                <a:gd name="connsiteX96" fmla="*/ 5104669 w 6034700"/>
                <a:gd name="connsiteY96" fmla="*/ 2328985 h 2352431"/>
                <a:gd name="connsiteX97" fmla="*/ 5151561 w 6034700"/>
                <a:gd name="connsiteY97" fmla="*/ 2336800 h 2352431"/>
                <a:gd name="connsiteX98" fmla="*/ 5229715 w 6034700"/>
                <a:gd name="connsiteY98" fmla="*/ 2344616 h 2352431"/>
                <a:gd name="connsiteX99" fmla="*/ 5284423 w 6034700"/>
                <a:gd name="connsiteY99" fmla="*/ 2352431 h 2352431"/>
                <a:gd name="connsiteX100" fmla="*/ 5550146 w 6034700"/>
                <a:gd name="connsiteY100" fmla="*/ 2336800 h 2352431"/>
                <a:gd name="connsiteX101" fmla="*/ 5573592 w 6034700"/>
                <a:gd name="connsiteY101" fmla="*/ 2328985 h 2352431"/>
                <a:gd name="connsiteX102" fmla="*/ 5636115 w 6034700"/>
                <a:gd name="connsiteY102" fmla="*/ 2321169 h 2352431"/>
                <a:gd name="connsiteX103" fmla="*/ 5698638 w 6034700"/>
                <a:gd name="connsiteY103" fmla="*/ 2305539 h 2352431"/>
                <a:gd name="connsiteX104" fmla="*/ 5753346 w 6034700"/>
                <a:gd name="connsiteY104" fmla="*/ 2266462 h 2352431"/>
                <a:gd name="connsiteX105" fmla="*/ 5800238 w 6034700"/>
                <a:gd name="connsiteY105" fmla="*/ 2235200 h 2352431"/>
                <a:gd name="connsiteX106" fmla="*/ 5823684 w 6034700"/>
                <a:gd name="connsiteY106" fmla="*/ 2219569 h 2352431"/>
                <a:gd name="connsiteX107" fmla="*/ 5847131 w 6034700"/>
                <a:gd name="connsiteY107" fmla="*/ 2203939 h 2352431"/>
                <a:gd name="connsiteX108" fmla="*/ 5862761 w 6034700"/>
                <a:gd name="connsiteY108" fmla="*/ 2180492 h 2352431"/>
                <a:gd name="connsiteX109" fmla="*/ 5886207 w 6034700"/>
                <a:gd name="connsiteY109" fmla="*/ 2164862 h 2352431"/>
                <a:gd name="connsiteX110" fmla="*/ 5917469 w 6034700"/>
                <a:gd name="connsiteY110" fmla="*/ 2117969 h 2352431"/>
                <a:gd name="connsiteX111" fmla="*/ 5933100 w 6034700"/>
                <a:gd name="connsiteY111" fmla="*/ 2094523 h 2352431"/>
                <a:gd name="connsiteX112" fmla="*/ 5948731 w 6034700"/>
                <a:gd name="connsiteY112" fmla="*/ 2071077 h 2352431"/>
                <a:gd name="connsiteX113" fmla="*/ 5979992 w 6034700"/>
                <a:gd name="connsiteY113" fmla="*/ 2000739 h 2352431"/>
                <a:gd name="connsiteX114" fmla="*/ 5995623 w 6034700"/>
                <a:gd name="connsiteY114" fmla="*/ 1953846 h 2352431"/>
                <a:gd name="connsiteX115" fmla="*/ 6003438 w 6034700"/>
                <a:gd name="connsiteY115" fmla="*/ 1930400 h 2352431"/>
                <a:gd name="connsiteX116" fmla="*/ 6011254 w 6034700"/>
                <a:gd name="connsiteY116" fmla="*/ 1899139 h 2352431"/>
                <a:gd name="connsiteX117" fmla="*/ 6026884 w 6034700"/>
                <a:gd name="connsiteY117" fmla="*/ 1852246 h 2352431"/>
                <a:gd name="connsiteX118" fmla="*/ 6034700 w 6034700"/>
                <a:gd name="connsiteY118" fmla="*/ 1828800 h 2352431"/>
                <a:gd name="connsiteX119" fmla="*/ 6019069 w 6034700"/>
                <a:gd name="connsiteY119" fmla="*/ 1602154 h 2352431"/>
                <a:gd name="connsiteX120" fmla="*/ 6003438 w 6034700"/>
                <a:gd name="connsiteY120" fmla="*/ 1555262 h 2352431"/>
                <a:gd name="connsiteX121" fmla="*/ 5964361 w 6034700"/>
                <a:gd name="connsiteY121" fmla="*/ 1508369 h 2352431"/>
                <a:gd name="connsiteX122" fmla="*/ 5940915 w 6034700"/>
                <a:gd name="connsiteY122" fmla="*/ 1492739 h 2352431"/>
                <a:gd name="connsiteX123" fmla="*/ 5847131 w 6034700"/>
                <a:gd name="connsiteY123" fmla="*/ 1414585 h 2352431"/>
                <a:gd name="connsiteX124" fmla="*/ 5800238 w 6034700"/>
                <a:gd name="connsiteY124" fmla="*/ 1383323 h 2352431"/>
                <a:gd name="connsiteX125" fmla="*/ 5761161 w 6034700"/>
                <a:gd name="connsiteY125" fmla="*/ 1367692 h 2352431"/>
                <a:gd name="connsiteX126" fmla="*/ 5737715 w 6034700"/>
                <a:gd name="connsiteY126" fmla="*/ 1359877 h 2352431"/>
                <a:gd name="connsiteX127" fmla="*/ 5706454 w 6034700"/>
                <a:gd name="connsiteY127" fmla="*/ 1344246 h 2352431"/>
                <a:gd name="connsiteX128" fmla="*/ 5675192 w 6034700"/>
                <a:gd name="connsiteY128" fmla="*/ 1320800 h 2352431"/>
                <a:gd name="connsiteX129" fmla="*/ 5628300 w 6034700"/>
                <a:gd name="connsiteY129" fmla="*/ 1312985 h 2352431"/>
                <a:gd name="connsiteX130" fmla="*/ 5597038 w 6034700"/>
                <a:gd name="connsiteY130" fmla="*/ 1305169 h 2352431"/>
                <a:gd name="connsiteX131" fmla="*/ 5565777 w 6034700"/>
                <a:gd name="connsiteY131" fmla="*/ 1289539 h 2352431"/>
                <a:gd name="connsiteX132" fmla="*/ 5495438 w 6034700"/>
                <a:gd name="connsiteY132" fmla="*/ 1250462 h 2352431"/>
                <a:gd name="connsiteX133" fmla="*/ 5471992 w 6034700"/>
                <a:gd name="connsiteY133" fmla="*/ 1242646 h 2352431"/>
                <a:gd name="connsiteX134" fmla="*/ 5448546 w 6034700"/>
                <a:gd name="connsiteY134" fmla="*/ 1227016 h 2352431"/>
                <a:gd name="connsiteX135" fmla="*/ 5425100 w 6034700"/>
                <a:gd name="connsiteY135" fmla="*/ 1219200 h 2352431"/>
                <a:gd name="connsiteX136" fmla="*/ 5378207 w 6034700"/>
                <a:gd name="connsiteY136" fmla="*/ 1187939 h 2352431"/>
                <a:gd name="connsiteX137" fmla="*/ 5323500 w 6034700"/>
                <a:gd name="connsiteY137" fmla="*/ 1164492 h 2352431"/>
                <a:gd name="connsiteX138" fmla="*/ 5276607 w 6034700"/>
                <a:gd name="connsiteY138" fmla="*/ 1133231 h 2352431"/>
                <a:gd name="connsiteX139" fmla="*/ 5221900 w 6034700"/>
                <a:gd name="connsiteY139" fmla="*/ 1117600 h 2352431"/>
                <a:gd name="connsiteX140" fmla="*/ 5198454 w 6034700"/>
                <a:gd name="connsiteY140" fmla="*/ 1101969 h 2352431"/>
                <a:gd name="connsiteX141" fmla="*/ 5175007 w 6034700"/>
                <a:gd name="connsiteY141" fmla="*/ 1094154 h 2352431"/>
                <a:gd name="connsiteX142" fmla="*/ 5143746 w 6034700"/>
                <a:gd name="connsiteY142" fmla="*/ 1078523 h 2352431"/>
                <a:gd name="connsiteX143" fmla="*/ 5120300 w 6034700"/>
                <a:gd name="connsiteY143" fmla="*/ 1070708 h 2352431"/>
                <a:gd name="connsiteX144" fmla="*/ 5089038 w 6034700"/>
                <a:gd name="connsiteY144" fmla="*/ 1055077 h 2352431"/>
                <a:gd name="connsiteX145" fmla="*/ 5065592 w 6034700"/>
                <a:gd name="connsiteY145" fmla="*/ 1047262 h 2352431"/>
                <a:gd name="connsiteX146" fmla="*/ 5010884 w 6034700"/>
                <a:gd name="connsiteY146" fmla="*/ 1023816 h 2352431"/>
                <a:gd name="connsiteX147" fmla="*/ 4963992 w 6034700"/>
                <a:gd name="connsiteY147" fmla="*/ 1000369 h 2352431"/>
                <a:gd name="connsiteX148" fmla="*/ 4940546 w 6034700"/>
                <a:gd name="connsiteY148" fmla="*/ 984739 h 2352431"/>
                <a:gd name="connsiteX149" fmla="*/ 4917100 w 6034700"/>
                <a:gd name="connsiteY149" fmla="*/ 976923 h 2352431"/>
                <a:gd name="connsiteX150" fmla="*/ 4862392 w 6034700"/>
                <a:gd name="connsiteY150" fmla="*/ 945662 h 2352431"/>
                <a:gd name="connsiteX151" fmla="*/ 4807684 w 6034700"/>
                <a:gd name="connsiteY151" fmla="*/ 922216 h 2352431"/>
                <a:gd name="connsiteX152" fmla="*/ 4760792 w 6034700"/>
                <a:gd name="connsiteY152" fmla="*/ 890954 h 2352431"/>
                <a:gd name="connsiteX153" fmla="*/ 4737346 w 6034700"/>
                <a:gd name="connsiteY153" fmla="*/ 875323 h 2352431"/>
                <a:gd name="connsiteX154" fmla="*/ 4690454 w 6034700"/>
                <a:gd name="connsiteY154" fmla="*/ 836246 h 2352431"/>
                <a:gd name="connsiteX155" fmla="*/ 4651377 w 6034700"/>
                <a:gd name="connsiteY155" fmla="*/ 789354 h 2352431"/>
                <a:gd name="connsiteX156" fmla="*/ 4620115 w 6034700"/>
                <a:gd name="connsiteY156" fmla="*/ 742462 h 2352431"/>
                <a:gd name="connsiteX157" fmla="*/ 4588854 w 6034700"/>
                <a:gd name="connsiteY157" fmla="*/ 695569 h 2352431"/>
                <a:gd name="connsiteX158" fmla="*/ 4573223 w 6034700"/>
                <a:gd name="connsiteY158" fmla="*/ 672123 h 2352431"/>
                <a:gd name="connsiteX159" fmla="*/ 4565407 w 6034700"/>
                <a:gd name="connsiteY159" fmla="*/ 648677 h 2352431"/>
                <a:gd name="connsiteX160" fmla="*/ 4534146 w 6034700"/>
                <a:gd name="connsiteY160" fmla="*/ 601785 h 2352431"/>
                <a:gd name="connsiteX161" fmla="*/ 4526331 w 6034700"/>
                <a:gd name="connsiteY161" fmla="*/ 578339 h 2352431"/>
                <a:gd name="connsiteX162" fmla="*/ 4495069 w 6034700"/>
                <a:gd name="connsiteY162" fmla="*/ 531446 h 2352431"/>
                <a:gd name="connsiteX163" fmla="*/ 4455992 w 6034700"/>
                <a:gd name="connsiteY163" fmla="*/ 461108 h 2352431"/>
                <a:gd name="connsiteX164" fmla="*/ 4448177 w 6034700"/>
                <a:gd name="connsiteY164" fmla="*/ 437662 h 2352431"/>
                <a:gd name="connsiteX165" fmla="*/ 4440361 w 6034700"/>
                <a:gd name="connsiteY165" fmla="*/ 406400 h 2352431"/>
                <a:gd name="connsiteX166" fmla="*/ 4424731 w 6034700"/>
                <a:gd name="connsiteY166" fmla="*/ 382954 h 2352431"/>
                <a:gd name="connsiteX167" fmla="*/ 4409100 w 6034700"/>
                <a:gd name="connsiteY167" fmla="*/ 328246 h 2352431"/>
                <a:gd name="connsiteX168" fmla="*/ 4393469 w 6034700"/>
                <a:gd name="connsiteY168" fmla="*/ 304800 h 2352431"/>
                <a:gd name="connsiteX169" fmla="*/ 4370023 w 6034700"/>
                <a:gd name="connsiteY169" fmla="*/ 257908 h 2352431"/>
                <a:gd name="connsiteX170" fmla="*/ 4346577 w 6034700"/>
                <a:gd name="connsiteY170" fmla="*/ 234462 h 2352431"/>
                <a:gd name="connsiteX171" fmla="*/ 4315315 w 6034700"/>
                <a:gd name="connsiteY171" fmla="*/ 187569 h 2352431"/>
                <a:gd name="connsiteX172" fmla="*/ 4291869 w 6034700"/>
                <a:gd name="connsiteY172" fmla="*/ 164123 h 2352431"/>
                <a:gd name="connsiteX173" fmla="*/ 4276238 w 6034700"/>
                <a:gd name="connsiteY173" fmla="*/ 140677 h 2352431"/>
                <a:gd name="connsiteX174" fmla="*/ 4198084 w 6034700"/>
                <a:gd name="connsiteY174" fmla="*/ 85969 h 2352431"/>
                <a:gd name="connsiteX175" fmla="*/ 4174638 w 6034700"/>
                <a:gd name="connsiteY175" fmla="*/ 70339 h 2352431"/>
                <a:gd name="connsiteX176" fmla="*/ 4151192 w 6034700"/>
                <a:gd name="connsiteY176" fmla="*/ 62523 h 2352431"/>
                <a:gd name="connsiteX177" fmla="*/ 4088669 w 6034700"/>
                <a:gd name="connsiteY177" fmla="*/ 31262 h 2352431"/>
                <a:gd name="connsiteX178" fmla="*/ 4033961 w 6034700"/>
                <a:gd name="connsiteY178" fmla="*/ 15631 h 2352431"/>
                <a:gd name="connsiteX179" fmla="*/ 3979254 w 6034700"/>
                <a:gd name="connsiteY179" fmla="*/ 0 h 2352431"/>
                <a:gd name="connsiteX180" fmla="*/ 3510331 w 6034700"/>
                <a:gd name="connsiteY180" fmla="*/ 7816 h 2352431"/>
                <a:gd name="connsiteX181" fmla="*/ 3463438 w 6034700"/>
                <a:gd name="connsiteY181" fmla="*/ 15631 h 2352431"/>
                <a:gd name="connsiteX182" fmla="*/ 3377469 w 6034700"/>
                <a:gd name="connsiteY182" fmla="*/ 23446 h 2352431"/>
                <a:gd name="connsiteX183" fmla="*/ 3322761 w 6034700"/>
                <a:gd name="connsiteY183" fmla="*/ 39077 h 2352431"/>
                <a:gd name="connsiteX184" fmla="*/ 3275869 w 6034700"/>
                <a:gd name="connsiteY184" fmla="*/ 54708 h 2352431"/>
                <a:gd name="connsiteX185" fmla="*/ 3252423 w 6034700"/>
                <a:gd name="connsiteY185" fmla="*/ 62523 h 2352431"/>
                <a:gd name="connsiteX186" fmla="*/ 3197715 w 6034700"/>
                <a:gd name="connsiteY186" fmla="*/ 85969 h 2352431"/>
                <a:gd name="connsiteX187" fmla="*/ 3127377 w 6034700"/>
                <a:gd name="connsiteY187" fmla="*/ 109416 h 2352431"/>
                <a:gd name="connsiteX188" fmla="*/ 3103931 w 6034700"/>
                <a:gd name="connsiteY188" fmla="*/ 117231 h 2352431"/>
                <a:gd name="connsiteX189" fmla="*/ 3072669 w 6034700"/>
                <a:gd name="connsiteY189" fmla="*/ 125046 h 2352431"/>
                <a:gd name="connsiteX190" fmla="*/ 3025777 w 6034700"/>
                <a:gd name="connsiteY190" fmla="*/ 140677 h 2352431"/>
                <a:gd name="connsiteX191" fmla="*/ 2947623 w 6034700"/>
                <a:gd name="connsiteY191" fmla="*/ 164123 h 2352431"/>
                <a:gd name="connsiteX192" fmla="*/ 2924177 w 6034700"/>
                <a:gd name="connsiteY192" fmla="*/ 171939 h 2352431"/>
                <a:gd name="connsiteX193" fmla="*/ 2900731 w 6034700"/>
                <a:gd name="connsiteY193" fmla="*/ 187569 h 2352431"/>
                <a:gd name="connsiteX194" fmla="*/ 2846023 w 6034700"/>
                <a:gd name="connsiteY194" fmla="*/ 203200 h 2352431"/>
                <a:gd name="connsiteX195" fmla="*/ 2822577 w 6034700"/>
                <a:gd name="connsiteY195" fmla="*/ 218831 h 2352431"/>
                <a:gd name="connsiteX196" fmla="*/ 2791315 w 6034700"/>
                <a:gd name="connsiteY196" fmla="*/ 226646 h 2352431"/>
                <a:gd name="connsiteX197" fmla="*/ 2767869 w 6034700"/>
                <a:gd name="connsiteY197" fmla="*/ 234462 h 2352431"/>
                <a:gd name="connsiteX198" fmla="*/ 2736607 w 6034700"/>
                <a:gd name="connsiteY198" fmla="*/ 242277 h 2352431"/>
                <a:gd name="connsiteX199" fmla="*/ 2681900 w 6034700"/>
                <a:gd name="connsiteY199" fmla="*/ 257908 h 2352431"/>
                <a:gd name="connsiteX200" fmla="*/ 2642823 w 6034700"/>
                <a:gd name="connsiteY200" fmla="*/ 265723 h 2352431"/>
                <a:gd name="connsiteX201" fmla="*/ 2619377 w 6034700"/>
                <a:gd name="connsiteY201" fmla="*/ 273539 h 2352431"/>
                <a:gd name="connsiteX202" fmla="*/ 2572484 w 6034700"/>
                <a:gd name="connsiteY202" fmla="*/ 281354 h 2352431"/>
                <a:gd name="connsiteX203" fmla="*/ 2549038 w 6034700"/>
                <a:gd name="connsiteY203" fmla="*/ 289169 h 2352431"/>
                <a:gd name="connsiteX204" fmla="*/ 2478700 w 6034700"/>
                <a:gd name="connsiteY204" fmla="*/ 304800 h 2352431"/>
                <a:gd name="connsiteX205" fmla="*/ 2416177 w 6034700"/>
                <a:gd name="connsiteY205" fmla="*/ 328246 h 2352431"/>
                <a:gd name="connsiteX206" fmla="*/ 2392731 w 6034700"/>
                <a:gd name="connsiteY206" fmla="*/ 343877 h 2352431"/>
                <a:gd name="connsiteX207" fmla="*/ 2338023 w 6034700"/>
                <a:gd name="connsiteY207" fmla="*/ 351692 h 2352431"/>
                <a:gd name="connsiteX208" fmla="*/ 2275500 w 6034700"/>
                <a:gd name="connsiteY208" fmla="*/ 367323 h 2352431"/>
                <a:gd name="connsiteX209" fmla="*/ 2166084 w 6034700"/>
                <a:gd name="connsiteY209" fmla="*/ 382954 h 2352431"/>
                <a:gd name="connsiteX210" fmla="*/ 2111377 w 6034700"/>
                <a:gd name="connsiteY210" fmla="*/ 398585 h 2352431"/>
                <a:gd name="connsiteX211" fmla="*/ 2001961 w 6034700"/>
                <a:gd name="connsiteY211" fmla="*/ 429846 h 2352431"/>
                <a:gd name="connsiteX212" fmla="*/ 1955069 w 6034700"/>
                <a:gd name="connsiteY212" fmla="*/ 445477 h 2352431"/>
                <a:gd name="connsiteX213" fmla="*/ 1923807 w 6034700"/>
                <a:gd name="connsiteY213" fmla="*/ 453292 h 2352431"/>
                <a:gd name="connsiteX214" fmla="*/ 1900361 w 6034700"/>
                <a:gd name="connsiteY214" fmla="*/ 461108 h 2352431"/>
                <a:gd name="connsiteX215" fmla="*/ 1830023 w 6034700"/>
                <a:gd name="connsiteY215" fmla="*/ 468923 h 2352431"/>
                <a:gd name="connsiteX216" fmla="*/ 1736238 w 6034700"/>
                <a:gd name="connsiteY216" fmla="*/ 484554 h 2352431"/>
                <a:gd name="connsiteX217" fmla="*/ 1478331 w 6034700"/>
                <a:gd name="connsiteY217" fmla="*/ 508000 h 2352431"/>
                <a:gd name="connsiteX218" fmla="*/ 1400177 w 6034700"/>
                <a:gd name="connsiteY218" fmla="*/ 523631 h 2352431"/>
                <a:gd name="connsiteX219" fmla="*/ 1368915 w 6034700"/>
                <a:gd name="connsiteY219" fmla="*/ 531446 h 2352431"/>
                <a:gd name="connsiteX220" fmla="*/ 1126638 w 6034700"/>
                <a:gd name="connsiteY220" fmla="*/ 547077 h 2352431"/>
                <a:gd name="connsiteX221" fmla="*/ 657715 w 6034700"/>
                <a:gd name="connsiteY221" fmla="*/ 562708 h 2352431"/>
                <a:gd name="connsiteX222" fmla="*/ 618638 w 6034700"/>
                <a:gd name="connsiteY222" fmla="*/ 570523 h 2352431"/>
                <a:gd name="connsiteX223" fmla="*/ 587377 w 6034700"/>
                <a:gd name="connsiteY223"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41900 w 6034700"/>
                <a:gd name="connsiteY7" fmla="*/ 797169 h 2352431"/>
                <a:gd name="connsiteX8" fmla="*/ 110638 w 6034700"/>
                <a:gd name="connsiteY8" fmla="*/ 836246 h 2352431"/>
                <a:gd name="connsiteX9" fmla="*/ 102823 w 6034700"/>
                <a:gd name="connsiteY9" fmla="*/ 859692 h 2352431"/>
                <a:gd name="connsiteX10" fmla="*/ 71561 w 6034700"/>
                <a:gd name="connsiteY10" fmla="*/ 906585 h 2352431"/>
                <a:gd name="connsiteX11" fmla="*/ 55931 w 6034700"/>
                <a:gd name="connsiteY11" fmla="*/ 953477 h 2352431"/>
                <a:gd name="connsiteX12" fmla="*/ 48115 w 6034700"/>
                <a:gd name="connsiteY12" fmla="*/ 976923 h 2352431"/>
                <a:gd name="connsiteX13" fmla="*/ 32484 w 6034700"/>
                <a:gd name="connsiteY13" fmla="*/ 1000369 h 2352431"/>
                <a:gd name="connsiteX14" fmla="*/ 16854 w 6034700"/>
                <a:gd name="connsiteY14" fmla="*/ 1125416 h 2352431"/>
                <a:gd name="connsiteX15" fmla="*/ 9038 w 6034700"/>
                <a:gd name="connsiteY15" fmla="*/ 1156677 h 2352431"/>
                <a:gd name="connsiteX16" fmla="*/ 9038 w 6034700"/>
                <a:gd name="connsiteY16" fmla="*/ 1484923 h 2352431"/>
                <a:gd name="connsiteX17" fmla="*/ 16854 w 6034700"/>
                <a:gd name="connsiteY17" fmla="*/ 1508369 h 2352431"/>
                <a:gd name="connsiteX18" fmla="*/ 40300 w 6034700"/>
                <a:gd name="connsiteY18" fmla="*/ 1586523 h 2352431"/>
                <a:gd name="connsiteX19" fmla="*/ 48115 w 6034700"/>
                <a:gd name="connsiteY19" fmla="*/ 1609969 h 2352431"/>
                <a:gd name="connsiteX20" fmla="*/ 71561 w 6034700"/>
                <a:gd name="connsiteY20" fmla="*/ 1625600 h 2352431"/>
                <a:gd name="connsiteX21" fmla="*/ 102823 w 6034700"/>
                <a:gd name="connsiteY21" fmla="*/ 1695939 h 2352431"/>
                <a:gd name="connsiteX22" fmla="*/ 126269 w 6034700"/>
                <a:gd name="connsiteY22" fmla="*/ 1719385 h 2352431"/>
                <a:gd name="connsiteX23" fmla="*/ 173161 w 6034700"/>
                <a:gd name="connsiteY23" fmla="*/ 1750646 h 2352431"/>
                <a:gd name="connsiteX24" fmla="*/ 235684 w 6034700"/>
                <a:gd name="connsiteY24" fmla="*/ 1781908 h 2352431"/>
                <a:gd name="connsiteX25" fmla="*/ 298207 w 6034700"/>
                <a:gd name="connsiteY25" fmla="*/ 1813169 h 2352431"/>
                <a:gd name="connsiteX26" fmla="*/ 352915 w 6034700"/>
                <a:gd name="connsiteY26" fmla="*/ 1828800 h 2352431"/>
                <a:gd name="connsiteX27" fmla="*/ 399807 w 6034700"/>
                <a:gd name="connsiteY27" fmla="*/ 1844431 h 2352431"/>
                <a:gd name="connsiteX28" fmla="*/ 423254 w 6034700"/>
                <a:gd name="connsiteY28" fmla="*/ 1860062 h 2352431"/>
                <a:gd name="connsiteX29" fmla="*/ 501407 w 6034700"/>
                <a:gd name="connsiteY29" fmla="*/ 1883508 h 2352431"/>
                <a:gd name="connsiteX30" fmla="*/ 524854 w 6034700"/>
                <a:gd name="connsiteY30" fmla="*/ 1899139 h 2352431"/>
                <a:gd name="connsiteX31" fmla="*/ 587377 w 6034700"/>
                <a:gd name="connsiteY31" fmla="*/ 1914769 h 2352431"/>
                <a:gd name="connsiteX32" fmla="*/ 634269 w 6034700"/>
                <a:gd name="connsiteY32" fmla="*/ 1930400 h 2352431"/>
                <a:gd name="connsiteX33" fmla="*/ 657715 w 6034700"/>
                <a:gd name="connsiteY33" fmla="*/ 1938216 h 2352431"/>
                <a:gd name="connsiteX34" fmla="*/ 681161 w 6034700"/>
                <a:gd name="connsiteY34" fmla="*/ 1946031 h 2352431"/>
                <a:gd name="connsiteX35" fmla="*/ 704607 w 6034700"/>
                <a:gd name="connsiteY35" fmla="*/ 1961662 h 2352431"/>
                <a:gd name="connsiteX36" fmla="*/ 759315 w 6034700"/>
                <a:gd name="connsiteY36" fmla="*/ 1977292 h 2352431"/>
                <a:gd name="connsiteX37" fmla="*/ 806207 w 6034700"/>
                <a:gd name="connsiteY37" fmla="*/ 1992923 h 2352431"/>
                <a:gd name="connsiteX38" fmla="*/ 860915 w 6034700"/>
                <a:gd name="connsiteY38" fmla="*/ 2016369 h 2352431"/>
                <a:gd name="connsiteX39" fmla="*/ 931254 w 6034700"/>
                <a:gd name="connsiteY39" fmla="*/ 2024185 h 2352431"/>
                <a:gd name="connsiteX40" fmla="*/ 1001592 w 6034700"/>
                <a:gd name="connsiteY40" fmla="*/ 2047631 h 2352431"/>
                <a:gd name="connsiteX41" fmla="*/ 1025038 w 6034700"/>
                <a:gd name="connsiteY41" fmla="*/ 2055446 h 2352431"/>
                <a:gd name="connsiteX42" fmla="*/ 1095377 w 6034700"/>
                <a:gd name="connsiteY42" fmla="*/ 2063262 h 2352431"/>
                <a:gd name="connsiteX43" fmla="*/ 1189161 w 6034700"/>
                <a:gd name="connsiteY43" fmla="*/ 2086708 h 2352431"/>
                <a:gd name="connsiteX44" fmla="*/ 1251684 w 6034700"/>
                <a:gd name="connsiteY44" fmla="*/ 2102339 h 2352431"/>
                <a:gd name="connsiteX45" fmla="*/ 1345469 w 6034700"/>
                <a:gd name="connsiteY45" fmla="*/ 2110154 h 2352431"/>
                <a:gd name="connsiteX46" fmla="*/ 1423623 w 6034700"/>
                <a:gd name="connsiteY46" fmla="*/ 2125785 h 2352431"/>
                <a:gd name="connsiteX47" fmla="*/ 1462700 w 6034700"/>
                <a:gd name="connsiteY47" fmla="*/ 2133600 h 2352431"/>
                <a:gd name="connsiteX48" fmla="*/ 1493961 w 6034700"/>
                <a:gd name="connsiteY48" fmla="*/ 2141416 h 2352431"/>
                <a:gd name="connsiteX49" fmla="*/ 1704977 w 6034700"/>
                <a:gd name="connsiteY49" fmla="*/ 2157046 h 2352431"/>
                <a:gd name="connsiteX50" fmla="*/ 1783131 w 6034700"/>
                <a:gd name="connsiteY50" fmla="*/ 2164862 h 2352431"/>
                <a:gd name="connsiteX51" fmla="*/ 1837838 w 6034700"/>
                <a:gd name="connsiteY51" fmla="*/ 2180492 h 2352431"/>
                <a:gd name="connsiteX52" fmla="*/ 1861284 w 6034700"/>
                <a:gd name="connsiteY52" fmla="*/ 2188308 h 2352431"/>
                <a:gd name="connsiteX53" fmla="*/ 1931623 w 6034700"/>
                <a:gd name="connsiteY53" fmla="*/ 2196123 h 2352431"/>
                <a:gd name="connsiteX54" fmla="*/ 2072300 w 6034700"/>
                <a:gd name="connsiteY54" fmla="*/ 2211754 h 2352431"/>
                <a:gd name="connsiteX55" fmla="*/ 2236423 w 6034700"/>
                <a:gd name="connsiteY55" fmla="*/ 2219569 h 2352431"/>
                <a:gd name="connsiteX56" fmla="*/ 2392731 w 6034700"/>
                <a:gd name="connsiteY56" fmla="*/ 2211754 h 2352431"/>
                <a:gd name="connsiteX57" fmla="*/ 2431807 w 6034700"/>
                <a:gd name="connsiteY57" fmla="*/ 2203939 h 2352431"/>
                <a:gd name="connsiteX58" fmla="*/ 2486515 w 6034700"/>
                <a:gd name="connsiteY58" fmla="*/ 2188308 h 2352431"/>
                <a:gd name="connsiteX59" fmla="*/ 2556854 w 6034700"/>
                <a:gd name="connsiteY59" fmla="*/ 2180492 h 2352431"/>
                <a:gd name="connsiteX60" fmla="*/ 2580300 w 6034700"/>
                <a:gd name="connsiteY60" fmla="*/ 2172677 h 2352431"/>
                <a:gd name="connsiteX61" fmla="*/ 2603746 w 6034700"/>
                <a:gd name="connsiteY61" fmla="*/ 2157046 h 2352431"/>
                <a:gd name="connsiteX62" fmla="*/ 2689715 w 6034700"/>
                <a:gd name="connsiteY62" fmla="*/ 2149231 h 2352431"/>
                <a:gd name="connsiteX63" fmla="*/ 2744423 w 6034700"/>
                <a:gd name="connsiteY63" fmla="*/ 2133600 h 2352431"/>
                <a:gd name="connsiteX64" fmla="*/ 2830392 w 6034700"/>
                <a:gd name="connsiteY64" fmla="*/ 2125785 h 2352431"/>
                <a:gd name="connsiteX65" fmla="*/ 2877284 w 6034700"/>
                <a:gd name="connsiteY65" fmla="*/ 2110154 h 2352431"/>
                <a:gd name="connsiteX66" fmla="*/ 2908546 w 6034700"/>
                <a:gd name="connsiteY66" fmla="*/ 2102339 h 2352431"/>
                <a:gd name="connsiteX67" fmla="*/ 2955438 w 6034700"/>
                <a:gd name="connsiteY67" fmla="*/ 2086708 h 2352431"/>
                <a:gd name="connsiteX68" fmla="*/ 3119561 w 6034700"/>
                <a:gd name="connsiteY68" fmla="*/ 2071077 h 2352431"/>
                <a:gd name="connsiteX69" fmla="*/ 3174269 w 6034700"/>
                <a:gd name="connsiteY69" fmla="*/ 2055446 h 2352431"/>
                <a:gd name="connsiteX70" fmla="*/ 3221161 w 6034700"/>
                <a:gd name="connsiteY70" fmla="*/ 2039816 h 2352431"/>
                <a:gd name="connsiteX71" fmla="*/ 3244607 w 6034700"/>
                <a:gd name="connsiteY71" fmla="*/ 2032000 h 2352431"/>
                <a:gd name="connsiteX72" fmla="*/ 3651007 w 6034700"/>
                <a:gd name="connsiteY72" fmla="*/ 2039816 h 2352431"/>
                <a:gd name="connsiteX73" fmla="*/ 3690084 w 6034700"/>
                <a:gd name="connsiteY73" fmla="*/ 2047631 h 2352431"/>
                <a:gd name="connsiteX74" fmla="*/ 3752607 w 6034700"/>
                <a:gd name="connsiteY74" fmla="*/ 2063262 h 2352431"/>
                <a:gd name="connsiteX75" fmla="*/ 3799500 w 6034700"/>
                <a:gd name="connsiteY75" fmla="*/ 2078892 h 2352431"/>
                <a:gd name="connsiteX76" fmla="*/ 3822946 w 6034700"/>
                <a:gd name="connsiteY76" fmla="*/ 2086708 h 2352431"/>
                <a:gd name="connsiteX77" fmla="*/ 3862023 w 6034700"/>
                <a:gd name="connsiteY77" fmla="*/ 2094523 h 2352431"/>
                <a:gd name="connsiteX78" fmla="*/ 3893284 w 6034700"/>
                <a:gd name="connsiteY78" fmla="*/ 2110154 h 2352431"/>
                <a:gd name="connsiteX79" fmla="*/ 3947992 w 6034700"/>
                <a:gd name="connsiteY79" fmla="*/ 2125785 h 2352431"/>
                <a:gd name="connsiteX80" fmla="*/ 3971438 w 6034700"/>
                <a:gd name="connsiteY80" fmla="*/ 2133600 h 2352431"/>
                <a:gd name="connsiteX81" fmla="*/ 4026146 w 6034700"/>
                <a:gd name="connsiteY81" fmla="*/ 2149231 h 2352431"/>
                <a:gd name="connsiteX82" fmla="*/ 4049592 w 6034700"/>
                <a:gd name="connsiteY82" fmla="*/ 2164862 h 2352431"/>
                <a:gd name="connsiteX83" fmla="*/ 4119931 w 6034700"/>
                <a:gd name="connsiteY83" fmla="*/ 2180492 h 2352431"/>
                <a:gd name="connsiteX84" fmla="*/ 4143377 w 6034700"/>
                <a:gd name="connsiteY84" fmla="*/ 2188308 h 2352431"/>
                <a:gd name="connsiteX85" fmla="*/ 4237161 w 6034700"/>
                <a:gd name="connsiteY85" fmla="*/ 2203939 h 2352431"/>
                <a:gd name="connsiteX86" fmla="*/ 4284054 w 6034700"/>
                <a:gd name="connsiteY86" fmla="*/ 2219569 h 2352431"/>
                <a:gd name="connsiteX87" fmla="*/ 4307500 w 6034700"/>
                <a:gd name="connsiteY87" fmla="*/ 2227385 h 2352431"/>
                <a:gd name="connsiteX88" fmla="*/ 4346577 w 6034700"/>
                <a:gd name="connsiteY88" fmla="*/ 2235200 h 2352431"/>
                <a:gd name="connsiteX89" fmla="*/ 4370023 w 6034700"/>
                <a:gd name="connsiteY89" fmla="*/ 2243016 h 2352431"/>
                <a:gd name="connsiteX90" fmla="*/ 4424731 w 6034700"/>
                <a:gd name="connsiteY90" fmla="*/ 2250831 h 2352431"/>
                <a:gd name="connsiteX91" fmla="*/ 4534146 w 6034700"/>
                <a:gd name="connsiteY91" fmla="*/ 2282092 h 2352431"/>
                <a:gd name="connsiteX92" fmla="*/ 4737346 w 6034700"/>
                <a:gd name="connsiteY92" fmla="*/ 2297723 h 2352431"/>
                <a:gd name="connsiteX93" fmla="*/ 4807684 w 6034700"/>
                <a:gd name="connsiteY93" fmla="*/ 2305539 h 2352431"/>
                <a:gd name="connsiteX94" fmla="*/ 4838946 w 6034700"/>
                <a:gd name="connsiteY94" fmla="*/ 2313354 h 2352431"/>
                <a:gd name="connsiteX95" fmla="*/ 5049961 w 6034700"/>
                <a:gd name="connsiteY95" fmla="*/ 2321169 h 2352431"/>
                <a:gd name="connsiteX96" fmla="*/ 5104669 w 6034700"/>
                <a:gd name="connsiteY96" fmla="*/ 2328985 h 2352431"/>
                <a:gd name="connsiteX97" fmla="*/ 5151561 w 6034700"/>
                <a:gd name="connsiteY97" fmla="*/ 2336800 h 2352431"/>
                <a:gd name="connsiteX98" fmla="*/ 5229715 w 6034700"/>
                <a:gd name="connsiteY98" fmla="*/ 2344616 h 2352431"/>
                <a:gd name="connsiteX99" fmla="*/ 5284423 w 6034700"/>
                <a:gd name="connsiteY99" fmla="*/ 2352431 h 2352431"/>
                <a:gd name="connsiteX100" fmla="*/ 5550146 w 6034700"/>
                <a:gd name="connsiteY100" fmla="*/ 2336800 h 2352431"/>
                <a:gd name="connsiteX101" fmla="*/ 5573592 w 6034700"/>
                <a:gd name="connsiteY101" fmla="*/ 2328985 h 2352431"/>
                <a:gd name="connsiteX102" fmla="*/ 5636115 w 6034700"/>
                <a:gd name="connsiteY102" fmla="*/ 2321169 h 2352431"/>
                <a:gd name="connsiteX103" fmla="*/ 5698638 w 6034700"/>
                <a:gd name="connsiteY103" fmla="*/ 2305539 h 2352431"/>
                <a:gd name="connsiteX104" fmla="*/ 5753346 w 6034700"/>
                <a:gd name="connsiteY104" fmla="*/ 2266462 h 2352431"/>
                <a:gd name="connsiteX105" fmla="*/ 5800238 w 6034700"/>
                <a:gd name="connsiteY105" fmla="*/ 2235200 h 2352431"/>
                <a:gd name="connsiteX106" fmla="*/ 5823684 w 6034700"/>
                <a:gd name="connsiteY106" fmla="*/ 2219569 h 2352431"/>
                <a:gd name="connsiteX107" fmla="*/ 5847131 w 6034700"/>
                <a:gd name="connsiteY107" fmla="*/ 2203939 h 2352431"/>
                <a:gd name="connsiteX108" fmla="*/ 5862761 w 6034700"/>
                <a:gd name="connsiteY108" fmla="*/ 2180492 h 2352431"/>
                <a:gd name="connsiteX109" fmla="*/ 5886207 w 6034700"/>
                <a:gd name="connsiteY109" fmla="*/ 2164862 h 2352431"/>
                <a:gd name="connsiteX110" fmla="*/ 5917469 w 6034700"/>
                <a:gd name="connsiteY110" fmla="*/ 2117969 h 2352431"/>
                <a:gd name="connsiteX111" fmla="*/ 5933100 w 6034700"/>
                <a:gd name="connsiteY111" fmla="*/ 2094523 h 2352431"/>
                <a:gd name="connsiteX112" fmla="*/ 5948731 w 6034700"/>
                <a:gd name="connsiteY112" fmla="*/ 2071077 h 2352431"/>
                <a:gd name="connsiteX113" fmla="*/ 5979992 w 6034700"/>
                <a:gd name="connsiteY113" fmla="*/ 2000739 h 2352431"/>
                <a:gd name="connsiteX114" fmla="*/ 5995623 w 6034700"/>
                <a:gd name="connsiteY114" fmla="*/ 1953846 h 2352431"/>
                <a:gd name="connsiteX115" fmla="*/ 6003438 w 6034700"/>
                <a:gd name="connsiteY115" fmla="*/ 1930400 h 2352431"/>
                <a:gd name="connsiteX116" fmla="*/ 6011254 w 6034700"/>
                <a:gd name="connsiteY116" fmla="*/ 1899139 h 2352431"/>
                <a:gd name="connsiteX117" fmla="*/ 6026884 w 6034700"/>
                <a:gd name="connsiteY117" fmla="*/ 1852246 h 2352431"/>
                <a:gd name="connsiteX118" fmla="*/ 6034700 w 6034700"/>
                <a:gd name="connsiteY118" fmla="*/ 1828800 h 2352431"/>
                <a:gd name="connsiteX119" fmla="*/ 6019069 w 6034700"/>
                <a:gd name="connsiteY119" fmla="*/ 1602154 h 2352431"/>
                <a:gd name="connsiteX120" fmla="*/ 6003438 w 6034700"/>
                <a:gd name="connsiteY120" fmla="*/ 1555262 h 2352431"/>
                <a:gd name="connsiteX121" fmla="*/ 5964361 w 6034700"/>
                <a:gd name="connsiteY121" fmla="*/ 1508369 h 2352431"/>
                <a:gd name="connsiteX122" fmla="*/ 5940915 w 6034700"/>
                <a:gd name="connsiteY122" fmla="*/ 1492739 h 2352431"/>
                <a:gd name="connsiteX123" fmla="*/ 5847131 w 6034700"/>
                <a:gd name="connsiteY123" fmla="*/ 1414585 h 2352431"/>
                <a:gd name="connsiteX124" fmla="*/ 5800238 w 6034700"/>
                <a:gd name="connsiteY124" fmla="*/ 1383323 h 2352431"/>
                <a:gd name="connsiteX125" fmla="*/ 5761161 w 6034700"/>
                <a:gd name="connsiteY125" fmla="*/ 1367692 h 2352431"/>
                <a:gd name="connsiteX126" fmla="*/ 5737715 w 6034700"/>
                <a:gd name="connsiteY126" fmla="*/ 1359877 h 2352431"/>
                <a:gd name="connsiteX127" fmla="*/ 5706454 w 6034700"/>
                <a:gd name="connsiteY127" fmla="*/ 1344246 h 2352431"/>
                <a:gd name="connsiteX128" fmla="*/ 5675192 w 6034700"/>
                <a:gd name="connsiteY128" fmla="*/ 1320800 h 2352431"/>
                <a:gd name="connsiteX129" fmla="*/ 5628300 w 6034700"/>
                <a:gd name="connsiteY129" fmla="*/ 1312985 h 2352431"/>
                <a:gd name="connsiteX130" fmla="*/ 5597038 w 6034700"/>
                <a:gd name="connsiteY130" fmla="*/ 1305169 h 2352431"/>
                <a:gd name="connsiteX131" fmla="*/ 5565777 w 6034700"/>
                <a:gd name="connsiteY131" fmla="*/ 1289539 h 2352431"/>
                <a:gd name="connsiteX132" fmla="*/ 5495438 w 6034700"/>
                <a:gd name="connsiteY132" fmla="*/ 1250462 h 2352431"/>
                <a:gd name="connsiteX133" fmla="*/ 5471992 w 6034700"/>
                <a:gd name="connsiteY133" fmla="*/ 1242646 h 2352431"/>
                <a:gd name="connsiteX134" fmla="*/ 5448546 w 6034700"/>
                <a:gd name="connsiteY134" fmla="*/ 1227016 h 2352431"/>
                <a:gd name="connsiteX135" fmla="*/ 5425100 w 6034700"/>
                <a:gd name="connsiteY135" fmla="*/ 1219200 h 2352431"/>
                <a:gd name="connsiteX136" fmla="*/ 5378207 w 6034700"/>
                <a:gd name="connsiteY136" fmla="*/ 1187939 h 2352431"/>
                <a:gd name="connsiteX137" fmla="*/ 5323500 w 6034700"/>
                <a:gd name="connsiteY137" fmla="*/ 1164492 h 2352431"/>
                <a:gd name="connsiteX138" fmla="*/ 5276607 w 6034700"/>
                <a:gd name="connsiteY138" fmla="*/ 1133231 h 2352431"/>
                <a:gd name="connsiteX139" fmla="*/ 5221900 w 6034700"/>
                <a:gd name="connsiteY139" fmla="*/ 1117600 h 2352431"/>
                <a:gd name="connsiteX140" fmla="*/ 5198454 w 6034700"/>
                <a:gd name="connsiteY140" fmla="*/ 1101969 h 2352431"/>
                <a:gd name="connsiteX141" fmla="*/ 5175007 w 6034700"/>
                <a:gd name="connsiteY141" fmla="*/ 1094154 h 2352431"/>
                <a:gd name="connsiteX142" fmla="*/ 5143746 w 6034700"/>
                <a:gd name="connsiteY142" fmla="*/ 1078523 h 2352431"/>
                <a:gd name="connsiteX143" fmla="*/ 5120300 w 6034700"/>
                <a:gd name="connsiteY143" fmla="*/ 1070708 h 2352431"/>
                <a:gd name="connsiteX144" fmla="*/ 5089038 w 6034700"/>
                <a:gd name="connsiteY144" fmla="*/ 1055077 h 2352431"/>
                <a:gd name="connsiteX145" fmla="*/ 5065592 w 6034700"/>
                <a:gd name="connsiteY145" fmla="*/ 1047262 h 2352431"/>
                <a:gd name="connsiteX146" fmla="*/ 5010884 w 6034700"/>
                <a:gd name="connsiteY146" fmla="*/ 1023816 h 2352431"/>
                <a:gd name="connsiteX147" fmla="*/ 4963992 w 6034700"/>
                <a:gd name="connsiteY147" fmla="*/ 1000369 h 2352431"/>
                <a:gd name="connsiteX148" fmla="*/ 4940546 w 6034700"/>
                <a:gd name="connsiteY148" fmla="*/ 984739 h 2352431"/>
                <a:gd name="connsiteX149" fmla="*/ 4917100 w 6034700"/>
                <a:gd name="connsiteY149" fmla="*/ 976923 h 2352431"/>
                <a:gd name="connsiteX150" fmla="*/ 4862392 w 6034700"/>
                <a:gd name="connsiteY150" fmla="*/ 945662 h 2352431"/>
                <a:gd name="connsiteX151" fmla="*/ 4807684 w 6034700"/>
                <a:gd name="connsiteY151" fmla="*/ 922216 h 2352431"/>
                <a:gd name="connsiteX152" fmla="*/ 4760792 w 6034700"/>
                <a:gd name="connsiteY152" fmla="*/ 890954 h 2352431"/>
                <a:gd name="connsiteX153" fmla="*/ 4737346 w 6034700"/>
                <a:gd name="connsiteY153" fmla="*/ 875323 h 2352431"/>
                <a:gd name="connsiteX154" fmla="*/ 4690454 w 6034700"/>
                <a:gd name="connsiteY154" fmla="*/ 836246 h 2352431"/>
                <a:gd name="connsiteX155" fmla="*/ 4651377 w 6034700"/>
                <a:gd name="connsiteY155" fmla="*/ 789354 h 2352431"/>
                <a:gd name="connsiteX156" fmla="*/ 4620115 w 6034700"/>
                <a:gd name="connsiteY156" fmla="*/ 742462 h 2352431"/>
                <a:gd name="connsiteX157" fmla="*/ 4588854 w 6034700"/>
                <a:gd name="connsiteY157" fmla="*/ 695569 h 2352431"/>
                <a:gd name="connsiteX158" fmla="*/ 4573223 w 6034700"/>
                <a:gd name="connsiteY158" fmla="*/ 672123 h 2352431"/>
                <a:gd name="connsiteX159" fmla="*/ 4565407 w 6034700"/>
                <a:gd name="connsiteY159" fmla="*/ 648677 h 2352431"/>
                <a:gd name="connsiteX160" fmla="*/ 4534146 w 6034700"/>
                <a:gd name="connsiteY160" fmla="*/ 601785 h 2352431"/>
                <a:gd name="connsiteX161" fmla="*/ 4526331 w 6034700"/>
                <a:gd name="connsiteY161" fmla="*/ 578339 h 2352431"/>
                <a:gd name="connsiteX162" fmla="*/ 4495069 w 6034700"/>
                <a:gd name="connsiteY162" fmla="*/ 531446 h 2352431"/>
                <a:gd name="connsiteX163" fmla="*/ 4455992 w 6034700"/>
                <a:gd name="connsiteY163" fmla="*/ 461108 h 2352431"/>
                <a:gd name="connsiteX164" fmla="*/ 4448177 w 6034700"/>
                <a:gd name="connsiteY164" fmla="*/ 437662 h 2352431"/>
                <a:gd name="connsiteX165" fmla="*/ 4440361 w 6034700"/>
                <a:gd name="connsiteY165" fmla="*/ 406400 h 2352431"/>
                <a:gd name="connsiteX166" fmla="*/ 4424731 w 6034700"/>
                <a:gd name="connsiteY166" fmla="*/ 382954 h 2352431"/>
                <a:gd name="connsiteX167" fmla="*/ 4409100 w 6034700"/>
                <a:gd name="connsiteY167" fmla="*/ 328246 h 2352431"/>
                <a:gd name="connsiteX168" fmla="*/ 4393469 w 6034700"/>
                <a:gd name="connsiteY168" fmla="*/ 304800 h 2352431"/>
                <a:gd name="connsiteX169" fmla="*/ 4370023 w 6034700"/>
                <a:gd name="connsiteY169" fmla="*/ 257908 h 2352431"/>
                <a:gd name="connsiteX170" fmla="*/ 4346577 w 6034700"/>
                <a:gd name="connsiteY170" fmla="*/ 234462 h 2352431"/>
                <a:gd name="connsiteX171" fmla="*/ 4315315 w 6034700"/>
                <a:gd name="connsiteY171" fmla="*/ 187569 h 2352431"/>
                <a:gd name="connsiteX172" fmla="*/ 4291869 w 6034700"/>
                <a:gd name="connsiteY172" fmla="*/ 164123 h 2352431"/>
                <a:gd name="connsiteX173" fmla="*/ 4276238 w 6034700"/>
                <a:gd name="connsiteY173" fmla="*/ 140677 h 2352431"/>
                <a:gd name="connsiteX174" fmla="*/ 4198084 w 6034700"/>
                <a:gd name="connsiteY174" fmla="*/ 85969 h 2352431"/>
                <a:gd name="connsiteX175" fmla="*/ 4174638 w 6034700"/>
                <a:gd name="connsiteY175" fmla="*/ 70339 h 2352431"/>
                <a:gd name="connsiteX176" fmla="*/ 4151192 w 6034700"/>
                <a:gd name="connsiteY176" fmla="*/ 62523 h 2352431"/>
                <a:gd name="connsiteX177" fmla="*/ 4088669 w 6034700"/>
                <a:gd name="connsiteY177" fmla="*/ 31262 h 2352431"/>
                <a:gd name="connsiteX178" fmla="*/ 4033961 w 6034700"/>
                <a:gd name="connsiteY178" fmla="*/ 15631 h 2352431"/>
                <a:gd name="connsiteX179" fmla="*/ 3979254 w 6034700"/>
                <a:gd name="connsiteY179" fmla="*/ 0 h 2352431"/>
                <a:gd name="connsiteX180" fmla="*/ 3510331 w 6034700"/>
                <a:gd name="connsiteY180" fmla="*/ 7816 h 2352431"/>
                <a:gd name="connsiteX181" fmla="*/ 3463438 w 6034700"/>
                <a:gd name="connsiteY181" fmla="*/ 15631 h 2352431"/>
                <a:gd name="connsiteX182" fmla="*/ 3377469 w 6034700"/>
                <a:gd name="connsiteY182" fmla="*/ 23446 h 2352431"/>
                <a:gd name="connsiteX183" fmla="*/ 3322761 w 6034700"/>
                <a:gd name="connsiteY183" fmla="*/ 39077 h 2352431"/>
                <a:gd name="connsiteX184" fmla="*/ 3275869 w 6034700"/>
                <a:gd name="connsiteY184" fmla="*/ 54708 h 2352431"/>
                <a:gd name="connsiteX185" fmla="*/ 3252423 w 6034700"/>
                <a:gd name="connsiteY185" fmla="*/ 62523 h 2352431"/>
                <a:gd name="connsiteX186" fmla="*/ 3197715 w 6034700"/>
                <a:gd name="connsiteY186" fmla="*/ 85969 h 2352431"/>
                <a:gd name="connsiteX187" fmla="*/ 3127377 w 6034700"/>
                <a:gd name="connsiteY187" fmla="*/ 109416 h 2352431"/>
                <a:gd name="connsiteX188" fmla="*/ 3103931 w 6034700"/>
                <a:gd name="connsiteY188" fmla="*/ 117231 h 2352431"/>
                <a:gd name="connsiteX189" fmla="*/ 3072669 w 6034700"/>
                <a:gd name="connsiteY189" fmla="*/ 125046 h 2352431"/>
                <a:gd name="connsiteX190" fmla="*/ 3025777 w 6034700"/>
                <a:gd name="connsiteY190" fmla="*/ 140677 h 2352431"/>
                <a:gd name="connsiteX191" fmla="*/ 2947623 w 6034700"/>
                <a:gd name="connsiteY191" fmla="*/ 164123 h 2352431"/>
                <a:gd name="connsiteX192" fmla="*/ 2924177 w 6034700"/>
                <a:gd name="connsiteY192" fmla="*/ 171939 h 2352431"/>
                <a:gd name="connsiteX193" fmla="*/ 2900731 w 6034700"/>
                <a:gd name="connsiteY193" fmla="*/ 187569 h 2352431"/>
                <a:gd name="connsiteX194" fmla="*/ 2846023 w 6034700"/>
                <a:gd name="connsiteY194" fmla="*/ 203200 h 2352431"/>
                <a:gd name="connsiteX195" fmla="*/ 2822577 w 6034700"/>
                <a:gd name="connsiteY195" fmla="*/ 218831 h 2352431"/>
                <a:gd name="connsiteX196" fmla="*/ 2791315 w 6034700"/>
                <a:gd name="connsiteY196" fmla="*/ 226646 h 2352431"/>
                <a:gd name="connsiteX197" fmla="*/ 2767869 w 6034700"/>
                <a:gd name="connsiteY197" fmla="*/ 234462 h 2352431"/>
                <a:gd name="connsiteX198" fmla="*/ 2736607 w 6034700"/>
                <a:gd name="connsiteY198" fmla="*/ 242277 h 2352431"/>
                <a:gd name="connsiteX199" fmla="*/ 2681900 w 6034700"/>
                <a:gd name="connsiteY199" fmla="*/ 257908 h 2352431"/>
                <a:gd name="connsiteX200" fmla="*/ 2642823 w 6034700"/>
                <a:gd name="connsiteY200" fmla="*/ 265723 h 2352431"/>
                <a:gd name="connsiteX201" fmla="*/ 2619377 w 6034700"/>
                <a:gd name="connsiteY201" fmla="*/ 273539 h 2352431"/>
                <a:gd name="connsiteX202" fmla="*/ 2572484 w 6034700"/>
                <a:gd name="connsiteY202" fmla="*/ 281354 h 2352431"/>
                <a:gd name="connsiteX203" fmla="*/ 2549038 w 6034700"/>
                <a:gd name="connsiteY203" fmla="*/ 289169 h 2352431"/>
                <a:gd name="connsiteX204" fmla="*/ 2478700 w 6034700"/>
                <a:gd name="connsiteY204" fmla="*/ 304800 h 2352431"/>
                <a:gd name="connsiteX205" fmla="*/ 2416177 w 6034700"/>
                <a:gd name="connsiteY205" fmla="*/ 328246 h 2352431"/>
                <a:gd name="connsiteX206" fmla="*/ 2392731 w 6034700"/>
                <a:gd name="connsiteY206" fmla="*/ 343877 h 2352431"/>
                <a:gd name="connsiteX207" fmla="*/ 2338023 w 6034700"/>
                <a:gd name="connsiteY207" fmla="*/ 351692 h 2352431"/>
                <a:gd name="connsiteX208" fmla="*/ 2275500 w 6034700"/>
                <a:gd name="connsiteY208" fmla="*/ 367323 h 2352431"/>
                <a:gd name="connsiteX209" fmla="*/ 2166084 w 6034700"/>
                <a:gd name="connsiteY209" fmla="*/ 382954 h 2352431"/>
                <a:gd name="connsiteX210" fmla="*/ 2111377 w 6034700"/>
                <a:gd name="connsiteY210" fmla="*/ 398585 h 2352431"/>
                <a:gd name="connsiteX211" fmla="*/ 2001961 w 6034700"/>
                <a:gd name="connsiteY211" fmla="*/ 429846 h 2352431"/>
                <a:gd name="connsiteX212" fmla="*/ 1955069 w 6034700"/>
                <a:gd name="connsiteY212" fmla="*/ 445477 h 2352431"/>
                <a:gd name="connsiteX213" fmla="*/ 1923807 w 6034700"/>
                <a:gd name="connsiteY213" fmla="*/ 453292 h 2352431"/>
                <a:gd name="connsiteX214" fmla="*/ 1900361 w 6034700"/>
                <a:gd name="connsiteY214" fmla="*/ 461108 h 2352431"/>
                <a:gd name="connsiteX215" fmla="*/ 1830023 w 6034700"/>
                <a:gd name="connsiteY215" fmla="*/ 468923 h 2352431"/>
                <a:gd name="connsiteX216" fmla="*/ 1736238 w 6034700"/>
                <a:gd name="connsiteY216" fmla="*/ 484554 h 2352431"/>
                <a:gd name="connsiteX217" fmla="*/ 1478331 w 6034700"/>
                <a:gd name="connsiteY217" fmla="*/ 508000 h 2352431"/>
                <a:gd name="connsiteX218" fmla="*/ 1400177 w 6034700"/>
                <a:gd name="connsiteY218" fmla="*/ 523631 h 2352431"/>
                <a:gd name="connsiteX219" fmla="*/ 1368915 w 6034700"/>
                <a:gd name="connsiteY219" fmla="*/ 531446 h 2352431"/>
                <a:gd name="connsiteX220" fmla="*/ 1126638 w 6034700"/>
                <a:gd name="connsiteY220" fmla="*/ 547077 h 2352431"/>
                <a:gd name="connsiteX221" fmla="*/ 657715 w 6034700"/>
                <a:gd name="connsiteY221" fmla="*/ 562708 h 2352431"/>
                <a:gd name="connsiteX222" fmla="*/ 618638 w 6034700"/>
                <a:gd name="connsiteY222"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71561 w 6034700"/>
                <a:gd name="connsiteY9" fmla="*/ 906585 h 2352431"/>
                <a:gd name="connsiteX10" fmla="*/ 55931 w 6034700"/>
                <a:gd name="connsiteY10" fmla="*/ 953477 h 2352431"/>
                <a:gd name="connsiteX11" fmla="*/ 48115 w 6034700"/>
                <a:gd name="connsiteY11" fmla="*/ 976923 h 2352431"/>
                <a:gd name="connsiteX12" fmla="*/ 32484 w 6034700"/>
                <a:gd name="connsiteY12" fmla="*/ 1000369 h 2352431"/>
                <a:gd name="connsiteX13" fmla="*/ 16854 w 6034700"/>
                <a:gd name="connsiteY13" fmla="*/ 1125416 h 2352431"/>
                <a:gd name="connsiteX14" fmla="*/ 9038 w 6034700"/>
                <a:gd name="connsiteY14" fmla="*/ 1156677 h 2352431"/>
                <a:gd name="connsiteX15" fmla="*/ 9038 w 6034700"/>
                <a:gd name="connsiteY15" fmla="*/ 1484923 h 2352431"/>
                <a:gd name="connsiteX16" fmla="*/ 16854 w 6034700"/>
                <a:gd name="connsiteY16" fmla="*/ 1508369 h 2352431"/>
                <a:gd name="connsiteX17" fmla="*/ 40300 w 6034700"/>
                <a:gd name="connsiteY17" fmla="*/ 1586523 h 2352431"/>
                <a:gd name="connsiteX18" fmla="*/ 48115 w 6034700"/>
                <a:gd name="connsiteY18" fmla="*/ 1609969 h 2352431"/>
                <a:gd name="connsiteX19" fmla="*/ 71561 w 6034700"/>
                <a:gd name="connsiteY19" fmla="*/ 1625600 h 2352431"/>
                <a:gd name="connsiteX20" fmla="*/ 102823 w 6034700"/>
                <a:gd name="connsiteY20" fmla="*/ 1695939 h 2352431"/>
                <a:gd name="connsiteX21" fmla="*/ 126269 w 6034700"/>
                <a:gd name="connsiteY21" fmla="*/ 1719385 h 2352431"/>
                <a:gd name="connsiteX22" fmla="*/ 173161 w 6034700"/>
                <a:gd name="connsiteY22" fmla="*/ 1750646 h 2352431"/>
                <a:gd name="connsiteX23" fmla="*/ 235684 w 6034700"/>
                <a:gd name="connsiteY23" fmla="*/ 1781908 h 2352431"/>
                <a:gd name="connsiteX24" fmla="*/ 298207 w 6034700"/>
                <a:gd name="connsiteY24" fmla="*/ 1813169 h 2352431"/>
                <a:gd name="connsiteX25" fmla="*/ 352915 w 6034700"/>
                <a:gd name="connsiteY25" fmla="*/ 1828800 h 2352431"/>
                <a:gd name="connsiteX26" fmla="*/ 399807 w 6034700"/>
                <a:gd name="connsiteY26" fmla="*/ 1844431 h 2352431"/>
                <a:gd name="connsiteX27" fmla="*/ 423254 w 6034700"/>
                <a:gd name="connsiteY27" fmla="*/ 1860062 h 2352431"/>
                <a:gd name="connsiteX28" fmla="*/ 501407 w 6034700"/>
                <a:gd name="connsiteY28" fmla="*/ 1883508 h 2352431"/>
                <a:gd name="connsiteX29" fmla="*/ 524854 w 6034700"/>
                <a:gd name="connsiteY29" fmla="*/ 1899139 h 2352431"/>
                <a:gd name="connsiteX30" fmla="*/ 587377 w 6034700"/>
                <a:gd name="connsiteY30" fmla="*/ 1914769 h 2352431"/>
                <a:gd name="connsiteX31" fmla="*/ 634269 w 6034700"/>
                <a:gd name="connsiteY31" fmla="*/ 1930400 h 2352431"/>
                <a:gd name="connsiteX32" fmla="*/ 657715 w 6034700"/>
                <a:gd name="connsiteY32" fmla="*/ 1938216 h 2352431"/>
                <a:gd name="connsiteX33" fmla="*/ 681161 w 6034700"/>
                <a:gd name="connsiteY33" fmla="*/ 1946031 h 2352431"/>
                <a:gd name="connsiteX34" fmla="*/ 704607 w 6034700"/>
                <a:gd name="connsiteY34" fmla="*/ 1961662 h 2352431"/>
                <a:gd name="connsiteX35" fmla="*/ 759315 w 6034700"/>
                <a:gd name="connsiteY35" fmla="*/ 1977292 h 2352431"/>
                <a:gd name="connsiteX36" fmla="*/ 806207 w 6034700"/>
                <a:gd name="connsiteY36" fmla="*/ 1992923 h 2352431"/>
                <a:gd name="connsiteX37" fmla="*/ 860915 w 6034700"/>
                <a:gd name="connsiteY37" fmla="*/ 2016369 h 2352431"/>
                <a:gd name="connsiteX38" fmla="*/ 931254 w 6034700"/>
                <a:gd name="connsiteY38" fmla="*/ 2024185 h 2352431"/>
                <a:gd name="connsiteX39" fmla="*/ 1001592 w 6034700"/>
                <a:gd name="connsiteY39" fmla="*/ 2047631 h 2352431"/>
                <a:gd name="connsiteX40" fmla="*/ 1025038 w 6034700"/>
                <a:gd name="connsiteY40" fmla="*/ 2055446 h 2352431"/>
                <a:gd name="connsiteX41" fmla="*/ 1095377 w 6034700"/>
                <a:gd name="connsiteY41" fmla="*/ 2063262 h 2352431"/>
                <a:gd name="connsiteX42" fmla="*/ 1189161 w 6034700"/>
                <a:gd name="connsiteY42" fmla="*/ 2086708 h 2352431"/>
                <a:gd name="connsiteX43" fmla="*/ 1251684 w 6034700"/>
                <a:gd name="connsiteY43" fmla="*/ 2102339 h 2352431"/>
                <a:gd name="connsiteX44" fmla="*/ 1345469 w 6034700"/>
                <a:gd name="connsiteY44" fmla="*/ 2110154 h 2352431"/>
                <a:gd name="connsiteX45" fmla="*/ 1423623 w 6034700"/>
                <a:gd name="connsiteY45" fmla="*/ 2125785 h 2352431"/>
                <a:gd name="connsiteX46" fmla="*/ 1462700 w 6034700"/>
                <a:gd name="connsiteY46" fmla="*/ 2133600 h 2352431"/>
                <a:gd name="connsiteX47" fmla="*/ 1493961 w 6034700"/>
                <a:gd name="connsiteY47" fmla="*/ 2141416 h 2352431"/>
                <a:gd name="connsiteX48" fmla="*/ 1704977 w 6034700"/>
                <a:gd name="connsiteY48" fmla="*/ 2157046 h 2352431"/>
                <a:gd name="connsiteX49" fmla="*/ 1783131 w 6034700"/>
                <a:gd name="connsiteY49" fmla="*/ 2164862 h 2352431"/>
                <a:gd name="connsiteX50" fmla="*/ 1837838 w 6034700"/>
                <a:gd name="connsiteY50" fmla="*/ 2180492 h 2352431"/>
                <a:gd name="connsiteX51" fmla="*/ 1861284 w 6034700"/>
                <a:gd name="connsiteY51" fmla="*/ 2188308 h 2352431"/>
                <a:gd name="connsiteX52" fmla="*/ 1931623 w 6034700"/>
                <a:gd name="connsiteY52" fmla="*/ 2196123 h 2352431"/>
                <a:gd name="connsiteX53" fmla="*/ 2072300 w 6034700"/>
                <a:gd name="connsiteY53" fmla="*/ 2211754 h 2352431"/>
                <a:gd name="connsiteX54" fmla="*/ 2236423 w 6034700"/>
                <a:gd name="connsiteY54" fmla="*/ 2219569 h 2352431"/>
                <a:gd name="connsiteX55" fmla="*/ 2392731 w 6034700"/>
                <a:gd name="connsiteY55" fmla="*/ 2211754 h 2352431"/>
                <a:gd name="connsiteX56" fmla="*/ 2431807 w 6034700"/>
                <a:gd name="connsiteY56" fmla="*/ 2203939 h 2352431"/>
                <a:gd name="connsiteX57" fmla="*/ 2486515 w 6034700"/>
                <a:gd name="connsiteY57" fmla="*/ 2188308 h 2352431"/>
                <a:gd name="connsiteX58" fmla="*/ 2556854 w 6034700"/>
                <a:gd name="connsiteY58" fmla="*/ 2180492 h 2352431"/>
                <a:gd name="connsiteX59" fmla="*/ 2580300 w 6034700"/>
                <a:gd name="connsiteY59" fmla="*/ 2172677 h 2352431"/>
                <a:gd name="connsiteX60" fmla="*/ 2603746 w 6034700"/>
                <a:gd name="connsiteY60" fmla="*/ 2157046 h 2352431"/>
                <a:gd name="connsiteX61" fmla="*/ 2689715 w 6034700"/>
                <a:gd name="connsiteY61" fmla="*/ 2149231 h 2352431"/>
                <a:gd name="connsiteX62" fmla="*/ 2744423 w 6034700"/>
                <a:gd name="connsiteY62" fmla="*/ 2133600 h 2352431"/>
                <a:gd name="connsiteX63" fmla="*/ 2830392 w 6034700"/>
                <a:gd name="connsiteY63" fmla="*/ 2125785 h 2352431"/>
                <a:gd name="connsiteX64" fmla="*/ 2877284 w 6034700"/>
                <a:gd name="connsiteY64" fmla="*/ 2110154 h 2352431"/>
                <a:gd name="connsiteX65" fmla="*/ 2908546 w 6034700"/>
                <a:gd name="connsiteY65" fmla="*/ 2102339 h 2352431"/>
                <a:gd name="connsiteX66" fmla="*/ 2955438 w 6034700"/>
                <a:gd name="connsiteY66" fmla="*/ 2086708 h 2352431"/>
                <a:gd name="connsiteX67" fmla="*/ 3119561 w 6034700"/>
                <a:gd name="connsiteY67" fmla="*/ 2071077 h 2352431"/>
                <a:gd name="connsiteX68" fmla="*/ 3174269 w 6034700"/>
                <a:gd name="connsiteY68" fmla="*/ 2055446 h 2352431"/>
                <a:gd name="connsiteX69" fmla="*/ 3221161 w 6034700"/>
                <a:gd name="connsiteY69" fmla="*/ 2039816 h 2352431"/>
                <a:gd name="connsiteX70" fmla="*/ 3244607 w 6034700"/>
                <a:gd name="connsiteY70" fmla="*/ 2032000 h 2352431"/>
                <a:gd name="connsiteX71" fmla="*/ 3651007 w 6034700"/>
                <a:gd name="connsiteY71" fmla="*/ 2039816 h 2352431"/>
                <a:gd name="connsiteX72" fmla="*/ 3690084 w 6034700"/>
                <a:gd name="connsiteY72" fmla="*/ 2047631 h 2352431"/>
                <a:gd name="connsiteX73" fmla="*/ 3752607 w 6034700"/>
                <a:gd name="connsiteY73" fmla="*/ 2063262 h 2352431"/>
                <a:gd name="connsiteX74" fmla="*/ 3799500 w 6034700"/>
                <a:gd name="connsiteY74" fmla="*/ 2078892 h 2352431"/>
                <a:gd name="connsiteX75" fmla="*/ 3822946 w 6034700"/>
                <a:gd name="connsiteY75" fmla="*/ 2086708 h 2352431"/>
                <a:gd name="connsiteX76" fmla="*/ 3862023 w 6034700"/>
                <a:gd name="connsiteY76" fmla="*/ 2094523 h 2352431"/>
                <a:gd name="connsiteX77" fmla="*/ 3893284 w 6034700"/>
                <a:gd name="connsiteY77" fmla="*/ 2110154 h 2352431"/>
                <a:gd name="connsiteX78" fmla="*/ 3947992 w 6034700"/>
                <a:gd name="connsiteY78" fmla="*/ 2125785 h 2352431"/>
                <a:gd name="connsiteX79" fmla="*/ 3971438 w 6034700"/>
                <a:gd name="connsiteY79" fmla="*/ 2133600 h 2352431"/>
                <a:gd name="connsiteX80" fmla="*/ 4026146 w 6034700"/>
                <a:gd name="connsiteY80" fmla="*/ 2149231 h 2352431"/>
                <a:gd name="connsiteX81" fmla="*/ 4049592 w 6034700"/>
                <a:gd name="connsiteY81" fmla="*/ 2164862 h 2352431"/>
                <a:gd name="connsiteX82" fmla="*/ 4119931 w 6034700"/>
                <a:gd name="connsiteY82" fmla="*/ 2180492 h 2352431"/>
                <a:gd name="connsiteX83" fmla="*/ 4143377 w 6034700"/>
                <a:gd name="connsiteY83" fmla="*/ 2188308 h 2352431"/>
                <a:gd name="connsiteX84" fmla="*/ 4237161 w 6034700"/>
                <a:gd name="connsiteY84" fmla="*/ 2203939 h 2352431"/>
                <a:gd name="connsiteX85" fmla="*/ 4284054 w 6034700"/>
                <a:gd name="connsiteY85" fmla="*/ 2219569 h 2352431"/>
                <a:gd name="connsiteX86" fmla="*/ 4307500 w 6034700"/>
                <a:gd name="connsiteY86" fmla="*/ 2227385 h 2352431"/>
                <a:gd name="connsiteX87" fmla="*/ 4346577 w 6034700"/>
                <a:gd name="connsiteY87" fmla="*/ 2235200 h 2352431"/>
                <a:gd name="connsiteX88" fmla="*/ 4370023 w 6034700"/>
                <a:gd name="connsiteY88" fmla="*/ 2243016 h 2352431"/>
                <a:gd name="connsiteX89" fmla="*/ 4424731 w 6034700"/>
                <a:gd name="connsiteY89" fmla="*/ 2250831 h 2352431"/>
                <a:gd name="connsiteX90" fmla="*/ 4534146 w 6034700"/>
                <a:gd name="connsiteY90" fmla="*/ 2282092 h 2352431"/>
                <a:gd name="connsiteX91" fmla="*/ 4737346 w 6034700"/>
                <a:gd name="connsiteY91" fmla="*/ 2297723 h 2352431"/>
                <a:gd name="connsiteX92" fmla="*/ 4807684 w 6034700"/>
                <a:gd name="connsiteY92" fmla="*/ 2305539 h 2352431"/>
                <a:gd name="connsiteX93" fmla="*/ 4838946 w 6034700"/>
                <a:gd name="connsiteY93" fmla="*/ 2313354 h 2352431"/>
                <a:gd name="connsiteX94" fmla="*/ 5049961 w 6034700"/>
                <a:gd name="connsiteY94" fmla="*/ 2321169 h 2352431"/>
                <a:gd name="connsiteX95" fmla="*/ 5104669 w 6034700"/>
                <a:gd name="connsiteY95" fmla="*/ 2328985 h 2352431"/>
                <a:gd name="connsiteX96" fmla="*/ 5151561 w 6034700"/>
                <a:gd name="connsiteY96" fmla="*/ 2336800 h 2352431"/>
                <a:gd name="connsiteX97" fmla="*/ 5229715 w 6034700"/>
                <a:gd name="connsiteY97" fmla="*/ 2344616 h 2352431"/>
                <a:gd name="connsiteX98" fmla="*/ 5284423 w 6034700"/>
                <a:gd name="connsiteY98" fmla="*/ 2352431 h 2352431"/>
                <a:gd name="connsiteX99" fmla="*/ 5550146 w 6034700"/>
                <a:gd name="connsiteY99" fmla="*/ 2336800 h 2352431"/>
                <a:gd name="connsiteX100" fmla="*/ 5573592 w 6034700"/>
                <a:gd name="connsiteY100" fmla="*/ 2328985 h 2352431"/>
                <a:gd name="connsiteX101" fmla="*/ 5636115 w 6034700"/>
                <a:gd name="connsiteY101" fmla="*/ 2321169 h 2352431"/>
                <a:gd name="connsiteX102" fmla="*/ 5698638 w 6034700"/>
                <a:gd name="connsiteY102" fmla="*/ 2305539 h 2352431"/>
                <a:gd name="connsiteX103" fmla="*/ 5753346 w 6034700"/>
                <a:gd name="connsiteY103" fmla="*/ 2266462 h 2352431"/>
                <a:gd name="connsiteX104" fmla="*/ 5800238 w 6034700"/>
                <a:gd name="connsiteY104" fmla="*/ 2235200 h 2352431"/>
                <a:gd name="connsiteX105" fmla="*/ 5823684 w 6034700"/>
                <a:gd name="connsiteY105" fmla="*/ 2219569 h 2352431"/>
                <a:gd name="connsiteX106" fmla="*/ 5847131 w 6034700"/>
                <a:gd name="connsiteY106" fmla="*/ 2203939 h 2352431"/>
                <a:gd name="connsiteX107" fmla="*/ 5862761 w 6034700"/>
                <a:gd name="connsiteY107" fmla="*/ 2180492 h 2352431"/>
                <a:gd name="connsiteX108" fmla="*/ 5886207 w 6034700"/>
                <a:gd name="connsiteY108" fmla="*/ 2164862 h 2352431"/>
                <a:gd name="connsiteX109" fmla="*/ 5917469 w 6034700"/>
                <a:gd name="connsiteY109" fmla="*/ 2117969 h 2352431"/>
                <a:gd name="connsiteX110" fmla="*/ 5933100 w 6034700"/>
                <a:gd name="connsiteY110" fmla="*/ 2094523 h 2352431"/>
                <a:gd name="connsiteX111" fmla="*/ 5948731 w 6034700"/>
                <a:gd name="connsiteY111" fmla="*/ 2071077 h 2352431"/>
                <a:gd name="connsiteX112" fmla="*/ 5979992 w 6034700"/>
                <a:gd name="connsiteY112" fmla="*/ 2000739 h 2352431"/>
                <a:gd name="connsiteX113" fmla="*/ 5995623 w 6034700"/>
                <a:gd name="connsiteY113" fmla="*/ 1953846 h 2352431"/>
                <a:gd name="connsiteX114" fmla="*/ 6003438 w 6034700"/>
                <a:gd name="connsiteY114" fmla="*/ 1930400 h 2352431"/>
                <a:gd name="connsiteX115" fmla="*/ 6011254 w 6034700"/>
                <a:gd name="connsiteY115" fmla="*/ 1899139 h 2352431"/>
                <a:gd name="connsiteX116" fmla="*/ 6026884 w 6034700"/>
                <a:gd name="connsiteY116" fmla="*/ 1852246 h 2352431"/>
                <a:gd name="connsiteX117" fmla="*/ 6034700 w 6034700"/>
                <a:gd name="connsiteY117" fmla="*/ 1828800 h 2352431"/>
                <a:gd name="connsiteX118" fmla="*/ 6019069 w 6034700"/>
                <a:gd name="connsiteY118" fmla="*/ 1602154 h 2352431"/>
                <a:gd name="connsiteX119" fmla="*/ 6003438 w 6034700"/>
                <a:gd name="connsiteY119" fmla="*/ 1555262 h 2352431"/>
                <a:gd name="connsiteX120" fmla="*/ 5964361 w 6034700"/>
                <a:gd name="connsiteY120" fmla="*/ 1508369 h 2352431"/>
                <a:gd name="connsiteX121" fmla="*/ 5940915 w 6034700"/>
                <a:gd name="connsiteY121" fmla="*/ 1492739 h 2352431"/>
                <a:gd name="connsiteX122" fmla="*/ 5847131 w 6034700"/>
                <a:gd name="connsiteY122" fmla="*/ 1414585 h 2352431"/>
                <a:gd name="connsiteX123" fmla="*/ 5800238 w 6034700"/>
                <a:gd name="connsiteY123" fmla="*/ 1383323 h 2352431"/>
                <a:gd name="connsiteX124" fmla="*/ 5761161 w 6034700"/>
                <a:gd name="connsiteY124" fmla="*/ 1367692 h 2352431"/>
                <a:gd name="connsiteX125" fmla="*/ 5737715 w 6034700"/>
                <a:gd name="connsiteY125" fmla="*/ 1359877 h 2352431"/>
                <a:gd name="connsiteX126" fmla="*/ 5706454 w 6034700"/>
                <a:gd name="connsiteY126" fmla="*/ 1344246 h 2352431"/>
                <a:gd name="connsiteX127" fmla="*/ 5675192 w 6034700"/>
                <a:gd name="connsiteY127" fmla="*/ 1320800 h 2352431"/>
                <a:gd name="connsiteX128" fmla="*/ 5628300 w 6034700"/>
                <a:gd name="connsiteY128" fmla="*/ 1312985 h 2352431"/>
                <a:gd name="connsiteX129" fmla="*/ 5597038 w 6034700"/>
                <a:gd name="connsiteY129" fmla="*/ 1305169 h 2352431"/>
                <a:gd name="connsiteX130" fmla="*/ 5565777 w 6034700"/>
                <a:gd name="connsiteY130" fmla="*/ 1289539 h 2352431"/>
                <a:gd name="connsiteX131" fmla="*/ 5495438 w 6034700"/>
                <a:gd name="connsiteY131" fmla="*/ 1250462 h 2352431"/>
                <a:gd name="connsiteX132" fmla="*/ 5471992 w 6034700"/>
                <a:gd name="connsiteY132" fmla="*/ 1242646 h 2352431"/>
                <a:gd name="connsiteX133" fmla="*/ 5448546 w 6034700"/>
                <a:gd name="connsiteY133" fmla="*/ 1227016 h 2352431"/>
                <a:gd name="connsiteX134" fmla="*/ 5425100 w 6034700"/>
                <a:gd name="connsiteY134" fmla="*/ 1219200 h 2352431"/>
                <a:gd name="connsiteX135" fmla="*/ 5378207 w 6034700"/>
                <a:gd name="connsiteY135" fmla="*/ 1187939 h 2352431"/>
                <a:gd name="connsiteX136" fmla="*/ 5323500 w 6034700"/>
                <a:gd name="connsiteY136" fmla="*/ 1164492 h 2352431"/>
                <a:gd name="connsiteX137" fmla="*/ 5276607 w 6034700"/>
                <a:gd name="connsiteY137" fmla="*/ 1133231 h 2352431"/>
                <a:gd name="connsiteX138" fmla="*/ 5221900 w 6034700"/>
                <a:gd name="connsiteY138" fmla="*/ 1117600 h 2352431"/>
                <a:gd name="connsiteX139" fmla="*/ 5198454 w 6034700"/>
                <a:gd name="connsiteY139" fmla="*/ 1101969 h 2352431"/>
                <a:gd name="connsiteX140" fmla="*/ 5175007 w 6034700"/>
                <a:gd name="connsiteY140" fmla="*/ 1094154 h 2352431"/>
                <a:gd name="connsiteX141" fmla="*/ 5143746 w 6034700"/>
                <a:gd name="connsiteY141" fmla="*/ 1078523 h 2352431"/>
                <a:gd name="connsiteX142" fmla="*/ 5120300 w 6034700"/>
                <a:gd name="connsiteY142" fmla="*/ 1070708 h 2352431"/>
                <a:gd name="connsiteX143" fmla="*/ 5089038 w 6034700"/>
                <a:gd name="connsiteY143" fmla="*/ 1055077 h 2352431"/>
                <a:gd name="connsiteX144" fmla="*/ 5065592 w 6034700"/>
                <a:gd name="connsiteY144" fmla="*/ 1047262 h 2352431"/>
                <a:gd name="connsiteX145" fmla="*/ 5010884 w 6034700"/>
                <a:gd name="connsiteY145" fmla="*/ 1023816 h 2352431"/>
                <a:gd name="connsiteX146" fmla="*/ 4963992 w 6034700"/>
                <a:gd name="connsiteY146" fmla="*/ 1000369 h 2352431"/>
                <a:gd name="connsiteX147" fmla="*/ 4940546 w 6034700"/>
                <a:gd name="connsiteY147" fmla="*/ 984739 h 2352431"/>
                <a:gd name="connsiteX148" fmla="*/ 4917100 w 6034700"/>
                <a:gd name="connsiteY148" fmla="*/ 976923 h 2352431"/>
                <a:gd name="connsiteX149" fmla="*/ 4862392 w 6034700"/>
                <a:gd name="connsiteY149" fmla="*/ 945662 h 2352431"/>
                <a:gd name="connsiteX150" fmla="*/ 4807684 w 6034700"/>
                <a:gd name="connsiteY150" fmla="*/ 922216 h 2352431"/>
                <a:gd name="connsiteX151" fmla="*/ 4760792 w 6034700"/>
                <a:gd name="connsiteY151" fmla="*/ 890954 h 2352431"/>
                <a:gd name="connsiteX152" fmla="*/ 4737346 w 6034700"/>
                <a:gd name="connsiteY152" fmla="*/ 875323 h 2352431"/>
                <a:gd name="connsiteX153" fmla="*/ 4690454 w 6034700"/>
                <a:gd name="connsiteY153" fmla="*/ 836246 h 2352431"/>
                <a:gd name="connsiteX154" fmla="*/ 4651377 w 6034700"/>
                <a:gd name="connsiteY154" fmla="*/ 789354 h 2352431"/>
                <a:gd name="connsiteX155" fmla="*/ 4620115 w 6034700"/>
                <a:gd name="connsiteY155" fmla="*/ 742462 h 2352431"/>
                <a:gd name="connsiteX156" fmla="*/ 4588854 w 6034700"/>
                <a:gd name="connsiteY156" fmla="*/ 695569 h 2352431"/>
                <a:gd name="connsiteX157" fmla="*/ 4573223 w 6034700"/>
                <a:gd name="connsiteY157" fmla="*/ 672123 h 2352431"/>
                <a:gd name="connsiteX158" fmla="*/ 4565407 w 6034700"/>
                <a:gd name="connsiteY158" fmla="*/ 648677 h 2352431"/>
                <a:gd name="connsiteX159" fmla="*/ 4534146 w 6034700"/>
                <a:gd name="connsiteY159" fmla="*/ 601785 h 2352431"/>
                <a:gd name="connsiteX160" fmla="*/ 4526331 w 6034700"/>
                <a:gd name="connsiteY160" fmla="*/ 578339 h 2352431"/>
                <a:gd name="connsiteX161" fmla="*/ 4495069 w 6034700"/>
                <a:gd name="connsiteY161" fmla="*/ 531446 h 2352431"/>
                <a:gd name="connsiteX162" fmla="*/ 4455992 w 6034700"/>
                <a:gd name="connsiteY162" fmla="*/ 461108 h 2352431"/>
                <a:gd name="connsiteX163" fmla="*/ 4448177 w 6034700"/>
                <a:gd name="connsiteY163" fmla="*/ 437662 h 2352431"/>
                <a:gd name="connsiteX164" fmla="*/ 4440361 w 6034700"/>
                <a:gd name="connsiteY164" fmla="*/ 406400 h 2352431"/>
                <a:gd name="connsiteX165" fmla="*/ 4424731 w 6034700"/>
                <a:gd name="connsiteY165" fmla="*/ 382954 h 2352431"/>
                <a:gd name="connsiteX166" fmla="*/ 4409100 w 6034700"/>
                <a:gd name="connsiteY166" fmla="*/ 328246 h 2352431"/>
                <a:gd name="connsiteX167" fmla="*/ 4393469 w 6034700"/>
                <a:gd name="connsiteY167" fmla="*/ 304800 h 2352431"/>
                <a:gd name="connsiteX168" fmla="*/ 4370023 w 6034700"/>
                <a:gd name="connsiteY168" fmla="*/ 257908 h 2352431"/>
                <a:gd name="connsiteX169" fmla="*/ 4346577 w 6034700"/>
                <a:gd name="connsiteY169" fmla="*/ 234462 h 2352431"/>
                <a:gd name="connsiteX170" fmla="*/ 4315315 w 6034700"/>
                <a:gd name="connsiteY170" fmla="*/ 187569 h 2352431"/>
                <a:gd name="connsiteX171" fmla="*/ 4291869 w 6034700"/>
                <a:gd name="connsiteY171" fmla="*/ 164123 h 2352431"/>
                <a:gd name="connsiteX172" fmla="*/ 4276238 w 6034700"/>
                <a:gd name="connsiteY172" fmla="*/ 140677 h 2352431"/>
                <a:gd name="connsiteX173" fmla="*/ 4198084 w 6034700"/>
                <a:gd name="connsiteY173" fmla="*/ 85969 h 2352431"/>
                <a:gd name="connsiteX174" fmla="*/ 4174638 w 6034700"/>
                <a:gd name="connsiteY174" fmla="*/ 70339 h 2352431"/>
                <a:gd name="connsiteX175" fmla="*/ 4151192 w 6034700"/>
                <a:gd name="connsiteY175" fmla="*/ 62523 h 2352431"/>
                <a:gd name="connsiteX176" fmla="*/ 4088669 w 6034700"/>
                <a:gd name="connsiteY176" fmla="*/ 31262 h 2352431"/>
                <a:gd name="connsiteX177" fmla="*/ 4033961 w 6034700"/>
                <a:gd name="connsiteY177" fmla="*/ 15631 h 2352431"/>
                <a:gd name="connsiteX178" fmla="*/ 3979254 w 6034700"/>
                <a:gd name="connsiteY178" fmla="*/ 0 h 2352431"/>
                <a:gd name="connsiteX179" fmla="*/ 3510331 w 6034700"/>
                <a:gd name="connsiteY179" fmla="*/ 7816 h 2352431"/>
                <a:gd name="connsiteX180" fmla="*/ 3463438 w 6034700"/>
                <a:gd name="connsiteY180" fmla="*/ 15631 h 2352431"/>
                <a:gd name="connsiteX181" fmla="*/ 3377469 w 6034700"/>
                <a:gd name="connsiteY181" fmla="*/ 23446 h 2352431"/>
                <a:gd name="connsiteX182" fmla="*/ 3322761 w 6034700"/>
                <a:gd name="connsiteY182" fmla="*/ 39077 h 2352431"/>
                <a:gd name="connsiteX183" fmla="*/ 3275869 w 6034700"/>
                <a:gd name="connsiteY183" fmla="*/ 54708 h 2352431"/>
                <a:gd name="connsiteX184" fmla="*/ 3252423 w 6034700"/>
                <a:gd name="connsiteY184" fmla="*/ 62523 h 2352431"/>
                <a:gd name="connsiteX185" fmla="*/ 3197715 w 6034700"/>
                <a:gd name="connsiteY185" fmla="*/ 85969 h 2352431"/>
                <a:gd name="connsiteX186" fmla="*/ 3127377 w 6034700"/>
                <a:gd name="connsiteY186" fmla="*/ 109416 h 2352431"/>
                <a:gd name="connsiteX187" fmla="*/ 3103931 w 6034700"/>
                <a:gd name="connsiteY187" fmla="*/ 117231 h 2352431"/>
                <a:gd name="connsiteX188" fmla="*/ 3072669 w 6034700"/>
                <a:gd name="connsiteY188" fmla="*/ 125046 h 2352431"/>
                <a:gd name="connsiteX189" fmla="*/ 3025777 w 6034700"/>
                <a:gd name="connsiteY189" fmla="*/ 140677 h 2352431"/>
                <a:gd name="connsiteX190" fmla="*/ 2947623 w 6034700"/>
                <a:gd name="connsiteY190" fmla="*/ 164123 h 2352431"/>
                <a:gd name="connsiteX191" fmla="*/ 2924177 w 6034700"/>
                <a:gd name="connsiteY191" fmla="*/ 171939 h 2352431"/>
                <a:gd name="connsiteX192" fmla="*/ 2900731 w 6034700"/>
                <a:gd name="connsiteY192" fmla="*/ 187569 h 2352431"/>
                <a:gd name="connsiteX193" fmla="*/ 2846023 w 6034700"/>
                <a:gd name="connsiteY193" fmla="*/ 203200 h 2352431"/>
                <a:gd name="connsiteX194" fmla="*/ 2822577 w 6034700"/>
                <a:gd name="connsiteY194" fmla="*/ 218831 h 2352431"/>
                <a:gd name="connsiteX195" fmla="*/ 2791315 w 6034700"/>
                <a:gd name="connsiteY195" fmla="*/ 226646 h 2352431"/>
                <a:gd name="connsiteX196" fmla="*/ 2767869 w 6034700"/>
                <a:gd name="connsiteY196" fmla="*/ 234462 h 2352431"/>
                <a:gd name="connsiteX197" fmla="*/ 2736607 w 6034700"/>
                <a:gd name="connsiteY197" fmla="*/ 242277 h 2352431"/>
                <a:gd name="connsiteX198" fmla="*/ 2681900 w 6034700"/>
                <a:gd name="connsiteY198" fmla="*/ 257908 h 2352431"/>
                <a:gd name="connsiteX199" fmla="*/ 2642823 w 6034700"/>
                <a:gd name="connsiteY199" fmla="*/ 265723 h 2352431"/>
                <a:gd name="connsiteX200" fmla="*/ 2619377 w 6034700"/>
                <a:gd name="connsiteY200" fmla="*/ 273539 h 2352431"/>
                <a:gd name="connsiteX201" fmla="*/ 2572484 w 6034700"/>
                <a:gd name="connsiteY201" fmla="*/ 281354 h 2352431"/>
                <a:gd name="connsiteX202" fmla="*/ 2549038 w 6034700"/>
                <a:gd name="connsiteY202" fmla="*/ 289169 h 2352431"/>
                <a:gd name="connsiteX203" fmla="*/ 2478700 w 6034700"/>
                <a:gd name="connsiteY203" fmla="*/ 304800 h 2352431"/>
                <a:gd name="connsiteX204" fmla="*/ 2416177 w 6034700"/>
                <a:gd name="connsiteY204" fmla="*/ 328246 h 2352431"/>
                <a:gd name="connsiteX205" fmla="*/ 2392731 w 6034700"/>
                <a:gd name="connsiteY205" fmla="*/ 343877 h 2352431"/>
                <a:gd name="connsiteX206" fmla="*/ 2338023 w 6034700"/>
                <a:gd name="connsiteY206" fmla="*/ 351692 h 2352431"/>
                <a:gd name="connsiteX207" fmla="*/ 2275500 w 6034700"/>
                <a:gd name="connsiteY207" fmla="*/ 367323 h 2352431"/>
                <a:gd name="connsiteX208" fmla="*/ 2166084 w 6034700"/>
                <a:gd name="connsiteY208" fmla="*/ 382954 h 2352431"/>
                <a:gd name="connsiteX209" fmla="*/ 2111377 w 6034700"/>
                <a:gd name="connsiteY209" fmla="*/ 398585 h 2352431"/>
                <a:gd name="connsiteX210" fmla="*/ 2001961 w 6034700"/>
                <a:gd name="connsiteY210" fmla="*/ 429846 h 2352431"/>
                <a:gd name="connsiteX211" fmla="*/ 1955069 w 6034700"/>
                <a:gd name="connsiteY211" fmla="*/ 445477 h 2352431"/>
                <a:gd name="connsiteX212" fmla="*/ 1923807 w 6034700"/>
                <a:gd name="connsiteY212" fmla="*/ 453292 h 2352431"/>
                <a:gd name="connsiteX213" fmla="*/ 1900361 w 6034700"/>
                <a:gd name="connsiteY213" fmla="*/ 461108 h 2352431"/>
                <a:gd name="connsiteX214" fmla="*/ 1830023 w 6034700"/>
                <a:gd name="connsiteY214" fmla="*/ 468923 h 2352431"/>
                <a:gd name="connsiteX215" fmla="*/ 1736238 w 6034700"/>
                <a:gd name="connsiteY215" fmla="*/ 484554 h 2352431"/>
                <a:gd name="connsiteX216" fmla="*/ 1478331 w 6034700"/>
                <a:gd name="connsiteY216" fmla="*/ 508000 h 2352431"/>
                <a:gd name="connsiteX217" fmla="*/ 1400177 w 6034700"/>
                <a:gd name="connsiteY217" fmla="*/ 523631 h 2352431"/>
                <a:gd name="connsiteX218" fmla="*/ 1368915 w 6034700"/>
                <a:gd name="connsiteY218" fmla="*/ 531446 h 2352431"/>
                <a:gd name="connsiteX219" fmla="*/ 1126638 w 6034700"/>
                <a:gd name="connsiteY219" fmla="*/ 547077 h 2352431"/>
                <a:gd name="connsiteX220" fmla="*/ 657715 w 6034700"/>
                <a:gd name="connsiteY220" fmla="*/ 562708 h 2352431"/>
                <a:gd name="connsiteX221" fmla="*/ 618638 w 6034700"/>
                <a:gd name="connsiteY221"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55931 w 6034700"/>
                <a:gd name="connsiteY9" fmla="*/ 953477 h 2352431"/>
                <a:gd name="connsiteX10" fmla="*/ 48115 w 6034700"/>
                <a:gd name="connsiteY10" fmla="*/ 976923 h 2352431"/>
                <a:gd name="connsiteX11" fmla="*/ 32484 w 6034700"/>
                <a:gd name="connsiteY11" fmla="*/ 1000369 h 2352431"/>
                <a:gd name="connsiteX12" fmla="*/ 16854 w 6034700"/>
                <a:gd name="connsiteY12" fmla="*/ 1125416 h 2352431"/>
                <a:gd name="connsiteX13" fmla="*/ 9038 w 6034700"/>
                <a:gd name="connsiteY13" fmla="*/ 1156677 h 2352431"/>
                <a:gd name="connsiteX14" fmla="*/ 9038 w 6034700"/>
                <a:gd name="connsiteY14" fmla="*/ 1484923 h 2352431"/>
                <a:gd name="connsiteX15" fmla="*/ 16854 w 6034700"/>
                <a:gd name="connsiteY15" fmla="*/ 1508369 h 2352431"/>
                <a:gd name="connsiteX16" fmla="*/ 40300 w 6034700"/>
                <a:gd name="connsiteY16" fmla="*/ 1586523 h 2352431"/>
                <a:gd name="connsiteX17" fmla="*/ 48115 w 6034700"/>
                <a:gd name="connsiteY17" fmla="*/ 1609969 h 2352431"/>
                <a:gd name="connsiteX18" fmla="*/ 71561 w 6034700"/>
                <a:gd name="connsiteY18" fmla="*/ 1625600 h 2352431"/>
                <a:gd name="connsiteX19" fmla="*/ 102823 w 6034700"/>
                <a:gd name="connsiteY19" fmla="*/ 1695939 h 2352431"/>
                <a:gd name="connsiteX20" fmla="*/ 126269 w 6034700"/>
                <a:gd name="connsiteY20" fmla="*/ 1719385 h 2352431"/>
                <a:gd name="connsiteX21" fmla="*/ 173161 w 6034700"/>
                <a:gd name="connsiteY21" fmla="*/ 1750646 h 2352431"/>
                <a:gd name="connsiteX22" fmla="*/ 235684 w 6034700"/>
                <a:gd name="connsiteY22" fmla="*/ 1781908 h 2352431"/>
                <a:gd name="connsiteX23" fmla="*/ 298207 w 6034700"/>
                <a:gd name="connsiteY23" fmla="*/ 1813169 h 2352431"/>
                <a:gd name="connsiteX24" fmla="*/ 352915 w 6034700"/>
                <a:gd name="connsiteY24" fmla="*/ 1828800 h 2352431"/>
                <a:gd name="connsiteX25" fmla="*/ 399807 w 6034700"/>
                <a:gd name="connsiteY25" fmla="*/ 1844431 h 2352431"/>
                <a:gd name="connsiteX26" fmla="*/ 423254 w 6034700"/>
                <a:gd name="connsiteY26" fmla="*/ 1860062 h 2352431"/>
                <a:gd name="connsiteX27" fmla="*/ 501407 w 6034700"/>
                <a:gd name="connsiteY27" fmla="*/ 1883508 h 2352431"/>
                <a:gd name="connsiteX28" fmla="*/ 524854 w 6034700"/>
                <a:gd name="connsiteY28" fmla="*/ 1899139 h 2352431"/>
                <a:gd name="connsiteX29" fmla="*/ 587377 w 6034700"/>
                <a:gd name="connsiteY29" fmla="*/ 1914769 h 2352431"/>
                <a:gd name="connsiteX30" fmla="*/ 634269 w 6034700"/>
                <a:gd name="connsiteY30" fmla="*/ 1930400 h 2352431"/>
                <a:gd name="connsiteX31" fmla="*/ 657715 w 6034700"/>
                <a:gd name="connsiteY31" fmla="*/ 1938216 h 2352431"/>
                <a:gd name="connsiteX32" fmla="*/ 681161 w 6034700"/>
                <a:gd name="connsiteY32" fmla="*/ 1946031 h 2352431"/>
                <a:gd name="connsiteX33" fmla="*/ 704607 w 6034700"/>
                <a:gd name="connsiteY33" fmla="*/ 1961662 h 2352431"/>
                <a:gd name="connsiteX34" fmla="*/ 759315 w 6034700"/>
                <a:gd name="connsiteY34" fmla="*/ 1977292 h 2352431"/>
                <a:gd name="connsiteX35" fmla="*/ 806207 w 6034700"/>
                <a:gd name="connsiteY35" fmla="*/ 1992923 h 2352431"/>
                <a:gd name="connsiteX36" fmla="*/ 860915 w 6034700"/>
                <a:gd name="connsiteY36" fmla="*/ 2016369 h 2352431"/>
                <a:gd name="connsiteX37" fmla="*/ 931254 w 6034700"/>
                <a:gd name="connsiteY37" fmla="*/ 2024185 h 2352431"/>
                <a:gd name="connsiteX38" fmla="*/ 1001592 w 6034700"/>
                <a:gd name="connsiteY38" fmla="*/ 2047631 h 2352431"/>
                <a:gd name="connsiteX39" fmla="*/ 1025038 w 6034700"/>
                <a:gd name="connsiteY39" fmla="*/ 2055446 h 2352431"/>
                <a:gd name="connsiteX40" fmla="*/ 1095377 w 6034700"/>
                <a:gd name="connsiteY40" fmla="*/ 2063262 h 2352431"/>
                <a:gd name="connsiteX41" fmla="*/ 1189161 w 6034700"/>
                <a:gd name="connsiteY41" fmla="*/ 2086708 h 2352431"/>
                <a:gd name="connsiteX42" fmla="*/ 1251684 w 6034700"/>
                <a:gd name="connsiteY42" fmla="*/ 2102339 h 2352431"/>
                <a:gd name="connsiteX43" fmla="*/ 1345469 w 6034700"/>
                <a:gd name="connsiteY43" fmla="*/ 2110154 h 2352431"/>
                <a:gd name="connsiteX44" fmla="*/ 1423623 w 6034700"/>
                <a:gd name="connsiteY44" fmla="*/ 2125785 h 2352431"/>
                <a:gd name="connsiteX45" fmla="*/ 1462700 w 6034700"/>
                <a:gd name="connsiteY45" fmla="*/ 2133600 h 2352431"/>
                <a:gd name="connsiteX46" fmla="*/ 1493961 w 6034700"/>
                <a:gd name="connsiteY46" fmla="*/ 2141416 h 2352431"/>
                <a:gd name="connsiteX47" fmla="*/ 1704977 w 6034700"/>
                <a:gd name="connsiteY47" fmla="*/ 2157046 h 2352431"/>
                <a:gd name="connsiteX48" fmla="*/ 1783131 w 6034700"/>
                <a:gd name="connsiteY48" fmla="*/ 2164862 h 2352431"/>
                <a:gd name="connsiteX49" fmla="*/ 1837838 w 6034700"/>
                <a:gd name="connsiteY49" fmla="*/ 2180492 h 2352431"/>
                <a:gd name="connsiteX50" fmla="*/ 1861284 w 6034700"/>
                <a:gd name="connsiteY50" fmla="*/ 2188308 h 2352431"/>
                <a:gd name="connsiteX51" fmla="*/ 1931623 w 6034700"/>
                <a:gd name="connsiteY51" fmla="*/ 2196123 h 2352431"/>
                <a:gd name="connsiteX52" fmla="*/ 2072300 w 6034700"/>
                <a:gd name="connsiteY52" fmla="*/ 2211754 h 2352431"/>
                <a:gd name="connsiteX53" fmla="*/ 2236423 w 6034700"/>
                <a:gd name="connsiteY53" fmla="*/ 2219569 h 2352431"/>
                <a:gd name="connsiteX54" fmla="*/ 2392731 w 6034700"/>
                <a:gd name="connsiteY54" fmla="*/ 2211754 h 2352431"/>
                <a:gd name="connsiteX55" fmla="*/ 2431807 w 6034700"/>
                <a:gd name="connsiteY55" fmla="*/ 2203939 h 2352431"/>
                <a:gd name="connsiteX56" fmla="*/ 2486515 w 6034700"/>
                <a:gd name="connsiteY56" fmla="*/ 2188308 h 2352431"/>
                <a:gd name="connsiteX57" fmla="*/ 2556854 w 6034700"/>
                <a:gd name="connsiteY57" fmla="*/ 2180492 h 2352431"/>
                <a:gd name="connsiteX58" fmla="*/ 2580300 w 6034700"/>
                <a:gd name="connsiteY58" fmla="*/ 2172677 h 2352431"/>
                <a:gd name="connsiteX59" fmla="*/ 2603746 w 6034700"/>
                <a:gd name="connsiteY59" fmla="*/ 2157046 h 2352431"/>
                <a:gd name="connsiteX60" fmla="*/ 2689715 w 6034700"/>
                <a:gd name="connsiteY60" fmla="*/ 2149231 h 2352431"/>
                <a:gd name="connsiteX61" fmla="*/ 2744423 w 6034700"/>
                <a:gd name="connsiteY61" fmla="*/ 2133600 h 2352431"/>
                <a:gd name="connsiteX62" fmla="*/ 2830392 w 6034700"/>
                <a:gd name="connsiteY62" fmla="*/ 2125785 h 2352431"/>
                <a:gd name="connsiteX63" fmla="*/ 2877284 w 6034700"/>
                <a:gd name="connsiteY63" fmla="*/ 2110154 h 2352431"/>
                <a:gd name="connsiteX64" fmla="*/ 2908546 w 6034700"/>
                <a:gd name="connsiteY64" fmla="*/ 2102339 h 2352431"/>
                <a:gd name="connsiteX65" fmla="*/ 2955438 w 6034700"/>
                <a:gd name="connsiteY65" fmla="*/ 2086708 h 2352431"/>
                <a:gd name="connsiteX66" fmla="*/ 3119561 w 6034700"/>
                <a:gd name="connsiteY66" fmla="*/ 2071077 h 2352431"/>
                <a:gd name="connsiteX67" fmla="*/ 3174269 w 6034700"/>
                <a:gd name="connsiteY67" fmla="*/ 2055446 h 2352431"/>
                <a:gd name="connsiteX68" fmla="*/ 3221161 w 6034700"/>
                <a:gd name="connsiteY68" fmla="*/ 2039816 h 2352431"/>
                <a:gd name="connsiteX69" fmla="*/ 3244607 w 6034700"/>
                <a:gd name="connsiteY69" fmla="*/ 2032000 h 2352431"/>
                <a:gd name="connsiteX70" fmla="*/ 3651007 w 6034700"/>
                <a:gd name="connsiteY70" fmla="*/ 2039816 h 2352431"/>
                <a:gd name="connsiteX71" fmla="*/ 3690084 w 6034700"/>
                <a:gd name="connsiteY71" fmla="*/ 2047631 h 2352431"/>
                <a:gd name="connsiteX72" fmla="*/ 3752607 w 6034700"/>
                <a:gd name="connsiteY72" fmla="*/ 2063262 h 2352431"/>
                <a:gd name="connsiteX73" fmla="*/ 3799500 w 6034700"/>
                <a:gd name="connsiteY73" fmla="*/ 2078892 h 2352431"/>
                <a:gd name="connsiteX74" fmla="*/ 3822946 w 6034700"/>
                <a:gd name="connsiteY74" fmla="*/ 2086708 h 2352431"/>
                <a:gd name="connsiteX75" fmla="*/ 3862023 w 6034700"/>
                <a:gd name="connsiteY75" fmla="*/ 2094523 h 2352431"/>
                <a:gd name="connsiteX76" fmla="*/ 3893284 w 6034700"/>
                <a:gd name="connsiteY76" fmla="*/ 2110154 h 2352431"/>
                <a:gd name="connsiteX77" fmla="*/ 3947992 w 6034700"/>
                <a:gd name="connsiteY77" fmla="*/ 2125785 h 2352431"/>
                <a:gd name="connsiteX78" fmla="*/ 3971438 w 6034700"/>
                <a:gd name="connsiteY78" fmla="*/ 2133600 h 2352431"/>
                <a:gd name="connsiteX79" fmla="*/ 4026146 w 6034700"/>
                <a:gd name="connsiteY79" fmla="*/ 2149231 h 2352431"/>
                <a:gd name="connsiteX80" fmla="*/ 4049592 w 6034700"/>
                <a:gd name="connsiteY80" fmla="*/ 2164862 h 2352431"/>
                <a:gd name="connsiteX81" fmla="*/ 4119931 w 6034700"/>
                <a:gd name="connsiteY81" fmla="*/ 2180492 h 2352431"/>
                <a:gd name="connsiteX82" fmla="*/ 4143377 w 6034700"/>
                <a:gd name="connsiteY82" fmla="*/ 2188308 h 2352431"/>
                <a:gd name="connsiteX83" fmla="*/ 4237161 w 6034700"/>
                <a:gd name="connsiteY83" fmla="*/ 2203939 h 2352431"/>
                <a:gd name="connsiteX84" fmla="*/ 4284054 w 6034700"/>
                <a:gd name="connsiteY84" fmla="*/ 2219569 h 2352431"/>
                <a:gd name="connsiteX85" fmla="*/ 4307500 w 6034700"/>
                <a:gd name="connsiteY85" fmla="*/ 2227385 h 2352431"/>
                <a:gd name="connsiteX86" fmla="*/ 4346577 w 6034700"/>
                <a:gd name="connsiteY86" fmla="*/ 2235200 h 2352431"/>
                <a:gd name="connsiteX87" fmla="*/ 4370023 w 6034700"/>
                <a:gd name="connsiteY87" fmla="*/ 2243016 h 2352431"/>
                <a:gd name="connsiteX88" fmla="*/ 4424731 w 6034700"/>
                <a:gd name="connsiteY88" fmla="*/ 2250831 h 2352431"/>
                <a:gd name="connsiteX89" fmla="*/ 4534146 w 6034700"/>
                <a:gd name="connsiteY89" fmla="*/ 2282092 h 2352431"/>
                <a:gd name="connsiteX90" fmla="*/ 4737346 w 6034700"/>
                <a:gd name="connsiteY90" fmla="*/ 2297723 h 2352431"/>
                <a:gd name="connsiteX91" fmla="*/ 4807684 w 6034700"/>
                <a:gd name="connsiteY91" fmla="*/ 2305539 h 2352431"/>
                <a:gd name="connsiteX92" fmla="*/ 4838946 w 6034700"/>
                <a:gd name="connsiteY92" fmla="*/ 2313354 h 2352431"/>
                <a:gd name="connsiteX93" fmla="*/ 5049961 w 6034700"/>
                <a:gd name="connsiteY93" fmla="*/ 2321169 h 2352431"/>
                <a:gd name="connsiteX94" fmla="*/ 5104669 w 6034700"/>
                <a:gd name="connsiteY94" fmla="*/ 2328985 h 2352431"/>
                <a:gd name="connsiteX95" fmla="*/ 5151561 w 6034700"/>
                <a:gd name="connsiteY95" fmla="*/ 2336800 h 2352431"/>
                <a:gd name="connsiteX96" fmla="*/ 5229715 w 6034700"/>
                <a:gd name="connsiteY96" fmla="*/ 2344616 h 2352431"/>
                <a:gd name="connsiteX97" fmla="*/ 5284423 w 6034700"/>
                <a:gd name="connsiteY97" fmla="*/ 2352431 h 2352431"/>
                <a:gd name="connsiteX98" fmla="*/ 5550146 w 6034700"/>
                <a:gd name="connsiteY98" fmla="*/ 2336800 h 2352431"/>
                <a:gd name="connsiteX99" fmla="*/ 5573592 w 6034700"/>
                <a:gd name="connsiteY99" fmla="*/ 2328985 h 2352431"/>
                <a:gd name="connsiteX100" fmla="*/ 5636115 w 6034700"/>
                <a:gd name="connsiteY100" fmla="*/ 2321169 h 2352431"/>
                <a:gd name="connsiteX101" fmla="*/ 5698638 w 6034700"/>
                <a:gd name="connsiteY101" fmla="*/ 2305539 h 2352431"/>
                <a:gd name="connsiteX102" fmla="*/ 5753346 w 6034700"/>
                <a:gd name="connsiteY102" fmla="*/ 2266462 h 2352431"/>
                <a:gd name="connsiteX103" fmla="*/ 5800238 w 6034700"/>
                <a:gd name="connsiteY103" fmla="*/ 2235200 h 2352431"/>
                <a:gd name="connsiteX104" fmla="*/ 5823684 w 6034700"/>
                <a:gd name="connsiteY104" fmla="*/ 2219569 h 2352431"/>
                <a:gd name="connsiteX105" fmla="*/ 5847131 w 6034700"/>
                <a:gd name="connsiteY105" fmla="*/ 2203939 h 2352431"/>
                <a:gd name="connsiteX106" fmla="*/ 5862761 w 6034700"/>
                <a:gd name="connsiteY106" fmla="*/ 2180492 h 2352431"/>
                <a:gd name="connsiteX107" fmla="*/ 5886207 w 6034700"/>
                <a:gd name="connsiteY107" fmla="*/ 2164862 h 2352431"/>
                <a:gd name="connsiteX108" fmla="*/ 5917469 w 6034700"/>
                <a:gd name="connsiteY108" fmla="*/ 2117969 h 2352431"/>
                <a:gd name="connsiteX109" fmla="*/ 5933100 w 6034700"/>
                <a:gd name="connsiteY109" fmla="*/ 2094523 h 2352431"/>
                <a:gd name="connsiteX110" fmla="*/ 5948731 w 6034700"/>
                <a:gd name="connsiteY110" fmla="*/ 2071077 h 2352431"/>
                <a:gd name="connsiteX111" fmla="*/ 5979992 w 6034700"/>
                <a:gd name="connsiteY111" fmla="*/ 2000739 h 2352431"/>
                <a:gd name="connsiteX112" fmla="*/ 5995623 w 6034700"/>
                <a:gd name="connsiteY112" fmla="*/ 1953846 h 2352431"/>
                <a:gd name="connsiteX113" fmla="*/ 6003438 w 6034700"/>
                <a:gd name="connsiteY113" fmla="*/ 1930400 h 2352431"/>
                <a:gd name="connsiteX114" fmla="*/ 6011254 w 6034700"/>
                <a:gd name="connsiteY114" fmla="*/ 1899139 h 2352431"/>
                <a:gd name="connsiteX115" fmla="*/ 6026884 w 6034700"/>
                <a:gd name="connsiteY115" fmla="*/ 1852246 h 2352431"/>
                <a:gd name="connsiteX116" fmla="*/ 6034700 w 6034700"/>
                <a:gd name="connsiteY116" fmla="*/ 1828800 h 2352431"/>
                <a:gd name="connsiteX117" fmla="*/ 6019069 w 6034700"/>
                <a:gd name="connsiteY117" fmla="*/ 1602154 h 2352431"/>
                <a:gd name="connsiteX118" fmla="*/ 6003438 w 6034700"/>
                <a:gd name="connsiteY118" fmla="*/ 1555262 h 2352431"/>
                <a:gd name="connsiteX119" fmla="*/ 5964361 w 6034700"/>
                <a:gd name="connsiteY119" fmla="*/ 1508369 h 2352431"/>
                <a:gd name="connsiteX120" fmla="*/ 5940915 w 6034700"/>
                <a:gd name="connsiteY120" fmla="*/ 1492739 h 2352431"/>
                <a:gd name="connsiteX121" fmla="*/ 5847131 w 6034700"/>
                <a:gd name="connsiteY121" fmla="*/ 1414585 h 2352431"/>
                <a:gd name="connsiteX122" fmla="*/ 5800238 w 6034700"/>
                <a:gd name="connsiteY122" fmla="*/ 1383323 h 2352431"/>
                <a:gd name="connsiteX123" fmla="*/ 5761161 w 6034700"/>
                <a:gd name="connsiteY123" fmla="*/ 1367692 h 2352431"/>
                <a:gd name="connsiteX124" fmla="*/ 5737715 w 6034700"/>
                <a:gd name="connsiteY124" fmla="*/ 1359877 h 2352431"/>
                <a:gd name="connsiteX125" fmla="*/ 5706454 w 6034700"/>
                <a:gd name="connsiteY125" fmla="*/ 1344246 h 2352431"/>
                <a:gd name="connsiteX126" fmla="*/ 5675192 w 6034700"/>
                <a:gd name="connsiteY126" fmla="*/ 1320800 h 2352431"/>
                <a:gd name="connsiteX127" fmla="*/ 5628300 w 6034700"/>
                <a:gd name="connsiteY127" fmla="*/ 1312985 h 2352431"/>
                <a:gd name="connsiteX128" fmla="*/ 5597038 w 6034700"/>
                <a:gd name="connsiteY128" fmla="*/ 1305169 h 2352431"/>
                <a:gd name="connsiteX129" fmla="*/ 5565777 w 6034700"/>
                <a:gd name="connsiteY129" fmla="*/ 1289539 h 2352431"/>
                <a:gd name="connsiteX130" fmla="*/ 5495438 w 6034700"/>
                <a:gd name="connsiteY130" fmla="*/ 1250462 h 2352431"/>
                <a:gd name="connsiteX131" fmla="*/ 5471992 w 6034700"/>
                <a:gd name="connsiteY131" fmla="*/ 1242646 h 2352431"/>
                <a:gd name="connsiteX132" fmla="*/ 5448546 w 6034700"/>
                <a:gd name="connsiteY132" fmla="*/ 1227016 h 2352431"/>
                <a:gd name="connsiteX133" fmla="*/ 5425100 w 6034700"/>
                <a:gd name="connsiteY133" fmla="*/ 1219200 h 2352431"/>
                <a:gd name="connsiteX134" fmla="*/ 5378207 w 6034700"/>
                <a:gd name="connsiteY134" fmla="*/ 1187939 h 2352431"/>
                <a:gd name="connsiteX135" fmla="*/ 5323500 w 6034700"/>
                <a:gd name="connsiteY135" fmla="*/ 1164492 h 2352431"/>
                <a:gd name="connsiteX136" fmla="*/ 5276607 w 6034700"/>
                <a:gd name="connsiteY136" fmla="*/ 1133231 h 2352431"/>
                <a:gd name="connsiteX137" fmla="*/ 5221900 w 6034700"/>
                <a:gd name="connsiteY137" fmla="*/ 1117600 h 2352431"/>
                <a:gd name="connsiteX138" fmla="*/ 5198454 w 6034700"/>
                <a:gd name="connsiteY138" fmla="*/ 1101969 h 2352431"/>
                <a:gd name="connsiteX139" fmla="*/ 5175007 w 6034700"/>
                <a:gd name="connsiteY139" fmla="*/ 1094154 h 2352431"/>
                <a:gd name="connsiteX140" fmla="*/ 5143746 w 6034700"/>
                <a:gd name="connsiteY140" fmla="*/ 1078523 h 2352431"/>
                <a:gd name="connsiteX141" fmla="*/ 5120300 w 6034700"/>
                <a:gd name="connsiteY141" fmla="*/ 1070708 h 2352431"/>
                <a:gd name="connsiteX142" fmla="*/ 5089038 w 6034700"/>
                <a:gd name="connsiteY142" fmla="*/ 1055077 h 2352431"/>
                <a:gd name="connsiteX143" fmla="*/ 5065592 w 6034700"/>
                <a:gd name="connsiteY143" fmla="*/ 1047262 h 2352431"/>
                <a:gd name="connsiteX144" fmla="*/ 5010884 w 6034700"/>
                <a:gd name="connsiteY144" fmla="*/ 1023816 h 2352431"/>
                <a:gd name="connsiteX145" fmla="*/ 4963992 w 6034700"/>
                <a:gd name="connsiteY145" fmla="*/ 1000369 h 2352431"/>
                <a:gd name="connsiteX146" fmla="*/ 4940546 w 6034700"/>
                <a:gd name="connsiteY146" fmla="*/ 984739 h 2352431"/>
                <a:gd name="connsiteX147" fmla="*/ 4917100 w 6034700"/>
                <a:gd name="connsiteY147" fmla="*/ 976923 h 2352431"/>
                <a:gd name="connsiteX148" fmla="*/ 4862392 w 6034700"/>
                <a:gd name="connsiteY148" fmla="*/ 945662 h 2352431"/>
                <a:gd name="connsiteX149" fmla="*/ 4807684 w 6034700"/>
                <a:gd name="connsiteY149" fmla="*/ 922216 h 2352431"/>
                <a:gd name="connsiteX150" fmla="*/ 4760792 w 6034700"/>
                <a:gd name="connsiteY150" fmla="*/ 890954 h 2352431"/>
                <a:gd name="connsiteX151" fmla="*/ 4737346 w 6034700"/>
                <a:gd name="connsiteY151" fmla="*/ 875323 h 2352431"/>
                <a:gd name="connsiteX152" fmla="*/ 4690454 w 6034700"/>
                <a:gd name="connsiteY152" fmla="*/ 836246 h 2352431"/>
                <a:gd name="connsiteX153" fmla="*/ 4651377 w 6034700"/>
                <a:gd name="connsiteY153" fmla="*/ 789354 h 2352431"/>
                <a:gd name="connsiteX154" fmla="*/ 4620115 w 6034700"/>
                <a:gd name="connsiteY154" fmla="*/ 742462 h 2352431"/>
                <a:gd name="connsiteX155" fmla="*/ 4588854 w 6034700"/>
                <a:gd name="connsiteY155" fmla="*/ 695569 h 2352431"/>
                <a:gd name="connsiteX156" fmla="*/ 4573223 w 6034700"/>
                <a:gd name="connsiteY156" fmla="*/ 672123 h 2352431"/>
                <a:gd name="connsiteX157" fmla="*/ 4565407 w 6034700"/>
                <a:gd name="connsiteY157" fmla="*/ 648677 h 2352431"/>
                <a:gd name="connsiteX158" fmla="*/ 4534146 w 6034700"/>
                <a:gd name="connsiteY158" fmla="*/ 601785 h 2352431"/>
                <a:gd name="connsiteX159" fmla="*/ 4526331 w 6034700"/>
                <a:gd name="connsiteY159" fmla="*/ 578339 h 2352431"/>
                <a:gd name="connsiteX160" fmla="*/ 4495069 w 6034700"/>
                <a:gd name="connsiteY160" fmla="*/ 531446 h 2352431"/>
                <a:gd name="connsiteX161" fmla="*/ 4455992 w 6034700"/>
                <a:gd name="connsiteY161" fmla="*/ 461108 h 2352431"/>
                <a:gd name="connsiteX162" fmla="*/ 4448177 w 6034700"/>
                <a:gd name="connsiteY162" fmla="*/ 437662 h 2352431"/>
                <a:gd name="connsiteX163" fmla="*/ 4440361 w 6034700"/>
                <a:gd name="connsiteY163" fmla="*/ 406400 h 2352431"/>
                <a:gd name="connsiteX164" fmla="*/ 4424731 w 6034700"/>
                <a:gd name="connsiteY164" fmla="*/ 382954 h 2352431"/>
                <a:gd name="connsiteX165" fmla="*/ 4409100 w 6034700"/>
                <a:gd name="connsiteY165" fmla="*/ 328246 h 2352431"/>
                <a:gd name="connsiteX166" fmla="*/ 4393469 w 6034700"/>
                <a:gd name="connsiteY166" fmla="*/ 304800 h 2352431"/>
                <a:gd name="connsiteX167" fmla="*/ 4370023 w 6034700"/>
                <a:gd name="connsiteY167" fmla="*/ 257908 h 2352431"/>
                <a:gd name="connsiteX168" fmla="*/ 4346577 w 6034700"/>
                <a:gd name="connsiteY168" fmla="*/ 234462 h 2352431"/>
                <a:gd name="connsiteX169" fmla="*/ 4315315 w 6034700"/>
                <a:gd name="connsiteY169" fmla="*/ 187569 h 2352431"/>
                <a:gd name="connsiteX170" fmla="*/ 4291869 w 6034700"/>
                <a:gd name="connsiteY170" fmla="*/ 164123 h 2352431"/>
                <a:gd name="connsiteX171" fmla="*/ 4276238 w 6034700"/>
                <a:gd name="connsiteY171" fmla="*/ 140677 h 2352431"/>
                <a:gd name="connsiteX172" fmla="*/ 4198084 w 6034700"/>
                <a:gd name="connsiteY172" fmla="*/ 85969 h 2352431"/>
                <a:gd name="connsiteX173" fmla="*/ 4174638 w 6034700"/>
                <a:gd name="connsiteY173" fmla="*/ 70339 h 2352431"/>
                <a:gd name="connsiteX174" fmla="*/ 4151192 w 6034700"/>
                <a:gd name="connsiteY174" fmla="*/ 62523 h 2352431"/>
                <a:gd name="connsiteX175" fmla="*/ 4088669 w 6034700"/>
                <a:gd name="connsiteY175" fmla="*/ 31262 h 2352431"/>
                <a:gd name="connsiteX176" fmla="*/ 4033961 w 6034700"/>
                <a:gd name="connsiteY176" fmla="*/ 15631 h 2352431"/>
                <a:gd name="connsiteX177" fmla="*/ 3979254 w 6034700"/>
                <a:gd name="connsiteY177" fmla="*/ 0 h 2352431"/>
                <a:gd name="connsiteX178" fmla="*/ 3510331 w 6034700"/>
                <a:gd name="connsiteY178" fmla="*/ 7816 h 2352431"/>
                <a:gd name="connsiteX179" fmla="*/ 3463438 w 6034700"/>
                <a:gd name="connsiteY179" fmla="*/ 15631 h 2352431"/>
                <a:gd name="connsiteX180" fmla="*/ 3377469 w 6034700"/>
                <a:gd name="connsiteY180" fmla="*/ 23446 h 2352431"/>
                <a:gd name="connsiteX181" fmla="*/ 3322761 w 6034700"/>
                <a:gd name="connsiteY181" fmla="*/ 39077 h 2352431"/>
                <a:gd name="connsiteX182" fmla="*/ 3275869 w 6034700"/>
                <a:gd name="connsiteY182" fmla="*/ 54708 h 2352431"/>
                <a:gd name="connsiteX183" fmla="*/ 3252423 w 6034700"/>
                <a:gd name="connsiteY183" fmla="*/ 62523 h 2352431"/>
                <a:gd name="connsiteX184" fmla="*/ 3197715 w 6034700"/>
                <a:gd name="connsiteY184" fmla="*/ 85969 h 2352431"/>
                <a:gd name="connsiteX185" fmla="*/ 3127377 w 6034700"/>
                <a:gd name="connsiteY185" fmla="*/ 109416 h 2352431"/>
                <a:gd name="connsiteX186" fmla="*/ 3103931 w 6034700"/>
                <a:gd name="connsiteY186" fmla="*/ 117231 h 2352431"/>
                <a:gd name="connsiteX187" fmla="*/ 3072669 w 6034700"/>
                <a:gd name="connsiteY187" fmla="*/ 125046 h 2352431"/>
                <a:gd name="connsiteX188" fmla="*/ 3025777 w 6034700"/>
                <a:gd name="connsiteY188" fmla="*/ 140677 h 2352431"/>
                <a:gd name="connsiteX189" fmla="*/ 2947623 w 6034700"/>
                <a:gd name="connsiteY189" fmla="*/ 164123 h 2352431"/>
                <a:gd name="connsiteX190" fmla="*/ 2924177 w 6034700"/>
                <a:gd name="connsiteY190" fmla="*/ 171939 h 2352431"/>
                <a:gd name="connsiteX191" fmla="*/ 2900731 w 6034700"/>
                <a:gd name="connsiteY191" fmla="*/ 187569 h 2352431"/>
                <a:gd name="connsiteX192" fmla="*/ 2846023 w 6034700"/>
                <a:gd name="connsiteY192" fmla="*/ 203200 h 2352431"/>
                <a:gd name="connsiteX193" fmla="*/ 2822577 w 6034700"/>
                <a:gd name="connsiteY193" fmla="*/ 218831 h 2352431"/>
                <a:gd name="connsiteX194" fmla="*/ 2791315 w 6034700"/>
                <a:gd name="connsiteY194" fmla="*/ 226646 h 2352431"/>
                <a:gd name="connsiteX195" fmla="*/ 2767869 w 6034700"/>
                <a:gd name="connsiteY195" fmla="*/ 234462 h 2352431"/>
                <a:gd name="connsiteX196" fmla="*/ 2736607 w 6034700"/>
                <a:gd name="connsiteY196" fmla="*/ 242277 h 2352431"/>
                <a:gd name="connsiteX197" fmla="*/ 2681900 w 6034700"/>
                <a:gd name="connsiteY197" fmla="*/ 257908 h 2352431"/>
                <a:gd name="connsiteX198" fmla="*/ 2642823 w 6034700"/>
                <a:gd name="connsiteY198" fmla="*/ 265723 h 2352431"/>
                <a:gd name="connsiteX199" fmla="*/ 2619377 w 6034700"/>
                <a:gd name="connsiteY199" fmla="*/ 273539 h 2352431"/>
                <a:gd name="connsiteX200" fmla="*/ 2572484 w 6034700"/>
                <a:gd name="connsiteY200" fmla="*/ 281354 h 2352431"/>
                <a:gd name="connsiteX201" fmla="*/ 2549038 w 6034700"/>
                <a:gd name="connsiteY201" fmla="*/ 289169 h 2352431"/>
                <a:gd name="connsiteX202" fmla="*/ 2478700 w 6034700"/>
                <a:gd name="connsiteY202" fmla="*/ 304800 h 2352431"/>
                <a:gd name="connsiteX203" fmla="*/ 2416177 w 6034700"/>
                <a:gd name="connsiteY203" fmla="*/ 328246 h 2352431"/>
                <a:gd name="connsiteX204" fmla="*/ 2392731 w 6034700"/>
                <a:gd name="connsiteY204" fmla="*/ 343877 h 2352431"/>
                <a:gd name="connsiteX205" fmla="*/ 2338023 w 6034700"/>
                <a:gd name="connsiteY205" fmla="*/ 351692 h 2352431"/>
                <a:gd name="connsiteX206" fmla="*/ 2275500 w 6034700"/>
                <a:gd name="connsiteY206" fmla="*/ 367323 h 2352431"/>
                <a:gd name="connsiteX207" fmla="*/ 2166084 w 6034700"/>
                <a:gd name="connsiteY207" fmla="*/ 382954 h 2352431"/>
                <a:gd name="connsiteX208" fmla="*/ 2111377 w 6034700"/>
                <a:gd name="connsiteY208" fmla="*/ 398585 h 2352431"/>
                <a:gd name="connsiteX209" fmla="*/ 2001961 w 6034700"/>
                <a:gd name="connsiteY209" fmla="*/ 429846 h 2352431"/>
                <a:gd name="connsiteX210" fmla="*/ 1955069 w 6034700"/>
                <a:gd name="connsiteY210" fmla="*/ 445477 h 2352431"/>
                <a:gd name="connsiteX211" fmla="*/ 1923807 w 6034700"/>
                <a:gd name="connsiteY211" fmla="*/ 453292 h 2352431"/>
                <a:gd name="connsiteX212" fmla="*/ 1900361 w 6034700"/>
                <a:gd name="connsiteY212" fmla="*/ 461108 h 2352431"/>
                <a:gd name="connsiteX213" fmla="*/ 1830023 w 6034700"/>
                <a:gd name="connsiteY213" fmla="*/ 468923 h 2352431"/>
                <a:gd name="connsiteX214" fmla="*/ 1736238 w 6034700"/>
                <a:gd name="connsiteY214" fmla="*/ 484554 h 2352431"/>
                <a:gd name="connsiteX215" fmla="*/ 1478331 w 6034700"/>
                <a:gd name="connsiteY215" fmla="*/ 508000 h 2352431"/>
                <a:gd name="connsiteX216" fmla="*/ 1400177 w 6034700"/>
                <a:gd name="connsiteY216" fmla="*/ 523631 h 2352431"/>
                <a:gd name="connsiteX217" fmla="*/ 1368915 w 6034700"/>
                <a:gd name="connsiteY217" fmla="*/ 531446 h 2352431"/>
                <a:gd name="connsiteX218" fmla="*/ 1126638 w 6034700"/>
                <a:gd name="connsiteY218" fmla="*/ 547077 h 2352431"/>
                <a:gd name="connsiteX219" fmla="*/ 657715 w 6034700"/>
                <a:gd name="connsiteY219" fmla="*/ 562708 h 2352431"/>
                <a:gd name="connsiteX220" fmla="*/ 618638 w 6034700"/>
                <a:gd name="connsiteY220"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55931 w 6034700"/>
                <a:gd name="connsiteY9" fmla="*/ 953477 h 2352431"/>
                <a:gd name="connsiteX10" fmla="*/ 48115 w 6034700"/>
                <a:gd name="connsiteY10" fmla="*/ 976923 h 2352431"/>
                <a:gd name="connsiteX11" fmla="*/ 16854 w 6034700"/>
                <a:gd name="connsiteY11" fmla="*/ 1125416 h 2352431"/>
                <a:gd name="connsiteX12" fmla="*/ 9038 w 6034700"/>
                <a:gd name="connsiteY12" fmla="*/ 1156677 h 2352431"/>
                <a:gd name="connsiteX13" fmla="*/ 9038 w 6034700"/>
                <a:gd name="connsiteY13" fmla="*/ 1484923 h 2352431"/>
                <a:gd name="connsiteX14" fmla="*/ 16854 w 6034700"/>
                <a:gd name="connsiteY14" fmla="*/ 1508369 h 2352431"/>
                <a:gd name="connsiteX15" fmla="*/ 40300 w 6034700"/>
                <a:gd name="connsiteY15" fmla="*/ 1586523 h 2352431"/>
                <a:gd name="connsiteX16" fmla="*/ 48115 w 6034700"/>
                <a:gd name="connsiteY16" fmla="*/ 1609969 h 2352431"/>
                <a:gd name="connsiteX17" fmla="*/ 71561 w 6034700"/>
                <a:gd name="connsiteY17" fmla="*/ 1625600 h 2352431"/>
                <a:gd name="connsiteX18" fmla="*/ 102823 w 6034700"/>
                <a:gd name="connsiteY18" fmla="*/ 1695939 h 2352431"/>
                <a:gd name="connsiteX19" fmla="*/ 126269 w 6034700"/>
                <a:gd name="connsiteY19" fmla="*/ 1719385 h 2352431"/>
                <a:gd name="connsiteX20" fmla="*/ 173161 w 6034700"/>
                <a:gd name="connsiteY20" fmla="*/ 1750646 h 2352431"/>
                <a:gd name="connsiteX21" fmla="*/ 235684 w 6034700"/>
                <a:gd name="connsiteY21" fmla="*/ 1781908 h 2352431"/>
                <a:gd name="connsiteX22" fmla="*/ 298207 w 6034700"/>
                <a:gd name="connsiteY22" fmla="*/ 1813169 h 2352431"/>
                <a:gd name="connsiteX23" fmla="*/ 352915 w 6034700"/>
                <a:gd name="connsiteY23" fmla="*/ 1828800 h 2352431"/>
                <a:gd name="connsiteX24" fmla="*/ 399807 w 6034700"/>
                <a:gd name="connsiteY24" fmla="*/ 1844431 h 2352431"/>
                <a:gd name="connsiteX25" fmla="*/ 423254 w 6034700"/>
                <a:gd name="connsiteY25" fmla="*/ 1860062 h 2352431"/>
                <a:gd name="connsiteX26" fmla="*/ 501407 w 6034700"/>
                <a:gd name="connsiteY26" fmla="*/ 1883508 h 2352431"/>
                <a:gd name="connsiteX27" fmla="*/ 524854 w 6034700"/>
                <a:gd name="connsiteY27" fmla="*/ 1899139 h 2352431"/>
                <a:gd name="connsiteX28" fmla="*/ 587377 w 6034700"/>
                <a:gd name="connsiteY28" fmla="*/ 1914769 h 2352431"/>
                <a:gd name="connsiteX29" fmla="*/ 634269 w 6034700"/>
                <a:gd name="connsiteY29" fmla="*/ 1930400 h 2352431"/>
                <a:gd name="connsiteX30" fmla="*/ 657715 w 6034700"/>
                <a:gd name="connsiteY30" fmla="*/ 1938216 h 2352431"/>
                <a:gd name="connsiteX31" fmla="*/ 681161 w 6034700"/>
                <a:gd name="connsiteY31" fmla="*/ 1946031 h 2352431"/>
                <a:gd name="connsiteX32" fmla="*/ 704607 w 6034700"/>
                <a:gd name="connsiteY32" fmla="*/ 1961662 h 2352431"/>
                <a:gd name="connsiteX33" fmla="*/ 759315 w 6034700"/>
                <a:gd name="connsiteY33" fmla="*/ 1977292 h 2352431"/>
                <a:gd name="connsiteX34" fmla="*/ 806207 w 6034700"/>
                <a:gd name="connsiteY34" fmla="*/ 1992923 h 2352431"/>
                <a:gd name="connsiteX35" fmla="*/ 860915 w 6034700"/>
                <a:gd name="connsiteY35" fmla="*/ 2016369 h 2352431"/>
                <a:gd name="connsiteX36" fmla="*/ 931254 w 6034700"/>
                <a:gd name="connsiteY36" fmla="*/ 2024185 h 2352431"/>
                <a:gd name="connsiteX37" fmla="*/ 1001592 w 6034700"/>
                <a:gd name="connsiteY37" fmla="*/ 2047631 h 2352431"/>
                <a:gd name="connsiteX38" fmla="*/ 1025038 w 6034700"/>
                <a:gd name="connsiteY38" fmla="*/ 2055446 h 2352431"/>
                <a:gd name="connsiteX39" fmla="*/ 1095377 w 6034700"/>
                <a:gd name="connsiteY39" fmla="*/ 2063262 h 2352431"/>
                <a:gd name="connsiteX40" fmla="*/ 1189161 w 6034700"/>
                <a:gd name="connsiteY40" fmla="*/ 2086708 h 2352431"/>
                <a:gd name="connsiteX41" fmla="*/ 1251684 w 6034700"/>
                <a:gd name="connsiteY41" fmla="*/ 2102339 h 2352431"/>
                <a:gd name="connsiteX42" fmla="*/ 1345469 w 6034700"/>
                <a:gd name="connsiteY42" fmla="*/ 2110154 h 2352431"/>
                <a:gd name="connsiteX43" fmla="*/ 1423623 w 6034700"/>
                <a:gd name="connsiteY43" fmla="*/ 2125785 h 2352431"/>
                <a:gd name="connsiteX44" fmla="*/ 1462700 w 6034700"/>
                <a:gd name="connsiteY44" fmla="*/ 2133600 h 2352431"/>
                <a:gd name="connsiteX45" fmla="*/ 1493961 w 6034700"/>
                <a:gd name="connsiteY45" fmla="*/ 2141416 h 2352431"/>
                <a:gd name="connsiteX46" fmla="*/ 1704977 w 6034700"/>
                <a:gd name="connsiteY46" fmla="*/ 2157046 h 2352431"/>
                <a:gd name="connsiteX47" fmla="*/ 1783131 w 6034700"/>
                <a:gd name="connsiteY47" fmla="*/ 2164862 h 2352431"/>
                <a:gd name="connsiteX48" fmla="*/ 1837838 w 6034700"/>
                <a:gd name="connsiteY48" fmla="*/ 2180492 h 2352431"/>
                <a:gd name="connsiteX49" fmla="*/ 1861284 w 6034700"/>
                <a:gd name="connsiteY49" fmla="*/ 2188308 h 2352431"/>
                <a:gd name="connsiteX50" fmla="*/ 1931623 w 6034700"/>
                <a:gd name="connsiteY50" fmla="*/ 2196123 h 2352431"/>
                <a:gd name="connsiteX51" fmla="*/ 2072300 w 6034700"/>
                <a:gd name="connsiteY51" fmla="*/ 2211754 h 2352431"/>
                <a:gd name="connsiteX52" fmla="*/ 2236423 w 6034700"/>
                <a:gd name="connsiteY52" fmla="*/ 2219569 h 2352431"/>
                <a:gd name="connsiteX53" fmla="*/ 2392731 w 6034700"/>
                <a:gd name="connsiteY53" fmla="*/ 2211754 h 2352431"/>
                <a:gd name="connsiteX54" fmla="*/ 2431807 w 6034700"/>
                <a:gd name="connsiteY54" fmla="*/ 2203939 h 2352431"/>
                <a:gd name="connsiteX55" fmla="*/ 2486515 w 6034700"/>
                <a:gd name="connsiteY55" fmla="*/ 2188308 h 2352431"/>
                <a:gd name="connsiteX56" fmla="*/ 2556854 w 6034700"/>
                <a:gd name="connsiteY56" fmla="*/ 2180492 h 2352431"/>
                <a:gd name="connsiteX57" fmla="*/ 2580300 w 6034700"/>
                <a:gd name="connsiteY57" fmla="*/ 2172677 h 2352431"/>
                <a:gd name="connsiteX58" fmla="*/ 2603746 w 6034700"/>
                <a:gd name="connsiteY58" fmla="*/ 2157046 h 2352431"/>
                <a:gd name="connsiteX59" fmla="*/ 2689715 w 6034700"/>
                <a:gd name="connsiteY59" fmla="*/ 2149231 h 2352431"/>
                <a:gd name="connsiteX60" fmla="*/ 2744423 w 6034700"/>
                <a:gd name="connsiteY60" fmla="*/ 2133600 h 2352431"/>
                <a:gd name="connsiteX61" fmla="*/ 2830392 w 6034700"/>
                <a:gd name="connsiteY61" fmla="*/ 2125785 h 2352431"/>
                <a:gd name="connsiteX62" fmla="*/ 2877284 w 6034700"/>
                <a:gd name="connsiteY62" fmla="*/ 2110154 h 2352431"/>
                <a:gd name="connsiteX63" fmla="*/ 2908546 w 6034700"/>
                <a:gd name="connsiteY63" fmla="*/ 2102339 h 2352431"/>
                <a:gd name="connsiteX64" fmla="*/ 2955438 w 6034700"/>
                <a:gd name="connsiteY64" fmla="*/ 2086708 h 2352431"/>
                <a:gd name="connsiteX65" fmla="*/ 3119561 w 6034700"/>
                <a:gd name="connsiteY65" fmla="*/ 2071077 h 2352431"/>
                <a:gd name="connsiteX66" fmla="*/ 3174269 w 6034700"/>
                <a:gd name="connsiteY66" fmla="*/ 2055446 h 2352431"/>
                <a:gd name="connsiteX67" fmla="*/ 3221161 w 6034700"/>
                <a:gd name="connsiteY67" fmla="*/ 2039816 h 2352431"/>
                <a:gd name="connsiteX68" fmla="*/ 3244607 w 6034700"/>
                <a:gd name="connsiteY68" fmla="*/ 2032000 h 2352431"/>
                <a:gd name="connsiteX69" fmla="*/ 3651007 w 6034700"/>
                <a:gd name="connsiteY69" fmla="*/ 2039816 h 2352431"/>
                <a:gd name="connsiteX70" fmla="*/ 3690084 w 6034700"/>
                <a:gd name="connsiteY70" fmla="*/ 2047631 h 2352431"/>
                <a:gd name="connsiteX71" fmla="*/ 3752607 w 6034700"/>
                <a:gd name="connsiteY71" fmla="*/ 2063262 h 2352431"/>
                <a:gd name="connsiteX72" fmla="*/ 3799500 w 6034700"/>
                <a:gd name="connsiteY72" fmla="*/ 2078892 h 2352431"/>
                <a:gd name="connsiteX73" fmla="*/ 3822946 w 6034700"/>
                <a:gd name="connsiteY73" fmla="*/ 2086708 h 2352431"/>
                <a:gd name="connsiteX74" fmla="*/ 3862023 w 6034700"/>
                <a:gd name="connsiteY74" fmla="*/ 2094523 h 2352431"/>
                <a:gd name="connsiteX75" fmla="*/ 3893284 w 6034700"/>
                <a:gd name="connsiteY75" fmla="*/ 2110154 h 2352431"/>
                <a:gd name="connsiteX76" fmla="*/ 3947992 w 6034700"/>
                <a:gd name="connsiteY76" fmla="*/ 2125785 h 2352431"/>
                <a:gd name="connsiteX77" fmla="*/ 3971438 w 6034700"/>
                <a:gd name="connsiteY77" fmla="*/ 2133600 h 2352431"/>
                <a:gd name="connsiteX78" fmla="*/ 4026146 w 6034700"/>
                <a:gd name="connsiteY78" fmla="*/ 2149231 h 2352431"/>
                <a:gd name="connsiteX79" fmla="*/ 4049592 w 6034700"/>
                <a:gd name="connsiteY79" fmla="*/ 2164862 h 2352431"/>
                <a:gd name="connsiteX80" fmla="*/ 4119931 w 6034700"/>
                <a:gd name="connsiteY80" fmla="*/ 2180492 h 2352431"/>
                <a:gd name="connsiteX81" fmla="*/ 4143377 w 6034700"/>
                <a:gd name="connsiteY81" fmla="*/ 2188308 h 2352431"/>
                <a:gd name="connsiteX82" fmla="*/ 4237161 w 6034700"/>
                <a:gd name="connsiteY82" fmla="*/ 2203939 h 2352431"/>
                <a:gd name="connsiteX83" fmla="*/ 4284054 w 6034700"/>
                <a:gd name="connsiteY83" fmla="*/ 2219569 h 2352431"/>
                <a:gd name="connsiteX84" fmla="*/ 4307500 w 6034700"/>
                <a:gd name="connsiteY84" fmla="*/ 2227385 h 2352431"/>
                <a:gd name="connsiteX85" fmla="*/ 4346577 w 6034700"/>
                <a:gd name="connsiteY85" fmla="*/ 2235200 h 2352431"/>
                <a:gd name="connsiteX86" fmla="*/ 4370023 w 6034700"/>
                <a:gd name="connsiteY86" fmla="*/ 2243016 h 2352431"/>
                <a:gd name="connsiteX87" fmla="*/ 4424731 w 6034700"/>
                <a:gd name="connsiteY87" fmla="*/ 2250831 h 2352431"/>
                <a:gd name="connsiteX88" fmla="*/ 4534146 w 6034700"/>
                <a:gd name="connsiteY88" fmla="*/ 2282092 h 2352431"/>
                <a:gd name="connsiteX89" fmla="*/ 4737346 w 6034700"/>
                <a:gd name="connsiteY89" fmla="*/ 2297723 h 2352431"/>
                <a:gd name="connsiteX90" fmla="*/ 4807684 w 6034700"/>
                <a:gd name="connsiteY90" fmla="*/ 2305539 h 2352431"/>
                <a:gd name="connsiteX91" fmla="*/ 4838946 w 6034700"/>
                <a:gd name="connsiteY91" fmla="*/ 2313354 h 2352431"/>
                <a:gd name="connsiteX92" fmla="*/ 5049961 w 6034700"/>
                <a:gd name="connsiteY92" fmla="*/ 2321169 h 2352431"/>
                <a:gd name="connsiteX93" fmla="*/ 5104669 w 6034700"/>
                <a:gd name="connsiteY93" fmla="*/ 2328985 h 2352431"/>
                <a:gd name="connsiteX94" fmla="*/ 5151561 w 6034700"/>
                <a:gd name="connsiteY94" fmla="*/ 2336800 h 2352431"/>
                <a:gd name="connsiteX95" fmla="*/ 5229715 w 6034700"/>
                <a:gd name="connsiteY95" fmla="*/ 2344616 h 2352431"/>
                <a:gd name="connsiteX96" fmla="*/ 5284423 w 6034700"/>
                <a:gd name="connsiteY96" fmla="*/ 2352431 h 2352431"/>
                <a:gd name="connsiteX97" fmla="*/ 5550146 w 6034700"/>
                <a:gd name="connsiteY97" fmla="*/ 2336800 h 2352431"/>
                <a:gd name="connsiteX98" fmla="*/ 5573592 w 6034700"/>
                <a:gd name="connsiteY98" fmla="*/ 2328985 h 2352431"/>
                <a:gd name="connsiteX99" fmla="*/ 5636115 w 6034700"/>
                <a:gd name="connsiteY99" fmla="*/ 2321169 h 2352431"/>
                <a:gd name="connsiteX100" fmla="*/ 5698638 w 6034700"/>
                <a:gd name="connsiteY100" fmla="*/ 2305539 h 2352431"/>
                <a:gd name="connsiteX101" fmla="*/ 5753346 w 6034700"/>
                <a:gd name="connsiteY101" fmla="*/ 2266462 h 2352431"/>
                <a:gd name="connsiteX102" fmla="*/ 5800238 w 6034700"/>
                <a:gd name="connsiteY102" fmla="*/ 2235200 h 2352431"/>
                <a:gd name="connsiteX103" fmla="*/ 5823684 w 6034700"/>
                <a:gd name="connsiteY103" fmla="*/ 2219569 h 2352431"/>
                <a:gd name="connsiteX104" fmla="*/ 5847131 w 6034700"/>
                <a:gd name="connsiteY104" fmla="*/ 2203939 h 2352431"/>
                <a:gd name="connsiteX105" fmla="*/ 5862761 w 6034700"/>
                <a:gd name="connsiteY105" fmla="*/ 2180492 h 2352431"/>
                <a:gd name="connsiteX106" fmla="*/ 5886207 w 6034700"/>
                <a:gd name="connsiteY106" fmla="*/ 2164862 h 2352431"/>
                <a:gd name="connsiteX107" fmla="*/ 5917469 w 6034700"/>
                <a:gd name="connsiteY107" fmla="*/ 2117969 h 2352431"/>
                <a:gd name="connsiteX108" fmla="*/ 5933100 w 6034700"/>
                <a:gd name="connsiteY108" fmla="*/ 2094523 h 2352431"/>
                <a:gd name="connsiteX109" fmla="*/ 5948731 w 6034700"/>
                <a:gd name="connsiteY109" fmla="*/ 2071077 h 2352431"/>
                <a:gd name="connsiteX110" fmla="*/ 5979992 w 6034700"/>
                <a:gd name="connsiteY110" fmla="*/ 2000739 h 2352431"/>
                <a:gd name="connsiteX111" fmla="*/ 5995623 w 6034700"/>
                <a:gd name="connsiteY111" fmla="*/ 1953846 h 2352431"/>
                <a:gd name="connsiteX112" fmla="*/ 6003438 w 6034700"/>
                <a:gd name="connsiteY112" fmla="*/ 1930400 h 2352431"/>
                <a:gd name="connsiteX113" fmla="*/ 6011254 w 6034700"/>
                <a:gd name="connsiteY113" fmla="*/ 1899139 h 2352431"/>
                <a:gd name="connsiteX114" fmla="*/ 6026884 w 6034700"/>
                <a:gd name="connsiteY114" fmla="*/ 1852246 h 2352431"/>
                <a:gd name="connsiteX115" fmla="*/ 6034700 w 6034700"/>
                <a:gd name="connsiteY115" fmla="*/ 1828800 h 2352431"/>
                <a:gd name="connsiteX116" fmla="*/ 6019069 w 6034700"/>
                <a:gd name="connsiteY116" fmla="*/ 1602154 h 2352431"/>
                <a:gd name="connsiteX117" fmla="*/ 6003438 w 6034700"/>
                <a:gd name="connsiteY117" fmla="*/ 1555262 h 2352431"/>
                <a:gd name="connsiteX118" fmla="*/ 5964361 w 6034700"/>
                <a:gd name="connsiteY118" fmla="*/ 1508369 h 2352431"/>
                <a:gd name="connsiteX119" fmla="*/ 5940915 w 6034700"/>
                <a:gd name="connsiteY119" fmla="*/ 1492739 h 2352431"/>
                <a:gd name="connsiteX120" fmla="*/ 5847131 w 6034700"/>
                <a:gd name="connsiteY120" fmla="*/ 1414585 h 2352431"/>
                <a:gd name="connsiteX121" fmla="*/ 5800238 w 6034700"/>
                <a:gd name="connsiteY121" fmla="*/ 1383323 h 2352431"/>
                <a:gd name="connsiteX122" fmla="*/ 5761161 w 6034700"/>
                <a:gd name="connsiteY122" fmla="*/ 1367692 h 2352431"/>
                <a:gd name="connsiteX123" fmla="*/ 5737715 w 6034700"/>
                <a:gd name="connsiteY123" fmla="*/ 1359877 h 2352431"/>
                <a:gd name="connsiteX124" fmla="*/ 5706454 w 6034700"/>
                <a:gd name="connsiteY124" fmla="*/ 1344246 h 2352431"/>
                <a:gd name="connsiteX125" fmla="*/ 5675192 w 6034700"/>
                <a:gd name="connsiteY125" fmla="*/ 1320800 h 2352431"/>
                <a:gd name="connsiteX126" fmla="*/ 5628300 w 6034700"/>
                <a:gd name="connsiteY126" fmla="*/ 1312985 h 2352431"/>
                <a:gd name="connsiteX127" fmla="*/ 5597038 w 6034700"/>
                <a:gd name="connsiteY127" fmla="*/ 1305169 h 2352431"/>
                <a:gd name="connsiteX128" fmla="*/ 5565777 w 6034700"/>
                <a:gd name="connsiteY128" fmla="*/ 1289539 h 2352431"/>
                <a:gd name="connsiteX129" fmla="*/ 5495438 w 6034700"/>
                <a:gd name="connsiteY129" fmla="*/ 1250462 h 2352431"/>
                <a:gd name="connsiteX130" fmla="*/ 5471992 w 6034700"/>
                <a:gd name="connsiteY130" fmla="*/ 1242646 h 2352431"/>
                <a:gd name="connsiteX131" fmla="*/ 5448546 w 6034700"/>
                <a:gd name="connsiteY131" fmla="*/ 1227016 h 2352431"/>
                <a:gd name="connsiteX132" fmla="*/ 5425100 w 6034700"/>
                <a:gd name="connsiteY132" fmla="*/ 1219200 h 2352431"/>
                <a:gd name="connsiteX133" fmla="*/ 5378207 w 6034700"/>
                <a:gd name="connsiteY133" fmla="*/ 1187939 h 2352431"/>
                <a:gd name="connsiteX134" fmla="*/ 5323500 w 6034700"/>
                <a:gd name="connsiteY134" fmla="*/ 1164492 h 2352431"/>
                <a:gd name="connsiteX135" fmla="*/ 5276607 w 6034700"/>
                <a:gd name="connsiteY135" fmla="*/ 1133231 h 2352431"/>
                <a:gd name="connsiteX136" fmla="*/ 5221900 w 6034700"/>
                <a:gd name="connsiteY136" fmla="*/ 1117600 h 2352431"/>
                <a:gd name="connsiteX137" fmla="*/ 5198454 w 6034700"/>
                <a:gd name="connsiteY137" fmla="*/ 1101969 h 2352431"/>
                <a:gd name="connsiteX138" fmla="*/ 5175007 w 6034700"/>
                <a:gd name="connsiteY138" fmla="*/ 1094154 h 2352431"/>
                <a:gd name="connsiteX139" fmla="*/ 5143746 w 6034700"/>
                <a:gd name="connsiteY139" fmla="*/ 1078523 h 2352431"/>
                <a:gd name="connsiteX140" fmla="*/ 5120300 w 6034700"/>
                <a:gd name="connsiteY140" fmla="*/ 1070708 h 2352431"/>
                <a:gd name="connsiteX141" fmla="*/ 5089038 w 6034700"/>
                <a:gd name="connsiteY141" fmla="*/ 1055077 h 2352431"/>
                <a:gd name="connsiteX142" fmla="*/ 5065592 w 6034700"/>
                <a:gd name="connsiteY142" fmla="*/ 1047262 h 2352431"/>
                <a:gd name="connsiteX143" fmla="*/ 5010884 w 6034700"/>
                <a:gd name="connsiteY143" fmla="*/ 1023816 h 2352431"/>
                <a:gd name="connsiteX144" fmla="*/ 4963992 w 6034700"/>
                <a:gd name="connsiteY144" fmla="*/ 1000369 h 2352431"/>
                <a:gd name="connsiteX145" fmla="*/ 4940546 w 6034700"/>
                <a:gd name="connsiteY145" fmla="*/ 984739 h 2352431"/>
                <a:gd name="connsiteX146" fmla="*/ 4917100 w 6034700"/>
                <a:gd name="connsiteY146" fmla="*/ 976923 h 2352431"/>
                <a:gd name="connsiteX147" fmla="*/ 4862392 w 6034700"/>
                <a:gd name="connsiteY147" fmla="*/ 945662 h 2352431"/>
                <a:gd name="connsiteX148" fmla="*/ 4807684 w 6034700"/>
                <a:gd name="connsiteY148" fmla="*/ 922216 h 2352431"/>
                <a:gd name="connsiteX149" fmla="*/ 4760792 w 6034700"/>
                <a:gd name="connsiteY149" fmla="*/ 890954 h 2352431"/>
                <a:gd name="connsiteX150" fmla="*/ 4737346 w 6034700"/>
                <a:gd name="connsiteY150" fmla="*/ 875323 h 2352431"/>
                <a:gd name="connsiteX151" fmla="*/ 4690454 w 6034700"/>
                <a:gd name="connsiteY151" fmla="*/ 836246 h 2352431"/>
                <a:gd name="connsiteX152" fmla="*/ 4651377 w 6034700"/>
                <a:gd name="connsiteY152" fmla="*/ 789354 h 2352431"/>
                <a:gd name="connsiteX153" fmla="*/ 4620115 w 6034700"/>
                <a:gd name="connsiteY153" fmla="*/ 742462 h 2352431"/>
                <a:gd name="connsiteX154" fmla="*/ 4588854 w 6034700"/>
                <a:gd name="connsiteY154" fmla="*/ 695569 h 2352431"/>
                <a:gd name="connsiteX155" fmla="*/ 4573223 w 6034700"/>
                <a:gd name="connsiteY155" fmla="*/ 672123 h 2352431"/>
                <a:gd name="connsiteX156" fmla="*/ 4565407 w 6034700"/>
                <a:gd name="connsiteY156" fmla="*/ 648677 h 2352431"/>
                <a:gd name="connsiteX157" fmla="*/ 4534146 w 6034700"/>
                <a:gd name="connsiteY157" fmla="*/ 601785 h 2352431"/>
                <a:gd name="connsiteX158" fmla="*/ 4526331 w 6034700"/>
                <a:gd name="connsiteY158" fmla="*/ 578339 h 2352431"/>
                <a:gd name="connsiteX159" fmla="*/ 4495069 w 6034700"/>
                <a:gd name="connsiteY159" fmla="*/ 531446 h 2352431"/>
                <a:gd name="connsiteX160" fmla="*/ 4455992 w 6034700"/>
                <a:gd name="connsiteY160" fmla="*/ 461108 h 2352431"/>
                <a:gd name="connsiteX161" fmla="*/ 4448177 w 6034700"/>
                <a:gd name="connsiteY161" fmla="*/ 437662 h 2352431"/>
                <a:gd name="connsiteX162" fmla="*/ 4440361 w 6034700"/>
                <a:gd name="connsiteY162" fmla="*/ 406400 h 2352431"/>
                <a:gd name="connsiteX163" fmla="*/ 4424731 w 6034700"/>
                <a:gd name="connsiteY163" fmla="*/ 382954 h 2352431"/>
                <a:gd name="connsiteX164" fmla="*/ 4409100 w 6034700"/>
                <a:gd name="connsiteY164" fmla="*/ 328246 h 2352431"/>
                <a:gd name="connsiteX165" fmla="*/ 4393469 w 6034700"/>
                <a:gd name="connsiteY165" fmla="*/ 304800 h 2352431"/>
                <a:gd name="connsiteX166" fmla="*/ 4370023 w 6034700"/>
                <a:gd name="connsiteY166" fmla="*/ 257908 h 2352431"/>
                <a:gd name="connsiteX167" fmla="*/ 4346577 w 6034700"/>
                <a:gd name="connsiteY167" fmla="*/ 234462 h 2352431"/>
                <a:gd name="connsiteX168" fmla="*/ 4315315 w 6034700"/>
                <a:gd name="connsiteY168" fmla="*/ 187569 h 2352431"/>
                <a:gd name="connsiteX169" fmla="*/ 4291869 w 6034700"/>
                <a:gd name="connsiteY169" fmla="*/ 164123 h 2352431"/>
                <a:gd name="connsiteX170" fmla="*/ 4276238 w 6034700"/>
                <a:gd name="connsiteY170" fmla="*/ 140677 h 2352431"/>
                <a:gd name="connsiteX171" fmla="*/ 4198084 w 6034700"/>
                <a:gd name="connsiteY171" fmla="*/ 85969 h 2352431"/>
                <a:gd name="connsiteX172" fmla="*/ 4174638 w 6034700"/>
                <a:gd name="connsiteY172" fmla="*/ 70339 h 2352431"/>
                <a:gd name="connsiteX173" fmla="*/ 4151192 w 6034700"/>
                <a:gd name="connsiteY173" fmla="*/ 62523 h 2352431"/>
                <a:gd name="connsiteX174" fmla="*/ 4088669 w 6034700"/>
                <a:gd name="connsiteY174" fmla="*/ 31262 h 2352431"/>
                <a:gd name="connsiteX175" fmla="*/ 4033961 w 6034700"/>
                <a:gd name="connsiteY175" fmla="*/ 15631 h 2352431"/>
                <a:gd name="connsiteX176" fmla="*/ 3979254 w 6034700"/>
                <a:gd name="connsiteY176" fmla="*/ 0 h 2352431"/>
                <a:gd name="connsiteX177" fmla="*/ 3510331 w 6034700"/>
                <a:gd name="connsiteY177" fmla="*/ 7816 h 2352431"/>
                <a:gd name="connsiteX178" fmla="*/ 3463438 w 6034700"/>
                <a:gd name="connsiteY178" fmla="*/ 15631 h 2352431"/>
                <a:gd name="connsiteX179" fmla="*/ 3377469 w 6034700"/>
                <a:gd name="connsiteY179" fmla="*/ 23446 h 2352431"/>
                <a:gd name="connsiteX180" fmla="*/ 3322761 w 6034700"/>
                <a:gd name="connsiteY180" fmla="*/ 39077 h 2352431"/>
                <a:gd name="connsiteX181" fmla="*/ 3275869 w 6034700"/>
                <a:gd name="connsiteY181" fmla="*/ 54708 h 2352431"/>
                <a:gd name="connsiteX182" fmla="*/ 3252423 w 6034700"/>
                <a:gd name="connsiteY182" fmla="*/ 62523 h 2352431"/>
                <a:gd name="connsiteX183" fmla="*/ 3197715 w 6034700"/>
                <a:gd name="connsiteY183" fmla="*/ 85969 h 2352431"/>
                <a:gd name="connsiteX184" fmla="*/ 3127377 w 6034700"/>
                <a:gd name="connsiteY184" fmla="*/ 109416 h 2352431"/>
                <a:gd name="connsiteX185" fmla="*/ 3103931 w 6034700"/>
                <a:gd name="connsiteY185" fmla="*/ 117231 h 2352431"/>
                <a:gd name="connsiteX186" fmla="*/ 3072669 w 6034700"/>
                <a:gd name="connsiteY186" fmla="*/ 125046 h 2352431"/>
                <a:gd name="connsiteX187" fmla="*/ 3025777 w 6034700"/>
                <a:gd name="connsiteY187" fmla="*/ 140677 h 2352431"/>
                <a:gd name="connsiteX188" fmla="*/ 2947623 w 6034700"/>
                <a:gd name="connsiteY188" fmla="*/ 164123 h 2352431"/>
                <a:gd name="connsiteX189" fmla="*/ 2924177 w 6034700"/>
                <a:gd name="connsiteY189" fmla="*/ 171939 h 2352431"/>
                <a:gd name="connsiteX190" fmla="*/ 2900731 w 6034700"/>
                <a:gd name="connsiteY190" fmla="*/ 187569 h 2352431"/>
                <a:gd name="connsiteX191" fmla="*/ 2846023 w 6034700"/>
                <a:gd name="connsiteY191" fmla="*/ 203200 h 2352431"/>
                <a:gd name="connsiteX192" fmla="*/ 2822577 w 6034700"/>
                <a:gd name="connsiteY192" fmla="*/ 218831 h 2352431"/>
                <a:gd name="connsiteX193" fmla="*/ 2791315 w 6034700"/>
                <a:gd name="connsiteY193" fmla="*/ 226646 h 2352431"/>
                <a:gd name="connsiteX194" fmla="*/ 2767869 w 6034700"/>
                <a:gd name="connsiteY194" fmla="*/ 234462 h 2352431"/>
                <a:gd name="connsiteX195" fmla="*/ 2736607 w 6034700"/>
                <a:gd name="connsiteY195" fmla="*/ 242277 h 2352431"/>
                <a:gd name="connsiteX196" fmla="*/ 2681900 w 6034700"/>
                <a:gd name="connsiteY196" fmla="*/ 257908 h 2352431"/>
                <a:gd name="connsiteX197" fmla="*/ 2642823 w 6034700"/>
                <a:gd name="connsiteY197" fmla="*/ 265723 h 2352431"/>
                <a:gd name="connsiteX198" fmla="*/ 2619377 w 6034700"/>
                <a:gd name="connsiteY198" fmla="*/ 273539 h 2352431"/>
                <a:gd name="connsiteX199" fmla="*/ 2572484 w 6034700"/>
                <a:gd name="connsiteY199" fmla="*/ 281354 h 2352431"/>
                <a:gd name="connsiteX200" fmla="*/ 2549038 w 6034700"/>
                <a:gd name="connsiteY200" fmla="*/ 289169 h 2352431"/>
                <a:gd name="connsiteX201" fmla="*/ 2478700 w 6034700"/>
                <a:gd name="connsiteY201" fmla="*/ 304800 h 2352431"/>
                <a:gd name="connsiteX202" fmla="*/ 2416177 w 6034700"/>
                <a:gd name="connsiteY202" fmla="*/ 328246 h 2352431"/>
                <a:gd name="connsiteX203" fmla="*/ 2392731 w 6034700"/>
                <a:gd name="connsiteY203" fmla="*/ 343877 h 2352431"/>
                <a:gd name="connsiteX204" fmla="*/ 2338023 w 6034700"/>
                <a:gd name="connsiteY204" fmla="*/ 351692 h 2352431"/>
                <a:gd name="connsiteX205" fmla="*/ 2275500 w 6034700"/>
                <a:gd name="connsiteY205" fmla="*/ 367323 h 2352431"/>
                <a:gd name="connsiteX206" fmla="*/ 2166084 w 6034700"/>
                <a:gd name="connsiteY206" fmla="*/ 382954 h 2352431"/>
                <a:gd name="connsiteX207" fmla="*/ 2111377 w 6034700"/>
                <a:gd name="connsiteY207" fmla="*/ 398585 h 2352431"/>
                <a:gd name="connsiteX208" fmla="*/ 2001961 w 6034700"/>
                <a:gd name="connsiteY208" fmla="*/ 429846 h 2352431"/>
                <a:gd name="connsiteX209" fmla="*/ 1955069 w 6034700"/>
                <a:gd name="connsiteY209" fmla="*/ 445477 h 2352431"/>
                <a:gd name="connsiteX210" fmla="*/ 1923807 w 6034700"/>
                <a:gd name="connsiteY210" fmla="*/ 453292 h 2352431"/>
                <a:gd name="connsiteX211" fmla="*/ 1900361 w 6034700"/>
                <a:gd name="connsiteY211" fmla="*/ 461108 h 2352431"/>
                <a:gd name="connsiteX212" fmla="*/ 1830023 w 6034700"/>
                <a:gd name="connsiteY212" fmla="*/ 468923 h 2352431"/>
                <a:gd name="connsiteX213" fmla="*/ 1736238 w 6034700"/>
                <a:gd name="connsiteY213" fmla="*/ 484554 h 2352431"/>
                <a:gd name="connsiteX214" fmla="*/ 1478331 w 6034700"/>
                <a:gd name="connsiteY214" fmla="*/ 508000 h 2352431"/>
                <a:gd name="connsiteX215" fmla="*/ 1400177 w 6034700"/>
                <a:gd name="connsiteY215" fmla="*/ 523631 h 2352431"/>
                <a:gd name="connsiteX216" fmla="*/ 1368915 w 6034700"/>
                <a:gd name="connsiteY216" fmla="*/ 531446 h 2352431"/>
                <a:gd name="connsiteX217" fmla="*/ 1126638 w 6034700"/>
                <a:gd name="connsiteY217" fmla="*/ 547077 h 2352431"/>
                <a:gd name="connsiteX218" fmla="*/ 657715 w 6034700"/>
                <a:gd name="connsiteY218" fmla="*/ 562708 h 2352431"/>
                <a:gd name="connsiteX219" fmla="*/ 618638 w 6034700"/>
                <a:gd name="connsiteY219"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48115 w 6034700"/>
                <a:gd name="connsiteY9" fmla="*/ 976923 h 2352431"/>
                <a:gd name="connsiteX10" fmla="*/ 16854 w 6034700"/>
                <a:gd name="connsiteY10" fmla="*/ 1125416 h 2352431"/>
                <a:gd name="connsiteX11" fmla="*/ 9038 w 6034700"/>
                <a:gd name="connsiteY11" fmla="*/ 1156677 h 2352431"/>
                <a:gd name="connsiteX12" fmla="*/ 9038 w 6034700"/>
                <a:gd name="connsiteY12" fmla="*/ 1484923 h 2352431"/>
                <a:gd name="connsiteX13" fmla="*/ 16854 w 6034700"/>
                <a:gd name="connsiteY13" fmla="*/ 1508369 h 2352431"/>
                <a:gd name="connsiteX14" fmla="*/ 40300 w 6034700"/>
                <a:gd name="connsiteY14" fmla="*/ 1586523 h 2352431"/>
                <a:gd name="connsiteX15" fmla="*/ 48115 w 6034700"/>
                <a:gd name="connsiteY15" fmla="*/ 1609969 h 2352431"/>
                <a:gd name="connsiteX16" fmla="*/ 71561 w 6034700"/>
                <a:gd name="connsiteY16" fmla="*/ 1625600 h 2352431"/>
                <a:gd name="connsiteX17" fmla="*/ 102823 w 6034700"/>
                <a:gd name="connsiteY17" fmla="*/ 1695939 h 2352431"/>
                <a:gd name="connsiteX18" fmla="*/ 126269 w 6034700"/>
                <a:gd name="connsiteY18" fmla="*/ 1719385 h 2352431"/>
                <a:gd name="connsiteX19" fmla="*/ 173161 w 6034700"/>
                <a:gd name="connsiteY19" fmla="*/ 1750646 h 2352431"/>
                <a:gd name="connsiteX20" fmla="*/ 235684 w 6034700"/>
                <a:gd name="connsiteY20" fmla="*/ 1781908 h 2352431"/>
                <a:gd name="connsiteX21" fmla="*/ 298207 w 6034700"/>
                <a:gd name="connsiteY21" fmla="*/ 1813169 h 2352431"/>
                <a:gd name="connsiteX22" fmla="*/ 352915 w 6034700"/>
                <a:gd name="connsiteY22" fmla="*/ 1828800 h 2352431"/>
                <a:gd name="connsiteX23" fmla="*/ 399807 w 6034700"/>
                <a:gd name="connsiteY23" fmla="*/ 1844431 h 2352431"/>
                <a:gd name="connsiteX24" fmla="*/ 423254 w 6034700"/>
                <a:gd name="connsiteY24" fmla="*/ 1860062 h 2352431"/>
                <a:gd name="connsiteX25" fmla="*/ 501407 w 6034700"/>
                <a:gd name="connsiteY25" fmla="*/ 1883508 h 2352431"/>
                <a:gd name="connsiteX26" fmla="*/ 524854 w 6034700"/>
                <a:gd name="connsiteY26" fmla="*/ 1899139 h 2352431"/>
                <a:gd name="connsiteX27" fmla="*/ 587377 w 6034700"/>
                <a:gd name="connsiteY27" fmla="*/ 1914769 h 2352431"/>
                <a:gd name="connsiteX28" fmla="*/ 634269 w 6034700"/>
                <a:gd name="connsiteY28" fmla="*/ 1930400 h 2352431"/>
                <a:gd name="connsiteX29" fmla="*/ 657715 w 6034700"/>
                <a:gd name="connsiteY29" fmla="*/ 1938216 h 2352431"/>
                <a:gd name="connsiteX30" fmla="*/ 681161 w 6034700"/>
                <a:gd name="connsiteY30" fmla="*/ 1946031 h 2352431"/>
                <a:gd name="connsiteX31" fmla="*/ 704607 w 6034700"/>
                <a:gd name="connsiteY31" fmla="*/ 1961662 h 2352431"/>
                <a:gd name="connsiteX32" fmla="*/ 759315 w 6034700"/>
                <a:gd name="connsiteY32" fmla="*/ 1977292 h 2352431"/>
                <a:gd name="connsiteX33" fmla="*/ 806207 w 6034700"/>
                <a:gd name="connsiteY33" fmla="*/ 1992923 h 2352431"/>
                <a:gd name="connsiteX34" fmla="*/ 860915 w 6034700"/>
                <a:gd name="connsiteY34" fmla="*/ 2016369 h 2352431"/>
                <a:gd name="connsiteX35" fmla="*/ 931254 w 6034700"/>
                <a:gd name="connsiteY35" fmla="*/ 2024185 h 2352431"/>
                <a:gd name="connsiteX36" fmla="*/ 1001592 w 6034700"/>
                <a:gd name="connsiteY36" fmla="*/ 2047631 h 2352431"/>
                <a:gd name="connsiteX37" fmla="*/ 1025038 w 6034700"/>
                <a:gd name="connsiteY37" fmla="*/ 2055446 h 2352431"/>
                <a:gd name="connsiteX38" fmla="*/ 1095377 w 6034700"/>
                <a:gd name="connsiteY38" fmla="*/ 2063262 h 2352431"/>
                <a:gd name="connsiteX39" fmla="*/ 1189161 w 6034700"/>
                <a:gd name="connsiteY39" fmla="*/ 2086708 h 2352431"/>
                <a:gd name="connsiteX40" fmla="*/ 1251684 w 6034700"/>
                <a:gd name="connsiteY40" fmla="*/ 2102339 h 2352431"/>
                <a:gd name="connsiteX41" fmla="*/ 1345469 w 6034700"/>
                <a:gd name="connsiteY41" fmla="*/ 2110154 h 2352431"/>
                <a:gd name="connsiteX42" fmla="*/ 1423623 w 6034700"/>
                <a:gd name="connsiteY42" fmla="*/ 2125785 h 2352431"/>
                <a:gd name="connsiteX43" fmla="*/ 1462700 w 6034700"/>
                <a:gd name="connsiteY43" fmla="*/ 2133600 h 2352431"/>
                <a:gd name="connsiteX44" fmla="*/ 1493961 w 6034700"/>
                <a:gd name="connsiteY44" fmla="*/ 2141416 h 2352431"/>
                <a:gd name="connsiteX45" fmla="*/ 1704977 w 6034700"/>
                <a:gd name="connsiteY45" fmla="*/ 2157046 h 2352431"/>
                <a:gd name="connsiteX46" fmla="*/ 1783131 w 6034700"/>
                <a:gd name="connsiteY46" fmla="*/ 2164862 h 2352431"/>
                <a:gd name="connsiteX47" fmla="*/ 1837838 w 6034700"/>
                <a:gd name="connsiteY47" fmla="*/ 2180492 h 2352431"/>
                <a:gd name="connsiteX48" fmla="*/ 1861284 w 6034700"/>
                <a:gd name="connsiteY48" fmla="*/ 2188308 h 2352431"/>
                <a:gd name="connsiteX49" fmla="*/ 1931623 w 6034700"/>
                <a:gd name="connsiteY49" fmla="*/ 2196123 h 2352431"/>
                <a:gd name="connsiteX50" fmla="*/ 2072300 w 6034700"/>
                <a:gd name="connsiteY50" fmla="*/ 2211754 h 2352431"/>
                <a:gd name="connsiteX51" fmla="*/ 2236423 w 6034700"/>
                <a:gd name="connsiteY51" fmla="*/ 2219569 h 2352431"/>
                <a:gd name="connsiteX52" fmla="*/ 2392731 w 6034700"/>
                <a:gd name="connsiteY52" fmla="*/ 2211754 h 2352431"/>
                <a:gd name="connsiteX53" fmla="*/ 2431807 w 6034700"/>
                <a:gd name="connsiteY53" fmla="*/ 2203939 h 2352431"/>
                <a:gd name="connsiteX54" fmla="*/ 2486515 w 6034700"/>
                <a:gd name="connsiteY54" fmla="*/ 2188308 h 2352431"/>
                <a:gd name="connsiteX55" fmla="*/ 2556854 w 6034700"/>
                <a:gd name="connsiteY55" fmla="*/ 2180492 h 2352431"/>
                <a:gd name="connsiteX56" fmla="*/ 2580300 w 6034700"/>
                <a:gd name="connsiteY56" fmla="*/ 2172677 h 2352431"/>
                <a:gd name="connsiteX57" fmla="*/ 2603746 w 6034700"/>
                <a:gd name="connsiteY57" fmla="*/ 2157046 h 2352431"/>
                <a:gd name="connsiteX58" fmla="*/ 2689715 w 6034700"/>
                <a:gd name="connsiteY58" fmla="*/ 2149231 h 2352431"/>
                <a:gd name="connsiteX59" fmla="*/ 2744423 w 6034700"/>
                <a:gd name="connsiteY59" fmla="*/ 2133600 h 2352431"/>
                <a:gd name="connsiteX60" fmla="*/ 2830392 w 6034700"/>
                <a:gd name="connsiteY60" fmla="*/ 2125785 h 2352431"/>
                <a:gd name="connsiteX61" fmla="*/ 2877284 w 6034700"/>
                <a:gd name="connsiteY61" fmla="*/ 2110154 h 2352431"/>
                <a:gd name="connsiteX62" fmla="*/ 2908546 w 6034700"/>
                <a:gd name="connsiteY62" fmla="*/ 2102339 h 2352431"/>
                <a:gd name="connsiteX63" fmla="*/ 2955438 w 6034700"/>
                <a:gd name="connsiteY63" fmla="*/ 2086708 h 2352431"/>
                <a:gd name="connsiteX64" fmla="*/ 3119561 w 6034700"/>
                <a:gd name="connsiteY64" fmla="*/ 2071077 h 2352431"/>
                <a:gd name="connsiteX65" fmla="*/ 3174269 w 6034700"/>
                <a:gd name="connsiteY65" fmla="*/ 2055446 h 2352431"/>
                <a:gd name="connsiteX66" fmla="*/ 3221161 w 6034700"/>
                <a:gd name="connsiteY66" fmla="*/ 2039816 h 2352431"/>
                <a:gd name="connsiteX67" fmla="*/ 3244607 w 6034700"/>
                <a:gd name="connsiteY67" fmla="*/ 2032000 h 2352431"/>
                <a:gd name="connsiteX68" fmla="*/ 3651007 w 6034700"/>
                <a:gd name="connsiteY68" fmla="*/ 2039816 h 2352431"/>
                <a:gd name="connsiteX69" fmla="*/ 3690084 w 6034700"/>
                <a:gd name="connsiteY69" fmla="*/ 2047631 h 2352431"/>
                <a:gd name="connsiteX70" fmla="*/ 3752607 w 6034700"/>
                <a:gd name="connsiteY70" fmla="*/ 2063262 h 2352431"/>
                <a:gd name="connsiteX71" fmla="*/ 3799500 w 6034700"/>
                <a:gd name="connsiteY71" fmla="*/ 2078892 h 2352431"/>
                <a:gd name="connsiteX72" fmla="*/ 3822946 w 6034700"/>
                <a:gd name="connsiteY72" fmla="*/ 2086708 h 2352431"/>
                <a:gd name="connsiteX73" fmla="*/ 3862023 w 6034700"/>
                <a:gd name="connsiteY73" fmla="*/ 2094523 h 2352431"/>
                <a:gd name="connsiteX74" fmla="*/ 3893284 w 6034700"/>
                <a:gd name="connsiteY74" fmla="*/ 2110154 h 2352431"/>
                <a:gd name="connsiteX75" fmla="*/ 3947992 w 6034700"/>
                <a:gd name="connsiteY75" fmla="*/ 2125785 h 2352431"/>
                <a:gd name="connsiteX76" fmla="*/ 3971438 w 6034700"/>
                <a:gd name="connsiteY76" fmla="*/ 2133600 h 2352431"/>
                <a:gd name="connsiteX77" fmla="*/ 4026146 w 6034700"/>
                <a:gd name="connsiteY77" fmla="*/ 2149231 h 2352431"/>
                <a:gd name="connsiteX78" fmla="*/ 4049592 w 6034700"/>
                <a:gd name="connsiteY78" fmla="*/ 2164862 h 2352431"/>
                <a:gd name="connsiteX79" fmla="*/ 4119931 w 6034700"/>
                <a:gd name="connsiteY79" fmla="*/ 2180492 h 2352431"/>
                <a:gd name="connsiteX80" fmla="*/ 4143377 w 6034700"/>
                <a:gd name="connsiteY80" fmla="*/ 2188308 h 2352431"/>
                <a:gd name="connsiteX81" fmla="*/ 4237161 w 6034700"/>
                <a:gd name="connsiteY81" fmla="*/ 2203939 h 2352431"/>
                <a:gd name="connsiteX82" fmla="*/ 4284054 w 6034700"/>
                <a:gd name="connsiteY82" fmla="*/ 2219569 h 2352431"/>
                <a:gd name="connsiteX83" fmla="*/ 4307500 w 6034700"/>
                <a:gd name="connsiteY83" fmla="*/ 2227385 h 2352431"/>
                <a:gd name="connsiteX84" fmla="*/ 4346577 w 6034700"/>
                <a:gd name="connsiteY84" fmla="*/ 2235200 h 2352431"/>
                <a:gd name="connsiteX85" fmla="*/ 4370023 w 6034700"/>
                <a:gd name="connsiteY85" fmla="*/ 2243016 h 2352431"/>
                <a:gd name="connsiteX86" fmla="*/ 4424731 w 6034700"/>
                <a:gd name="connsiteY86" fmla="*/ 2250831 h 2352431"/>
                <a:gd name="connsiteX87" fmla="*/ 4534146 w 6034700"/>
                <a:gd name="connsiteY87" fmla="*/ 2282092 h 2352431"/>
                <a:gd name="connsiteX88" fmla="*/ 4737346 w 6034700"/>
                <a:gd name="connsiteY88" fmla="*/ 2297723 h 2352431"/>
                <a:gd name="connsiteX89" fmla="*/ 4807684 w 6034700"/>
                <a:gd name="connsiteY89" fmla="*/ 2305539 h 2352431"/>
                <a:gd name="connsiteX90" fmla="*/ 4838946 w 6034700"/>
                <a:gd name="connsiteY90" fmla="*/ 2313354 h 2352431"/>
                <a:gd name="connsiteX91" fmla="*/ 5049961 w 6034700"/>
                <a:gd name="connsiteY91" fmla="*/ 2321169 h 2352431"/>
                <a:gd name="connsiteX92" fmla="*/ 5104669 w 6034700"/>
                <a:gd name="connsiteY92" fmla="*/ 2328985 h 2352431"/>
                <a:gd name="connsiteX93" fmla="*/ 5151561 w 6034700"/>
                <a:gd name="connsiteY93" fmla="*/ 2336800 h 2352431"/>
                <a:gd name="connsiteX94" fmla="*/ 5229715 w 6034700"/>
                <a:gd name="connsiteY94" fmla="*/ 2344616 h 2352431"/>
                <a:gd name="connsiteX95" fmla="*/ 5284423 w 6034700"/>
                <a:gd name="connsiteY95" fmla="*/ 2352431 h 2352431"/>
                <a:gd name="connsiteX96" fmla="*/ 5550146 w 6034700"/>
                <a:gd name="connsiteY96" fmla="*/ 2336800 h 2352431"/>
                <a:gd name="connsiteX97" fmla="*/ 5573592 w 6034700"/>
                <a:gd name="connsiteY97" fmla="*/ 2328985 h 2352431"/>
                <a:gd name="connsiteX98" fmla="*/ 5636115 w 6034700"/>
                <a:gd name="connsiteY98" fmla="*/ 2321169 h 2352431"/>
                <a:gd name="connsiteX99" fmla="*/ 5698638 w 6034700"/>
                <a:gd name="connsiteY99" fmla="*/ 2305539 h 2352431"/>
                <a:gd name="connsiteX100" fmla="*/ 5753346 w 6034700"/>
                <a:gd name="connsiteY100" fmla="*/ 2266462 h 2352431"/>
                <a:gd name="connsiteX101" fmla="*/ 5800238 w 6034700"/>
                <a:gd name="connsiteY101" fmla="*/ 2235200 h 2352431"/>
                <a:gd name="connsiteX102" fmla="*/ 5823684 w 6034700"/>
                <a:gd name="connsiteY102" fmla="*/ 2219569 h 2352431"/>
                <a:gd name="connsiteX103" fmla="*/ 5847131 w 6034700"/>
                <a:gd name="connsiteY103" fmla="*/ 2203939 h 2352431"/>
                <a:gd name="connsiteX104" fmla="*/ 5862761 w 6034700"/>
                <a:gd name="connsiteY104" fmla="*/ 2180492 h 2352431"/>
                <a:gd name="connsiteX105" fmla="*/ 5886207 w 6034700"/>
                <a:gd name="connsiteY105" fmla="*/ 2164862 h 2352431"/>
                <a:gd name="connsiteX106" fmla="*/ 5917469 w 6034700"/>
                <a:gd name="connsiteY106" fmla="*/ 2117969 h 2352431"/>
                <a:gd name="connsiteX107" fmla="*/ 5933100 w 6034700"/>
                <a:gd name="connsiteY107" fmla="*/ 2094523 h 2352431"/>
                <a:gd name="connsiteX108" fmla="*/ 5948731 w 6034700"/>
                <a:gd name="connsiteY108" fmla="*/ 2071077 h 2352431"/>
                <a:gd name="connsiteX109" fmla="*/ 5979992 w 6034700"/>
                <a:gd name="connsiteY109" fmla="*/ 2000739 h 2352431"/>
                <a:gd name="connsiteX110" fmla="*/ 5995623 w 6034700"/>
                <a:gd name="connsiteY110" fmla="*/ 1953846 h 2352431"/>
                <a:gd name="connsiteX111" fmla="*/ 6003438 w 6034700"/>
                <a:gd name="connsiteY111" fmla="*/ 1930400 h 2352431"/>
                <a:gd name="connsiteX112" fmla="*/ 6011254 w 6034700"/>
                <a:gd name="connsiteY112" fmla="*/ 1899139 h 2352431"/>
                <a:gd name="connsiteX113" fmla="*/ 6026884 w 6034700"/>
                <a:gd name="connsiteY113" fmla="*/ 1852246 h 2352431"/>
                <a:gd name="connsiteX114" fmla="*/ 6034700 w 6034700"/>
                <a:gd name="connsiteY114" fmla="*/ 1828800 h 2352431"/>
                <a:gd name="connsiteX115" fmla="*/ 6019069 w 6034700"/>
                <a:gd name="connsiteY115" fmla="*/ 1602154 h 2352431"/>
                <a:gd name="connsiteX116" fmla="*/ 6003438 w 6034700"/>
                <a:gd name="connsiteY116" fmla="*/ 1555262 h 2352431"/>
                <a:gd name="connsiteX117" fmla="*/ 5964361 w 6034700"/>
                <a:gd name="connsiteY117" fmla="*/ 1508369 h 2352431"/>
                <a:gd name="connsiteX118" fmla="*/ 5940915 w 6034700"/>
                <a:gd name="connsiteY118" fmla="*/ 1492739 h 2352431"/>
                <a:gd name="connsiteX119" fmla="*/ 5847131 w 6034700"/>
                <a:gd name="connsiteY119" fmla="*/ 1414585 h 2352431"/>
                <a:gd name="connsiteX120" fmla="*/ 5800238 w 6034700"/>
                <a:gd name="connsiteY120" fmla="*/ 1383323 h 2352431"/>
                <a:gd name="connsiteX121" fmla="*/ 5761161 w 6034700"/>
                <a:gd name="connsiteY121" fmla="*/ 1367692 h 2352431"/>
                <a:gd name="connsiteX122" fmla="*/ 5737715 w 6034700"/>
                <a:gd name="connsiteY122" fmla="*/ 1359877 h 2352431"/>
                <a:gd name="connsiteX123" fmla="*/ 5706454 w 6034700"/>
                <a:gd name="connsiteY123" fmla="*/ 1344246 h 2352431"/>
                <a:gd name="connsiteX124" fmla="*/ 5675192 w 6034700"/>
                <a:gd name="connsiteY124" fmla="*/ 1320800 h 2352431"/>
                <a:gd name="connsiteX125" fmla="*/ 5628300 w 6034700"/>
                <a:gd name="connsiteY125" fmla="*/ 1312985 h 2352431"/>
                <a:gd name="connsiteX126" fmla="*/ 5597038 w 6034700"/>
                <a:gd name="connsiteY126" fmla="*/ 1305169 h 2352431"/>
                <a:gd name="connsiteX127" fmla="*/ 5565777 w 6034700"/>
                <a:gd name="connsiteY127" fmla="*/ 1289539 h 2352431"/>
                <a:gd name="connsiteX128" fmla="*/ 5495438 w 6034700"/>
                <a:gd name="connsiteY128" fmla="*/ 1250462 h 2352431"/>
                <a:gd name="connsiteX129" fmla="*/ 5471992 w 6034700"/>
                <a:gd name="connsiteY129" fmla="*/ 1242646 h 2352431"/>
                <a:gd name="connsiteX130" fmla="*/ 5448546 w 6034700"/>
                <a:gd name="connsiteY130" fmla="*/ 1227016 h 2352431"/>
                <a:gd name="connsiteX131" fmla="*/ 5425100 w 6034700"/>
                <a:gd name="connsiteY131" fmla="*/ 1219200 h 2352431"/>
                <a:gd name="connsiteX132" fmla="*/ 5378207 w 6034700"/>
                <a:gd name="connsiteY132" fmla="*/ 1187939 h 2352431"/>
                <a:gd name="connsiteX133" fmla="*/ 5323500 w 6034700"/>
                <a:gd name="connsiteY133" fmla="*/ 1164492 h 2352431"/>
                <a:gd name="connsiteX134" fmla="*/ 5276607 w 6034700"/>
                <a:gd name="connsiteY134" fmla="*/ 1133231 h 2352431"/>
                <a:gd name="connsiteX135" fmla="*/ 5221900 w 6034700"/>
                <a:gd name="connsiteY135" fmla="*/ 1117600 h 2352431"/>
                <a:gd name="connsiteX136" fmla="*/ 5198454 w 6034700"/>
                <a:gd name="connsiteY136" fmla="*/ 1101969 h 2352431"/>
                <a:gd name="connsiteX137" fmla="*/ 5175007 w 6034700"/>
                <a:gd name="connsiteY137" fmla="*/ 1094154 h 2352431"/>
                <a:gd name="connsiteX138" fmla="*/ 5143746 w 6034700"/>
                <a:gd name="connsiteY138" fmla="*/ 1078523 h 2352431"/>
                <a:gd name="connsiteX139" fmla="*/ 5120300 w 6034700"/>
                <a:gd name="connsiteY139" fmla="*/ 1070708 h 2352431"/>
                <a:gd name="connsiteX140" fmla="*/ 5089038 w 6034700"/>
                <a:gd name="connsiteY140" fmla="*/ 1055077 h 2352431"/>
                <a:gd name="connsiteX141" fmla="*/ 5065592 w 6034700"/>
                <a:gd name="connsiteY141" fmla="*/ 1047262 h 2352431"/>
                <a:gd name="connsiteX142" fmla="*/ 5010884 w 6034700"/>
                <a:gd name="connsiteY142" fmla="*/ 1023816 h 2352431"/>
                <a:gd name="connsiteX143" fmla="*/ 4963992 w 6034700"/>
                <a:gd name="connsiteY143" fmla="*/ 1000369 h 2352431"/>
                <a:gd name="connsiteX144" fmla="*/ 4940546 w 6034700"/>
                <a:gd name="connsiteY144" fmla="*/ 984739 h 2352431"/>
                <a:gd name="connsiteX145" fmla="*/ 4917100 w 6034700"/>
                <a:gd name="connsiteY145" fmla="*/ 976923 h 2352431"/>
                <a:gd name="connsiteX146" fmla="*/ 4862392 w 6034700"/>
                <a:gd name="connsiteY146" fmla="*/ 945662 h 2352431"/>
                <a:gd name="connsiteX147" fmla="*/ 4807684 w 6034700"/>
                <a:gd name="connsiteY147" fmla="*/ 922216 h 2352431"/>
                <a:gd name="connsiteX148" fmla="*/ 4760792 w 6034700"/>
                <a:gd name="connsiteY148" fmla="*/ 890954 h 2352431"/>
                <a:gd name="connsiteX149" fmla="*/ 4737346 w 6034700"/>
                <a:gd name="connsiteY149" fmla="*/ 875323 h 2352431"/>
                <a:gd name="connsiteX150" fmla="*/ 4690454 w 6034700"/>
                <a:gd name="connsiteY150" fmla="*/ 836246 h 2352431"/>
                <a:gd name="connsiteX151" fmla="*/ 4651377 w 6034700"/>
                <a:gd name="connsiteY151" fmla="*/ 789354 h 2352431"/>
                <a:gd name="connsiteX152" fmla="*/ 4620115 w 6034700"/>
                <a:gd name="connsiteY152" fmla="*/ 742462 h 2352431"/>
                <a:gd name="connsiteX153" fmla="*/ 4588854 w 6034700"/>
                <a:gd name="connsiteY153" fmla="*/ 695569 h 2352431"/>
                <a:gd name="connsiteX154" fmla="*/ 4573223 w 6034700"/>
                <a:gd name="connsiteY154" fmla="*/ 672123 h 2352431"/>
                <a:gd name="connsiteX155" fmla="*/ 4565407 w 6034700"/>
                <a:gd name="connsiteY155" fmla="*/ 648677 h 2352431"/>
                <a:gd name="connsiteX156" fmla="*/ 4534146 w 6034700"/>
                <a:gd name="connsiteY156" fmla="*/ 601785 h 2352431"/>
                <a:gd name="connsiteX157" fmla="*/ 4526331 w 6034700"/>
                <a:gd name="connsiteY157" fmla="*/ 578339 h 2352431"/>
                <a:gd name="connsiteX158" fmla="*/ 4495069 w 6034700"/>
                <a:gd name="connsiteY158" fmla="*/ 531446 h 2352431"/>
                <a:gd name="connsiteX159" fmla="*/ 4455992 w 6034700"/>
                <a:gd name="connsiteY159" fmla="*/ 461108 h 2352431"/>
                <a:gd name="connsiteX160" fmla="*/ 4448177 w 6034700"/>
                <a:gd name="connsiteY160" fmla="*/ 437662 h 2352431"/>
                <a:gd name="connsiteX161" fmla="*/ 4440361 w 6034700"/>
                <a:gd name="connsiteY161" fmla="*/ 406400 h 2352431"/>
                <a:gd name="connsiteX162" fmla="*/ 4424731 w 6034700"/>
                <a:gd name="connsiteY162" fmla="*/ 382954 h 2352431"/>
                <a:gd name="connsiteX163" fmla="*/ 4409100 w 6034700"/>
                <a:gd name="connsiteY163" fmla="*/ 328246 h 2352431"/>
                <a:gd name="connsiteX164" fmla="*/ 4393469 w 6034700"/>
                <a:gd name="connsiteY164" fmla="*/ 304800 h 2352431"/>
                <a:gd name="connsiteX165" fmla="*/ 4370023 w 6034700"/>
                <a:gd name="connsiteY165" fmla="*/ 257908 h 2352431"/>
                <a:gd name="connsiteX166" fmla="*/ 4346577 w 6034700"/>
                <a:gd name="connsiteY166" fmla="*/ 234462 h 2352431"/>
                <a:gd name="connsiteX167" fmla="*/ 4315315 w 6034700"/>
                <a:gd name="connsiteY167" fmla="*/ 187569 h 2352431"/>
                <a:gd name="connsiteX168" fmla="*/ 4291869 w 6034700"/>
                <a:gd name="connsiteY168" fmla="*/ 164123 h 2352431"/>
                <a:gd name="connsiteX169" fmla="*/ 4276238 w 6034700"/>
                <a:gd name="connsiteY169" fmla="*/ 140677 h 2352431"/>
                <a:gd name="connsiteX170" fmla="*/ 4198084 w 6034700"/>
                <a:gd name="connsiteY170" fmla="*/ 85969 h 2352431"/>
                <a:gd name="connsiteX171" fmla="*/ 4174638 w 6034700"/>
                <a:gd name="connsiteY171" fmla="*/ 70339 h 2352431"/>
                <a:gd name="connsiteX172" fmla="*/ 4151192 w 6034700"/>
                <a:gd name="connsiteY172" fmla="*/ 62523 h 2352431"/>
                <a:gd name="connsiteX173" fmla="*/ 4088669 w 6034700"/>
                <a:gd name="connsiteY173" fmla="*/ 31262 h 2352431"/>
                <a:gd name="connsiteX174" fmla="*/ 4033961 w 6034700"/>
                <a:gd name="connsiteY174" fmla="*/ 15631 h 2352431"/>
                <a:gd name="connsiteX175" fmla="*/ 3979254 w 6034700"/>
                <a:gd name="connsiteY175" fmla="*/ 0 h 2352431"/>
                <a:gd name="connsiteX176" fmla="*/ 3510331 w 6034700"/>
                <a:gd name="connsiteY176" fmla="*/ 7816 h 2352431"/>
                <a:gd name="connsiteX177" fmla="*/ 3463438 w 6034700"/>
                <a:gd name="connsiteY177" fmla="*/ 15631 h 2352431"/>
                <a:gd name="connsiteX178" fmla="*/ 3377469 w 6034700"/>
                <a:gd name="connsiteY178" fmla="*/ 23446 h 2352431"/>
                <a:gd name="connsiteX179" fmla="*/ 3322761 w 6034700"/>
                <a:gd name="connsiteY179" fmla="*/ 39077 h 2352431"/>
                <a:gd name="connsiteX180" fmla="*/ 3275869 w 6034700"/>
                <a:gd name="connsiteY180" fmla="*/ 54708 h 2352431"/>
                <a:gd name="connsiteX181" fmla="*/ 3252423 w 6034700"/>
                <a:gd name="connsiteY181" fmla="*/ 62523 h 2352431"/>
                <a:gd name="connsiteX182" fmla="*/ 3197715 w 6034700"/>
                <a:gd name="connsiteY182" fmla="*/ 85969 h 2352431"/>
                <a:gd name="connsiteX183" fmla="*/ 3127377 w 6034700"/>
                <a:gd name="connsiteY183" fmla="*/ 109416 h 2352431"/>
                <a:gd name="connsiteX184" fmla="*/ 3103931 w 6034700"/>
                <a:gd name="connsiteY184" fmla="*/ 117231 h 2352431"/>
                <a:gd name="connsiteX185" fmla="*/ 3072669 w 6034700"/>
                <a:gd name="connsiteY185" fmla="*/ 125046 h 2352431"/>
                <a:gd name="connsiteX186" fmla="*/ 3025777 w 6034700"/>
                <a:gd name="connsiteY186" fmla="*/ 140677 h 2352431"/>
                <a:gd name="connsiteX187" fmla="*/ 2947623 w 6034700"/>
                <a:gd name="connsiteY187" fmla="*/ 164123 h 2352431"/>
                <a:gd name="connsiteX188" fmla="*/ 2924177 w 6034700"/>
                <a:gd name="connsiteY188" fmla="*/ 171939 h 2352431"/>
                <a:gd name="connsiteX189" fmla="*/ 2900731 w 6034700"/>
                <a:gd name="connsiteY189" fmla="*/ 187569 h 2352431"/>
                <a:gd name="connsiteX190" fmla="*/ 2846023 w 6034700"/>
                <a:gd name="connsiteY190" fmla="*/ 203200 h 2352431"/>
                <a:gd name="connsiteX191" fmla="*/ 2822577 w 6034700"/>
                <a:gd name="connsiteY191" fmla="*/ 218831 h 2352431"/>
                <a:gd name="connsiteX192" fmla="*/ 2791315 w 6034700"/>
                <a:gd name="connsiteY192" fmla="*/ 226646 h 2352431"/>
                <a:gd name="connsiteX193" fmla="*/ 2767869 w 6034700"/>
                <a:gd name="connsiteY193" fmla="*/ 234462 h 2352431"/>
                <a:gd name="connsiteX194" fmla="*/ 2736607 w 6034700"/>
                <a:gd name="connsiteY194" fmla="*/ 242277 h 2352431"/>
                <a:gd name="connsiteX195" fmla="*/ 2681900 w 6034700"/>
                <a:gd name="connsiteY195" fmla="*/ 257908 h 2352431"/>
                <a:gd name="connsiteX196" fmla="*/ 2642823 w 6034700"/>
                <a:gd name="connsiteY196" fmla="*/ 265723 h 2352431"/>
                <a:gd name="connsiteX197" fmla="*/ 2619377 w 6034700"/>
                <a:gd name="connsiteY197" fmla="*/ 273539 h 2352431"/>
                <a:gd name="connsiteX198" fmla="*/ 2572484 w 6034700"/>
                <a:gd name="connsiteY198" fmla="*/ 281354 h 2352431"/>
                <a:gd name="connsiteX199" fmla="*/ 2549038 w 6034700"/>
                <a:gd name="connsiteY199" fmla="*/ 289169 h 2352431"/>
                <a:gd name="connsiteX200" fmla="*/ 2478700 w 6034700"/>
                <a:gd name="connsiteY200" fmla="*/ 304800 h 2352431"/>
                <a:gd name="connsiteX201" fmla="*/ 2416177 w 6034700"/>
                <a:gd name="connsiteY201" fmla="*/ 328246 h 2352431"/>
                <a:gd name="connsiteX202" fmla="*/ 2392731 w 6034700"/>
                <a:gd name="connsiteY202" fmla="*/ 343877 h 2352431"/>
                <a:gd name="connsiteX203" fmla="*/ 2338023 w 6034700"/>
                <a:gd name="connsiteY203" fmla="*/ 351692 h 2352431"/>
                <a:gd name="connsiteX204" fmla="*/ 2275500 w 6034700"/>
                <a:gd name="connsiteY204" fmla="*/ 367323 h 2352431"/>
                <a:gd name="connsiteX205" fmla="*/ 2166084 w 6034700"/>
                <a:gd name="connsiteY205" fmla="*/ 382954 h 2352431"/>
                <a:gd name="connsiteX206" fmla="*/ 2111377 w 6034700"/>
                <a:gd name="connsiteY206" fmla="*/ 398585 h 2352431"/>
                <a:gd name="connsiteX207" fmla="*/ 2001961 w 6034700"/>
                <a:gd name="connsiteY207" fmla="*/ 429846 h 2352431"/>
                <a:gd name="connsiteX208" fmla="*/ 1955069 w 6034700"/>
                <a:gd name="connsiteY208" fmla="*/ 445477 h 2352431"/>
                <a:gd name="connsiteX209" fmla="*/ 1923807 w 6034700"/>
                <a:gd name="connsiteY209" fmla="*/ 453292 h 2352431"/>
                <a:gd name="connsiteX210" fmla="*/ 1900361 w 6034700"/>
                <a:gd name="connsiteY210" fmla="*/ 461108 h 2352431"/>
                <a:gd name="connsiteX211" fmla="*/ 1830023 w 6034700"/>
                <a:gd name="connsiteY211" fmla="*/ 468923 h 2352431"/>
                <a:gd name="connsiteX212" fmla="*/ 1736238 w 6034700"/>
                <a:gd name="connsiteY212" fmla="*/ 484554 h 2352431"/>
                <a:gd name="connsiteX213" fmla="*/ 1478331 w 6034700"/>
                <a:gd name="connsiteY213" fmla="*/ 508000 h 2352431"/>
                <a:gd name="connsiteX214" fmla="*/ 1400177 w 6034700"/>
                <a:gd name="connsiteY214" fmla="*/ 523631 h 2352431"/>
                <a:gd name="connsiteX215" fmla="*/ 1368915 w 6034700"/>
                <a:gd name="connsiteY215" fmla="*/ 531446 h 2352431"/>
                <a:gd name="connsiteX216" fmla="*/ 1126638 w 6034700"/>
                <a:gd name="connsiteY216" fmla="*/ 547077 h 2352431"/>
                <a:gd name="connsiteX217" fmla="*/ 657715 w 6034700"/>
                <a:gd name="connsiteY217" fmla="*/ 562708 h 2352431"/>
                <a:gd name="connsiteX218" fmla="*/ 618638 w 6034700"/>
                <a:gd name="connsiteY218"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173161 w 6034700"/>
                <a:gd name="connsiteY5" fmla="*/ 750277 h 2352431"/>
                <a:gd name="connsiteX6" fmla="*/ 110638 w 6034700"/>
                <a:gd name="connsiteY6" fmla="*/ 836246 h 2352431"/>
                <a:gd name="connsiteX7" fmla="*/ 102823 w 6034700"/>
                <a:gd name="connsiteY7" fmla="*/ 859692 h 2352431"/>
                <a:gd name="connsiteX8" fmla="*/ 48115 w 6034700"/>
                <a:gd name="connsiteY8" fmla="*/ 976923 h 2352431"/>
                <a:gd name="connsiteX9" fmla="*/ 16854 w 6034700"/>
                <a:gd name="connsiteY9" fmla="*/ 1125416 h 2352431"/>
                <a:gd name="connsiteX10" fmla="*/ 9038 w 6034700"/>
                <a:gd name="connsiteY10" fmla="*/ 1156677 h 2352431"/>
                <a:gd name="connsiteX11" fmla="*/ 9038 w 6034700"/>
                <a:gd name="connsiteY11" fmla="*/ 1484923 h 2352431"/>
                <a:gd name="connsiteX12" fmla="*/ 16854 w 6034700"/>
                <a:gd name="connsiteY12" fmla="*/ 1508369 h 2352431"/>
                <a:gd name="connsiteX13" fmla="*/ 40300 w 6034700"/>
                <a:gd name="connsiteY13" fmla="*/ 1586523 h 2352431"/>
                <a:gd name="connsiteX14" fmla="*/ 48115 w 6034700"/>
                <a:gd name="connsiteY14" fmla="*/ 1609969 h 2352431"/>
                <a:gd name="connsiteX15" fmla="*/ 71561 w 6034700"/>
                <a:gd name="connsiteY15" fmla="*/ 1625600 h 2352431"/>
                <a:gd name="connsiteX16" fmla="*/ 102823 w 6034700"/>
                <a:gd name="connsiteY16" fmla="*/ 1695939 h 2352431"/>
                <a:gd name="connsiteX17" fmla="*/ 126269 w 6034700"/>
                <a:gd name="connsiteY17" fmla="*/ 1719385 h 2352431"/>
                <a:gd name="connsiteX18" fmla="*/ 173161 w 6034700"/>
                <a:gd name="connsiteY18" fmla="*/ 1750646 h 2352431"/>
                <a:gd name="connsiteX19" fmla="*/ 235684 w 6034700"/>
                <a:gd name="connsiteY19" fmla="*/ 1781908 h 2352431"/>
                <a:gd name="connsiteX20" fmla="*/ 298207 w 6034700"/>
                <a:gd name="connsiteY20" fmla="*/ 1813169 h 2352431"/>
                <a:gd name="connsiteX21" fmla="*/ 352915 w 6034700"/>
                <a:gd name="connsiteY21" fmla="*/ 1828800 h 2352431"/>
                <a:gd name="connsiteX22" fmla="*/ 399807 w 6034700"/>
                <a:gd name="connsiteY22" fmla="*/ 1844431 h 2352431"/>
                <a:gd name="connsiteX23" fmla="*/ 423254 w 6034700"/>
                <a:gd name="connsiteY23" fmla="*/ 1860062 h 2352431"/>
                <a:gd name="connsiteX24" fmla="*/ 501407 w 6034700"/>
                <a:gd name="connsiteY24" fmla="*/ 1883508 h 2352431"/>
                <a:gd name="connsiteX25" fmla="*/ 524854 w 6034700"/>
                <a:gd name="connsiteY25" fmla="*/ 1899139 h 2352431"/>
                <a:gd name="connsiteX26" fmla="*/ 587377 w 6034700"/>
                <a:gd name="connsiteY26" fmla="*/ 1914769 h 2352431"/>
                <a:gd name="connsiteX27" fmla="*/ 634269 w 6034700"/>
                <a:gd name="connsiteY27" fmla="*/ 1930400 h 2352431"/>
                <a:gd name="connsiteX28" fmla="*/ 657715 w 6034700"/>
                <a:gd name="connsiteY28" fmla="*/ 1938216 h 2352431"/>
                <a:gd name="connsiteX29" fmla="*/ 681161 w 6034700"/>
                <a:gd name="connsiteY29" fmla="*/ 1946031 h 2352431"/>
                <a:gd name="connsiteX30" fmla="*/ 704607 w 6034700"/>
                <a:gd name="connsiteY30" fmla="*/ 1961662 h 2352431"/>
                <a:gd name="connsiteX31" fmla="*/ 759315 w 6034700"/>
                <a:gd name="connsiteY31" fmla="*/ 1977292 h 2352431"/>
                <a:gd name="connsiteX32" fmla="*/ 806207 w 6034700"/>
                <a:gd name="connsiteY32" fmla="*/ 1992923 h 2352431"/>
                <a:gd name="connsiteX33" fmla="*/ 860915 w 6034700"/>
                <a:gd name="connsiteY33" fmla="*/ 2016369 h 2352431"/>
                <a:gd name="connsiteX34" fmla="*/ 931254 w 6034700"/>
                <a:gd name="connsiteY34" fmla="*/ 2024185 h 2352431"/>
                <a:gd name="connsiteX35" fmla="*/ 1001592 w 6034700"/>
                <a:gd name="connsiteY35" fmla="*/ 2047631 h 2352431"/>
                <a:gd name="connsiteX36" fmla="*/ 1025038 w 6034700"/>
                <a:gd name="connsiteY36" fmla="*/ 2055446 h 2352431"/>
                <a:gd name="connsiteX37" fmla="*/ 1095377 w 6034700"/>
                <a:gd name="connsiteY37" fmla="*/ 2063262 h 2352431"/>
                <a:gd name="connsiteX38" fmla="*/ 1189161 w 6034700"/>
                <a:gd name="connsiteY38" fmla="*/ 2086708 h 2352431"/>
                <a:gd name="connsiteX39" fmla="*/ 1251684 w 6034700"/>
                <a:gd name="connsiteY39" fmla="*/ 2102339 h 2352431"/>
                <a:gd name="connsiteX40" fmla="*/ 1345469 w 6034700"/>
                <a:gd name="connsiteY40" fmla="*/ 2110154 h 2352431"/>
                <a:gd name="connsiteX41" fmla="*/ 1423623 w 6034700"/>
                <a:gd name="connsiteY41" fmla="*/ 2125785 h 2352431"/>
                <a:gd name="connsiteX42" fmla="*/ 1462700 w 6034700"/>
                <a:gd name="connsiteY42" fmla="*/ 2133600 h 2352431"/>
                <a:gd name="connsiteX43" fmla="*/ 1493961 w 6034700"/>
                <a:gd name="connsiteY43" fmla="*/ 2141416 h 2352431"/>
                <a:gd name="connsiteX44" fmla="*/ 1704977 w 6034700"/>
                <a:gd name="connsiteY44" fmla="*/ 2157046 h 2352431"/>
                <a:gd name="connsiteX45" fmla="*/ 1783131 w 6034700"/>
                <a:gd name="connsiteY45" fmla="*/ 2164862 h 2352431"/>
                <a:gd name="connsiteX46" fmla="*/ 1837838 w 6034700"/>
                <a:gd name="connsiteY46" fmla="*/ 2180492 h 2352431"/>
                <a:gd name="connsiteX47" fmla="*/ 1861284 w 6034700"/>
                <a:gd name="connsiteY47" fmla="*/ 2188308 h 2352431"/>
                <a:gd name="connsiteX48" fmla="*/ 1931623 w 6034700"/>
                <a:gd name="connsiteY48" fmla="*/ 2196123 h 2352431"/>
                <a:gd name="connsiteX49" fmla="*/ 2072300 w 6034700"/>
                <a:gd name="connsiteY49" fmla="*/ 2211754 h 2352431"/>
                <a:gd name="connsiteX50" fmla="*/ 2236423 w 6034700"/>
                <a:gd name="connsiteY50" fmla="*/ 2219569 h 2352431"/>
                <a:gd name="connsiteX51" fmla="*/ 2392731 w 6034700"/>
                <a:gd name="connsiteY51" fmla="*/ 2211754 h 2352431"/>
                <a:gd name="connsiteX52" fmla="*/ 2431807 w 6034700"/>
                <a:gd name="connsiteY52" fmla="*/ 2203939 h 2352431"/>
                <a:gd name="connsiteX53" fmla="*/ 2486515 w 6034700"/>
                <a:gd name="connsiteY53" fmla="*/ 2188308 h 2352431"/>
                <a:gd name="connsiteX54" fmla="*/ 2556854 w 6034700"/>
                <a:gd name="connsiteY54" fmla="*/ 2180492 h 2352431"/>
                <a:gd name="connsiteX55" fmla="*/ 2580300 w 6034700"/>
                <a:gd name="connsiteY55" fmla="*/ 2172677 h 2352431"/>
                <a:gd name="connsiteX56" fmla="*/ 2603746 w 6034700"/>
                <a:gd name="connsiteY56" fmla="*/ 2157046 h 2352431"/>
                <a:gd name="connsiteX57" fmla="*/ 2689715 w 6034700"/>
                <a:gd name="connsiteY57" fmla="*/ 2149231 h 2352431"/>
                <a:gd name="connsiteX58" fmla="*/ 2744423 w 6034700"/>
                <a:gd name="connsiteY58" fmla="*/ 2133600 h 2352431"/>
                <a:gd name="connsiteX59" fmla="*/ 2830392 w 6034700"/>
                <a:gd name="connsiteY59" fmla="*/ 2125785 h 2352431"/>
                <a:gd name="connsiteX60" fmla="*/ 2877284 w 6034700"/>
                <a:gd name="connsiteY60" fmla="*/ 2110154 h 2352431"/>
                <a:gd name="connsiteX61" fmla="*/ 2908546 w 6034700"/>
                <a:gd name="connsiteY61" fmla="*/ 2102339 h 2352431"/>
                <a:gd name="connsiteX62" fmla="*/ 2955438 w 6034700"/>
                <a:gd name="connsiteY62" fmla="*/ 2086708 h 2352431"/>
                <a:gd name="connsiteX63" fmla="*/ 3119561 w 6034700"/>
                <a:gd name="connsiteY63" fmla="*/ 2071077 h 2352431"/>
                <a:gd name="connsiteX64" fmla="*/ 3174269 w 6034700"/>
                <a:gd name="connsiteY64" fmla="*/ 2055446 h 2352431"/>
                <a:gd name="connsiteX65" fmla="*/ 3221161 w 6034700"/>
                <a:gd name="connsiteY65" fmla="*/ 2039816 h 2352431"/>
                <a:gd name="connsiteX66" fmla="*/ 3244607 w 6034700"/>
                <a:gd name="connsiteY66" fmla="*/ 2032000 h 2352431"/>
                <a:gd name="connsiteX67" fmla="*/ 3651007 w 6034700"/>
                <a:gd name="connsiteY67" fmla="*/ 2039816 h 2352431"/>
                <a:gd name="connsiteX68" fmla="*/ 3690084 w 6034700"/>
                <a:gd name="connsiteY68" fmla="*/ 2047631 h 2352431"/>
                <a:gd name="connsiteX69" fmla="*/ 3752607 w 6034700"/>
                <a:gd name="connsiteY69" fmla="*/ 2063262 h 2352431"/>
                <a:gd name="connsiteX70" fmla="*/ 3799500 w 6034700"/>
                <a:gd name="connsiteY70" fmla="*/ 2078892 h 2352431"/>
                <a:gd name="connsiteX71" fmla="*/ 3822946 w 6034700"/>
                <a:gd name="connsiteY71" fmla="*/ 2086708 h 2352431"/>
                <a:gd name="connsiteX72" fmla="*/ 3862023 w 6034700"/>
                <a:gd name="connsiteY72" fmla="*/ 2094523 h 2352431"/>
                <a:gd name="connsiteX73" fmla="*/ 3893284 w 6034700"/>
                <a:gd name="connsiteY73" fmla="*/ 2110154 h 2352431"/>
                <a:gd name="connsiteX74" fmla="*/ 3947992 w 6034700"/>
                <a:gd name="connsiteY74" fmla="*/ 2125785 h 2352431"/>
                <a:gd name="connsiteX75" fmla="*/ 3971438 w 6034700"/>
                <a:gd name="connsiteY75" fmla="*/ 2133600 h 2352431"/>
                <a:gd name="connsiteX76" fmla="*/ 4026146 w 6034700"/>
                <a:gd name="connsiteY76" fmla="*/ 2149231 h 2352431"/>
                <a:gd name="connsiteX77" fmla="*/ 4049592 w 6034700"/>
                <a:gd name="connsiteY77" fmla="*/ 2164862 h 2352431"/>
                <a:gd name="connsiteX78" fmla="*/ 4119931 w 6034700"/>
                <a:gd name="connsiteY78" fmla="*/ 2180492 h 2352431"/>
                <a:gd name="connsiteX79" fmla="*/ 4143377 w 6034700"/>
                <a:gd name="connsiteY79" fmla="*/ 2188308 h 2352431"/>
                <a:gd name="connsiteX80" fmla="*/ 4237161 w 6034700"/>
                <a:gd name="connsiteY80" fmla="*/ 2203939 h 2352431"/>
                <a:gd name="connsiteX81" fmla="*/ 4284054 w 6034700"/>
                <a:gd name="connsiteY81" fmla="*/ 2219569 h 2352431"/>
                <a:gd name="connsiteX82" fmla="*/ 4307500 w 6034700"/>
                <a:gd name="connsiteY82" fmla="*/ 2227385 h 2352431"/>
                <a:gd name="connsiteX83" fmla="*/ 4346577 w 6034700"/>
                <a:gd name="connsiteY83" fmla="*/ 2235200 h 2352431"/>
                <a:gd name="connsiteX84" fmla="*/ 4370023 w 6034700"/>
                <a:gd name="connsiteY84" fmla="*/ 2243016 h 2352431"/>
                <a:gd name="connsiteX85" fmla="*/ 4424731 w 6034700"/>
                <a:gd name="connsiteY85" fmla="*/ 2250831 h 2352431"/>
                <a:gd name="connsiteX86" fmla="*/ 4534146 w 6034700"/>
                <a:gd name="connsiteY86" fmla="*/ 2282092 h 2352431"/>
                <a:gd name="connsiteX87" fmla="*/ 4737346 w 6034700"/>
                <a:gd name="connsiteY87" fmla="*/ 2297723 h 2352431"/>
                <a:gd name="connsiteX88" fmla="*/ 4807684 w 6034700"/>
                <a:gd name="connsiteY88" fmla="*/ 2305539 h 2352431"/>
                <a:gd name="connsiteX89" fmla="*/ 4838946 w 6034700"/>
                <a:gd name="connsiteY89" fmla="*/ 2313354 h 2352431"/>
                <a:gd name="connsiteX90" fmla="*/ 5049961 w 6034700"/>
                <a:gd name="connsiteY90" fmla="*/ 2321169 h 2352431"/>
                <a:gd name="connsiteX91" fmla="*/ 5104669 w 6034700"/>
                <a:gd name="connsiteY91" fmla="*/ 2328985 h 2352431"/>
                <a:gd name="connsiteX92" fmla="*/ 5151561 w 6034700"/>
                <a:gd name="connsiteY92" fmla="*/ 2336800 h 2352431"/>
                <a:gd name="connsiteX93" fmla="*/ 5229715 w 6034700"/>
                <a:gd name="connsiteY93" fmla="*/ 2344616 h 2352431"/>
                <a:gd name="connsiteX94" fmla="*/ 5284423 w 6034700"/>
                <a:gd name="connsiteY94" fmla="*/ 2352431 h 2352431"/>
                <a:gd name="connsiteX95" fmla="*/ 5550146 w 6034700"/>
                <a:gd name="connsiteY95" fmla="*/ 2336800 h 2352431"/>
                <a:gd name="connsiteX96" fmla="*/ 5573592 w 6034700"/>
                <a:gd name="connsiteY96" fmla="*/ 2328985 h 2352431"/>
                <a:gd name="connsiteX97" fmla="*/ 5636115 w 6034700"/>
                <a:gd name="connsiteY97" fmla="*/ 2321169 h 2352431"/>
                <a:gd name="connsiteX98" fmla="*/ 5698638 w 6034700"/>
                <a:gd name="connsiteY98" fmla="*/ 2305539 h 2352431"/>
                <a:gd name="connsiteX99" fmla="*/ 5753346 w 6034700"/>
                <a:gd name="connsiteY99" fmla="*/ 2266462 h 2352431"/>
                <a:gd name="connsiteX100" fmla="*/ 5800238 w 6034700"/>
                <a:gd name="connsiteY100" fmla="*/ 2235200 h 2352431"/>
                <a:gd name="connsiteX101" fmla="*/ 5823684 w 6034700"/>
                <a:gd name="connsiteY101" fmla="*/ 2219569 h 2352431"/>
                <a:gd name="connsiteX102" fmla="*/ 5847131 w 6034700"/>
                <a:gd name="connsiteY102" fmla="*/ 2203939 h 2352431"/>
                <a:gd name="connsiteX103" fmla="*/ 5862761 w 6034700"/>
                <a:gd name="connsiteY103" fmla="*/ 2180492 h 2352431"/>
                <a:gd name="connsiteX104" fmla="*/ 5886207 w 6034700"/>
                <a:gd name="connsiteY104" fmla="*/ 2164862 h 2352431"/>
                <a:gd name="connsiteX105" fmla="*/ 5917469 w 6034700"/>
                <a:gd name="connsiteY105" fmla="*/ 2117969 h 2352431"/>
                <a:gd name="connsiteX106" fmla="*/ 5933100 w 6034700"/>
                <a:gd name="connsiteY106" fmla="*/ 2094523 h 2352431"/>
                <a:gd name="connsiteX107" fmla="*/ 5948731 w 6034700"/>
                <a:gd name="connsiteY107" fmla="*/ 2071077 h 2352431"/>
                <a:gd name="connsiteX108" fmla="*/ 5979992 w 6034700"/>
                <a:gd name="connsiteY108" fmla="*/ 2000739 h 2352431"/>
                <a:gd name="connsiteX109" fmla="*/ 5995623 w 6034700"/>
                <a:gd name="connsiteY109" fmla="*/ 1953846 h 2352431"/>
                <a:gd name="connsiteX110" fmla="*/ 6003438 w 6034700"/>
                <a:gd name="connsiteY110" fmla="*/ 1930400 h 2352431"/>
                <a:gd name="connsiteX111" fmla="*/ 6011254 w 6034700"/>
                <a:gd name="connsiteY111" fmla="*/ 1899139 h 2352431"/>
                <a:gd name="connsiteX112" fmla="*/ 6026884 w 6034700"/>
                <a:gd name="connsiteY112" fmla="*/ 1852246 h 2352431"/>
                <a:gd name="connsiteX113" fmla="*/ 6034700 w 6034700"/>
                <a:gd name="connsiteY113" fmla="*/ 1828800 h 2352431"/>
                <a:gd name="connsiteX114" fmla="*/ 6019069 w 6034700"/>
                <a:gd name="connsiteY114" fmla="*/ 1602154 h 2352431"/>
                <a:gd name="connsiteX115" fmla="*/ 6003438 w 6034700"/>
                <a:gd name="connsiteY115" fmla="*/ 1555262 h 2352431"/>
                <a:gd name="connsiteX116" fmla="*/ 5964361 w 6034700"/>
                <a:gd name="connsiteY116" fmla="*/ 1508369 h 2352431"/>
                <a:gd name="connsiteX117" fmla="*/ 5940915 w 6034700"/>
                <a:gd name="connsiteY117" fmla="*/ 1492739 h 2352431"/>
                <a:gd name="connsiteX118" fmla="*/ 5847131 w 6034700"/>
                <a:gd name="connsiteY118" fmla="*/ 1414585 h 2352431"/>
                <a:gd name="connsiteX119" fmla="*/ 5800238 w 6034700"/>
                <a:gd name="connsiteY119" fmla="*/ 1383323 h 2352431"/>
                <a:gd name="connsiteX120" fmla="*/ 5761161 w 6034700"/>
                <a:gd name="connsiteY120" fmla="*/ 1367692 h 2352431"/>
                <a:gd name="connsiteX121" fmla="*/ 5737715 w 6034700"/>
                <a:gd name="connsiteY121" fmla="*/ 1359877 h 2352431"/>
                <a:gd name="connsiteX122" fmla="*/ 5706454 w 6034700"/>
                <a:gd name="connsiteY122" fmla="*/ 1344246 h 2352431"/>
                <a:gd name="connsiteX123" fmla="*/ 5675192 w 6034700"/>
                <a:gd name="connsiteY123" fmla="*/ 1320800 h 2352431"/>
                <a:gd name="connsiteX124" fmla="*/ 5628300 w 6034700"/>
                <a:gd name="connsiteY124" fmla="*/ 1312985 h 2352431"/>
                <a:gd name="connsiteX125" fmla="*/ 5597038 w 6034700"/>
                <a:gd name="connsiteY125" fmla="*/ 1305169 h 2352431"/>
                <a:gd name="connsiteX126" fmla="*/ 5565777 w 6034700"/>
                <a:gd name="connsiteY126" fmla="*/ 1289539 h 2352431"/>
                <a:gd name="connsiteX127" fmla="*/ 5495438 w 6034700"/>
                <a:gd name="connsiteY127" fmla="*/ 1250462 h 2352431"/>
                <a:gd name="connsiteX128" fmla="*/ 5471992 w 6034700"/>
                <a:gd name="connsiteY128" fmla="*/ 1242646 h 2352431"/>
                <a:gd name="connsiteX129" fmla="*/ 5448546 w 6034700"/>
                <a:gd name="connsiteY129" fmla="*/ 1227016 h 2352431"/>
                <a:gd name="connsiteX130" fmla="*/ 5425100 w 6034700"/>
                <a:gd name="connsiteY130" fmla="*/ 1219200 h 2352431"/>
                <a:gd name="connsiteX131" fmla="*/ 5378207 w 6034700"/>
                <a:gd name="connsiteY131" fmla="*/ 1187939 h 2352431"/>
                <a:gd name="connsiteX132" fmla="*/ 5323500 w 6034700"/>
                <a:gd name="connsiteY132" fmla="*/ 1164492 h 2352431"/>
                <a:gd name="connsiteX133" fmla="*/ 5276607 w 6034700"/>
                <a:gd name="connsiteY133" fmla="*/ 1133231 h 2352431"/>
                <a:gd name="connsiteX134" fmla="*/ 5221900 w 6034700"/>
                <a:gd name="connsiteY134" fmla="*/ 1117600 h 2352431"/>
                <a:gd name="connsiteX135" fmla="*/ 5198454 w 6034700"/>
                <a:gd name="connsiteY135" fmla="*/ 1101969 h 2352431"/>
                <a:gd name="connsiteX136" fmla="*/ 5175007 w 6034700"/>
                <a:gd name="connsiteY136" fmla="*/ 1094154 h 2352431"/>
                <a:gd name="connsiteX137" fmla="*/ 5143746 w 6034700"/>
                <a:gd name="connsiteY137" fmla="*/ 1078523 h 2352431"/>
                <a:gd name="connsiteX138" fmla="*/ 5120300 w 6034700"/>
                <a:gd name="connsiteY138" fmla="*/ 1070708 h 2352431"/>
                <a:gd name="connsiteX139" fmla="*/ 5089038 w 6034700"/>
                <a:gd name="connsiteY139" fmla="*/ 1055077 h 2352431"/>
                <a:gd name="connsiteX140" fmla="*/ 5065592 w 6034700"/>
                <a:gd name="connsiteY140" fmla="*/ 1047262 h 2352431"/>
                <a:gd name="connsiteX141" fmla="*/ 5010884 w 6034700"/>
                <a:gd name="connsiteY141" fmla="*/ 1023816 h 2352431"/>
                <a:gd name="connsiteX142" fmla="*/ 4963992 w 6034700"/>
                <a:gd name="connsiteY142" fmla="*/ 1000369 h 2352431"/>
                <a:gd name="connsiteX143" fmla="*/ 4940546 w 6034700"/>
                <a:gd name="connsiteY143" fmla="*/ 984739 h 2352431"/>
                <a:gd name="connsiteX144" fmla="*/ 4917100 w 6034700"/>
                <a:gd name="connsiteY144" fmla="*/ 976923 h 2352431"/>
                <a:gd name="connsiteX145" fmla="*/ 4862392 w 6034700"/>
                <a:gd name="connsiteY145" fmla="*/ 945662 h 2352431"/>
                <a:gd name="connsiteX146" fmla="*/ 4807684 w 6034700"/>
                <a:gd name="connsiteY146" fmla="*/ 922216 h 2352431"/>
                <a:gd name="connsiteX147" fmla="*/ 4760792 w 6034700"/>
                <a:gd name="connsiteY147" fmla="*/ 890954 h 2352431"/>
                <a:gd name="connsiteX148" fmla="*/ 4737346 w 6034700"/>
                <a:gd name="connsiteY148" fmla="*/ 875323 h 2352431"/>
                <a:gd name="connsiteX149" fmla="*/ 4690454 w 6034700"/>
                <a:gd name="connsiteY149" fmla="*/ 836246 h 2352431"/>
                <a:gd name="connsiteX150" fmla="*/ 4651377 w 6034700"/>
                <a:gd name="connsiteY150" fmla="*/ 789354 h 2352431"/>
                <a:gd name="connsiteX151" fmla="*/ 4620115 w 6034700"/>
                <a:gd name="connsiteY151" fmla="*/ 742462 h 2352431"/>
                <a:gd name="connsiteX152" fmla="*/ 4588854 w 6034700"/>
                <a:gd name="connsiteY152" fmla="*/ 695569 h 2352431"/>
                <a:gd name="connsiteX153" fmla="*/ 4573223 w 6034700"/>
                <a:gd name="connsiteY153" fmla="*/ 672123 h 2352431"/>
                <a:gd name="connsiteX154" fmla="*/ 4565407 w 6034700"/>
                <a:gd name="connsiteY154" fmla="*/ 648677 h 2352431"/>
                <a:gd name="connsiteX155" fmla="*/ 4534146 w 6034700"/>
                <a:gd name="connsiteY155" fmla="*/ 601785 h 2352431"/>
                <a:gd name="connsiteX156" fmla="*/ 4526331 w 6034700"/>
                <a:gd name="connsiteY156" fmla="*/ 578339 h 2352431"/>
                <a:gd name="connsiteX157" fmla="*/ 4495069 w 6034700"/>
                <a:gd name="connsiteY157" fmla="*/ 531446 h 2352431"/>
                <a:gd name="connsiteX158" fmla="*/ 4455992 w 6034700"/>
                <a:gd name="connsiteY158" fmla="*/ 461108 h 2352431"/>
                <a:gd name="connsiteX159" fmla="*/ 4448177 w 6034700"/>
                <a:gd name="connsiteY159" fmla="*/ 437662 h 2352431"/>
                <a:gd name="connsiteX160" fmla="*/ 4440361 w 6034700"/>
                <a:gd name="connsiteY160" fmla="*/ 406400 h 2352431"/>
                <a:gd name="connsiteX161" fmla="*/ 4424731 w 6034700"/>
                <a:gd name="connsiteY161" fmla="*/ 382954 h 2352431"/>
                <a:gd name="connsiteX162" fmla="*/ 4409100 w 6034700"/>
                <a:gd name="connsiteY162" fmla="*/ 328246 h 2352431"/>
                <a:gd name="connsiteX163" fmla="*/ 4393469 w 6034700"/>
                <a:gd name="connsiteY163" fmla="*/ 304800 h 2352431"/>
                <a:gd name="connsiteX164" fmla="*/ 4370023 w 6034700"/>
                <a:gd name="connsiteY164" fmla="*/ 257908 h 2352431"/>
                <a:gd name="connsiteX165" fmla="*/ 4346577 w 6034700"/>
                <a:gd name="connsiteY165" fmla="*/ 234462 h 2352431"/>
                <a:gd name="connsiteX166" fmla="*/ 4315315 w 6034700"/>
                <a:gd name="connsiteY166" fmla="*/ 187569 h 2352431"/>
                <a:gd name="connsiteX167" fmla="*/ 4291869 w 6034700"/>
                <a:gd name="connsiteY167" fmla="*/ 164123 h 2352431"/>
                <a:gd name="connsiteX168" fmla="*/ 4276238 w 6034700"/>
                <a:gd name="connsiteY168" fmla="*/ 140677 h 2352431"/>
                <a:gd name="connsiteX169" fmla="*/ 4198084 w 6034700"/>
                <a:gd name="connsiteY169" fmla="*/ 85969 h 2352431"/>
                <a:gd name="connsiteX170" fmla="*/ 4174638 w 6034700"/>
                <a:gd name="connsiteY170" fmla="*/ 70339 h 2352431"/>
                <a:gd name="connsiteX171" fmla="*/ 4151192 w 6034700"/>
                <a:gd name="connsiteY171" fmla="*/ 62523 h 2352431"/>
                <a:gd name="connsiteX172" fmla="*/ 4088669 w 6034700"/>
                <a:gd name="connsiteY172" fmla="*/ 31262 h 2352431"/>
                <a:gd name="connsiteX173" fmla="*/ 4033961 w 6034700"/>
                <a:gd name="connsiteY173" fmla="*/ 15631 h 2352431"/>
                <a:gd name="connsiteX174" fmla="*/ 3979254 w 6034700"/>
                <a:gd name="connsiteY174" fmla="*/ 0 h 2352431"/>
                <a:gd name="connsiteX175" fmla="*/ 3510331 w 6034700"/>
                <a:gd name="connsiteY175" fmla="*/ 7816 h 2352431"/>
                <a:gd name="connsiteX176" fmla="*/ 3463438 w 6034700"/>
                <a:gd name="connsiteY176" fmla="*/ 15631 h 2352431"/>
                <a:gd name="connsiteX177" fmla="*/ 3377469 w 6034700"/>
                <a:gd name="connsiteY177" fmla="*/ 23446 h 2352431"/>
                <a:gd name="connsiteX178" fmla="*/ 3322761 w 6034700"/>
                <a:gd name="connsiteY178" fmla="*/ 39077 h 2352431"/>
                <a:gd name="connsiteX179" fmla="*/ 3275869 w 6034700"/>
                <a:gd name="connsiteY179" fmla="*/ 54708 h 2352431"/>
                <a:gd name="connsiteX180" fmla="*/ 3252423 w 6034700"/>
                <a:gd name="connsiteY180" fmla="*/ 62523 h 2352431"/>
                <a:gd name="connsiteX181" fmla="*/ 3197715 w 6034700"/>
                <a:gd name="connsiteY181" fmla="*/ 85969 h 2352431"/>
                <a:gd name="connsiteX182" fmla="*/ 3127377 w 6034700"/>
                <a:gd name="connsiteY182" fmla="*/ 109416 h 2352431"/>
                <a:gd name="connsiteX183" fmla="*/ 3103931 w 6034700"/>
                <a:gd name="connsiteY183" fmla="*/ 117231 h 2352431"/>
                <a:gd name="connsiteX184" fmla="*/ 3072669 w 6034700"/>
                <a:gd name="connsiteY184" fmla="*/ 125046 h 2352431"/>
                <a:gd name="connsiteX185" fmla="*/ 3025777 w 6034700"/>
                <a:gd name="connsiteY185" fmla="*/ 140677 h 2352431"/>
                <a:gd name="connsiteX186" fmla="*/ 2947623 w 6034700"/>
                <a:gd name="connsiteY186" fmla="*/ 164123 h 2352431"/>
                <a:gd name="connsiteX187" fmla="*/ 2924177 w 6034700"/>
                <a:gd name="connsiteY187" fmla="*/ 171939 h 2352431"/>
                <a:gd name="connsiteX188" fmla="*/ 2900731 w 6034700"/>
                <a:gd name="connsiteY188" fmla="*/ 187569 h 2352431"/>
                <a:gd name="connsiteX189" fmla="*/ 2846023 w 6034700"/>
                <a:gd name="connsiteY189" fmla="*/ 203200 h 2352431"/>
                <a:gd name="connsiteX190" fmla="*/ 2822577 w 6034700"/>
                <a:gd name="connsiteY190" fmla="*/ 218831 h 2352431"/>
                <a:gd name="connsiteX191" fmla="*/ 2791315 w 6034700"/>
                <a:gd name="connsiteY191" fmla="*/ 226646 h 2352431"/>
                <a:gd name="connsiteX192" fmla="*/ 2767869 w 6034700"/>
                <a:gd name="connsiteY192" fmla="*/ 234462 h 2352431"/>
                <a:gd name="connsiteX193" fmla="*/ 2736607 w 6034700"/>
                <a:gd name="connsiteY193" fmla="*/ 242277 h 2352431"/>
                <a:gd name="connsiteX194" fmla="*/ 2681900 w 6034700"/>
                <a:gd name="connsiteY194" fmla="*/ 257908 h 2352431"/>
                <a:gd name="connsiteX195" fmla="*/ 2642823 w 6034700"/>
                <a:gd name="connsiteY195" fmla="*/ 265723 h 2352431"/>
                <a:gd name="connsiteX196" fmla="*/ 2619377 w 6034700"/>
                <a:gd name="connsiteY196" fmla="*/ 273539 h 2352431"/>
                <a:gd name="connsiteX197" fmla="*/ 2572484 w 6034700"/>
                <a:gd name="connsiteY197" fmla="*/ 281354 h 2352431"/>
                <a:gd name="connsiteX198" fmla="*/ 2549038 w 6034700"/>
                <a:gd name="connsiteY198" fmla="*/ 289169 h 2352431"/>
                <a:gd name="connsiteX199" fmla="*/ 2478700 w 6034700"/>
                <a:gd name="connsiteY199" fmla="*/ 304800 h 2352431"/>
                <a:gd name="connsiteX200" fmla="*/ 2416177 w 6034700"/>
                <a:gd name="connsiteY200" fmla="*/ 328246 h 2352431"/>
                <a:gd name="connsiteX201" fmla="*/ 2392731 w 6034700"/>
                <a:gd name="connsiteY201" fmla="*/ 343877 h 2352431"/>
                <a:gd name="connsiteX202" fmla="*/ 2338023 w 6034700"/>
                <a:gd name="connsiteY202" fmla="*/ 351692 h 2352431"/>
                <a:gd name="connsiteX203" fmla="*/ 2275500 w 6034700"/>
                <a:gd name="connsiteY203" fmla="*/ 367323 h 2352431"/>
                <a:gd name="connsiteX204" fmla="*/ 2166084 w 6034700"/>
                <a:gd name="connsiteY204" fmla="*/ 382954 h 2352431"/>
                <a:gd name="connsiteX205" fmla="*/ 2111377 w 6034700"/>
                <a:gd name="connsiteY205" fmla="*/ 398585 h 2352431"/>
                <a:gd name="connsiteX206" fmla="*/ 2001961 w 6034700"/>
                <a:gd name="connsiteY206" fmla="*/ 429846 h 2352431"/>
                <a:gd name="connsiteX207" fmla="*/ 1955069 w 6034700"/>
                <a:gd name="connsiteY207" fmla="*/ 445477 h 2352431"/>
                <a:gd name="connsiteX208" fmla="*/ 1923807 w 6034700"/>
                <a:gd name="connsiteY208" fmla="*/ 453292 h 2352431"/>
                <a:gd name="connsiteX209" fmla="*/ 1900361 w 6034700"/>
                <a:gd name="connsiteY209" fmla="*/ 461108 h 2352431"/>
                <a:gd name="connsiteX210" fmla="*/ 1830023 w 6034700"/>
                <a:gd name="connsiteY210" fmla="*/ 468923 h 2352431"/>
                <a:gd name="connsiteX211" fmla="*/ 1736238 w 6034700"/>
                <a:gd name="connsiteY211" fmla="*/ 484554 h 2352431"/>
                <a:gd name="connsiteX212" fmla="*/ 1478331 w 6034700"/>
                <a:gd name="connsiteY212" fmla="*/ 508000 h 2352431"/>
                <a:gd name="connsiteX213" fmla="*/ 1400177 w 6034700"/>
                <a:gd name="connsiteY213" fmla="*/ 523631 h 2352431"/>
                <a:gd name="connsiteX214" fmla="*/ 1368915 w 6034700"/>
                <a:gd name="connsiteY214" fmla="*/ 531446 h 2352431"/>
                <a:gd name="connsiteX215" fmla="*/ 1126638 w 6034700"/>
                <a:gd name="connsiteY215" fmla="*/ 547077 h 2352431"/>
                <a:gd name="connsiteX216" fmla="*/ 657715 w 6034700"/>
                <a:gd name="connsiteY216" fmla="*/ 562708 h 2352431"/>
                <a:gd name="connsiteX217" fmla="*/ 618638 w 6034700"/>
                <a:gd name="connsiteY217"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282577 w 6034700"/>
                <a:gd name="connsiteY3" fmla="*/ 648677 h 2352431"/>
                <a:gd name="connsiteX4" fmla="*/ 173161 w 6034700"/>
                <a:gd name="connsiteY4" fmla="*/ 750277 h 2352431"/>
                <a:gd name="connsiteX5" fmla="*/ 110638 w 6034700"/>
                <a:gd name="connsiteY5" fmla="*/ 836246 h 2352431"/>
                <a:gd name="connsiteX6" fmla="*/ 102823 w 6034700"/>
                <a:gd name="connsiteY6" fmla="*/ 859692 h 2352431"/>
                <a:gd name="connsiteX7" fmla="*/ 48115 w 6034700"/>
                <a:gd name="connsiteY7" fmla="*/ 976923 h 2352431"/>
                <a:gd name="connsiteX8" fmla="*/ 16854 w 6034700"/>
                <a:gd name="connsiteY8" fmla="*/ 1125416 h 2352431"/>
                <a:gd name="connsiteX9" fmla="*/ 9038 w 6034700"/>
                <a:gd name="connsiteY9" fmla="*/ 1156677 h 2352431"/>
                <a:gd name="connsiteX10" fmla="*/ 9038 w 6034700"/>
                <a:gd name="connsiteY10" fmla="*/ 1484923 h 2352431"/>
                <a:gd name="connsiteX11" fmla="*/ 16854 w 6034700"/>
                <a:gd name="connsiteY11" fmla="*/ 1508369 h 2352431"/>
                <a:gd name="connsiteX12" fmla="*/ 40300 w 6034700"/>
                <a:gd name="connsiteY12" fmla="*/ 1586523 h 2352431"/>
                <a:gd name="connsiteX13" fmla="*/ 48115 w 6034700"/>
                <a:gd name="connsiteY13" fmla="*/ 1609969 h 2352431"/>
                <a:gd name="connsiteX14" fmla="*/ 71561 w 6034700"/>
                <a:gd name="connsiteY14" fmla="*/ 1625600 h 2352431"/>
                <a:gd name="connsiteX15" fmla="*/ 102823 w 6034700"/>
                <a:gd name="connsiteY15" fmla="*/ 1695939 h 2352431"/>
                <a:gd name="connsiteX16" fmla="*/ 126269 w 6034700"/>
                <a:gd name="connsiteY16" fmla="*/ 1719385 h 2352431"/>
                <a:gd name="connsiteX17" fmla="*/ 173161 w 6034700"/>
                <a:gd name="connsiteY17" fmla="*/ 1750646 h 2352431"/>
                <a:gd name="connsiteX18" fmla="*/ 235684 w 6034700"/>
                <a:gd name="connsiteY18" fmla="*/ 1781908 h 2352431"/>
                <a:gd name="connsiteX19" fmla="*/ 298207 w 6034700"/>
                <a:gd name="connsiteY19" fmla="*/ 1813169 h 2352431"/>
                <a:gd name="connsiteX20" fmla="*/ 352915 w 6034700"/>
                <a:gd name="connsiteY20" fmla="*/ 1828800 h 2352431"/>
                <a:gd name="connsiteX21" fmla="*/ 399807 w 6034700"/>
                <a:gd name="connsiteY21" fmla="*/ 1844431 h 2352431"/>
                <a:gd name="connsiteX22" fmla="*/ 423254 w 6034700"/>
                <a:gd name="connsiteY22" fmla="*/ 1860062 h 2352431"/>
                <a:gd name="connsiteX23" fmla="*/ 501407 w 6034700"/>
                <a:gd name="connsiteY23" fmla="*/ 1883508 h 2352431"/>
                <a:gd name="connsiteX24" fmla="*/ 524854 w 6034700"/>
                <a:gd name="connsiteY24" fmla="*/ 1899139 h 2352431"/>
                <a:gd name="connsiteX25" fmla="*/ 587377 w 6034700"/>
                <a:gd name="connsiteY25" fmla="*/ 1914769 h 2352431"/>
                <a:gd name="connsiteX26" fmla="*/ 634269 w 6034700"/>
                <a:gd name="connsiteY26" fmla="*/ 1930400 h 2352431"/>
                <a:gd name="connsiteX27" fmla="*/ 657715 w 6034700"/>
                <a:gd name="connsiteY27" fmla="*/ 1938216 h 2352431"/>
                <a:gd name="connsiteX28" fmla="*/ 681161 w 6034700"/>
                <a:gd name="connsiteY28" fmla="*/ 1946031 h 2352431"/>
                <a:gd name="connsiteX29" fmla="*/ 704607 w 6034700"/>
                <a:gd name="connsiteY29" fmla="*/ 1961662 h 2352431"/>
                <a:gd name="connsiteX30" fmla="*/ 759315 w 6034700"/>
                <a:gd name="connsiteY30" fmla="*/ 1977292 h 2352431"/>
                <a:gd name="connsiteX31" fmla="*/ 806207 w 6034700"/>
                <a:gd name="connsiteY31" fmla="*/ 1992923 h 2352431"/>
                <a:gd name="connsiteX32" fmla="*/ 860915 w 6034700"/>
                <a:gd name="connsiteY32" fmla="*/ 2016369 h 2352431"/>
                <a:gd name="connsiteX33" fmla="*/ 931254 w 6034700"/>
                <a:gd name="connsiteY33" fmla="*/ 2024185 h 2352431"/>
                <a:gd name="connsiteX34" fmla="*/ 1001592 w 6034700"/>
                <a:gd name="connsiteY34" fmla="*/ 2047631 h 2352431"/>
                <a:gd name="connsiteX35" fmla="*/ 1025038 w 6034700"/>
                <a:gd name="connsiteY35" fmla="*/ 2055446 h 2352431"/>
                <a:gd name="connsiteX36" fmla="*/ 1095377 w 6034700"/>
                <a:gd name="connsiteY36" fmla="*/ 2063262 h 2352431"/>
                <a:gd name="connsiteX37" fmla="*/ 1189161 w 6034700"/>
                <a:gd name="connsiteY37" fmla="*/ 2086708 h 2352431"/>
                <a:gd name="connsiteX38" fmla="*/ 1251684 w 6034700"/>
                <a:gd name="connsiteY38" fmla="*/ 2102339 h 2352431"/>
                <a:gd name="connsiteX39" fmla="*/ 1345469 w 6034700"/>
                <a:gd name="connsiteY39" fmla="*/ 2110154 h 2352431"/>
                <a:gd name="connsiteX40" fmla="*/ 1423623 w 6034700"/>
                <a:gd name="connsiteY40" fmla="*/ 2125785 h 2352431"/>
                <a:gd name="connsiteX41" fmla="*/ 1462700 w 6034700"/>
                <a:gd name="connsiteY41" fmla="*/ 2133600 h 2352431"/>
                <a:gd name="connsiteX42" fmla="*/ 1493961 w 6034700"/>
                <a:gd name="connsiteY42" fmla="*/ 2141416 h 2352431"/>
                <a:gd name="connsiteX43" fmla="*/ 1704977 w 6034700"/>
                <a:gd name="connsiteY43" fmla="*/ 2157046 h 2352431"/>
                <a:gd name="connsiteX44" fmla="*/ 1783131 w 6034700"/>
                <a:gd name="connsiteY44" fmla="*/ 2164862 h 2352431"/>
                <a:gd name="connsiteX45" fmla="*/ 1837838 w 6034700"/>
                <a:gd name="connsiteY45" fmla="*/ 2180492 h 2352431"/>
                <a:gd name="connsiteX46" fmla="*/ 1861284 w 6034700"/>
                <a:gd name="connsiteY46" fmla="*/ 2188308 h 2352431"/>
                <a:gd name="connsiteX47" fmla="*/ 1931623 w 6034700"/>
                <a:gd name="connsiteY47" fmla="*/ 2196123 h 2352431"/>
                <a:gd name="connsiteX48" fmla="*/ 2072300 w 6034700"/>
                <a:gd name="connsiteY48" fmla="*/ 2211754 h 2352431"/>
                <a:gd name="connsiteX49" fmla="*/ 2236423 w 6034700"/>
                <a:gd name="connsiteY49" fmla="*/ 2219569 h 2352431"/>
                <a:gd name="connsiteX50" fmla="*/ 2392731 w 6034700"/>
                <a:gd name="connsiteY50" fmla="*/ 2211754 h 2352431"/>
                <a:gd name="connsiteX51" fmla="*/ 2431807 w 6034700"/>
                <a:gd name="connsiteY51" fmla="*/ 2203939 h 2352431"/>
                <a:gd name="connsiteX52" fmla="*/ 2486515 w 6034700"/>
                <a:gd name="connsiteY52" fmla="*/ 2188308 h 2352431"/>
                <a:gd name="connsiteX53" fmla="*/ 2556854 w 6034700"/>
                <a:gd name="connsiteY53" fmla="*/ 2180492 h 2352431"/>
                <a:gd name="connsiteX54" fmla="*/ 2580300 w 6034700"/>
                <a:gd name="connsiteY54" fmla="*/ 2172677 h 2352431"/>
                <a:gd name="connsiteX55" fmla="*/ 2603746 w 6034700"/>
                <a:gd name="connsiteY55" fmla="*/ 2157046 h 2352431"/>
                <a:gd name="connsiteX56" fmla="*/ 2689715 w 6034700"/>
                <a:gd name="connsiteY56" fmla="*/ 2149231 h 2352431"/>
                <a:gd name="connsiteX57" fmla="*/ 2744423 w 6034700"/>
                <a:gd name="connsiteY57" fmla="*/ 2133600 h 2352431"/>
                <a:gd name="connsiteX58" fmla="*/ 2830392 w 6034700"/>
                <a:gd name="connsiteY58" fmla="*/ 2125785 h 2352431"/>
                <a:gd name="connsiteX59" fmla="*/ 2877284 w 6034700"/>
                <a:gd name="connsiteY59" fmla="*/ 2110154 h 2352431"/>
                <a:gd name="connsiteX60" fmla="*/ 2908546 w 6034700"/>
                <a:gd name="connsiteY60" fmla="*/ 2102339 h 2352431"/>
                <a:gd name="connsiteX61" fmla="*/ 2955438 w 6034700"/>
                <a:gd name="connsiteY61" fmla="*/ 2086708 h 2352431"/>
                <a:gd name="connsiteX62" fmla="*/ 3119561 w 6034700"/>
                <a:gd name="connsiteY62" fmla="*/ 2071077 h 2352431"/>
                <a:gd name="connsiteX63" fmla="*/ 3174269 w 6034700"/>
                <a:gd name="connsiteY63" fmla="*/ 2055446 h 2352431"/>
                <a:gd name="connsiteX64" fmla="*/ 3221161 w 6034700"/>
                <a:gd name="connsiteY64" fmla="*/ 2039816 h 2352431"/>
                <a:gd name="connsiteX65" fmla="*/ 3244607 w 6034700"/>
                <a:gd name="connsiteY65" fmla="*/ 2032000 h 2352431"/>
                <a:gd name="connsiteX66" fmla="*/ 3651007 w 6034700"/>
                <a:gd name="connsiteY66" fmla="*/ 2039816 h 2352431"/>
                <a:gd name="connsiteX67" fmla="*/ 3690084 w 6034700"/>
                <a:gd name="connsiteY67" fmla="*/ 2047631 h 2352431"/>
                <a:gd name="connsiteX68" fmla="*/ 3752607 w 6034700"/>
                <a:gd name="connsiteY68" fmla="*/ 2063262 h 2352431"/>
                <a:gd name="connsiteX69" fmla="*/ 3799500 w 6034700"/>
                <a:gd name="connsiteY69" fmla="*/ 2078892 h 2352431"/>
                <a:gd name="connsiteX70" fmla="*/ 3822946 w 6034700"/>
                <a:gd name="connsiteY70" fmla="*/ 2086708 h 2352431"/>
                <a:gd name="connsiteX71" fmla="*/ 3862023 w 6034700"/>
                <a:gd name="connsiteY71" fmla="*/ 2094523 h 2352431"/>
                <a:gd name="connsiteX72" fmla="*/ 3893284 w 6034700"/>
                <a:gd name="connsiteY72" fmla="*/ 2110154 h 2352431"/>
                <a:gd name="connsiteX73" fmla="*/ 3947992 w 6034700"/>
                <a:gd name="connsiteY73" fmla="*/ 2125785 h 2352431"/>
                <a:gd name="connsiteX74" fmla="*/ 3971438 w 6034700"/>
                <a:gd name="connsiteY74" fmla="*/ 2133600 h 2352431"/>
                <a:gd name="connsiteX75" fmla="*/ 4026146 w 6034700"/>
                <a:gd name="connsiteY75" fmla="*/ 2149231 h 2352431"/>
                <a:gd name="connsiteX76" fmla="*/ 4049592 w 6034700"/>
                <a:gd name="connsiteY76" fmla="*/ 2164862 h 2352431"/>
                <a:gd name="connsiteX77" fmla="*/ 4119931 w 6034700"/>
                <a:gd name="connsiteY77" fmla="*/ 2180492 h 2352431"/>
                <a:gd name="connsiteX78" fmla="*/ 4143377 w 6034700"/>
                <a:gd name="connsiteY78" fmla="*/ 2188308 h 2352431"/>
                <a:gd name="connsiteX79" fmla="*/ 4237161 w 6034700"/>
                <a:gd name="connsiteY79" fmla="*/ 2203939 h 2352431"/>
                <a:gd name="connsiteX80" fmla="*/ 4284054 w 6034700"/>
                <a:gd name="connsiteY80" fmla="*/ 2219569 h 2352431"/>
                <a:gd name="connsiteX81" fmla="*/ 4307500 w 6034700"/>
                <a:gd name="connsiteY81" fmla="*/ 2227385 h 2352431"/>
                <a:gd name="connsiteX82" fmla="*/ 4346577 w 6034700"/>
                <a:gd name="connsiteY82" fmla="*/ 2235200 h 2352431"/>
                <a:gd name="connsiteX83" fmla="*/ 4370023 w 6034700"/>
                <a:gd name="connsiteY83" fmla="*/ 2243016 h 2352431"/>
                <a:gd name="connsiteX84" fmla="*/ 4424731 w 6034700"/>
                <a:gd name="connsiteY84" fmla="*/ 2250831 h 2352431"/>
                <a:gd name="connsiteX85" fmla="*/ 4534146 w 6034700"/>
                <a:gd name="connsiteY85" fmla="*/ 2282092 h 2352431"/>
                <a:gd name="connsiteX86" fmla="*/ 4737346 w 6034700"/>
                <a:gd name="connsiteY86" fmla="*/ 2297723 h 2352431"/>
                <a:gd name="connsiteX87" fmla="*/ 4807684 w 6034700"/>
                <a:gd name="connsiteY87" fmla="*/ 2305539 h 2352431"/>
                <a:gd name="connsiteX88" fmla="*/ 4838946 w 6034700"/>
                <a:gd name="connsiteY88" fmla="*/ 2313354 h 2352431"/>
                <a:gd name="connsiteX89" fmla="*/ 5049961 w 6034700"/>
                <a:gd name="connsiteY89" fmla="*/ 2321169 h 2352431"/>
                <a:gd name="connsiteX90" fmla="*/ 5104669 w 6034700"/>
                <a:gd name="connsiteY90" fmla="*/ 2328985 h 2352431"/>
                <a:gd name="connsiteX91" fmla="*/ 5151561 w 6034700"/>
                <a:gd name="connsiteY91" fmla="*/ 2336800 h 2352431"/>
                <a:gd name="connsiteX92" fmla="*/ 5229715 w 6034700"/>
                <a:gd name="connsiteY92" fmla="*/ 2344616 h 2352431"/>
                <a:gd name="connsiteX93" fmla="*/ 5284423 w 6034700"/>
                <a:gd name="connsiteY93" fmla="*/ 2352431 h 2352431"/>
                <a:gd name="connsiteX94" fmla="*/ 5550146 w 6034700"/>
                <a:gd name="connsiteY94" fmla="*/ 2336800 h 2352431"/>
                <a:gd name="connsiteX95" fmla="*/ 5573592 w 6034700"/>
                <a:gd name="connsiteY95" fmla="*/ 2328985 h 2352431"/>
                <a:gd name="connsiteX96" fmla="*/ 5636115 w 6034700"/>
                <a:gd name="connsiteY96" fmla="*/ 2321169 h 2352431"/>
                <a:gd name="connsiteX97" fmla="*/ 5698638 w 6034700"/>
                <a:gd name="connsiteY97" fmla="*/ 2305539 h 2352431"/>
                <a:gd name="connsiteX98" fmla="*/ 5753346 w 6034700"/>
                <a:gd name="connsiteY98" fmla="*/ 2266462 h 2352431"/>
                <a:gd name="connsiteX99" fmla="*/ 5800238 w 6034700"/>
                <a:gd name="connsiteY99" fmla="*/ 2235200 h 2352431"/>
                <a:gd name="connsiteX100" fmla="*/ 5823684 w 6034700"/>
                <a:gd name="connsiteY100" fmla="*/ 2219569 h 2352431"/>
                <a:gd name="connsiteX101" fmla="*/ 5847131 w 6034700"/>
                <a:gd name="connsiteY101" fmla="*/ 2203939 h 2352431"/>
                <a:gd name="connsiteX102" fmla="*/ 5862761 w 6034700"/>
                <a:gd name="connsiteY102" fmla="*/ 2180492 h 2352431"/>
                <a:gd name="connsiteX103" fmla="*/ 5886207 w 6034700"/>
                <a:gd name="connsiteY103" fmla="*/ 2164862 h 2352431"/>
                <a:gd name="connsiteX104" fmla="*/ 5917469 w 6034700"/>
                <a:gd name="connsiteY104" fmla="*/ 2117969 h 2352431"/>
                <a:gd name="connsiteX105" fmla="*/ 5933100 w 6034700"/>
                <a:gd name="connsiteY105" fmla="*/ 2094523 h 2352431"/>
                <a:gd name="connsiteX106" fmla="*/ 5948731 w 6034700"/>
                <a:gd name="connsiteY106" fmla="*/ 2071077 h 2352431"/>
                <a:gd name="connsiteX107" fmla="*/ 5979992 w 6034700"/>
                <a:gd name="connsiteY107" fmla="*/ 2000739 h 2352431"/>
                <a:gd name="connsiteX108" fmla="*/ 5995623 w 6034700"/>
                <a:gd name="connsiteY108" fmla="*/ 1953846 h 2352431"/>
                <a:gd name="connsiteX109" fmla="*/ 6003438 w 6034700"/>
                <a:gd name="connsiteY109" fmla="*/ 1930400 h 2352431"/>
                <a:gd name="connsiteX110" fmla="*/ 6011254 w 6034700"/>
                <a:gd name="connsiteY110" fmla="*/ 1899139 h 2352431"/>
                <a:gd name="connsiteX111" fmla="*/ 6026884 w 6034700"/>
                <a:gd name="connsiteY111" fmla="*/ 1852246 h 2352431"/>
                <a:gd name="connsiteX112" fmla="*/ 6034700 w 6034700"/>
                <a:gd name="connsiteY112" fmla="*/ 1828800 h 2352431"/>
                <a:gd name="connsiteX113" fmla="*/ 6019069 w 6034700"/>
                <a:gd name="connsiteY113" fmla="*/ 1602154 h 2352431"/>
                <a:gd name="connsiteX114" fmla="*/ 6003438 w 6034700"/>
                <a:gd name="connsiteY114" fmla="*/ 1555262 h 2352431"/>
                <a:gd name="connsiteX115" fmla="*/ 5964361 w 6034700"/>
                <a:gd name="connsiteY115" fmla="*/ 1508369 h 2352431"/>
                <a:gd name="connsiteX116" fmla="*/ 5940915 w 6034700"/>
                <a:gd name="connsiteY116" fmla="*/ 1492739 h 2352431"/>
                <a:gd name="connsiteX117" fmla="*/ 5847131 w 6034700"/>
                <a:gd name="connsiteY117" fmla="*/ 1414585 h 2352431"/>
                <a:gd name="connsiteX118" fmla="*/ 5800238 w 6034700"/>
                <a:gd name="connsiteY118" fmla="*/ 1383323 h 2352431"/>
                <a:gd name="connsiteX119" fmla="*/ 5761161 w 6034700"/>
                <a:gd name="connsiteY119" fmla="*/ 1367692 h 2352431"/>
                <a:gd name="connsiteX120" fmla="*/ 5737715 w 6034700"/>
                <a:gd name="connsiteY120" fmla="*/ 1359877 h 2352431"/>
                <a:gd name="connsiteX121" fmla="*/ 5706454 w 6034700"/>
                <a:gd name="connsiteY121" fmla="*/ 1344246 h 2352431"/>
                <a:gd name="connsiteX122" fmla="*/ 5675192 w 6034700"/>
                <a:gd name="connsiteY122" fmla="*/ 1320800 h 2352431"/>
                <a:gd name="connsiteX123" fmla="*/ 5628300 w 6034700"/>
                <a:gd name="connsiteY123" fmla="*/ 1312985 h 2352431"/>
                <a:gd name="connsiteX124" fmla="*/ 5597038 w 6034700"/>
                <a:gd name="connsiteY124" fmla="*/ 1305169 h 2352431"/>
                <a:gd name="connsiteX125" fmla="*/ 5565777 w 6034700"/>
                <a:gd name="connsiteY125" fmla="*/ 1289539 h 2352431"/>
                <a:gd name="connsiteX126" fmla="*/ 5495438 w 6034700"/>
                <a:gd name="connsiteY126" fmla="*/ 1250462 h 2352431"/>
                <a:gd name="connsiteX127" fmla="*/ 5471992 w 6034700"/>
                <a:gd name="connsiteY127" fmla="*/ 1242646 h 2352431"/>
                <a:gd name="connsiteX128" fmla="*/ 5448546 w 6034700"/>
                <a:gd name="connsiteY128" fmla="*/ 1227016 h 2352431"/>
                <a:gd name="connsiteX129" fmla="*/ 5425100 w 6034700"/>
                <a:gd name="connsiteY129" fmla="*/ 1219200 h 2352431"/>
                <a:gd name="connsiteX130" fmla="*/ 5378207 w 6034700"/>
                <a:gd name="connsiteY130" fmla="*/ 1187939 h 2352431"/>
                <a:gd name="connsiteX131" fmla="*/ 5323500 w 6034700"/>
                <a:gd name="connsiteY131" fmla="*/ 1164492 h 2352431"/>
                <a:gd name="connsiteX132" fmla="*/ 5276607 w 6034700"/>
                <a:gd name="connsiteY132" fmla="*/ 1133231 h 2352431"/>
                <a:gd name="connsiteX133" fmla="*/ 5221900 w 6034700"/>
                <a:gd name="connsiteY133" fmla="*/ 1117600 h 2352431"/>
                <a:gd name="connsiteX134" fmla="*/ 5198454 w 6034700"/>
                <a:gd name="connsiteY134" fmla="*/ 1101969 h 2352431"/>
                <a:gd name="connsiteX135" fmla="*/ 5175007 w 6034700"/>
                <a:gd name="connsiteY135" fmla="*/ 1094154 h 2352431"/>
                <a:gd name="connsiteX136" fmla="*/ 5143746 w 6034700"/>
                <a:gd name="connsiteY136" fmla="*/ 1078523 h 2352431"/>
                <a:gd name="connsiteX137" fmla="*/ 5120300 w 6034700"/>
                <a:gd name="connsiteY137" fmla="*/ 1070708 h 2352431"/>
                <a:gd name="connsiteX138" fmla="*/ 5089038 w 6034700"/>
                <a:gd name="connsiteY138" fmla="*/ 1055077 h 2352431"/>
                <a:gd name="connsiteX139" fmla="*/ 5065592 w 6034700"/>
                <a:gd name="connsiteY139" fmla="*/ 1047262 h 2352431"/>
                <a:gd name="connsiteX140" fmla="*/ 5010884 w 6034700"/>
                <a:gd name="connsiteY140" fmla="*/ 1023816 h 2352431"/>
                <a:gd name="connsiteX141" fmla="*/ 4963992 w 6034700"/>
                <a:gd name="connsiteY141" fmla="*/ 1000369 h 2352431"/>
                <a:gd name="connsiteX142" fmla="*/ 4940546 w 6034700"/>
                <a:gd name="connsiteY142" fmla="*/ 984739 h 2352431"/>
                <a:gd name="connsiteX143" fmla="*/ 4917100 w 6034700"/>
                <a:gd name="connsiteY143" fmla="*/ 976923 h 2352431"/>
                <a:gd name="connsiteX144" fmla="*/ 4862392 w 6034700"/>
                <a:gd name="connsiteY144" fmla="*/ 945662 h 2352431"/>
                <a:gd name="connsiteX145" fmla="*/ 4807684 w 6034700"/>
                <a:gd name="connsiteY145" fmla="*/ 922216 h 2352431"/>
                <a:gd name="connsiteX146" fmla="*/ 4760792 w 6034700"/>
                <a:gd name="connsiteY146" fmla="*/ 890954 h 2352431"/>
                <a:gd name="connsiteX147" fmla="*/ 4737346 w 6034700"/>
                <a:gd name="connsiteY147" fmla="*/ 875323 h 2352431"/>
                <a:gd name="connsiteX148" fmla="*/ 4690454 w 6034700"/>
                <a:gd name="connsiteY148" fmla="*/ 836246 h 2352431"/>
                <a:gd name="connsiteX149" fmla="*/ 4651377 w 6034700"/>
                <a:gd name="connsiteY149" fmla="*/ 789354 h 2352431"/>
                <a:gd name="connsiteX150" fmla="*/ 4620115 w 6034700"/>
                <a:gd name="connsiteY150" fmla="*/ 742462 h 2352431"/>
                <a:gd name="connsiteX151" fmla="*/ 4588854 w 6034700"/>
                <a:gd name="connsiteY151" fmla="*/ 695569 h 2352431"/>
                <a:gd name="connsiteX152" fmla="*/ 4573223 w 6034700"/>
                <a:gd name="connsiteY152" fmla="*/ 672123 h 2352431"/>
                <a:gd name="connsiteX153" fmla="*/ 4565407 w 6034700"/>
                <a:gd name="connsiteY153" fmla="*/ 648677 h 2352431"/>
                <a:gd name="connsiteX154" fmla="*/ 4534146 w 6034700"/>
                <a:gd name="connsiteY154" fmla="*/ 601785 h 2352431"/>
                <a:gd name="connsiteX155" fmla="*/ 4526331 w 6034700"/>
                <a:gd name="connsiteY155" fmla="*/ 578339 h 2352431"/>
                <a:gd name="connsiteX156" fmla="*/ 4495069 w 6034700"/>
                <a:gd name="connsiteY156" fmla="*/ 531446 h 2352431"/>
                <a:gd name="connsiteX157" fmla="*/ 4455992 w 6034700"/>
                <a:gd name="connsiteY157" fmla="*/ 461108 h 2352431"/>
                <a:gd name="connsiteX158" fmla="*/ 4448177 w 6034700"/>
                <a:gd name="connsiteY158" fmla="*/ 437662 h 2352431"/>
                <a:gd name="connsiteX159" fmla="*/ 4440361 w 6034700"/>
                <a:gd name="connsiteY159" fmla="*/ 406400 h 2352431"/>
                <a:gd name="connsiteX160" fmla="*/ 4424731 w 6034700"/>
                <a:gd name="connsiteY160" fmla="*/ 382954 h 2352431"/>
                <a:gd name="connsiteX161" fmla="*/ 4409100 w 6034700"/>
                <a:gd name="connsiteY161" fmla="*/ 328246 h 2352431"/>
                <a:gd name="connsiteX162" fmla="*/ 4393469 w 6034700"/>
                <a:gd name="connsiteY162" fmla="*/ 304800 h 2352431"/>
                <a:gd name="connsiteX163" fmla="*/ 4370023 w 6034700"/>
                <a:gd name="connsiteY163" fmla="*/ 257908 h 2352431"/>
                <a:gd name="connsiteX164" fmla="*/ 4346577 w 6034700"/>
                <a:gd name="connsiteY164" fmla="*/ 234462 h 2352431"/>
                <a:gd name="connsiteX165" fmla="*/ 4315315 w 6034700"/>
                <a:gd name="connsiteY165" fmla="*/ 187569 h 2352431"/>
                <a:gd name="connsiteX166" fmla="*/ 4291869 w 6034700"/>
                <a:gd name="connsiteY166" fmla="*/ 164123 h 2352431"/>
                <a:gd name="connsiteX167" fmla="*/ 4276238 w 6034700"/>
                <a:gd name="connsiteY167" fmla="*/ 140677 h 2352431"/>
                <a:gd name="connsiteX168" fmla="*/ 4198084 w 6034700"/>
                <a:gd name="connsiteY168" fmla="*/ 85969 h 2352431"/>
                <a:gd name="connsiteX169" fmla="*/ 4174638 w 6034700"/>
                <a:gd name="connsiteY169" fmla="*/ 70339 h 2352431"/>
                <a:gd name="connsiteX170" fmla="*/ 4151192 w 6034700"/>
                <a:gd name="connsiteY170" fmla="*/ 62523 h 2352431"/>
                <a:gd name="connsiteX171" fmla="*/ 4088669 w 6034700"/>
                <a:gd name="connsiteY171" fmla="*/ 31262 h 2352431"/>
                <a:gd name="connsiteX172" fmla="*/ 4033961 w 6034700"/>
                <a:gd name="connsiteY172" fmla="*/ 15631 h 2352431"/>
                <a:gd name="connsiteX173" fmla="*/ 3979254 w 6034700"/>
                <a:gd name="connsiteY173" fmla="*/ 0 h 2352431"/>
                <a:gd name="connsiteX174" fmla="*/ 3510331 w 6034700"/>
                <a:gd name="connsiteY174" fmla="*/ 7816 h 2352431"/>
                <a:gd name="connsiteX175" fmla="*/ 3463438 w 6034700"/>
                <a:gd name="connsiteY175" fmla="*/ 15631 h 2352431"/>
                <a:gd name="connsiteX176" fmla="*/ 3377469 w 6034700"/>
                <a:gd name="connsiteY176" fmla="*/ 23446 h 2352431"/>
                <a:gd name="connsiteX177" fmla="*/ 3322761 w 6034700"/>
                <a:gd name="connsiteY177" fmla="*/ 39077 h 2352431"/>
                <a:gd name="connsiteX178" fmla="*/ 3275869 w 6034700"/>
                <a:gd name="connsiteY178" fmla="*/ 54708 h 2352431"/>
                <a:gd name="connsiteX179" fmla="*/ 3252423 w 6034700"/>
                <a:gd name="connsiteY179" fmla="*/ 62523 h 2352431"/>
                <a:gd name="connsiteX180" fmla="*/ 3197715 w 6034700"/>
                <a:gd name="connsiteY180" fmla="*/ 85969 h 2352431"/>
                <a:gd name="connsiteX181" fmla="*/ 3127377 w 6034700"/>
                <a:gd name="connsiteY181" fmla="*/ 109416 h 2352431"/>
                <a:gd name="connsiteX182" fmla="*/ 3103931 w 6034700"/>
                <a:gd name="connsiteY182" fmla="*/ 117231 h 2352431"/>
                <a:gd name="connsiteX183" fmla="*/ 3072669 w 6034700"/>
                <a:gd name="connsiteY183" fmla="*/ 125046 h 2352431"/>
                <a:gd name="connsiteX184" fmla="*/ 3025777 w 6034700"/>
                <a:gd name="connsiteY184" fmla="*/ 140677 h 2352431"/>
                <a:gd name="connsiteX185" fmla="*/ 2947623 w 6034700"/>
                <a:gd name="connsiteY185" fmla="*/ 164123 h 2352431"/>
                <a:gd name="connsiteX186" fmla="*/ 2924177 w 6034700"/>
                <a:gd name="connsiteY186" fmla="*/ 171939 h 2352431"/>
                <a:gd name="connsiteX187" fmla="*/ 2900731 w 6034700"/>
                <a:gd name="connsiteY187" fmla="*/ 187569 h 2352431"/>
                <a:gd name="connsiteX188" fmla="*/ 2846023 w 6034700"/>
                <a:gd name="connsiteY188" fmla="*/ 203200 h 2352431"/>
                <a:gd name="connsiteX189" fmla="*/ 2822577 w 6034700"/>
                <a:gd name="connsiteY189" fmla="*/ 218831 h 2352431"/>
                <a:gd name="connsiteX190" fmla="*/ 2791315 w 6034700"/>
                <a:gd name="connsiteY190" fmla="*/ 226646 h 2352431"/>
                <a:gd name="connsiteX191" fmla="*/ 2767869 w 6034700"/>
                <a:gd name="connsiteY191" fmla="*/ 234462 h 2352431"/>
                <a:gd name="connsiteX192" fmla="*/ 2736607 w 6034700"/>
                <a:gd name="connsiteY192" fmla="*/ 242277 h 2352431"/>
                <a:gd name="connsiteX193" fmla="*/ 2681900 w 6034700"/>
                <a:gd name="connsiteY193" fmla="*/ 257908 h 2352431"/>
                <a:gd name="connsiteX194" fmla="*/ 2642823 w 6034700"/>
                <a:gd name="connsiteY194" fmla="*/ 265723 h 2352431"/>
                <a:gd name="connsiteX195" fmla="*/ 2619377 w 6034700"/>
                <a:gd name="connsiteY195" fmla="*/ 273539 h 2352431"/>
                <a:gd name="connsiteX196" fmla="*/ 2572484 w 6034700"/>
                <a:gd name="connsiteY196" fmla="*/ 281354 h 2352431"/>
                <a:gd name="connsiteX197" fmla="*/ 2549038 w 6034700"/>
                <a:gd name="connsiteY197" fmla="*/ 289169 h 2352431"/>
                <a:gd name="connsiteX198" fmla="*/ 2478700 w 6034700"/>
                <a:gd name="connsiteY198" fmla="*/ 304800 h 2352431"/>
                <a:gd name="connsiteX199" fmla="*/ 2416177 w 6034700"/>
                <a:gd name="connsiteY199" fmla="*/ 328246 h 2352431"/>
                <a:gd name="connsiteX200" fmla="*/ 2392731 w 6034700"/>
                <a:gd name="connsiteY200" fmla="*/ 343877 h 2352431"/>
                <a:gd name="connsiteX201" fmla="*/ 2338023 w 6034700"/>
                <a:gd name="connsiteY201" fmla="*/ 351692 h 2352431"/>
                <a:gd name="connsiteX202" fmla="*/ 2275500 w 6034700"/>
                <a:gd name="connsiteY202" fmla="*/ 367323 h 2352431"/>
                <a:gd name="connsiteX203" fmla="*/ 2166084 w 6034700"/>
                <a:gd name="connsiteY203" fmla="*/ 382954 h 2352431"/>
                <a:gd name="connsiteX204" fmla="*/ 2111377 w 6034700"/>
                <a:gd name="connsiteY204" fmla="*/ 398585 h 2352431"/>
                <a:gd name="connsiteX205" fmla="*/ 2001961 w 6034700"/>
                <a:gd name="connsiteY205" fmla="*/ 429846 h 2352431"/>
                <a:gd name="connsiteX206" fmla="*/ 1955069 w 6034700"/>
                <a:gd name="connsiteY206" fmla="*/ 445477 h 2352431"/>
                <a:gd name="connsiteX207" fmla="*/ 1923807 w 6034700"/>
                <a:gd name="connsiteY207" fmla="*/ 453292 h 2352431"/>
                <a:gd name="connsiteX208" fmla="*/ 1900361 w 6034700"/>
                <a:gd name="connsiteY208" fmla="*/ 461108 h 2352431"/>
                <a:gd name="connsiteX209" fmla="*/ 1830023 w 6034700"/>
                <a:gd name="connsiteY209" fmla="*/ 468923 h 2352431"/>
                <a:gd name="connsiteX210" fmla="*/ 1736238 w 6034700"/>
                <a:gd name="connsiteY210" fmla="*/ 484554 h 2352431"/>
                <a:gd name="connsiteX211" fmla="*/ 1478331 w 6034700"/>
                <a:gd name="connsiteY211" fmla="*/ 508000 h 2352431"/>
                <a:gd name="connsiteX212" fmla="*/ 1400177 w 6034700"/>
                <a:gd name="connsiteY212" fmla="*/ 523631 h 2352431"/>
                <a:gd name="connsiteX213" fmla="*/ 1368915 w 6034700"/>
                <a:gd name="connsiteY213" fmla="*/ 531446 h 2352431"/>
                <a:gd name="connsiteX214" fmla="*/ 1126638 w 6034700"/>
                <a:gd name="connsiteY214" fmla="*/ 547077 h 2352431"/>
                <a:gd name="connsiteX215" fmla="*/ 657715 w 6034700"/>
                <a:gd name="connsiteY215" fmla="*/ 562708 h 2352431"/>
                <a:gd name="connsiteX216" fmla="*/ 618638 w 6034700"/>
                <a:gd name="connsiteY216"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282577 w 6034700"/>
                <a:gd name="connsiteY3" fmla="*/ 648677 h 2352431"/>
                <a:gd name="connsiteX4" fmla="*/ 173161 w 6034700"/>
                <a:gd name="connsiteY4" fmla="*/ 750277 h 2352431"/>
                <a:gd name="connsiteX5" fmla="*/ 102823 w 6034700"/>
                <a:gd name="connsiteY5" fmla="*/ 859692 h 2352431"/>
                <a:gd name="connsiteX6" fmla="*/ 48115 w 6034700"/>
                <a:gd name="connsiteY6" fmla="*/ 976923 h 2352431"/>
                <a:gd name="connsiteX7" fmla="*/ 16854 w 6034700"/>
                <a:gd name="connsiteY7" fmla="*/ 1125416 h 2352431"/>
                <a:gd name="connsiteX8" fmla="*/ 9038 w 6034700"/>
                <a:gd name="connsiteY8" fmla="*/ 1156677 h 2352431"/>
                <a:gd name="connsiteX9" fmla="*/ 9038 w 6034700"/>
                <a:gd name="connsiteY9" fmla="*/ 1484923 h 2352431"/>
                <a:gd name="connsiteX10" fmla="*/ 16854 w 6034700"/>
                <a:gd name="connsiteY10" fmla="*/ 1508369 h 2352431"/>
                <a:gd name="connsiteX11" fmla="*/ 40300 w 6034700"/>
                <a:gd name="connsiteY11" fmla="*/ 1586523 h 2352431"/>
                <a:gd name="connsiteX12" fmla="*/ 48115 w 6034700"/>
                <a:gd name="connsiteY12" fmla="*/ 1609969 h 2352431"/>
                <a:gd name="connsiteX13" fmla="*/ 71561 w 6034700"/>
                <a:gd name="connsiteY13" fmla="*/ 1625600 h 2352431"/>
                <a:gd name="connsiteX14" fmla="*/ 102823 w 6034700"/>
                <a:gd name="connsiteY14" fmla="*/ 1695939 h 2352431"/>
                <a:gd name="connsiteX15" fmla="*/ 126269 w 6034700"/>
                <a:gd name="connsiteY15" fmla="*/ 1719385 h 2352431"/>
                <a:gd name="connsiteX16" fmla="*/ 173161 w 6034700"/>
                <a:gd name="connsiteY16" fmla="*/ 1750646 h 2352431"/>
                <a:gd name="connsiteX17" fmla="*/ 235684 w 6034700"/>
                <a:gd name="connsiteY17" fmla="*/ 1781908 h 2352431"/>
                <a:gd name="connsiteX18" fmla="*/ 298207 w 6034700"/>
                <a:gd name="connsiteY18" fmla="*/ 1813169 h 2352431"/>
                <a:gd name="connsiteX19" fmla="*/ 352915 w 6034700"/>
                <a:gd name="connsiteY19" fmla="*/ 1828800 h 2352431"/>
                <a:gd name="connsiteX20" fmla="*/ 399807 w 6034700"/>
                <a:gd name="connsiteY20" fmla="*/ 1844431 h 2352431"/>
                <a:gd name="connsiteX21" fmla="*/ 423254 w 6034700"/>
                <a:gd name="connsiteY21" fmla="*/ 1860062 h 2352431"/>
                <a:gd name="connsiteX22" fmla="*/ 501407 w 6034700"/>
                <a:gd name="connsiteY22" fmla="*/ 1883508 h 2352431"/>
                <a:gd name="connsiteX23" fmla="*/ 524854 w 6034700"/>
                <a:gd name="connsiteY23" fmla="*/ 1899139 h 2352431"/>
                <a:gd name="connsiteX24" fmla="*/ 587377 w 6034700"/>
                <a:gd name="connsiteY24" fmla="*/ 1914769 h 2352431"/>
                <a:gd name="connsiteX25" fmla="*/ 634269 w 6034700"/>
                <a:gd name="connsiteY25" fmla="*/ 1930400 h 2352431"/>
                <a:gd name="connsiteX26" fmla="*/ 657715 w 6034700"/>
                <a:gd name="connsiteY26" fmla="*/ 1938216 h 2352431"/>
                <a:gd name="connsiteX27" fmla="*/ 681161 w 6034700"/>
                <a:gd name="connsiteY27" fmla="*/ 1946031 h 2352431"/>
                <a:gd name="connsiteX28" fmla="*/ 704607 w 6034700"/>
                <a:gd name="connsiteY28" fmla="*/ 1961662 h 2352431"/>
                <a:gd name="connsiteX29" fmla="*/ 759315 w 6034700"/>
                <a:gd name="connsiteY29" fmla="*/ 1977292 h 2352431"/>
                <a:gd name="connsiteX30" fmla="*/ 806207 w 6034700"/>
                <a:gd name="connsiteY30" fmla="*/ 1992923 h 2352431"/>
                <a:gd name="connsiteX31" fmla="*/ 860915 w 6034700"/>
                <a:gd name="connsiteY31" fmla="*/ 2016369 h 2352431"/>
                <a:gd name="connsiteX32" fmla="*/ 931254 w 6034700"/>
                <a:gd name="connsiteY32" fmla="*/ 2024185 h 2352431"/>
                <a:gd name="connsiteX33" fmla="*/ 1001592 w 6034700"/>
                <a:gd name="connsiteY33" fmla="*/ 2047631 h 2352431"/>
                <a:gd name="connsiteX34" fmla="*/ 1025038 w 6034700"/>
                <a:gd name="connsiteY34" fmla="*/ 2055446 h 2352431"/>
                <a:gd name="connsiteX35" fmla="*/ 1095377 w 6034700"/>
                <a:gd name="connsiteY35" fmla="*/ 2063262 h 2352431"/>
                <a:gd name="connsiteX36" fmla="*/ 1189161 w 6034700"/>
                <a:gd name="connsiteY36" fmla="*/ 2086708 h 2352431"/>
                <a:gd name="connsiteX37" fmla="*/ 1251684 w 6034700"/>
                <a:gd name="connsiteY37" fmla="*/ 2102339 h 2352431"/>
                <a:gd name="connsiteX38" fmla="*/ 1345469 w 6034700"/>
                <a:gd name="connsiteY38" fmla="*/ 2110154 h 2352431"/>
                <a:gd name="connsiteX39" fmla="*/ 1423623 w 6034700"/>
                <a:gd name="connsiteY39" fmla="*/ 2125785 h 2352431"/>
                <a:gd name="connsiteX40" fmla="*/ 1462700 w 6034700"/>
                <a:gd name="connsiteY40" fmla="*/ 2133600 h 2352431"/>
                <a:gd name="connsiteX41" fmla="*/ 1493961 w 6034700"/>
                <a:gd name="connsiteY41" fmla="*/ 2141416 h 2352431"/>
                <a:gd name="connsiteX42" fmla="*/ 1704977 w 6034700"/>
                <a:gd name="connsiteY42" fmla="*/ 2157046 h 2352431"/>
                <a:gd name="connsiteX43" fmla="*/ 1783131 w 6034700"/>
                <a:gd name="connsiteY43" fmla="*/ 2164862 h 2352431"/>
                <a:gd name="connsiteX44" fmla="*/ 1837838 w 6034700"/>
                <a:gd name="connsiteY44" fmla="*/ 2180492 h 2352431"/>
                <a:gd name="connsiteX45" fmla="*/ 1861284 w 6034700"/>
                <a:gd name="connsiteY45" fmla="*/ 2188308 h 2352431"/>
                <a:gd name="connsiteX46" fmla="*/ 1931623 w 6034700"/>
                <a:gd name="connsiteY46" fmla="*/ 2196123 h 2352431"/>
                <a:gd name="connsiteX47" fmla="*/ 2072300 w 6034700"/>
                <a:gd name="connsiteY47" fmla="*/ 2211754 h 2352431"/>
                <a:gd name="connsiteX48" fmla="*/ 2236423 w 6034700"/>
                <a:gd name="connsiteY48" fmla="*/ 2219569 h 2352431"/>
                <a:gd name="connsiteX49" fmla="*/ 2392731 w 6034700"/>
                <a:gd name="connsiteY49" fmla="*/ 2211754 h 2352431"/>
                <a:gd name="connsiteX50" fmla="*/ 2431807 w 6034700"/>
                <a:gd name="connsiteY50" fmla="*/ 2203939 h 2352431"/>
                <a:gd name="connsiteX51" fmla="*/ 2486515 w 6034700"/>
                <a:gd name="connsiteY51" fmla="*/ 2188308 h 2352431"/>
                <a:gd name="connsiteX52" fmla="*/ 2556854 w 6034700"/>
                <a:gd name="connsiteY52" fmla="*/ 2180492 h 2352431"/>
                <a:gd name="connsiteX53" fmla="*/ 2580300 w 6034700"/>
                <a:gd name="connsiteY53" fmla="*/ 2172677 h 2352431"/>
                <a:gd name="connsiteX54" fmla="*/ 2603746 w 6034700"/>
                <a:gd name="connsiteY54" fmla="*/ 2157046 h 2352431"/>
                <a:gd name="connsiteX55" fmla="*/ 2689715 w 6034700"/>
                <a:gd name="connsiteY55" fmla="*/ 2149231 h 2352431"/>
                <a:gd name="connsiteX56" fmla="*/ 2744423 w 6034700"/>
                <a:gd name="connsiteY56" fmla="*/ 2133600 h 2352431"/>
                <a:gd name="connsiteX57" fmla="*/ 2830392 w 6034700"/>
                <a:gd name="connsiteY57" fmla="*/ 2125785 h 2352431"/>
                <a:gd name="connsiteX58" fmla="*/ 2877284 w 6034700"/>
                <a:gd name="connsiteY58" fmla="*/ 2110154 h 2352431"/>
                <a:gd name="connsiteX59" fmla="*/ 2908546 w 6034700"/>
                <a:gd name="connsiteY59" fmla="*/ 2102339 h 2352431"/>
                <a:gd name="connsiteX60" fmla="*/ 2955438 w 6034700"/>
                <a:gd name="connsiteY60" fmla="*/ 2086708 h 2352431"/>
                <a:gd name="connsiteX61" fmla="*/ 3119561 w 6034700"/>
                <a:gd name="connsiteY61" fmla="*/ 2071077 h 2352431"/>
                <a:gd name="connsiteX62" fmla="*/ 3174269 w 6034700"/>
                <a:gd name="connsiteY62" fmla="*/ 2055446 h 2352431"/>
                <a:gd name="connsiteX63" fmla="*/ 3221161 w 6034700"/>
                <a:gd name="connsiteY63" fmla="*/ 2039816 h 2352431"/>
                <a:gd name="connsiteX64" fmla="*/ 3244607 w 6034700"/>
                <a:gd name="connsiteY64" fmla="*/ 2032000 h 2352431"/>
                <a:gd name="connsiteX65" fmla="*/ 3651007 w 6034700"/>
                <a:gd name="connsiteY65" fmla="*/ 2039816 h 2352431"/>
                <a:gd name="connsiteX66" fmla="*/ 3690084 w 6034700"/>
                <a:gd name="connsiteY66" fmla="*/ 2047631 h 2352431"/>
                <a:gd name="connsiteX67" fmla="*/ 3752607 w 6034700"/>
                <a:gd name="connsiteY67" fmla="*/ 2063262 h 2352431"/>
                <a:gd name="connsiteX68" fmla="*/ 3799500 w 6034700"/>
                <a:gd name="connsiteY68" fmla="*/ 2078892 h 2352431"/>
                <a:gd name="connsiteX69" fmla="*/ 3822946 w 6034700"/>
                <a:gd name="connsiteY69" fmla="*/ 2086708 h 2352431"/>
                <a:gd name="connsiteX70" fmla="*/ 3862023 w 6034700"/>
                <a:gd name="connsiteY70" fmla="*/ 2094523 h 2352431"/>
                <a:gd name="connsiteX71" fmla="*/ 3893284 w 6034700"/>
                <a:gd name="connsiteY71" fmla="*/ 2110154 h 2352431"/>
                <a:gd name="connsiteX72" fmla="*/ 3947992 w 6034700"/>
                <a:gd name="connsiteY72" fmla="*/ 2125785 h 2352431"/>
                <a:gd name="connsiteX73" fmla="*/ 3971438 w 6034700"/>
                <a:gd name="connsiteY73" fmla="*/ 2133600 h 2352431"/>
                <a:gd name="connsiteX74" fmla="*/ 4026146 w 6034700"/>
                <a:gd name="connsiteY74" fmla="*/ 2149231 h 2352431"/>
                <a:gd name="connsiteX75" fmla="*/ 4049592 w 6034700"/>
                <a:gd name="connsiteY75" fmla="*/ 2164862 h 2352431"/>
                <a:gd name="connsiteX76" fmla="*/ 4119931 w 6034700"/>
                <a:gd name="connsiteY76" fmla="*/ 2180492 h 2352431"/>
                <a:gd name="connsiteX77" fmla="*/ 4143377 w 6034700"/>
                <a:gd name="connsiteY77" fmla="*/ 2188308 h 2352431"/>
                <a:gd name="connsiteX78" fmla="*/ 4237161 w 6034700"/>
                <a:gd name="connsiteY78" fmla="*/ 2203939 h 2352431"/>
                <a:gd name="connsiteX79" fmla="*/ 4284054 w 6034700"/>
                <a:gd name="connsiteY79" fmla="*/ 2219569 h 2352431"/>
                <a:gd name="connsiteX80" fmla="*/ 4307500 w 6034700"/>
                <a:gd name="connsiteY80" fmla="*/ 2227385 h 2352431"/>
                <a:gd name="connsiteX81" fmla="*/ 4346577 w 6034700"/>
                <a:gd name="connsiteY81" fmla="*/ 2235200 h 2352431"/>
                <a:gd name="connsiteX82" fmla="*/ 4370023 w 6034700"/>
                <a:gd name="connsiteY82" fmla="*/ 2243016 h 2352431"/>
                <a:gd name="connsiteX83" fmla="*/ 4424731 w 6034700"/>
                <a:gd name="connsiteY83" fmla="*/ 2250831 h 2352431"/>
                <a:gd name="connsiteX84" fmla="*/ 4534146 w 6034700"/>
                <a:gd name="connsiteY84" fmla="*/ 2282092 h 2352431"/>
                <a:gd name="connsiteX85" fmla="*/ 4737346 w 6034700"/>
                <a:gd name="connsiteY85" fmla="*/ 2297723 h 2352431"/>
                <a:gd name="connsiteX86" fmla="*/ 4807684 w 6034700"/>
                <a:gd name="connsiteY86" fmla="*/ 2305539 h 2352431"/>
                <a:gd name="connsiteX87" fmla="*/ 4838946 w 6034700"/>
                <a:gd name="connsiteY87" fmla="*/ 2313354 h 2352431"/>
                <a:gd name="connsiteX88" fmla="*/ 5049961 w 6034700"/>
                <a:gd name="connsiteY88" fmla="*/ 2321169 h 2352431"/>
                <a:gd name="connsiteX89" fmla="*/ 5104669 w 6034700"/>
                <a:gd name="connsiteY89" fmla="*/ 2328985 h 2352431"/>
                <a:gd name="connsiteX90" fmla="*/ 5151561 w 6034700"/>
                <a:gd name="connsiteY90" fmla="*/ 2336800 h 2352431"/>
                <a:gd name="connsiteX91" fmla="*/ 5229715 w 6034700"/>
                <a:gd name="connsiteY91" fmla="*/ 2344616 h 2352431"/>
                <a:gd name="connsiteX92" fmla="*/ 5284423 w 6034700"/>
                <a:gd name="connsiteY92" fmla="*/ 2352431 h 2352431"/>
                <a:gd name="connsiteX93" fmla="*/ 5550146 w 6034700"/>
                <a:gd name="connsiteY93" fmla="*/ 2336800 h 2352431"/>
                <a:gd name="connsiteX94" fmla="*/ 5573592 w 6034700"/>
                <a:gd name="connsiteY94" fmla="*/ 2328985 h 2352431"/>
                <a:gd name="connsiteX95" fmla="*/ 5636115 w 6034700"/>
                <a:gd name="connsiteY95" fmla="*/ 2321169 h 2352431"/>
                <a:gd name="connsiteX96" fmla="*/ 5698638 w 6034700"/>
                <a:gd name="connsiteY96" fmla="*/ 2305539 h 2352431"/>
                <a:gd name="connsiteX97" fmla="*/ 5753346 w 6034700"/>
                <a:gd name="connsiteY97" fmla="*/ 2266462 h 2352431"/>
                <a:gd name="connsiteX98" fmla="*/ 5800238 w 6034700"/>
                <a:gd name="connsiteY98" fmla="*/ 2235200 h 2352431"/>
                <a:gd name="connsiteX99" fmla="*/ 5823684 w 6034700"/>
                <a:gd name="connsiteY99" fmla="*/ 2219569 h 2352431"/>
                <a:gd name="connsiteX100" fmla="*/ 5847131 w 6034700"/>
                <a:gd name="connsiteY100" fmla="*/ 2203939 h 2352431"/>
                <a:gd name="connsiteX101" fmla="*/ 5862761 w 6034700"/>
                <a:gd name="connsiteY101" fmla="*/ 2180492 h 2352431"/>
                <a:gd name="connsiteX102" fmla="*/ 5886207 w 6034700"/>
                <a:gd name="connsiteY102" fmla="*/ 2164862 h 2352431"/>
                <a:gd name="connsiteX103" fmla="*/ 5917469 w 6034700"/>
                <a:gd name="connsiteY103" fmla="*/ 2117969 h 2352431"/>
                <a:gd name="connsiteX104" fmla="*/ 5933100 w 6034700"/>
                <a:gd name="connsiteY104" fmla="*/ 2094523 h 2352431"/>
                <a:gd name="connsiteX105" fmla="*/ 5948731 w 6034700"/>
                <a:gd name="connsiteY105" fmla="*/ 2071077 h 2352431"/>
                <a:gd name="connsiteX106" fmla="*/ 5979992 w 6034700"/>
                <a:gd name="connsiteY106" fmla="*/ 2000739 h 2352431"/>
                <a:gd name="connsiteX107" fmla="*/ 5995623 w 6034700"/>
                <a:gd name="connsiteY107" fmla="*/ 1953846 h 2352431"/>
                <a:gd name="connsiteX108" fmla="*/ 6003438 w 6034700"/>
                <a:gd name="connsiteY108" fmla="*/ 1930400 h 2352431"/>
                <a:gd name="connsiteX109" fmla="*/ 6011254 w 6034700"/>
                <a:gd name="connsiteY109" fmla="*/ 1899139 h 2352431"/>
                <a:gd name="connsiteX110" fmla="*/ 6026884 w 6034700"/>
                <a:gd name="connsiteY110" fmla="*/ 1852246 h 2352431"/>
                <a:gd name="connsiteX111" fmla="*/ 6034700 w 6034700"/>
                <a:gd name="connsiteY111" fmla="*/ 1828800 h 2352431"/>
                <a:gd name="connsiteX112" fmla="*/ 6019069 w 6034700"/>
                <a:gd name="connsiteY112" fmla="*/ 1602154 h 2352431"/>
                <a:gd name="connsiteX113" fmla="*/ 6003438 w 6034700"/>
                <a:gd name="connsiteY113" fmla="*/ 1555262 h 2352431"/>
                <a:gd name="connsiteX114" fmla="*/ 5964361 w 6034700"/>
                <a:gd name="connsiteY114" fmla="*/ 1508369 h 2352431"/>
                <a:gd name="connsiteX115" fmla="*/ 5940915 w 6034700"/>
                <a:gd name="connsiteY115" fmla="*/ 1492739 h 2352431"/>
                <a:gd name="connsiteX116" fmla="*/ 5847131 w 6034700"/>
                <a:gd name="connsiteY116" fmla="*/ 1414585 h 2352431"/>
                <a:gd name="connsiteX117" fmla="*/ 5800238 w 6034700"/>
                <a:gd name="connsiteY117" fmla="*/ 1383323 h 2352431"/>
                <a:gd name="connsiteX118" fmla="*/ 5761161 w 6034700"/>
                <a:gd name="connsiteY118" fmla="*/ 1367692 h 2352431"/>
                <a:gd name="connsiteX119" fmla="*/ 5737715 w 6034700"/>
                <a:gd name="connsiteY119" fmla="*/ 1359877 h 2352431"/>
                <a:gd name="connsiteX120" fmla="*/ 5706454 w 6034700"/>
                <a:gd name="connsiteY120" fmla="*/ 1344246 h 2352431"/>
                <a:gd name="connsiteX121" fmla="*/ 5675192 w 6034700"/>
                <a:gd name="connsiteY121" fmla="*/ 1320800 h 2352431"/>
                <a:gd name="connsiteX122" fmla="*/ 5628300 w 6034700"/>
                <a:gd name="connsiteY122" fmla="*/ 1312985 h 2352431"/>
                <a:gd name="connsiteX123" fmla="*/ 5597038 w 6034700"/>
                <a:gd name="connsiteY123" fmla="*/ 1305169 h 2352431"/>
                <a:gd name="connsiteX124" fmla="*/ 5565777 w 6034700"/>
                <a:gd name="connsiteY124" fmla="*/ 1289539 h 2352431"/>
                <a:gd name="connsiteX125" fmla="*/ 5495438 w 6034700"/>
                <a:gd name="connsiteY125" fmla="*/ 1250462 h 2352431"/>
                <a:gd name="connsiteX126" fmla="*/ 5471992 w 6034700"/>
                <a:gd name="connsiteY126" fmla="*/ 1242646 h 2352431"/>
                <a:gd name="connsiteX127" fmla="*/ 5448546 w 6034700"/>
                <a:gd name="connsiteY127" fmla="*/ 1227016 h 2352431"/>
                <a:gd name="connsiteX128" fmla="*/ 5425100 w 6034700"/>
                <a:gd name="connsiteY128" fmla="*/ 1219200 h 2352431"/>
                <a:gd name="connsiteX129" fmla="*/ 5378207 w 6034700"/>
                <a:gd name="connsiteY129" fmla="*/ 1187939 h 2352431"/>
                <a:gd name="connsiteX130" fmla="*/ 5323500 w 6034700"/>
                <a:gd name="connsiteY130" fmla="*/ 1164492 h 2352431"/>
                <a:gd name="connsiteX131" fmla="*/ 5276607 w 6034700"/>
                <a:gd name="connsiteY131" fmla="*/ 1133231 h 2352431"/>
                <a:gd name="connsiteX132" fmla="*/ 5221900 w 6034700"/>
                <a:gd name="connsiteY132" fmla="*/ 1117600 h 2352431"/>
                <a:gd name="connsiteX133" fmla="*/ 5198454 w 6034700"/>
                <a:gd name="connsiteY133" fmla="*/ 1101969 h 2352431"/>
                <a:gd name="connsiteX134" fmla="*/ 5175007 w 6034700"/>
                <a:gd name="connsiteY134" fmla="*/ 1094154 h 2352431"/>
                <a:gd name="connsiteX135" fmla="*/ 5143746 w 6034700"/>
                <a:gd name="connsiteY135" fmla="*/ 1078523 h 2352431"/>
                <a:gd name="connsiteX136" fmla="*/ 5120300 w 6034700"/>
                <a:gd name="connsiteY136" fmla="*/ 1070708 h 2352431"/>
                <a:gd name="connsiteX137" fmla="*/ 5089038 w 6034700"/>
                <a:gd name="connsiteY137" fmla="*/ 1055077 h 2352431"/>
                <a:gd name="connsiteX138" fmla="*/ 5065592 w 6034700"/>
                <a:gd name="connsiteY138" fmla="*/ 1047262 h 2352431"/>
                <a:gd name="connsiteX139" fmla="*/ 5010884 w 6034700"/>
                <a:gd name="connsiteY139" fmla="*/ 1023816 h 2352431"/>
                <a:gd name="connsiteX140" fmla="*/ 4963992 w 6034700"/>
                <a:gd name="connsiteY140" fmla="*/ 1000369 h 2352431"/>
                <a:gd name="connsiteX141" fmla="*/ 4940546 w 6034700"/>
                <a:gd name="connsiteY141" fmla="*/ 984739 h 2352431"/>
                <a:gd name="connsiteX142" fmla="*/ 4917100 w 6034700"/>
                <a:gd name="connsiteY142" fmla="*/ 976923 h 2352431"/>
                <a:gd name="connsiteX143" fmla="*/ 4862392 w 6034700"/>
                <a:gd name="connsiteY143" fmla="*/ 945662 h 2352431"/>
                <a:gd name="connsiteX144" fmla="*/ 4807684 w 6034700"/>
                <a:gd name="connsiteY144" fmla="*/ 922216 h 2352431"/>
                <a:gd name="connsiteX145" fmla="*/ 4760792 w 6034700"/>
                <a:gd name="connsiteY145" fmla="*/ 890954 h 2352431"/>
                <a:gd name="connsiteX146" fmla="*/ 4737346 w 6034700"/>
                <a:gd name="connsiteY146" fmla="*/ 875323 h 2352431"/>
                <a:gd name="connsiteX147" fmla="*/ 4690454 w 6034700"/>
                <a:gd name="connsiteY147" fmla="*/ 836246 h 2352431"/>
                <a:gd name="connsiteX148" fmla="*/ 4651377 w 6034700"/>
                <a:gd name="connsiteY148" fmla="*/ 789354 h 2352431"/>
                <a:gd name="connsiteX149" fmla="*/ 4620115 w 6034700"/>
                <a:gd name="connsiteY149" fmla="*/ 742462 h 2352431"/>
                <a:gd name="connsiteX150" fmla="*/ 4588854 w 6034700"/>
                <a:gd name="connsiteY150" fmla="*/ 695569 h 2352431"/>
                <a:gd name="connsiteX151" fmla="*/ 4573223 w 6034700"/>
                <a:gd name="connsiteY151" fmla="*/ 672123 h 2352431"/>
                <a:gd name="connsiteX152" fmla="*/ 4565407 w 6034700"/>
                <a:gd name="connsiteY152" fmla="*/ 648677 h 2352431"/>
                <a:gd name="connsiteX153" fmla="*/ 4534146 w 6034700"/>
                <a:gd name="connsiteY153" fmla="*/ 601785 h 2352431"/>
                <a:gd name="connsiteX154" fmla="*/ 4526331 w 6034700"/>
                <a:gd name="connsiteY154" fmla="*/ 578339 h 2352431"/>
                <a:gd name="connsiteX155" fmla="*/ 4495069 w 6034700"/>
                <a:gd name="connsiteY155" fmla="*/ 531446 h 2352431"/>
                <a:gd name="connsiteX156" fmla="*/ 4455992 w 6034700"/>
                <a:gd name="connsiteY156" fmla="*/ 461108 h 2352431"/>
                <a:gd name="connsiteX157" fmla="*/ 4448177 w 6034700"/>
                <a:gd name="connsiteY157" fmla="*/ 437662 h 2352431"/>
                <a:gd name="connsiteX158" fmla="*/ 4440361 w 6034700"/>
                <a:gd name="connsiteY158" fmla="*/ 406400 h 2352431"/>
                <a:gd name="connsiteX159" fmla="*/ 4424731 w 6034700"/>
                <a:gd name="connsiteY159" fmla="*/ 382954 h 2352431"/>
                <a:gd name="connsiteX160" fmla="*/ 4409100 w 6034700"/>
                <a:gd name="connsiteY160" fmla="*/ 328246 h 2352431"/>
                <a:gd name="connsiteX161" fmla="*/ 4393469 w 6034700"/>
                <a:gd name="connsiteY161" fmla="*/ 304800 h 2352431"/>
                <a:gd name="connsiteX162" fmla="*/ 4370023 w 6034700"/>
                <a:gd name="connsiteY162" fmla="*/ 257908 h 2352431"/>
                <a:gd name="connsiteX163" fmla="*/ 4346577 w 6034700"/>
                <a:gd name="connsiteY163" fmla="*/ 234462 h 2352431"/>
                <a:gd name="connsiteX164" fmla="*/ 4315315 w 6034700"/>
                <a:gd name="connsiteY164" fmla="*/ 187569 h 2352431"/>
                <a:gd name="connsiteX165" fmla="*/ 4291869 w 6034700"/>
                <a:gd name="connsiteY165" fmla="*/ 164123 h 2352431"/>
                <a:gd name="connsiteX166" fmla="*/ 4276238 w 6034700"/>
                <a:gd name="connsiteY166" fmla="*/ 140677 h 2352431"/>
                <a:gd name="connsiteX167" fmla="*/ 4198084 w 6034700"/>
                <a:gd name="connsiteY167" fmla="*/ 85969 h 2352431"/>
                <a:gd name="connsiteX168" fmla="*/ 4174638 w 6034700"/>
                <a:gd name="connsiteY168" fmla="*/ 70339 h 2352431"/>
                <a:gd name="connsiteX169" fmla="*/ 4151192 w 6034700"/>
                <a:gd name="connsiteY169" fmla="*/ 62523 h 2352431"/>
                <a:gd name="connsiteX170" fmla="*/ 4088669 w 6034700"/>
                <a:gd name="connsiteY170" fmla="*/ 31262 h 2352431"/>
                <a:gd name="connsiteX171" fmla="*/ 4033961 w 6034700"/>
                <a:gd name="connsiteY171" fmla="*/ 15631 h 2352431"/>
                <a:gd name="connsiteX172" fmla="*/ 3979254 w 6034700"/>
                <a:gd name="connsiteY172" fmla="*/ 0 h 2352431"/>
                <a:gd name="connsiteX173" fmla="*/ 3510331 w 6034700"/>
                <a:gd name="connsiteY173" fmla="*/ 7816 h 2352431"/>
                <a:gd name="connsiteX174" fmla="*/ 3463438 w 6034700"/>
                <a:gd name="connsiteY174" fmla="*/ 15631 h 2352431"/>
                <a:gd name="connsiteX175" fmla="*/ 3377469 w 6034700"/>
                <a:gd name="connsiteY175" fmla="*/ 23446 h 2352431"/>
                <a:gd name="connsiteX176" fmla="*/ 3322761 w 6034700"/>
                <a:gd name="connsiteY176" fmla="*/ 39077 h 2352431"/>
                <a:gd name="connsiteX177" fmla="*/ 3275869 w 6034700"/>
                <a:gd name="connsiteY177" fmla="*/ 54708 h 2352431"/>
                <a:gd name="connsiteX178" fmla="*/ 3252423 w 6034700"/>
                <a:gd name="connsiteY178" fmla="*/ 62523 h 2352431"/>
                <a:gd name="connsiteX179" fmla="*/ 3197715 w 6034700"/>
                <a:gd name="connsiteY179" fmla="*/ 85969 h 2352431"/>
                <a:gd name="connsiteX180" fmla="*/ 3127377 w 6034700"/>
                <a:gd name="connsiteY180" fmla="*/ 109416 h 2352431"/>
                <a:gd name="connsiteX181" fmla="*/ 3103931 w 6034700"/>
                <a:gd name="connsiteY181" fmla="*/ 117231 h 2352431"/>
                <a:gd name="connsiteX182" fmla="*/ 3072669 w 6034700"/>
                <a:gd name="connsiteY182" fmla="*/ 125046 h 2352431"/>
                <a:gd name="connsiteX183" fmla="*/ 3025777 w 6034700"/>
                <a:gd name="connsiteY183" fmla="*/ 140677 h 2352431"/>
                <a:gd name="connsiteX184" fmla="*/ 2947623 w 6034700"/>
                <a:gd name="connsiteY184" fmla="*/ 164123 h 2352431"/>
                <a:gd name="connsiteX185" fmla="*/ 2924177 w 6034700"/>
                <a:gd name="connsiteY185" fmla="*/ 171939 h 2352431"/>
                <a:gd name="connsiteX186" fmla="*/ 2900731 w 6034700"/>
                <a:gd name="connsiteY186" fmla="*/ 187569 h 2352431"/>
                <a:gd name="connsiteX187" fmla="*/ 2846023 w 6034700"/>
                <a:gd name="connsiteY187" fmla="*/ 203200 h 2352431"/>
                <a:gd name="connsiteX188" fmla="*/ 2822577 w 6034700"/>
                <a:gd name="connsiteY188" fmla="*/ 218831 h 2352431"/>
                <a:gd name="connsiteX189" fmla="*/ 2791315 w 6034700"/>
                <a:gd name="connsiteY189" fmla="*/ 226646 h 2352431"/>
                <a:gd name="connsiteX190" fmla="*/ 2767869 w 6034700"/>
                <a:gd name="connsiteY190" fmla="*/ 234462 h 2352431"/>
                <a:gd name="connsiteX191" fmla="*/ 2736607 w 6034700"/>
                <a:gd name="connsiteY191" fmla="*/ 242277 h 2352431"/>
                <a:gd name="connsiteX192" fmla="*/ 2681900 w 6034700"/>
                <a:gd name="connsiteY192" fmla="*/ 257908 h 2352431"/>
                <a:gd name="connsiteX193" fmla="*/ 2642823 w 6034700"/>
                <a:gd name="connsiteY193" fmla="*/ 265723 h 2352431"/>
                <a:gd name="connsiteX194" fmla="*/ 2619377 w 6034700"/>
                <a:gd name="connsiteY194" fmla="*/ 273539 h 2352431"/>
                <a:gd name="connsiteX195" fmla="*/ 2572484 w 6034700"/>
                <a:gd name="connsiteY195" fmla="*/ 281354 h 2352431"/>
                <a:gd name="connsiteX196" fmla="*/ 2549038 w 6034700"/>
                <a:gd name="connsiteY196" fmla="*/ 289169 h 2352431"/>
                <a:gd name="connsiteX197" fmla="*/ 2478700 w 6034700"/>
                <a:gd name="connsiteY197" fmla="*/ 304800 h 2352431"/>
                <a:gd name="connsiteX198" fmla="*/ 2416177 w 6034700"/>
                <a:gd name="connsiteY198" fmla="*/ 328246 h 2352431"/>
                <a:gd name="connsiteX199" fmla="*/ 2392731 w 6034700"/>
                <a:gd name="connsiteY199" fmla="*/ 343877 h 2352431"/>
                <a:gd name="connsiteX200" fmla="*/ 2338023 w 6034700"/>
                <a:gd name="connsiteY200" fmla="*/ 351692 h 2352431"/>
                <a:gd name="connsiteX201" fmla="*/ 2275500 w 6034700"/>
                <a:gd name="connsiteY201" fmla="*/ 367323 h 2352431"/>
                <a:gd name="connsiteX202" fmla="*/ 2166084 w 6034700"/>
                <a:gd name="connsiteY202" fmla="*/ 382954 h 2352431"/>
                <a:gd name="connsiteX203" fmla="*/ 2111377 w 6034700"/>
                <a:gd name="connsiteY203" fmla="*/ 398585 h 2352431"/>
                <a:gd name="connsiteX204" fmla="*/ 2001961 w 6034700"/>
                <a:gd name="connsiteY204" fmla="*/ 429846 h 2352431"/>
                <a:gd name="connsiteX205" fmla="*/ 1955069 w 6034700"/>
                <a:gd name="connsiteY205" fmla="*/ 445477 h 2352431"/>
                <a:gd name="connsiteX206" fmla="*/ 1923807 w 6034700"/>
                <a:gd name="connsiteY206" fmla="*/ 453292 h 2352431"/>
                <a:gd name="connsiteX207" fmla="*/ 1900361 w 6034700"/>
                <a:gd name="connsiteY207" fmla="*/ 461108 h 2352431"/>
                <a:gd name="connsiteX208" fmla="*/ 1830023 w 6034700"/>
                <a:gd name="connsiteY208" fmla="*/ 468923 h 2352431"/>
                <a:gd name="connsiteX209" fmla="*/ 1736238 w 6034700"/>
                <a:gd name="connsiteY209" fmla="*/ 484554 h 2352431"/>
                <a:gd name="connsiteX210" fmla="*/ 1478331 w 6034700"/>
                <a:gd name="connsiteY210" fmla="*/ 508000 h 2352431"/>
                <a:gd name="connsiteX211" fmla="*/ 1400177 w 6034700"/>
                <a:gd name="connsiteY211" fmla="*/ 523631 h 2352431"/>
                <a:gd name="connsiteX212" fmla="*/ 1368915 w 6034700"/>
                <a:gd name="connsiteY212" fmla="*/ 531446 h 2352431"/>
                <a:gd name="connsiteX213" fmla="*/ 1126638 w 6034700"/>
                <a:gd name="connsiteY213" fmla="*/ 547077 h 2352431"/>
                <a:gd name="connsiteX214" fmla="*/ 657715 w 6034700"/>
                <a:gd name="connsiteY214" fmla="*/ 562708 h 2352431"/>
                <a:gd name="connsiteX215" fmla="*/ 618638 w 6034700"/>
                <a:gd name="connsiteY215" fmla="*/ 570523 h 2352431"/>
                <a:gd name="connsiteX0" fmla="*/ 532669 w 6034700"/>
                <a:gd name="connsiteY0" fmla="*/ 586154 h 2352431"/>
                <a:gd name="connsiteX1" fmla="*/ 423254 w 6034700"/>
                <a:gd name="connsiteY1" fmla="*/ 609600 h 2352431"/>
                <a:gd name="connsiteX2" fmla="*/ 282577 w 6034700"/>
                <a:gd name="connsiteY2" fmla="*/ 648677 h 2352431"/>
                <a:gd name="connsiteX3" fmla="*/ 173161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23254 w 6034700"/>
                <a:gd name="connsiteY1" fmla="*/ 609600 h 2352431"/>
                <a:gd name="connsiteX2" fmla="*/ 282577 w 6034700"/>
                <a:gd name="connsiteY2" fmla="*/ 648677 h 2352431"/>
                <a:gd name="connsiteX3" fmla="*/ 235684 w 6034700"/>
                <a:gd name="connsiteY3" fmla="*/ 781539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23254 w 6034700"/>
                <a:gd name="connsiteY1" fmla="*/ 609600 h 2352431"/>
                <a:gd name="connsiteX2" fmla="*/ 282577 w 6034700"/>
                <a:gd name="connsiteY2" fmla="*/ 648677 h 2352431"/>
                <a:gd name="connsiteX3" fmla="*/ 212238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23254 w 6034700"/>
                <a:gd name="connsiteY1" fmla="*/ 609600 h 2352431"/>
                <a:gd name="connsiteX2" fmla="*/ 329470 w 6034700"/>
                <a:gd name="connsiteY2" fmla="*/ 679939 h 2352431"/>
                <a:gd name="connsiteX3" fmla="*/ 212238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70147 w 6034700"/>
                <a:gd name="connsiteY1" fmla="*/ 648677 h 2352431"/>
                <a:gd name="connsiteX2" fmla="*/ 329470 w 6034700"/>
                <a:gd name="connsiteY2" fmla="*/ 679939 h 2352431"/>
                <a:gd name="connsiteX3" fmla="*/ 212238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470147 w 6034700"/>
                <a:gd name="connsiteY0" fmla="*/ 648677 h 2352431"/>
                <a:gd name="connsiteX1" fmla="*/ 329470 w 6034700"/>
                <a:gd name="connsiteY1" fmla="*/ 679939 h 2352431"/>
                <a:gd name="connsiteX2" fmla="*/ 212238 w 6034700"/>
                <a:gd name="connsiteY2" fmla="*/ 750277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329470 w 6034700"/>
                <a:gd name="connsiteY1" fmla="*/ 679939 h 2352431"/>
                <a:gd name="connsiteX2" fmla="*/ 212238 w 6034700"/>
                <a:gd name="connsiteY2" fmla="*/ 750277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329470 w 6034700"/>
                <a:gd name="connsiteY1" fmla="*/ 679939 h 2352431"/>
                <a:gd name="connsiteX2" fmla="*/ 212238 w 6034700"/>
                <a:gd name="connsiteY2" fmla="*/ 750277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329470 w 6034700"/>
                <a:gd name="connsiteY1" fmla="*/ 679939 h 2352431"/>
                <a:gd name="connsiteX2" fmla="*/ 212238 w 6034700"/>
                <a:gd name="connsiteY2" fmla="*/ 750277 h 2352431"/>
                <a:gd name="connsiteX3" fmla="*/ 259131 w 6034700"/>
                <a:gd name="connsiteY3" fmla="*/ 781539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610824 w 6034700"/>
                <a:gd name="connsiteY0" fmla="*/ 554892 h 2352431"/>
                <a:gd name="connsiteX1" fmla="*/ 329470 w 6034700"/>
                <a:gd name="connsiteY1" fmla="*/ 679939 h 2352431"/>
                <a:gd name="connsiteX2" fmla="*/ 470146 w 6034700"/>
                <a:gd name="connsiteY2" fmla="*/ 734647 h 2352431"/>
                <a:gd name="connsiteX3" fmla="*/ 259131 w 6034700"/>
                <a:gd name="connsiteY3" fmla="*/ 781539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610824 w 6034700"/>
                <a:gd name="connsiteY0" fmla="*/ 554892 h 2352431"/>
                <a:gd name="connsiteX1" fmla="*/ 329470 w 6034700"/>
                <a:gd name="connsiteY1" fmla="*/ 679939 h 2352431"/>
                <a:gd name="connsiteX2" fmla="*/ 259131 w 6034700"/>
                <a:gd name="connsiteY2" fmla="*/ 781539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462332 w 6034700"/>
                <a:gd name="connsiteY1" fmla="*/ 672123 h 2352431"/>
                <a:gd name="connsiteX2" fmla="*/ 259131 w 6034700"/>
                <a:gd name="connsiteY2" fmla="*/ 781539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462332 w 6034700"/>
                <a:gd name="connsiteY1" fmla="*/ 672123 h 2352431"/>
                <a:gd name="connsiteX2" fmla="*/ 259131 w 6034700"/>
                <a:gd name="connsiteY2" fmla="*/ 781539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42084 w 6034700"/>
                <a:gd name="connsiteY213" fmla="*/ 617415 h 2352431"/>
                <a:gd name="connsiteX0" fmla="*/ 462332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657715 w 6034700"/>
                <a:gd name="connsiteY211" fmla="*/ 562708 h 2352431"/>
                <a:gd name="connsiteX212" fmla="*/ 642084 w 6034700"/>
                <a:gd name="connsiteY212" fmla="*/ 617415 h 2352431"/>
                <a:gd name="connsiteX0" fmla="*/ 462332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657715 w 6034700"/>
                <a:gd name="connsiteY211" fmla="*/ 562708 h 2352431"/>
                <a:gd name="connsiteX0" fmla="*/ 462332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26269 w 6034700"/>
                <a:gd name="connsiteY2" fmla="*/ 875323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26269 w 6034700"/>
                <a:gd name="connsiteY2" fmla="*/ 875323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431068 w 6034700"/>
                <a:gd name="connsiteY211" fmla="*/ 812801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1561 w 6034700"/>
                <a:gd name="connsiteY3" fmla="*/ 1031631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556116 w 6034700"/>
                <a:gd name="connsiteY0" fmla="*/ 687754 h 2352431"/>
                <a:gd name="connsiteX1" fmla="*/ 337285 w 6034700"/>
                <a:gd name="connsiteY1" fmla="*/ 773723 h 2352431"/>
                <a:gd name="connsiteX2" fmla="*/ 157531 w 6034700"/>
                <a:gd name="connsiteY2" fmla="*/ 969108 h 2352431"/>
                <a:gd name="connsiteX3" fmla="*/ 180977 w 6034700"/>
                <a:gd name="connsiteY3" fmla="*/ 883139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282577 w 6034700"/>
                <a:gd name="connsiteY1" fmla="*/ 851877 h 2352431"/>
                <a:gd name="connsiteX2" fmla="*/ 157531 w 6034700"/>
                <a:gd name="connsiteY2" fmla="*/ 969108 h 2352431"/>
                <a:gd name="connsiteX3" fmla="*/ 180977 w 6034700"/>
                <a:gd name="connsiteY3" fmla="*/ 883139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282577 w 6034700"/>
                <a:gd name="connsiteY1" fmla="*/ 851877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556116 w 6034700"/>
                <a:gd name="connsiteY0" fmla="*/ 687754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51192 w 6034700"/>
                <a:gd name="connsiteY164" fmla="*/ 62523 h 2352431"/>
                <a:gd name="connsiteX165" fmla="*/ 4088669 w 6034700"/>
                <a:gd name="connsiteY165" fmla="*/ 31262 h 2352431"/>
                <a:gd name="connsiteX166" fmla="*/ 4033961 w 6034700"/>
                <a:gd name="connsiteY166" fmla="*/ 15631 h 2352431"/>
                <a:gd name="connsiteX167" fmla="*/ 3979254 w 6034700"/>
                <a:gd name="connsiteY167" fmla="*/ 0 h 2352431"/>
                <a:gd name="connsiteX168" fmla="*/ 3510331 w 6034700"/>
                <a:gd name="connsiteY168" fmla="*/ 7816 h 2352431"/>
                <a:gd name="connsiteX169" fmla="*/ 3463438 w 6034700"/>
                <a:gd name="connsiteY169" fmla="*/ 15631 h 2352431"/>
                <a:gd name="connsiteX170" fmla="*/ 3377469 w 6034700"/>
                <a:gd name="connsiteY170" fmla="*/ 23446 h 2352431"/>
                <a:gd name="connsiteX171" fmla="*/ 3322761 w 6034700"/>
                <a:gd name="connsiteY171" fmla="*/ 39077 h 2352431"/>
                <a:gd name="connsiteX172" fmla="*/ 3275869 w 6034700"/>
                <a:gd name="connsiteY172" fmla="*/ 54708 h 2352431"/>
                <a:gd name="connsiteX173" fmla="*/ 3252423 w 6034700"/>
                <a:gd name="connsiteY173" fmla="*/ 62523 h 2352431"/>
                <a:gd name="connsiteX174" fmla="*/ 3197715 w 6034700"/>
                <a:gd name="connsiteY174" fmla="*/ 85969 h 2352431"/>
                <a:gd name="connsiteX175" fmla="*/ 3127377 w 6034700"/>
                <a:gd name="connsiteY175" fmla="*/ 109416 h 2352431"/>
                <a:gd name="connsiteX176" fmla="*/ 3103931 w 6034700"/>
                <a:gd name="connsiteY176" fmla="*/ 117231 h 2352431"/>
                <a:gd name="connsiteX177" fmla="*/ 3072669 w 6034700"/>
                <a:gd name="connsiteY177" fmla="*/ 125046 h 2352431"/>
                <a:gd name="connsiteX178" fmla="*/ 3025777 w 6034700"/>
                <a:gd name="connsiteY178" fmla="*/ 140677 h 2352431"/>
                <a:gd name="connsiteX179" fmla="*/ 2947623 w 6034700"/>
                <a:gd name="connsiteY179" fmla="*/ 164123 h 2352431"/>
                <a:gd name="connsiteX180" fmla="*/ 2924177 w 6034700"/>
                <a:gd name="connsiteY180" fmla="*/ 171939 h 2352431"/>
                <a:gd name="connsiteX181" fmla="*/ 2900731 w 6034700"/>
                <a:gd name="connsiteY181" fmla="*/ 187569 h 2352431"/>
                <a:gd name="connsiteX182" fmla="*/ 2846023 w 6034700"/>
                <a:gd name="connsiteY182" fmla="*/ 203200 h 2352431"/>
                <a:gd name="connsiteX183" fmla="*/ 2822577 w 6034700"/>
                <a:gd name="connsiteY183" fmla="*/ 218831 h 2352431"/>
                <a:gd name="connsiteX184" fmla="*/ 2791315 w 6034700"/>
                <a:gd name="connsiteY184" fmla="*/ 226646 h 2352431"/>
                <a:gd name="connsiteX185" fmla="*/ 2767869 w 6034700"/>
                <a:gd name="connsiteY185" fmla="*/ 234462 h 2352431"/>
                <a:gd name="connsiteX186" fmla="*/ 2736607 w 6034700"/>
                <a:gd name="connsiteY186" fmla="*/ 242277 h 2352431"/>
                <a:gd name="connsiteX187" fmla="*/ 2681900 w 6034700"/>
                <a:gd name="connsiteY187" fmla="*/ 257908 h 2352431"/>
                <a:gd name="connsiteX188" fmla="*/ 2642823 w 6034700"/>
                <a:gd name="connsiteY188" fmla="*/ 265723 h 2352431"/>
                <a:gd name="connsiteX189" fmla="*/ 2619377 w 6034700"/>
                <a:gd name="connsiteY189" fmla="*/ 273539 h 2352431"/>
                <a:gd name="connsiteX190" fmla="*/ 2572484 w 6034700"/>
                <a:gd name="connsiteY190" fmla="*/ 281354 h 2352431"/>
                <a:gd name="connsiteX191" fmla="*/ 2549038 w 6034700"/>
                <a:gd name="connsiteY191" fmla="*/ 289169 h 2352431"/>
                <a:gd name="connsiteX192" fmla="*/ 2478700 w 6034700"/>
                <a:gd name="connsiteY192" fmla="*/ 304800 h 2352431"/>
                <a:gd name="connsiteX193" fmla="*/ 2416177 w 6034700"/>
                <a:gd name="connsiteY193" fmla="*/ 328246 h 2352431"/>
                <a:gd name="connsiteX194" fmla="*/ 2392731 w 6034700"/>
                <a:gd name="connsiteY194" fmla="*/ 343877 h 2352431"/>
                <a:gd name="connsiteX195" fmla="*/ 2338023 w 6034700"/>
                <a:gd name="connsiteY195" fmla="*/ 351692 h 2352431"/>
                <a:gd name="connsiteX196" fmla="*/ 2275500 w 6034700"/>
                <a:gd name="connsiteY196" fmla="*/ 367323 h 2352431"/>
                <a:gd name="connsiteX197" fmla="*/ 2166084 w 6034700"/>
                <a:gd name="connsiteY197" fmla="*/ 382954 h 2352431"/>
                <a:gd name="connsiteX198" fmla="*/ 2111377 w 6034700"/>
                <a:gd name="connsiteY198" fmla="*/ 398585 h 2352431"/>
                <a:gd name="connsiteX199" fmla="*/ 2001961 w 6034700"/>
                <a:gd name="connsiteY199" fmla="*/ 429846 h 2352431"/>
                <a:gd name="connsiteX200" fmla="*/ 1955069 w 6034700"/>
                <a:gd name="connsiteY200" fmla="*/ 445477 h 2352431"/>
                <a:gd name="connsiteX201" fmla="*/ 1923807 w 6034700"/>
                <a:gd name="connsiteY201" fmla="*/ 453292 h 2352431"/>
                <a:gd name="connsiteX202" fmla="*/ 1900361 w 6034700"/>
                <a:gd name="connsiteY202" fmla="*/ 461108 h 2352431"/>
                <a:gd name="connsiteX203" fmla="*/ 1830023 w 6034700"/>
                <a:gd name="connsiteY203" fmla="*/ 468923 h 2352431"/>
                <a:gd name="connsiteX204" fmla="*/ 1736238 w 6034700"/>
                <a:gd name="connsiteY204" fmla="*/ 484554 h 2352431"/>
                <a:gd name="connsiteX205" fmla="*/ 1478331 w 6034700"/>
                <a:gd name="connsiteY205" fmla="*/ 508000 h 2352431"/>
                <a:gd name="connsiteX206" fmla="*/ 1400177 w 6034700"/>
                <a:gd name="connsiteY206" fmla="*/ 523631 h 2352431"/>
                <a:gd name="connsiteX207" fmla="*/ 1368915 w 6034700"/>
                <a:gd name="connsiteY207" fmla="*/ 531446 h 2352431"/>
                <a:gd name="connsiteX208" fmla="*/ 1142268 w 6034700"/>
                <a:gd name="connsiteY208" fmla="*/ 586154 h 2352431"/>
                <a:gd name="connsiteX209" fmla="*/ 431068 w 6034700"/>
                <a:gd name="connsiteY209"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51192 w 6034700"/>
                <a:gd name="connsiteY164" fmla="*/ 62523 h 2352431"/>
                <a:gd name="connsiteX165" fmla="*/ 4088669 w 6034700"/>
                <a:gd name="connsiteY165" fmla="*/ 31262 h 2352431"/>
                <a:gd name="connsiteX166" fmla="*/ 3979254 w 6034700"/>
                <a:gd name="connsiteY166" fmla="*/ 0 h 2352431"/>
                <a:gd name="connsiteX167" fmla="*/ 3510331 w 6034700"/>
                <a:gd name="connsiteY167" fmla="*/ 7816 h 2352431"/>
                <a:gd name="connsiteX168" fmla="*/ 3463438 w 6034700"/>
                <a:gd name="connsiteY168" fmla="*/ 15631 h 2352431"/>
                <a:gd name="connsiteX169" fmla="*/ 3377469 w 6034700"/>
                <a:gd name="connsiteY169" fmla="*/ 23446 h 2352431"/>
                <a:gd name="connsiteX170" fmla="*/ 3322761 w 6034700"/>
                <a:gd name="connsiteY170" fmla="*/ 39077 h 2352431"/>
                <a:gd name="connsiteX171" fmla="*/ 3275869 w 6034700"/>
                <a:gd name="connsiteY171" fmla="*/ 54708 h 2352431"/>
                <a:gd name="connsiteX172" fmla="*/ 3252423 w 6034700"/>
                <a:gd name="connsiteY172" fmla="*/ 62523 h 2352431"/>
                <a:gd name="connsiteX173" fmla="*/ 3197715 w 6034700"/>
                <a:gd name="connsiteY173" fmla="*/ 85969 h 2352431"/>
                <a:gd name="connsiteX174" fmla="*/ 3127377 w 6034700"/>
                <a:gd name="connsiteY174" fmla="*/ 109416 h 2352431"/>
                <a:gd name="connsiteX175" fmla="*/ 3103931 w 6034700"/>
                <a:gd name="connsiteY175" fmla="*/ 117231 h 2352431"/>
                <a:gd name="connsiteX176" fmla="*/ 3072669 w 6034700"/>
                <a:gd name="connsiteY176" fmla="*/ 125046 h 2352431"/>
                <a:gd name="connsiteX177" fmla="*/ 3025777 w 6034700"/>
                <a:gd name="connsiteY177" fmla="*/ 140677 h 2352431"/>
                <a:gd name="connsiteX178" fmla="*/ 2947623 w 6034700"/>
                <a:gd name="connsiteY178" fmla="*/ 164123 h 2352431"/>
                <a:gd name="connsiteX179" fmla="*/ 2924177 w 6034700"/>
                <a:gd name="connsiteY179" fmla="*/ 171939 h 2352431"/>
                <a:gd name="connsiteX180" fmla="*/ 2900731 w 6034700"/>
                <a:gd name="connsiteY180" fmla="*/ 187569 h 2352431"/>
                <a:gd name="connsiteX181" fmla="*/ 2846023 w 6034700"/>
                <a:gd name="connsiteY181" fmla="*/ 203200 h 2352431"/>
                <a:gd name="connsiteX182" fmla="*/ 2822577 w 6034700"/>
                <a:gd name="connsiteY182" fmla="*/ 218831 h 2352431"/>
                <a:gd name="connsiteX183" fmla="*/ 2791315 w 6034700"/>
                <a:gd name="connsiteY183" fmla="*/ 226646 h 2352431"/>
                <a:gd name="connsiteX184" fmla="*/ 2767869 w 6034700"/>
                <a:gd name="connsiteY184" fmla="*/ 234462 h 2352431"/>
                <a:gd name="connsiteX185" fmla="*/ 2736607 w 6034700"/>
                <a:gd name="connsiteY185" fmla="*/ 242277 h 2352431"/>
                <a:gd name="connsiteX186" fmla="*/ 2681900 w 6034700"/>
                <a:gd name="connsiteY186" fmla="*/ 257908 h 2352431"/>
                <a:gd name="connsiteX187" fmla="*/ 2642823 w 6034700"/>
                <a:gd name="connsiteY187" fmla="*/ 265723 h 2352431"/>
                <a:gd name="connsiteX188" fmla="*/ 2619377 w 6034700"/>
                <a:gd name="connsiteY188" fmla="*/ 273539 h 2352431"/>
                <a:gd name="connsiteX189" fmla="*/ 2572484 w 6034700"/>
                <a:gd name="connsiteY189" fmla="*/ 281354 h 2352431"/>
                <a:gd name="connsiteX190" fmla="*/ 2549038 w 6034700"/>
                <a:gd name="connsiteY190" fmla="*/ 289169 h 2352431"/>
                <a:gd name="connsiteX191" fmla="*/ 2478700 w 6034700"/>
                <a:gd name="connsiteY191" fmla="*/ 304800 h 2352431"/>
                <a:gd name="connsiteX192" fmla="*/ 2416177 w 6034700"/>
                <a:gd name="connsiteY192" fmla="*/ 328246 h 2352431"/>
                <a:gd name="connsiteX193" fmla="*/ 2392731 w 6034700"/>
                <a:gd name="connsiteY193" fmla="*/ 343877 h 2352431"/>
                <a:gd name="connsiteX194" fmla="*/ 2338023 w 6034700"/>
                <a:gd name="connsiteY194" fmla="*/ 351692 h 2352431"/>
                <a:gd name="connsiteX195" fmla="*/ 2275500 w 6034700"/>
                <a:gd name="connsiteY195" fmla="*/ 367323 h 2352431"/>
                <a:gd name="connsiteX196" fmla="*/ 2166084 w 6034700"/>
                <a:gd name="connsiteY196" fmla="*/ 382954 h 2352431"/>
                <a:gd name="connsiteX197" fmla="*/ 2111377 w 6034700"/>
                <a:gd name="connsiteY197" fmla="*/ 398585 h 2352431"/>
                <a:gd name="connsiteX198" fmla="*/ 2001961 w 6034700"/>
                <a:gd name="connsiteY198" fmla="*/ 429846 h 2352431"/>
                <a:gd name="connsiteX199" fmla="*/ 1955069 w 6034700"/>
                <a:gd name="connsiteY199" fmla="*/ 445477 h 2352431"/>
                <a:gd name="connsiteX200" fmla="*/ 1923807 w 6034700"/>
                <a:gd name="connsiteY200" fmla="*/ 453292 h 2352431"/>
                <a:gd name="connsiteX201" fmla="*/ 1900361 w 6034700"/>
                <a:gd name="connsiteY201" fmla="*/ 461108 h 2352431"/>
                <a:gd name="connsiteX202" fmla="*/ 1830023 w 6034700"/>
                <a:gd name="connsiteY202" fmla="*/ 468923 h 2352431"/>
                <a:gd name="connsiteX203" fmla="*/ 1736238 w 6034700"/>
                <a:gd name="connsiteY203" fmla="*/ 484554 h 2352431"/>
                <a:gd name="connsiteX204" fmla="*/ 1478331 w 6034700"/>
                <a:gd name="connsiteY204" fmla="*/ 508000 h 2352431"/>
                <a:gd name="connsiteX205" fmla="*/ 1400177 w 6034700"/>
                <a:gd name="connsiteY205" fmla="*/ 523631 h 2352431"/>
                <a:gd name="connsiteX206" fmla="*/ 1368915 w 6034700"/>
                <a:gd name="connsiteY206" fmla="*/ 531446 h 2352431"/>
                <a:gd name="connsiteX207" fmla="*/ 1142268 w 6034700"/>
                <a:gd name="connsiteY207" fmla="*/ 586154 h 2352431"/>
                <a:gd name="connsiteX208" fmla="*/ 431068 w 6034700"/>
                <a:gd name="connsiteY208"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76238 w 6034700"/>
                <a:gd name="connsiteY161" fmla="*/ 140677 h 2352431"/>
                <a:gd name="connsiteX162" fmla="*/ 4198084 w 6034700"/>
                <a:gd name="connsiteY162" fmla="*/ 85969 h 2352431"/>
                <a:gd name="connsiteX163" fmla="*/ 4151192 w 6034700"/>
                <a:gd name="connsiteY163" fmla="*/ 62523 h 2352431"/>
                <a:gd name="connsiteX164" fmla="*/ 4088669 w 6034700"/>
                <a:gd name="connsiteY164" fmla="*/ 31262 h 2352431"/>
                <a:gd name="connsiteX165" fmla="*/ 3979254 w 6034700"/>
                <a:gd name="connsiteY165" fmla="*/ 0 h 2352431"/>
                <a:gd name="connsiteX166" fmla="*/ 3510331 w 6034700"/>
                <a:gd name="connsiteY166" fmla="*/ 7816 h 2352431"/>
                <a:gd name="connsiteX167" fmla="*/ 3463438 w 6034700"/>
                <a:gd name="connsiteY167" fmla="*/ 15631 h 2352431"/>
                <a:gd name="connsiteX168" fmla="*/ 3377469 w 6034700"/>
                <a:gd name="connsiteY168" fmla="*/ 23446 h 2352431"/>
                <a:gd name="connsiteX169" fmla="*/ 3322761 w 6034700"/>
                <a:gd name="connsiteY169" fmla="*/ 39077 h 2352431"/>
                <a:gd name="connsiteX170" fmla="*/ 3275869 w 6034700"/>
                <a:gd name="connsiteY170" fmla="*/ 54708 h 2352431"/>
                <a:gd name="connsiteX171" fmla="*/ 3252423 w 6034700"/>
                <a:gd name="connsiteY171" fmla="*/ 62523 h 2352431"/>
                <a:gd name="connsiteX172" fmla="*/ 3197715 w 6034700"/>
                <a:gd name="connsiteY172" fmla="*/ 85969 h 2352431"/>
                <a:gd name="connsiteX173" fmla="*/ 3127377 w 6034700"/>
                <a:gd name="connsiteY173" fmla="*/ 109416 h 2352431"/>
                <a:gd name="connsiteX174" fmla="*/ 3103931 w 6034700"/>
                <a:gd name="connsiteY174" fmla="*/ 117231 h 2352431"/>
                <a:gd name="connsiteX175" fmla="*/ 3072669 w 6034700"/>
                <a:gd name="connsiteY175" fmla="*/ 125046 h 2352431"/>
                <a:gd name="connsiteX176" fmla="*/ 3025777 w 6034700"/>
                <a:gd name="connsiteY176" fmla="*/ 140677 h 2352431"/>
                <a:gd name="connsiteX177" fmla="*/ 2947623 w 6034700"/>
                <a:gd name="connsiteY177" fmla="*/ 164123 h 2352431"/>
                <a:gd name="connsiteX178" fmla="*/ 2924177 w 6034700"/>
                <a:gd name="connsiteY178" fmla="*/ 171939 h 2352431"/>
                <a:gd name="connsiteX179" fmla="*/ 2900731 w 6034700"/>
                <a:gd name="connsiteY179" fmla="*/ 187569 h 2352431"/>
                <a:gd name="connsiteX180" fmla="*/ 2846023 w 6034700"/>
                <a:gd name="connsiteY180" fmla="*/ 203200 h 2352431"/>
                <a:gd name="connsiteX181" fmla="*/ 2822577 w 6034700"/>
                <a:gd name="connsiteY181" fmla="*/ 218831 h 2352431"/>
                <a:gd name="connsiteX182" fmla="*/ 2791315 w 6034700"/>
                <a:gd name="connsiteY182" fmla="*/ 226646 h 2352431"/>
                <a:gd name="connsiteX183" fmla="*/ 2767869 w 6034700"/>
                <a:gd name="connsiteY183" fmla="*/ 234462 h 2352431"/>
                <a:gd name="connsiteX184" fmla="*/ 2736607 w 6034700"/>
                <a:gd name="connsiteY184" fmla="*/ 242277 h 2352431"/>
                <a:gd name="connsiteX185" fmla="*/ 2681900 w 6034700"/>
                <a:gd name="connsiteY185" fmla="*/ 257908 h 2352431"/>
                <a:gd name="connsiteX186" fmla="*/ 2642823 w 6034700"/>
                <a:gd name="connsiteY186" fmla="*/ 265723 h 2352431"/>
                <a:gd name="connsiteX187" fmla="*/ 2619377 w 6034700"/>
                <a:gd name="connsiteY187" fmla="*/ 273539 h 2352431"/>
                <a:gd name="connsiteX188" fmla="*/ 2572484 w 6034700"/>
                <a:gd name="connsiteY188" fmla="*/ 281354 h 2352431"/>
                <a:gd name="connsiteX189" fmla="*/ 2549038 w 6034700"/>
                <a:gd name="connsiteY189" fmla="*/ 289169 h 2352431"/>
                <a:gd name="connsiteX190" fmla="*/ 2478700 w 6034700"/>
                <a:gd name="connsiteY190" fmla="*/ 304800 h 2352431"/>
                <a:gd name="connsiteX191" fmla="*/ 2416177 w 6034700"/>
                <a:gd name="connsiteY191" fmla="*/ 328246 h 2352431"/>
                <a:gd name="connsiteX192" fmla="*/ 2392731 w 6034700"/>
                <a:gd name="connsiteY192" fmla="*/ 343877 h 2352431"/>
                <a:gd name="connsiteX193" fmla="*/ 2338023 w 6034700"/>
                <a:gd name="connsiteY193" fmla="*/ 351692 h 2352431"/>
                <a:gd name="connsiteX194" fmla="*/ 2275500 w 6034700"/>
                <a:gd name="connsiteY194" fmla="*/ 367323 h 2352431"/>
                <a:gd name="connsiteX195" fmla="*/ 2166084 w 6034700"/>
                <a:gd name="connsiteY195" fmla="*/ 382954 h 2352431"/>
                <a:gd name="connsiteX196" fmla="*/ 2111377 w 6034700"/>
                <a:gd name="connsiteY196" fmla="*/ 398585 h 2352431"/>
                <a:gd name="connsiteX197" fmla="*/ 2001961 w 6034700"/>
                <a:gd name="connsiteY197" fmla="*/ 429846 h 2352431"/>
                <a:gd name="connsiteX198" fmla="*/ 1955069 w 6034700"/>
                <a:gd name="connsiteY198" fmla="*/ 445477 h 2352431"/>
                <a:gd name="connsiteX199" fmla="*/ 1923807 w 6034700"/>
                <a:gd name="connsiteY199" fmla="*/ 453292 h 2352431"/>
                <a:gd name="connsiteX200" fmla="*/ 1900361 w 6034700"/>
                <a:gd name="connsiteY200" fmla="*/ 461108 h 2352431"/>
                <a:gd name="connsiteX201" fmla="*/ 1830023 w 6034700"/>
                <a:gd name="connsiteY201" fmla="*/ 468923 h 2352431"/>
                <a:gd name="connsiteX202" fmla="*/ 1736238 w 6034700"/>
                <a:gd name="connsiteY202" fmla="*/ 484554 h 2352431"/>
                <a:gd name="connsiteX203" fmla="*/ 1478331 w 6034700"/>
                <a:gd name="connsiteY203" fmla="*/ 508000 h 2352431"/>
                <a:gd name="connsiteX204" fmla="*/ 1400177 w 6034700"/>
                <a:gd name="connsiteY204" fmla="*/ 523631 h 2352431"/>
                <a:gd name="connsiteX205" fmla="*/ 1368915 w 6034700"/>
                <a:gd name="connsiteY205" fmla="*/ 531446 h 2352431"/>
                <a:gd name="connsiteX206" fmla="*/ 1142268 w 6034700"/>
                <a:gd name="connsiteY206" fmla="*/ 586154 h 2352431"/>
                <a:gd name="connsiteX207" fmla="*/ 431068 w 6034700"/>
                <a:gd name="connsiteY207"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46577 w 6034700"/>
                <a:gd name="connsiteY158" fmla="*/ 234462 h 2352431"/>
                <a:gd name="connsiteX159" fmla="*/ 4315315 w 6034700"/>
                <a:gd name="connsiteY159" fmla="*/ 187569 h 2352431"/>
                <a:gd name="connsiteX160" fmla="*/ 4276238 w 6034700"/>
                <a:gd name="connsiteY160" fmla="*/ 140677 h 2352431"/>
                <a:gd name="connsiteX161" fmla="*/ 4198084 w 6034700"/>
                <a:gd name="connsiteY161" fmla="*/ 85969 h 2352431"/>
                <a:gd name="connsiteX162" fmla="*/ 4151192 w 6034700"/>
                <a:gd name="connsiteY162" fmla="*/ 62523 h 2352431"/>
                <a:gd name="connsiteX163" fmla="*/ 4088669 w 6034700"/>
                <a:gd name="connsiteY163" fmla="*/ 31262 h 2352431"/>
                <a:gd name="connsiteX164" fmla="*/ 3979254 w 6034700"/>
                <a:gd name="connsiteY164" fmla="*/ 0 h 2352431"/>
                <a:gd name="connsiteX165" fmla="*/ 3510331 w 6034700"/>
                <a:gd name="connsiteY165" fmla="*/ 7816 h 2352431"/>
                <a:gd name="connsiteX166" fmla="*/ 3463438 w 6034700"/>
                <a:gd name="connsiteY166" fmla="*/ 15631 h 2352431"/>
                <a:gd name="connsiteX167" fmla="*/ 3377469 w 6034700"/>
                <a:gd name="connsiteY167" fmla="*/ 23446 h 2352431"/>
                <a:gd name="connsiteX168" fmla="*/ 3322761 w 6034700"/>
                <a:gd name="connsiteY168" fmla="*/ 39077 h 2352431"/>
                <a:gd name="connsiteX169" fmla="*/ 3275869 w 6034700"/>
                <a:gd name="connsiteY169" fmla="*/ 54708 h 2352431"/>
                <a:gd name="connsiteX170" fmla="*/ 3252423 w 6034700"/>
                <a:gd name="connsiteY170" fmla="*/ 62523 h 2352431"/>
                <a:gd name="connsiteX171" fmla="*/ 3197715 w 6034700"/>
                <a:gd name="connsiteY171" fmla="*/ 85969 h 2352431"/>
                <a:gd name="connsiteX172" fmla="*/ 3127377 w 6034700"/>
                <a:gd name="connsiteY172" fmla="*/ 109416 h 2352431"/>
                <a:gd name="connsiteX173" fmla="*/ 3103931 w 6034700"/>
                <a:gd name="connsiteY173" fmla="*/ 117231 h 2352431"/>
                <a:gd name="connsiteX174" fmla="*/ 3072669 w 6034700"/>
                <a:gd name="connsiteY174" fmla="*/ 125046 h 2352431"/>
                <a:gd name="connsiteX175" fmla="*/ 3025777 w 6034700"/>
                <a:gd name="connsiteY175" fmla="*/ 140677 h 2352431"/>
                <a:gd name="connsiteX176" fmla="*/ 2947623 w 6034700"/>
                <a:gd name="connsiteY176" fmla="*/ 164123 h 2352431"/>
                <a:gd name="connsiteX177" fmla="*/ 2924177 w 6034700"/>
                <a:gd name="connsiteY177" fmla="*/ 171939 h 2352431"/>
                <a:gd name="connsiteX178" fmla="*/ 2900731 w 6034700"/>
                <a:gd name="connsiteY178" fmla="*/ 187569 h 2352431"/>
                <a:gd name="connsiteX179" fmla="*/ 2846023 w 6034700"/>
                <a:gd name="connsiteY179" fmla="*/ 203200 h 2352431"/>
                <a:gd name="connsiteX180" fmla="*/ 2822577 w 6034700"/>
                <a:gd name="connsiteY180" fmla="*/ 218831 h 2352431"/>
                <a:gd name="connsiteX181" fmla="*/ 2791315 w 6034700"/>
                <a:gd name="connsiteY181" fmla="*/ 226646 h 2352431"/>
                <a:gd name="connsiteX182" fmla="*/ 2767869 w 6034700"/>
                <a:gd name="connsiteY182" fmla="*/ 234462 h 2352431"/>
                <a:gd name="connsiteX183" fmla="*/ 2736607 w 6034700"/>
                <a:gd name="connsiteY183" fmla="*/ 242277 h 2352431"/>
                <a:gd name="connsiteX184" fmla="*/ 2681900 w 6034700"/>
                <a:gd name="connsiteY184" fmla="*/ 257908 h 2352431"/>
                <a:gd name="connsiteX185" fmla="*/ 2642823 w 6034700"/>
                <a:gd name="connsiteY185" fmla="*/ 265723 h 2352431"/>
                <a:gd name="connsiteX186" fmla="*/ 2619377 w 6034700"/>
                <a:gd name="connsiteY186" fmla="*/ 273539 h 2352431"/>
                <a:gd name="connsiteX187" fmla="*/ 2572484 w 6034700"/>
                <a:gd name="connsiteY187" fmla="*/ 281354 h 2352431"/>
                <a:gd name="connsiteX188" fmla="*/ 2549038 w 6034700"/>
                <a:gd name="connsiteY188" fmla="*/ 289169 h 2352431"/>
                <a:gd name="connsiteX189" fmla="*/ 2478700 w 6034700"/>
                <a:gd name="connsiteY189" fmla="*/ 304800 h 2352431"/>
                <a:gd name="connsiteX190" fmla="*/ 2416177 w 6034700"/>
                <a:gd name="connsiteY190" fmla="*/ 328246 h 2352431"/>
                <a:gd name="connsiteX191" fmla="*/ 2392731 w 6034700"/>
                <a:gd name="connsiteY191" fmla="*/ 343877 h 2352431"/>
                <a:gd name="connsiteX192" fmla="*/ 2338023 w 6034700"/>
                <a:gd name="connsiteY192" fmla="*/ 351692 h 2352431"/>
                <a:gd name="connsiteX193" fmla="*/ 2275500 w 6034700"/>
                <a:gd name="connsiteY193" fmla="*/ 367323 h 2352431"/>
                <a:gd name="connsiteX194" fmla="*/ 2166084 w 6034700"/>
                <a:gd name="connsiteY194" fmla="*/ 382954 h 2352431"/>
                <a:gd name="connsiteX195" fmla="*/ 2111377 w 6034700"/>
                <a:gd name="connsiteY195" fmla="*/ 398585 h 2352431"/>
                <a:gd name="connsiteX196" fmla="*/ 2001961 w 6034700"/>
                <a:gd name="connsiteY196" fmla="*/ 429846 h 2352431"/>
                <a:gd name="connsiteX197" fmla="*/ 1955069 w 6034700"/>
                <a:gd name="connsiteY197" fmla="*/ 445477 h 2352431"/>
                <a:gd name="connsiteX198" fmla="*/ 1923807 w 6034700"/>
                <a:gd name="connsiteY198" fmla="*/ 453292 h 2352431"/>
                <a:gd name="connsiteX199" fmla="*/ 1900361 w 6034700"/>
                <a:gd name="connsiteY199" fmla="*/ 461108 h 2352431"/>
                <a:gd name="connsiteX200" fmla="*/ 1830023 w 6034700"/>
                <a:gd name="connsiteY200" fmla="*/ 468923 h 2352431"/>
                <a:gd name="connsiteX201" fmla="*/ 1736238 w 6034700"/>
                <a:gd name="connsiteY201" fmla="*/ 484554 h 2352431"/>
                <a:gd name="connsiteX202" fmla="*/ 1478331 w 6034700"/>
                <a:gd name="connsiteY202" fmla="*/ 508000 h 2352431"/>
                <a:gd name="connsiteX203" fmla="*/ 1400177 w 6034700"/>
                <a:gd name="connsiteY203" fmla="*/ 523631 h 2352431"/>
                <a:gd name="connsiteX204" fmla="*/ 1368915 w 6034700"/>
                <a:gd name="connsiteY204" fmla="*/ 531446 h 2352431"/>
                <a:gd name="connsiteX205" fmla="*/ 1142268 w 6034700"/>
                <a:gd name="connsiteY205" fmla="*/ 586154 h 2352431"/>
                <a:gd name="connsiteX206" fmla="*/ 431068 w 6034700"/>
                <a:gd name="connsiteY206"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24731 w 6034700"/>
                <a:gd name="connsiteY154" fmla="*/ 382954 h 2352431"/>
                <a:gd name="connsiteX155" fmla="*/ 4409100 w 6034700"/>
                <a:gd name="connsiteY155" fmla="*/ 328246 h 2352431"/>
                <a:gd name="connsiteX156" fmla="*/ 4393469 w 6034700"/>
                <a:gd name="connsiteY156" fmla="*/ 304800 h 2352431"/>
                <a:gd name="connsiteX157" fmla="*/ 4346577 w 6034700"/>
                <a:gd name="connsiteY157" fmla="*/ 234462 h 2352431"/>
                <a:gd name="connsiteX158" fmla="*/ 4315315 w 6034700"/>
                <a:gd name="connsiteY158" fmla="*/ 187569 h 2352431"/>
                <a:gd name="connsiteX159" fmla="*/ 4276238 w 6034700"/>
                <a:gd name="connsiteY159" fmla="*/ 140677 h 2352431"/>
                <a:gd name="connsiteX160" fmla="*/ 4198084 w 6034700"/>
                <a:gd name="connsiteY160" fmla="*/ 85969 h 2352431"/>
                <a:gd name="connsiteX161" fmla="*/ 4151192 w 6034700"/>
                <a:gd name="connsiteY161" fmla="*/ 62523 h 2352431"/>
                <a:gd name="connsiteX162" fmla="*/ 4088669 w 6034700"/>
                <a:gd name="connsiteY162" fmla="*/ 31262 h 2352431"/>
                <a:gd name="connsiteX163" fmla="*/ 3979254 w 6034700"/>
                <a:gd name="connsiteY163" fmla="*/ 0 h 2352431"/>
                <a:gd name="connsiteX164" fmla="*/ 3510331 w 6034700"/>
                <a:gd name="connsiteY164" fmla="*/ 7816 h 2352431"/>
                <a:gd name="connsiteX165" fmla="*/ 3463438 w 6034700"/>
                <a:gd name="connsiteY165" fmla="*/ 15631 h 2352431"/>
                <a:gd name="connsiteX166" fmla="*/ 3377469 w 6034700"/>
                <a:gd name="connsiteY166" fmla="*/ 23446 h 2352431"/>
                <a:gd name="connsiteX167" fmla="*/ 3322761 w 6034700"/>
                <a:gd name="connsiteY167" fmla="*/ 39077 h 2352431"/>
                <a:gd name="connsiteX168" fmla="*/ 3275869 w 6034700"/>
                <a:gd name="connsiteY168" fmla="*/ 54708 h 2352431"/>
                <a:gd name="connsiteX169" fmla="*/ 3252423 w 6034700"/>
                <a:gd name="connsiteY169" fmla="*/ 62523 h 2352431"/>
                <a:gd name="connsiteX170" fmla="*/ 3197715 w 6034700"/>
                <a:gd name="connsiteY170" fmla="*/ 85969 h 2352431"/>
                <a:gd name="connsiteX171" fmla="*/ 3127377 w 6034700"/>
                <a:gd name="connsiteY171" fmla="*/ 109416 h 2352431"/>
                <a:gd name="connsiteX172" fmla="*/ 3103931 w 6034700"/>
                <a:gd name="connsiteY172" fmla="*/ 117231 h 2352431"/>
                <a:gd name="connsiteX173" fmla="*/ 3072669 w 6034700"/>
                <a:gd name="connsiteY173" fmla="*/ 125046 h 2352431"/>
                <a:gd name="connsiteX174" fmla="*/ 3025777 w 6034700"/>
                <a:gd name="connsiteY174" fmla="*/ 140677 h 2352431"/>
                <a:gd name="connsiteX175" fmla="*/ 2947623 w 6034700"/>
                <a:gd name="connsiteY175" fmla="*/ 164123 h 2352431"/>
                <a:gd name="connsiteX176" fmla="*/ 2924177 w 6034700"/>
                <a:gd name="connsiteY176" fmla="*/ 171939 h 2352431"/>
                <a:gd name="connsiteX177" fmla="*/ 2900731 w 6034700"/>
                <a:gd name="connsiteY177" fmla="*/ 187569 h 2352431"/>
                <a:gd name="connsiteX178" fmla="*/ 2846023 w 6034700"/>
                <a:gd name="connsiteY178" fmla="*/ 203200 h 2352431"/>
                <a:gd name="connsiteX179" fmla="*/ 2822577 w 6034700"/>
                <a:gd name="connsiteY179" fmla="*/ 218831 h 2352431"/>
                <a:gd name="connsiteX180" fmla="*/ 2791315 w 6034700"/>
                <a:gd name="connsiteY180" fmla="*/ 226646 h 2352431"/>
                <a:gd name="connsiteX181" fmla="*/ 2767869 w 6034700"/>
                <a:gd name="connsiteY181" fmla="*/ 234462 h 2352431"/>
                <a:gd name="connsiteX182" fmla="*/ 2736607 w 6034700"/>
                <a:gd name="connsiteY182" fmla="*/ 242277 h 2352431"/>
                <a:gd name="connsiteX183" fmla="*/ 2681900 w 6034700"/>
                <a:gd name="connsiteY183" fmla="*/ 257908 h 2352431"/>
                <a:gd name="connsiteX184" fmla="*/ 2642823 w 6034700"/>
                <a:gd name="connsiteY184" fmla="*/ 265723 h 2352431"/>
                <a:gd name="connsiteX185" fmla="*/ 2619377 w 6034700"/>
                <a:gd name="connsiteY185" fmla="*/ 273539 h 2352431"/>
                <a:gd name="connsiteX186" fmla="*/ 2572484 w 6034700"/>
                <a:gd name="connsiteY186" fmla="*/ 281354 h 2352431"/>
                <a:gd name="connsiteX187" fmla="*/ 2549038 w 6034700"/>
                <a:gd name="connsiteY187" fmla="*/ 289169 h 2352431"/>
                <a:gd name="connsiteX188" fmla="*/ 2478700 w 6034700"/>
                <a:gd name="connsiteY188" fmla="*/ 304800 h 2352431"/>
                <a:gd name="connsiteX189" fmla="*/ 2416177 w 6034700"/>
                <a:gd name="connsiteY189" fmla="*/ 328246 h 2352431"/>
                <a:gd name="connsiteX190" fmla="*/ 2392731 w 6034700"/>
                <a:gd name="connsiteY190" fmla="*/ 343877 h 2352431"/>
                <a:gd name="connsiteX191" fmla="*/ 2338023 w 6034700"/>
                <a:gd name="connsiteY191" fmla="*/ 351692 h 2352431"/>
                <a:gd name="connsiteX192" fmla="*/ 2275500 w 6034700"/>
                <a:gd name="connsiteY192" fmla="*/ 367323 h 2352431"/>
                <a:gd name="connsiteX193" fmla="*/ 2166084 w 6034700"/>
                <a:gd name="connsiteY193" fmla="*/ 382954 h 2352431"/>
                <a:gd name="connsiteX194" fmla="*/ 2111377 w 6034700"/>
                <a:gd name="connsiteY194" fmla="*/ 398585 h 2352431"/>
                <a:gd name="connsiteX195" fmla="*/ 2001961 w 6034700"/>
                <a:gd name="connsiteY195" fmla="*/ 429846 h 2352431"/>
                <a:gd name="connsiteX196" fmla="*/ 1955069 w 6034700"/>
                <a:gd name="connsiteY196" fmla="*/ 445477 h 2352431"/>
                <a:gd name="connsiteX197" fmla="*/ 1923807 w 6034700"/>
                <a:gd name="connsiteY197" fmla="*/ 453292 h 2352431"/>
                <a:gd name="connsiteX198" fmla="*/ 1900361 w 6034700"/>
                <a:gd name="connsiteY198" fmla="*/ 461108 h 2352431"/>
                <a:gd name="connsiteX199" fmla="*/ 1830023 w 6034700"/>
                <a:gd name="connsiteY199" fmla="*/ 468923 h 2352431"/>
                <a:gd name="connsiteX200" fmla="*/ 1736238 w 6034700"/>
                <a:gd name="connsiteY200" fmla="*/ 484554 h 2352431"/>
                <a:gd name="connsiteX201" fmla="*/ 1478331 w 6034700"/>
                <a:gd name="connsiteY201" fmla="*/ 508000 h 2352431"/>
                <a:gd name="connsiteX202" fmla="*/ 1400177 w 6034700"/>
                <a:gd name="connsiteY202" fmla="*/ 523631 h 2352431"/>
                <a:gd name="connsiteX203" fmla="*/ 1368915 w 6034700"/>
                <a:gd name="connsiteY203" fmla="*/ 531446 h 2352431"/>
                <a:gd name="connsiteX204" fmla="*/ 1142268 w 6034700"/>
                <a:gd name="connsiteY204" fmla="*/ 586154 h 2352431"/>
                <a:gd name="connsiteX205" fmla="*/ 431068 w 6034700"/>
                <a:gd name="connsiteY205"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24731 w 6034700"/>
                <a:gd name="connsiteY153" fmla="*/ 382954 h 2352431"/>
                <a:gd name="connsiteX154" fmla="*/ 4409100 w 6034700"/>
                <a:gd name="connsiteY154" fmla="*/ 328246 h 2352431"/>
                <a:gd name="connsiteX155" fmla="*/ 4393469 w 6034700"/>
                <a:gd name="connsiteY155" fmla="*/ 304800 h 2352431"/>
                <a:gd name="connsiteX156" fmla="*/ 4346577 w 6034700"/>
                <a:gd name="connsiteY156" fmla="*/ 234462 h 2352431"/>
                <a:gd name="connsiteX157" fmla="*/ 4315315 w 6034700"/>
                <a:gd name="connsiteY157" fmla="*/ 187569 h 2352431"/>
                <a:gd name="connsiteX158" fmla="*/ 4276238 w 6034700"/>
                <a:gd name="connsiteY158" fmla="*/ 140677 h 2352431"/>
                <a:gd name="connsiteX159" fmla="*/ 4198084 w 6034700"/>
                <a:gd name="connsiteY159" fmla="*/ 85969 h 2352431"/>
                <a:gd name="connsiteX160" fmla="*/ 4151192 w 6034700"/>
                <a:gd name="connsiteY160" fmla="*/ 62523 h 2352431"/>
                <a:gd name="connsiteX161" fmla="*/ 4088669 w 6034700"/>
                <a:gd name="connsiteY161" fmla="*/ 31262 h 2352431"/>
                <a:gd name="connsiteX162" fmla="*/ 3979254 w 6034700"/>
                <a:gd name="connsiteY162" fmla="*/ 0 h 2352431"/>
                <a:gd name="connsiteX163" fmla="*/ 3510331 w 6034700"/>
                <a:gd name="connsiteY163" fmla="*/ 7816 h 2352431"/>
                <a:gd name="connsiteX164" fmla="*/ 3463438 w 6034700"/>
                <a:gd name="connsiteY164" fmla="*/ 15631 h 2352431"/>
                <a:gd name="connsiteX165" fmla="*/ 3377469 w 6034700"/>
                <a:gd name="connsiteY165" fmla="*/ 23446 h 2352431"/>
                <a:gd name="connsiteX166" fmla="*/ 3322761 w 6034700"/>
                <a:gd name="connsiteY166" fmla="*/ 39077 h 2352431"/>
                <a:gd name="connsiteX167" fmla="*/ 3275869 w 6034700"/>
                <a:gd name="connsiteY167" fmla="*/ 54708 h 2352431"/>
                <a:gd name="connsiteX168" fmla="*/ 3252423 w 6034700"/>
                <a:gd name="connsiteY168" fmla="*/ 62523 h 2352431"/>
                <a:gd name="connsiteX169" fmla="*/ 3197715 w 6034700"/>
                <a:gd name="connsiteY169" fmla="*/ 85969 h 2352431"/>
                <a:gd name="connsiteX170" fmla="*/ 3127377 w 6034700"/>
                <a:gd name="connsiteY170" fmla="*/ 109416 h 2352431"/>
                <a:gd name="connsiteX171" fmla="*/ 3103931 w 6034700"/>
                <a:gd name="connsiteY171" fmla="*/ 117231 h 2352431"/>
                <a:gd name="connsiteX172" fmla="*/ 3072669 w 6034700"/>
                <a:gd name="connsiteY172" fmla="*/ 125046 h 2352431"/>
                <a:gd name="connsiteX173" fmla="*/ 3025777 w 6034700"/>
                <a:gd name="connsiteY173" fmla="*/ 140677 h 2352431"/>
                <a:gd name="connsiteX174" fmla="*/ 2947623 w 6034700"/>
                <a:gd name="connsiteY174" fmla="*/ 164123 h 2352431"/>
                <a:gd name="connsiteX175" fmla="*/ 2924177 w 6034700"/>
                <a:gd name="connsiteY175" fmla="*/ 171939 h 2352431"/>
                <a:gd name="connsiteX176" fmla="*/ 2900731 w 6034700"/>
                <a:gd name="connsiteY176" fmla="*/ 187569 h 2352431"/>
                <a:gd name="connsiteX177" fmla="*/ 2846023 w 6034700"/>
                <a:gd name="connsiteY177" fmla="*/ 203200 h 2352431"/>
                <a:gd name="connsiteX178" fmla="*/ 2822577 w 6034700"/>
                <a:gd name="connsiteY178" fmla="*/ 218831 h 2352431"/>
                <a:gd name="connsiteX179" fmla="*/ 2791315 w 6034700"/>
                <a:gd name="connsiteY179" fmla="*/ 226646 h 2352431"/>
                <a:gd name="connsiteX180" fmla="*/ 2767869 w 6034700"/>
                <a:gd name="connsiteY180" fmla="*/ 234462 h 2352431"/>
                <a:gd name="connsiteX181" fmla="*/ 2736607 w 6034700"/>
                <a:gd name="connsiteY181" fmla="*/ 242277 h 2352431"/>
                <a:gd name="connsiteX182" fmla="*/ 2681900 w 6034700"/>
                <a:gd name="connsiteY182" fmla="*/ 257908 h 2352431"/>
                <a:gd name="connsiteX183" fmla="*/ 2642823 w 6034700"/>
                <a:gd name="connsiteY183" fmla="*/ 265723 h 2352431"/>
                <a:gd name="connsiteX184" fmla="*/ 2619377 w 6034700"/>
                <a:gd name="connsiteY184" fmla="*/ 273539 h 2352431"/>
                <a:gd name="connsiteX185" fmla="*/ 2572484 w 6034700"/>
                <a:gd name="connsiteY185" fmla="*/ 281354 h 2352431"/>
                <a:gd name="connsiteX186" fmla="*/ 2549038 w 6034700"/>
                <a:gd name="connsiteY186" fmla="*/ 289169 h 2352431"/>
                <a:gd name="connsiteX187" fmla="*/ 2478700 w 6034700"/>
                <a:gd name="connsiteY187" fmla="*/ 304800 h 2352431"/>
                <a:gd name="connsiteX188" fmla="*/ 2416177 w 6034700"/>
                <a:gd name="connsiteY188" fmla="*/ 328246 h 2352431"/>
                <a:gd name="connsiteX189" fmla="*/ 2392731 w 6034700"/>
                <a:gd name="connsiteY189" fmla="*/ 343877 h 2352431"/>
                <a:gd name="connsiteX190" fmla="*/ 2338023 w 6034700"/>
                <a:gd name="connsiteY190" fmla="*/ 351692 h 2352431"/>
                <a:gd name="connsiteX191" fmla="*/ 2275500 w 6034700"/>
                <a:gd name="connsiteY191" fmla="*/ 367323 h 2352431"/>
                <a:gd name="connsiteX192" fmla="*/ 2166084 w 6034700"/>
                <a:gd name="connsiteY192" fmla="*/ 382954 h 2352431"/>
                <a:gd name="connsiteX193" fmla="*/ 2111377 w 6034700"/>
                <a:gd name="connsiteY193" fmla="*/ 398585 h 2352431"/>
                <a:gd name="connsiteX194" fmla="*/ 2001961 w 6034700"/>
                <a:gd name="connsiteY194" fmla="*/ 429846 h 2352431"/>
                <a:gd name="connsiteX195" fmla="*/ 1955069 w 6034700"/>
                <a:gd name="connsiteY195" fmla="*/ 445477 h 2352431"/>
                <a:gd name="connsiteX196" fmla="*/ 1923807 w 6034700"/>
                <a:gd name="connsiteY196" fmla="*/ 453292 h 2352431"/>
                <a:gd name="connsiteX197" fmla="*/ 1900361 w 6034700"/>
                <a:gd name="connsiteY197" fmla="*/ 461108 h 2352431"/>
                <a:gd name="connsiteX198" fmla="*/ 1830023 w 6034700"/>
                <a:gd name="connsiteY198" fmla="*/ 468923 h 2352431"/>
                <a:gd name="connsiteX199" fmla="*/ 1736238 w 6034700"/>
                <a:gd name="connsiteY199" fmla="*/ 484554 h 2352431"/>
                <a:gd name="connsiteX200" fmla="*/ 1478331 w 6034700"/>
                <a:gd name="connsiteY200" fmla="*/ 508000 h 2352431"/>
                <a:gd name="connsiteX201" fmla="*/ 1400177 w 6034700"/>
                <a:gd name="connsiteY201" fmla="*/ 523631 h 2352431"/>
                <a:gd name="connsiteX202" fmla="*/ 1368915 w 6034700"/>
                <a:gd name="connsiteY202" fmla="*/ 531446 h 2352431"/>
                <a:gd name="connsiteX203" fmla="*/ 1142268 w 6034700"/>
                <a:gd name="connsiteY203" fmla="*/ 586154 h 2352431"/>
                <a:gd name="connsiteX204" fmla="*/ 431068 w 6034700"/>
                <a:gd name="connsiteY204"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495069 w 6034700"/>
                <a:gd name="connsiteY150" fmla="*/ 531446 h 2352431"/>
                <a:gd name="connsiteX151" fmla="*/ 4455992 w 6034700"/>
                <a:gd name="connsiteY151" fmla="*/ 461108 h 2352431"/>
                <a:gd name="connsiteX152" fmla="*/ 4424731 w 6034700"/>
                <a:gd name="connsiteY152" fmla="*/ 382954 h 2352431"/>
                <a:gd name="connsiteX153" fmla="*/ 4409100 w 6034700"/>
                <a:gd name="connsiteY153" fmla="*/ 328246 h 2352431"/>
                <a:gd name="connsiteX154" fmla="*/ 4393469 w 6034700"/>
                <a:gd name="connsiteY154" fmla="*/ 304800 h 2352431"/>
                <a:gd name="connsiteX155" fmla="*/ 4346577 w 6034700"/>
                <a:gd name="connsiteY155" fmla="*/ 234462 h 2352431"/>
                <a:gd name="connsiteX156" fmla="*/ 4315315 w 6034700"/>
                <a:gd name="connsiteY156" fmla="*/ 187569 h 2352431"/>
                <a:gd name="connsiteX157" fmla="*/ 4276238 w 6034700"/>
                <a:gd name="connsiteY157" fmla="*/ 140677 h 2352431"/>
                <a:gd name="connsiteX158" fmla="*/ 4198084 w 6034700"/>
                <a:gd name="connsiteY158" fmla="*/ 85969 h 2352431"/>
                <a:gd name="connsiteX159" fmla="*/ 4151192 w 6034700"/>
                <a:gd name="connsiteY159" fmla="*/ 62523 h 2352431"/>
                <a:gd name="connsiteX160" fmla="*/ 4088669 w 6034700"/>
                <a:gd name="connsiteY160" fmla="*/ 31262 h 2352431"/>
                <a:gd name="connsiteX161" fmla="*/ 3979254 w 6034700"/>
                <a:gd name="connsiteY161" fmla="*/ 0 h 2352431"/>
                <a:gd name="connsiteX162" fmla="*/ 3510331 w 6034700"/>
                <a:gd name="connsiteY162" fmla="*/ 7816 h 2352431"/>
                <a:gd name="connsiteX163" fmla="*/ 3463438 w 6034700"/>
                <a:gd name="connsiteY163" fmla="*/ 15631 h 2352431"/>
                <a:gd name="connsiteX164" fmla="*/ 3377469 w 6034700"/>
                <a:gd name="connsiteY164" fmla="*/ 23446 h 2352431"/>
                <a:gd name="connsiteX165" fmla="*/ 3322761 w 6034700"/>
                <a:gd name="connsiteY165" fmla="*/ 39077 h 2352431"/>
                <a:gd name="connsiteX166" fmla="*/ 3275869 w 6034700"/>
                <a:gd name="connsiteY166" fmla="*/ 54708 h 2352431"/>
                <a:gd name="connsiteX167" fmla="*/ 3252423 w 6034700"/>
                <a:gd name="connsiteY167" fmla="*/ 62523 h 2352431"/>
                <a:gd name="connsiteX168" fmla="*/ 3197715 w 6034700"/>
                <a:gd name="connsiteY168" fmla="*/ 85969 h 2352431"/>
                <a:gd name="connsiteX169" fmla="*/ 3127377 w 6034700"/>
                <a:gd name="connsiteY169" fmla="*/ 109416 h 2352431"/>
                <a:gd name="connsiteX170" fmla="*/ 3103931 w 6034700"/>
                <a:gd name="connsiteY170" fmla="*/ 117231 h 2352431"/>
                <a:gd name="connsiteX171" fmla="*/ 3072669 w 6034700"/>
                <a:gd name="connsiteY171" fmla="*/ 125046 h 2352431"/>
                <a:gd name="connsiteX172" fmla="*/ 3025777 w 6034700"/>
                <a:gd name="connsiteY172" fmla="*/ 140677 h 2352431"/>
                <a:gd name="connsiteX173" fmla="*/ 2947623 w 6034700"/>
                <a:gd name="connsiteY173" fmla="*/ 164123 h 2352431"/>
                <a:gd name="connsiteX174" fmla="*/ 2924177 w 6034700"/>
                <a:gd name="connsiteY174" fmla="*/ 171939 h 2352431"/>
                <a:gd name="connsiteX175" fmla="*/ 2900731 w 6034700"/>
                <a:gd name="connsiteY175" fmla="*/ 187569 h 2352431"/>
                <a:gd name="connsiteX176" fmla="*/ 2846023 w 6034700"/>
                <a:gd name="connsiteY176" fmla="*/ 203200 h 2352431"/>
                <a:gd name="connsiteX177" fmla="*/ 2822577 w 6034700"/>
                <a:gd name="connsiteY177" fmla="*/ 218831 h 2352431"/>
                <a:gd name="connsiteX178" fmla="*/ 2791315 w 6034700"/>
                <a:gd name="connsiteY178" fmla="*/ 226646 h 2352431"/>
                <a:gd name="connsiteX179" fmla="*/ 2767869 w 6034700"/>
                <a:gd name="connsiteY179" fmla="*/ 234462 h 2352431"/>
                <a:gd name="connsiteX180" fmla="*/ 2736607 w 6034700"/>
                <a:gd name="connsiteY180" fmla="*/ 242277 h 2352431"/>
                <a:gd name="connsiteX181" fmla="*/ 2681900 w 6034700"/>
                <a:gd name="connsiteY181" fmla="*/ 257908 h 2352431"/>
                <a:gd name="connsiteX182" fmla="*/ 2642823 w 6034700"/>
                <a:gd name="connsiteY182" fmla="*/ 265723 h 2352431"/>
                <a:gd name="connsiteX183" fmla="*/ 2619377 w 6034700"/>
                <a:gd name="connsiteY183" fmla="*/ 273539 h 2352431"/>
                <a:gd name="connsiteX184" fmla="*/ 2572484 w 6034700"/>
                <a:gd name="connsiteY184" fmla="*/ 281354 h 2352431"/>
                <a:gd name="connsiteX185" fmla="*/ 2549038 w 6034700"/>
                <a:gd name="connsiteY185" fmla="*/ 289169 h 2352431"/>
                <a:gd name="connsiteX186" fmla="*/ 2478700 w 6034700"/>
                <a:gd name="connsiteY186" fmla="*/ 304800 h 2352431"/>
                <a:gd name="connsiteX187" fmla="*/ 2416177 w 6034700"/>
                <a:gd name="connsiteY187" fmla="*/ 328246 h 2352431"/>
                <a:gd name="connsiteX188" fmla="*/ 2392731 w 6034700"/>
                <a:gd name="connsiteY188" fmla="*/ 343877 h 2352431"/>
                <a:gd name="connsiteX189" fmla="*/ 2338023 w 6034700"/>
                <a:gd name="connsiteY189" fmla="*/ 351692 h 2352431"/>
                <a:gd name="connsiteX190" fmla="*/ 2275500 w 6034700"/>
                <a:gd name="connsiteY190" fmla="*/ 367323 h 2352431"/>
                <a:gd name="connsiteX191" fmla="*/ 2166084 w 6034700"/>
                <a:gd name="connsiteY191" fmla="*/ 382954 h 2352431"/>
                <a:gd name="connsiteX192" fmla="*/ 2111377 w 6034700"/>
                <a:gd name="connsiteY192" fmla="*/ 398585 h 2352431"/>
                <a:gd name="connsiteX193" fmla="*/ 2001961 w 6034700"/>
                <a:gd name="connsiteY193" fmla="*/ 429846 h 2352431"/>
                <a:gd name="connsiteX194" fmla="*/ 1955069 w 6034700"/>
                <a:gd name="connsiteY194" fmla="*/ 445477 h 2352431"/>
                <a:gd name="connsiteX195" fmla="*/ 1923807 w 6034700"/>
                <a:gd name="connsiteY195" fmla="*/ 453292 h 2352431"/>
                <a:gd name="connsiteX196" fmla="*/ 1900361 w 6034700"/>
                <a:gd name="connsiteY196" fmla="*/ 461108 h 2352431"/>
                <a:gd name="connsiteX197" fmla="*/ 1830023 w 6034700"/>
                <a:gd name="connsiteY197" fmla="*/ 468923 h 2352431"/>
                <a:gd name="connsiteX198" fmla="*/ 1736238 w 6034700"/>
                <a:gd name="connsiteY198" fmla="*/ 484554 h 2352431"/>
                <a:gd name="connsiteX199" fmla="*/ 1478331 w 6034700"/>
                <a:gd name="connsiteY199" fmla="*/ 508000 h 2352431"/>
                <a:gd name="connsiteX200" fmla="*/ 1400177 w 6034700"/>
                <a:gd name="connsiteY200" fmla="*/ 523631 h 2352431"/>
                <a:gd name="connsiteX201" fmla="*/ 1368915 w 6034700"/>
                <a:gd name="connsiteY201" fmla="*/ 531446 h 2352431"/>
                <a:gd name="connsiteX202" fmla="*/ 1142268 w 6034700"/>
                <a:gd name="connsiteY202" fmla="*/ 586154 h 2352431"/>
                <a:gd name="connsiteX203" fmla="*/ 431068 w 6034700"/>
                <a:gd name="connsiteY203"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65407 w 6034700"/>
                <a:gd name="connsiteY147" fmla="*/ 648677 h 2352431"/>
                <a:gd name="connsiteX148" fmla="*/ 4534146 w 6034700"/>
                <a:gd name="connsiteY148" fmla="*/ 601785 h 2352431"/>
                <a:gd name="connsiteX149" fmla="*/ 4495069 w 6034700"/>
                <a:gd name="connsiteY149" fmla="*/ 531446 h 2352431"/>
                <a:gd name="connsiteX150" fmla="*/ 4455992 w 6034700"/>
                <a:gd name="connsiteY150" fmla="*/ 461108 h 2352431"/>
                <a:gd name="connsiteX151" fmla="*/ 4424731 w 6034700"/>
                <a:gd name="connsiteY151" fmla="*/ 382954 h 2352431"/>
                <a:gd name="connsiteX152" fmla="*/ 4409100 w 6034700"/>
                <a:gd name="connsiteY152" fmla="*/ 328246 h 2352431"/>
                <a:gd name="connsiteX153" fmla="*/ 4393469 w 6034700"/>
                <a:gd name="connsiteY153" fmla="*/ 304800 h 2352431"/>
                <a:gd name="connsiteX154" fmla="*/ 4346577 w 6034700"/>
                <a:gd name="connsiteY154" fmla="*/ 234462 h 2352431"/>
                <a:gd name="connsiteX155" fmla="*/ 4315315 w 6034700"/>
                <a:gd name="connsiteY155" fmla="*/ 187569 h 2352431"/>
                <a:gd name="connsiteX156" fmla="*/ 4276238 w 6034700"/>
                <a:gd name="connsiteY156" fmla="*/ 140677 h 2352431"/>
                <a:gd name="connsiteX157" fmla="*/ 4198084 w 6034700"/>
                <a:gd name="connsiteY157" fmla="*/ 85969 h 2352431"/>
                <a:gd name="connsiteX158" fmla="*/ 4151192 w 6034700"/>
                <a:gd name="connsiteY158" fmla="*/ 62523 h 2352431"/>
                <a:gd name="connsiteX159" fmla="*/ 4088669 w 6034700"/>
                <a:gd name="connsiteY159" fmla="*/ 31262 h 2352431"/>
                <a:gd name="connsiteX160" fmla="*/ 3979254 w 6034700"/>
                <a:gd name="connsiteY160" fmla="*/ 0 h 2352431"/>
                <a:gd name="connsiteX161" fmla="*/ 3510331 w 6034700"/>
                <a:gd name="connsiteY161" fmla="*/ 7816 h 2352431"/>
                <a:gd name="connsiteX162" fmla="*/ 3463438 w 6034700"/>
                <a:gd name="connsiteY162" fmla="*/ 15631 h 2352431"/>
                <a:gd name="connsiteX163" fmla="*/ 3377469 w 6034700"/>
                <a:gd name="connsiteY163" fmla="*/ 23446 h 2352431"/>
                <a:gd name="connsiteX164" fmla="*/ 3322761 w 6034700"/>
                <a:gd name="connsiteY164" fmla="*/ 39077 h 2352431"/>
                <a:gd name="connsiteX165" fmla="*/ 3275869 w 6034700"/>
                <a:gd name="connsiteY165" fmla="*/ 54708 h 2352431"/>
                <a:gd name="connsiteX166" fmla="*/ 3252423 w 6034700"/>
                <a:gd name="connsiteY166" fmla="*/ 62523 h 2352431"/>
                <a:gd name="connsiteX167" fmla="*/ 3197715 w 6034700"/>
                <a:gd name="connsiteY167" fmla="*/ 85969 h 2352431"/>
                <a:gd name="connsiteX168" fmla="*/ 3127377 w 6034700"/>
                <a:gd name="connsiteY168" fmla="*/ 109416 h 2352431"/>
                <a:gd name="connsiteX169" fmla="*/ 3103931 w 6034700"/>
                <a:gd name="connsiteY169" fmla="*/ 117231 h 2352431"/>
                <a:gd name="connsiteX170" fmla="*/ 3072669 w 6034700"/>
                <a:gd name="connsiteY170" fmla="*/ 125046 h 2352431"/>
                <a:gd name="connsiteX171" fmla="*/ 3025777 w 6034700"/>
                <a:gd name="connsiteY171" fmla="*/ 140677 h 2352431"/>
                <a:gd name="connsiteX172" fmla="*/ 2947623 w 6034700"/>
                <a:gd name="connsiteY172" fmla="*/ 164123 h 2352431"/>
                <a:gd name="connsiteX173" fmla="*/ 2924177 w 6034700"/>
                <a:gd name="connsiteY173" fmla="*/ 171939 h 2352431"/>
                <a:gd name="connsiteX174" fmla="*/ 2900731 w 6034700"/>
                <a:gd name="connsiteY174" fmla="*/ 187569 h 2352431"/>
                <a:gd name="connsiteX175" fmla="*/ 2846023 w 6034700"/>
                <a:gd name="connsiteY175" fmla="*/ 203200 h 2352431"/>
                <a:gd name="connsiteX176" fmla="*/ 2822577 w 6034700"/>
                <a:gd name="connsiteY176" fmla="*/ 218831 h 2352431"/>
                <a:gd name="connsiteX177" fmla="*/ 2791315 w 6034700"/>
                <a:gd name="connsiteY177" fmla="*/ 226646 h 2352431"/>
                <a:gd name="connsiteX178" fmla="*/ 2767869 w 6034700"/>
                <a:gd name="connsiteY178" fmla="*/ 234462 h 2352431"/>
                <a:gd name="connsiteX179" fmla="*/ 2736607 w 6034700"/>
                <a:gd name="connsiteY179" fmla="*/ 242277 h 2352431"/>
                <a:gd name="connsiteX180" fmla="*/ 2681900 w 6034700"/>
                <a:gd name="connsiteY180" fmla="*/ 257908 h 2352431"/>
                <a:gd name="connsiteX181" fmla="*/ 2642823 w 6034700"/>
                <a:gd name="connsiteY181" fmla="*/ 265723 h 2352431"/>
                <a:gd name="connsiteX182" fmla="*/ 2619377 w 6034700"/>
                <a:gd name="connsiteY182" fmla="*/ 273539 h 2352431"/>
                <a:gd name="connsiteX183" fmla="*/ 2572484 w 6034700"/>
                <a:gd name="connsiteY183" fmla="*/ 281354 h 2352431"/>
                <a:gd name="connsiteX184" fmla="*/ 2549038 w 6034700"/>
                <a:gd name="connsiteY184" fmla="*/ 289169 h 2352431"/>
                <a:gd name="connsiteX185" fmla="*/ 2478700 w 6034700"/>
                <a:gd name="connsiteY185" fmla="*/ 304800 h 2352431"/>
                <a:gd name="connsiteX186" fmla="*/ 2416177 w 6034700"/>
                <a:gd name="connsiteY186" fmla="*/ 328246 h 2352431"/>
                <a:gd name="connsiteX187" fmla="*/ 2392731 w 6034700"/>
                <a:gd name="connsiteY187" fmla="*/ 343877 h 2352431"/>
                <a:gd name="connsiteX188" fmla="*/ 2338023 w 6034700"/>
                <a:gd name="connsiteY188" fmla="*/ 351692 h 2352431"/>
                <a:gd name="connsiteX189" fmla="*/ 2275500 w 6034700"/>
                <a:gd name="connsiteY189" fmla="*/ 367323 h 2352431"/>
                <a:gd name="connsiteX190" fmla="*/ 2166084 w 6034700"/>
                <a:gd name="connsiteY190" fmla="*/ 382954 h 2352431"/>
                <a:gd name="connsiteX191" fmla="*/ 2111377 w 6034700"/>
                <a:gd name="connsiteY191" fmla="*/ 398585 h 2352431"/>
                <a:gd name="connsiteX192" fmla="*/ 2001961 w 6034700"/>
                <a:gd name="connsiteY192" fmla="*/ 429846 h 2352431"/>
                <a:gd name="connsiteX193" fmla="*/ 1955069 w 6034700"/>
                <a:gd name="connsiteY193" fmla="*/ 445477 h 2352431"/>
                <a:gd name="connsiteX194" fmla="*/ 1923807 w 6034700"/>
                <a:gd name="connsiteY194" fmla="*/ 453292 h 2352431"/>
                <a:gd name="connsiteX195" fmla="*/ 1900361 w 6034700"/>
                <a:gd name="connsiteY195" fmla="*/ 461108 h 2352431"/>
                <a:gd name="connsiteX196" fmla="*/ 1830023 w 6034700"/>
                <a:gd name="connsiteY196" fmla="*/ 468923 h 2352431"/>
                <a:gd name="connsiteX197" fmla="*/ 1736238 w 6034700"/>
                <a:gd name="connsiteY197" fmla="*/ 484554 h 2352431"/>
                <a:gd name="connsiteX198" fmla="*/ 1478331 w 6034700"/>
                <a:gd name="connsiteY198" fmla="*/ 508000 h 2352431"/>
                <a:gd name="connsiteX199" fmla="*/ 1400177 w 6034700"/>
                <a:gd name="connsiteY199" fmla="*/ 523631 h 2352431"/>
                <a:gd name="connsiteX200" fmla="*/ 1368915 w 6034700"/>
                <a:gd name="connsiteY200" fmla="*/ 531446 h 2352431"/>
                <a:gd name="connsiteX201" fmla="*/ 1142268 w 6034700"/>
                <a:gd name="connsiteY201" fmla="*/ 586154 h 2352431"/>
                <a:gd name="connsiteX202" fmla="*/ 431068 w 6034700"/>
                <a:gd name="connsiteY202"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37346 w 6034700"/>
                <a:gd name="connsiteY141" fmla="*/ 875323 h 2352431"/>
                <a:gd name="connsiteX142" fmla="*/ 4690454 w 6034700"/>
                <a:gd name="connsiteY142" fmla="*/ 836246 h 2352431"/>
                <a:gd name="connsiteX143" fmla="*/ 4651377 w 6034700"/>
                <a:gd name="connsiteY143" fmla="*/ 789354 h 2352431"/>
                <a:gd name="connsiteX144" fmla="*/ 4620115 w 6034700"/>
                <a:gd name="connsiteY144" fmla="*/ 742462 h 2352431"/>
                <a:gd name="connsiteX145" fmla="*/ 4588854 w 6034700"/>
                <a:gd name="connsiteY145" fmla="*/ 695569 h 2352431"/>
                <a:gd name="connsiteX146" fmla="*/ 4565407 w 6034700"/>
                <a:gd name="connsiteY146" fmla="*/ 648677 h 2352431"/>
                <a:gd name="connsiteX147" fmla="*/ 4534146 w 6034700"/>
                <a:gd name="connsiteY147" fmla="*/ 601785 h 2352431"/>
                <a:gd name="connsiteX148" fmla="*/ 4495069 w 6034700"/>
                <a:gd name="connsiteY148" fmla="*/ 531446 h 2352431"/>
                <a:gd name="connsiteX149" fmla="*/ 4455992 w 6034700"/>
                <a:gd name="connsiteY149" fmla="*/ 461108 h 2352431"/>
                <a:gd name="connsiteX150" fmla="*/ 4424731 w 6034700"/>
                <a:gd name="connsiteY150" fmla="*/ 382954 h 2352431"/>
                <a:gd name="connsiteX151" fmla="*/ 4409100 w 6034700"/>
                <a:gd name="connsiteY151" fmla="*/ 328246 h 2352431"/>
                <a:gd name="connsiteX152" fmla="*/ 4393469 w 6034700"/>
                <a:gd name="connsiteY152" fmla="*/ 304800 h 2352431"/>
                <a:gd name="connsiteX153" fmla="*/ 4346577 w 6034700"/>
                <a:gd name="connsiteY153" fmla="*/ 234462 h 2352431"/>
                <a:gd name="connsiteX154" fmla="*/ 4315315 w 6034700"/>
                <a:gd name="connsiteY154" fmla="*/ 187569 h 2352431"/>
                <a:gd name="connsiteX155" fmla="*/ 4276238 w 6034700"/>
                <a:gd name="connsiteY155" fmla="*/ 140677 h 2352431"/>
                <a:gd name="connsiteX156" fmla="*/ 4198084 w 6034700"/>
                <a:gd name="connsiteY156" fmla="*/ 85969 h 2352431"/>
                <a:gd name="connsiteX157" fmla="*/ 4151192 w 6034700"/>
                <a:gd name="connsiteY157" fmla="*/ 62523 h 2352431"/>
                <a:gd name="connsiteX158" fmla="*/ 4088669 w 6034700"/>
                <a:gd name="connsiteY158" fmla="*/ 31262 h 2352431"/>
                <a:gd name="connsiteX159" fmla="*/ 3979254 w 6034700"/>
                <a:gd name="connsiteY159" fmla="*/ 0 h 2352431"/>
                <a:gd name="connsiteX160" fmla="*/ 3510331 w 6034700"/>
                <a:gd name="connsiteY160" fmla="*/ 7816 h 2352431"/>
                <a:gd name="connsiteX161" fmla="*/ 3463438 w 6034700"/>
                <a:gd name="connsiteY161" fmla="*/ 15631 h 2352431"/>
                <a:gd name="connsiteX162" fmla="*/ 3377469 w 6034700"/>
                <a:gd name="connsiteY162" fmla="*/ 23446 h 2352431"/>
                <a:gd name="connsiteX163" fmla="*/ 3322761 w 6034700"/>
                <a:gd name="connsiteY163" fmla="*/ 39077 h 2352431"/>
                <a:gd name="connsiteX164" fmla="*/ 3275869 w 6034700"/>
                <a:gd name="connsiteY164" fmla="*/ 54708 h 2352431"/>
                <a:gd name="connsiteX165" fmla="*/ 3252423 w 6034700"/>
                <a:gd name="connsiteY165" fmla="*/ 62523 h 2352431"/>
                <a:gd name="connsiteX166" fmla="*/ 3197715 w 6034700"/>
                <a:gd name="connsiteY166" fmla="*/ 85969 h 2352431"/>
                <a:gd name="connsiteX167" fmla="*/ 3127377 w 6034700"/>
                <a:gd name="connsiteY167" fmla="*/ 109416 h 2352431"/>
                <a:gd name="connsiteX168" fmla="*/ 3103931 w 6034700"/>
                <a:gd name="connsiteY168" fmla="*/ 117231 h 2352431"/>
                <a:gd name="connsiteX169" fmla="*/ 3072669 w 6034700"/>
                <a:gd name="connsiteY169" fmla="*/ 125046 h 2352431"/>
                <a:gd name="connsiteX170" fmla="*/ 3025777 w 6034700"/>
                <a:gd name="connsiteY170" fmla="*/ 140677 h 2352431"/>
                <a:gd name="connsiteX171" fmla="*/ 2947623 w 6034700"/>
                <a:gd name="connsiteY171" fmla="*/ 164123 h 2352431"/>
                <a:gd name="connsiteX172" fmla="*/ 2924177 w 6034700"/>
                <a:gd name="connsiteY172" fmla="*/ 171939 h 2352431"/>
                <a:gd name="connsiteX173" fmla="*/ 2900731 w 6034700"/>
                <a:gd name="connsiteY173" fmla="*/ 187569 h 2352431"/>
                <a:gd name="connsiteX174" fmla="*/ 2846023 w 6034700"/>
                <a:gd name="connsiteY174" fmla="*/ 203200 h 2352431"/>
                <a:gd name="connsiteX175" fmla="*/ 2822577 w 6034700"/>
                <a:gd name="connsiteY175" fmla="*/ 218831 h 2352431"/>
                <a:gd name="connsiteX176" fmla="*/ 2791315 w 6034700"/>
                <a:gd name="connsiteY176" fmla="*/ 226646 h 2352431"/>
                <a:gd name="connsiteX177" fmla="*/ 2767869 w 6034700"/>
                <a:gd name="connsiteY177" fmla="*/ 234462 h 2352431"/>
                <a:gd name="connsiteX178" fmla="*/ 2736607 w 6034700"/>
                <a:gd name="connsiteY178" fmla="*/ 242277 h 2352431"/>
                <a:gd name="connsiteX179" fmla="*/ 2681900 w 6034700"/>
                <a:gd name="connsiteY179" fmla="*/ 257908 h 2352431"/>
                <a:gd name="connsiteX180" fmla="*/ 2642823 w 6034700"/>
                <a:gd name="connsiteY180" fmla="*/ 265723 h 2352431"/>
                <a:gd name="connsiteX181" fmla="*/ 2619377 w 6034700"/>
                <a:gd name="connsiteY181" fmla="*/ 273539 h 2352431"/>
                <a:gd name="connsiteX182" fmla="*/ 2572484 w 6034700"/>
                <a:gd name="connsiteY182" fmla="*/ 281354 h 2352431"/>
                <a:gd name="connsiteX183" fmla="*/ 2549038 w 6034700"/>
                <a:gd name="connsiteY183" fmla="*/ 289169 h 2352431"/>
                <a:gd name="connsiteX184" fmla="*/ 2478700 w 6034700"/>
                <a:gd name="connsiteY184" fmla="*/ 304800 h 2352431"/>
                <a:gd name="connsiteX185" fmla="*/ 2416177 w 6034700"/>
                <a:gd name="connsiteY185" fmla="*/ 328246 h 2352431"/>
                <a:gd name="connsiteX186" fmla="*/ 2392731 w 6034700"/>
                <a:gd name="connsiteY186" fmla="*/ 343877 h 2352431"/>
                <a:gd name="connsiteX187" fmla="*/ 2338023 w 6034700"/>
                <a:gd name="connsiteY187" fmla="*/ 351692 h 2352431"/>
                <a:gd name="connsiteX188" fmla="*/ 2275500 w 6034700"/>
                <a:gd name="connsiteY188" fmla="*/ 367323 h 2352431"/>
                <a:gd name="connsiteX189" fmla="*/ 2166084 w 6034700"/>
                <a:gd name="connsiteY189" fmla="*/ 382954 h 2352431"/>
                <a:gd name="connsiteX190" fmla="*/ 2111377 w 6034700"/>
                <a:gd name="connsiteY190" fmla="*/ 398585 h 2352431"/>
                <a:gd name="connsiteX191" fmla="*/ 2001961 w 6034700"/>
                <a:gd name="connsiteY191" fmla="*/ 429846 h 2352431"/>
                <a:gd name="connsiteX192" fmla="*/ 1955069 w 6034700"/>
                <a:gd name="connsiteY192" fmla="*/ 445477 h 2352431"/>
                <a:gd name="connsiteX193" fmla="*/ 1923807 w 6034700"/>
                <a:gd name="connsiteY193" fmla="*/ 453292 h 2352431"/>
                <a:gd name="connsiteX194" fmla="*/ 1900361 w 6034700"/>
                <a:gd name="connsiteY194" fmla="*/ 461108 h 2352431"/>
                <a:gd name="connsiteX195" fmla="*/ 1830023 w 6034700"/>
                <a:gd name="connsiteY195" fmla="*/ 468923 h 2352431"/>
                <a:gd name="connsiteX196" fmla="*/ 1736238 w 6034700"/>
                <a:gd name="connsiteY196" fmla="*/ 484554 h 2352431"/>
                <a:gd name="connsiteX197" fmla="*/ 1478331 w 6034700"/>
                <a:gd name="connsiteY197" fmla="*/ 508000 h 2352431"/>
                <a:gd name="connsiteX198" fmla="*/ 1400177 w 6034700"/>
                <a:gd name="connsiteY198" fmla="*/ 523631 h 2352431"/>
                <a:gd name="connsiteX199" fmla="*/ 1368915 w 6034700"/>
                <a:gd name="connsiteY199" fmla="*/ 531446 h 2352431"/>
                <a:gd name="connsiteX200" fmla="*/ 1142268 w 6034700"/>
                <a:gd name="connsiteY200" fmla="*/ 586154 h 2352431"/>
                <a:gd name="connsiteX201" fmla="*/ 431068 w 6034700"/>
                <a:gd name="connsiteY201"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17100 w 6034700"/>
                <a:gd name="connsiteY137" fmla="*/ 976923 h 2352431"/>
                <a:gd name="connsiteX138" fmla="*/ 4862392 w 6034700"/>
                <a:gd name="connsiteY138" fmla="*/ 945662 h 2352431"/>
                <a:gd name="connsiteX139" fmla="*/ 4807684 w 6034700"/>
                <a:gd name="connsiteY139" fmla="*/ 922216 h 2352431"/>
                <a:gd name="connsiteX140" fmla="*/ 4737346 w 6034700"/>
                <a:gd name="connsiteY140" fmla="*/ 875323 h 2352431"/>
                <a:gd name="connsiteX141" fmla="*/ 4690454 w 6034700"/>
                <a:gd name="connsiteY141" fmla="*/ 836246 h 2352431"/>
                <a:gd name="connsiteX142" fmla="*/ 4651377 w 6034700"/>
                <a:gd name="connsiteY142" fmla="*/ 789354 h 2352431"/>
                <a:gd name="connsiteX143" fmla="*/ 4620115 w 6034700"/>
                <a:gd name="connsiteY143" fmla="*/ 742462 h 2352431"/>
                <a:gd name="connsiteX144" fmla="*/ 4588854 w 6034700"/>
                <a:gd name="connsiteY144" fmla="*/ 695569 h 2352431"/>
                <a:gd name="connsiteX145" fmla="*/ 4565407 w 6034700"/>
                <a:gd name="connsiteY145" fmla="*/ 648677 h 2352431"/>
                <a:gd name="connsiteX146" fmla="*/ 4534146 w 6034700"/>
                <a:gd name="connsiteY146" fmla="*/ 601785 h 2352431"/>
                <a:gd name="connsiteX147" fmla="*/ 4495069 w 6034700"/>
                <a:gd name="connsiteY147" fmla="*/ 531446 h 2352431"/>
                <a:gd name="connsiteX148" fmla="*/ 4455992 w 6034700"/>
                <a:gd name="connsiteY148" fmla="*/ 461108 h 2352431"/>
                <a:gd name="connsiteX149" fmla="*/ 4424731 w 6034700"/>
                <a:gd name="connsiteY149" fmla="*/ 382954 h 2352431"/>
                <a:gd name="connsiteX150" fmla="*/ 4409100 w 6034700"/>
                <a:gd name="connsiteY150" fmla="*/ 328246 h 2352431"/>
                <a:gd name="connsiteX151" fmla="*/ 4393469 w 6034700"/>
                <a:gd name="connsiteY151" fmla="*/ 304800 h 2352431"/>
                <a:gd name="connsiteX152" fmla="*/ 4346577 w 6034700"/>
                <a:gd name="connsiteY152" fmla="*/ 234462 h 2352431"/>
                <a:gd name="connsiteX153" fmla="*/ 4315315 w 6034700"/>
                <a:gd name="connsiteY153" fmla="*/ 187569 h 2352431"/>
                <a:gd name="connsiteX154" fmla="*/ 4276238 w 6034700"/>
                <a:gd name="connsiteY154" fmla="*/ 140677 h 2352431"/>
                <a:gd name="connsiteX155" fmla="*/ 4198084 w 6034700"/>
                <a:gd name="connsiteY155" fmla="*/ 85969 h 2352431"/>
                <a:gd name="connsiteX156" fmla="*/ 4151192 w 6034700"/>
                <a:gd name="connsiteY156" fmla="*/ 62523 h 2352431"/>
                <a:gd name="connsiteX157" fmla="*/ 4088669 w 6034700"/>
                <a:gd name="connsiteY157" fmla="*/ 31262 h 2352431"/>
                <a:gd name="connsiteX158" fmla="*/ 3979254 w 6034700"/>
                <a:gd name="connsiteY158" fmla="*/ 0 h 2352431"/>
                <a:gd name="connsiteX159" fmla="*/ 3510331 w 6034700"/>
                <a:gd name="connsiteY159" fmla="*/ 7816 h 2352431"/>
                <a:gd name="connsiteX160" fmla="*/ 3463438 w 6034700"/>
                <a:gd name="connsiteY160" fmla="*/ 15631 h 2352431"/>
                <a:gd name="connsiteX161" fmla="*/ 3377469 w 6034700"/>
                <a:gd name="connsiteY161" fmla="*/ 23446 h 2352431"/>
                <a:gd name="connsiteX162" fmla="*/ 3322761 w 6034700"/>
                <a:gd name="connsiteY162" fmla="*/ 39077 h 2352431"/>
                <a:gd name="connsiteX163" fmla="*/ 3275869 w 6034700"/>
                <a:gd name="connsiteY163" fmla="*/ 54708 h 2352431"/>
                <a:gd name="connsiteX164" fmla="*/ 3252423 w 6034700"/>
                <a:gd name="connsiteY164" fmla="*/ 62523 h 2352431"/>
                <a:gd name="connsiteX165" fmla="*/ 3197715 w 6034700"/>
                <a:gd name="connsiteY165" fmla="*/ 85969 h 2352431"/>
                <a:gd name="connsiteX166" fmla="*/ 3127377 w 6034700"/>
                <a:gd name="connsiteY166" fmla="*/ 109416 h 2352431"/>
                <a:gd name="connsiteX167" fmla="*/ 3103931 w 6034700"/>
                <a:gd name="connsiteY167" fmla="*/ 117231 h 2352431"/>
                <a:gd name="connsiteX168" fmla="*/ 3072669 w 6034700"/>
                <a:gd name="connsiteY168" fmla="*/ 125046 h 2352431"/>
                <a:gd name="connsiteX169" fmla="*/ 3025777 w 6034700"/>
                <a:gd name="connsiteY169" fmla="*/ 140677 h 2352431"/>
                <a:gd name="connsiteX170" fmla="*/ 2947623 w 6034700"/>
                <a:gd name="connsiteY170" fmla="*/ 164123 h 2352431"/>
                <a:gd name="connsiteX171" fmla="*/ 2924177 w 6034700"/>
                <a:gd name="connsiteY171" fmla="*/ 171939 h 2352431"/>
                <a:gd name="connsiteX172" fmla="*/ 2900731 w 6034700"/>
                <a:gd name="connsiteY172" fmla="*/ 187569 h 2352431"/>
                <a:gd name="connsiteX173" fmla="*/ 2846023 w 6034700"/>
                <a:gd name="connsiteY173" fmla="*/ 203200 h 2352431"/>
                <a:gd name="connsiteX174" fmla="*/ 2822577 w 6034700"/>
                <a:gd name="connsiteY174" fmla="*/ 218831 h 2352431"/>
                <a:gd name="connsiteX175" fmla="*/ 2791315 w 6034700"/>
                <a:gd name="connsiteY175" fmla="*/ 226646 h 2352431"/>
                <a:gd name="connsiteX176" fmla="*/ 2767869 w 6034700"/>
                <a:gd name="connsiteY176" fmla="*/ 234462 h 2352431"/>
                <a:gd name="connsiteX177" fmla="*/ 2736607 w 6034700"/>
                <a:gd name="connsiteY177" fmla="*/ 242277 h 2352431"/>
                <a:gd name="connsiteX178" fmla="*/ 2681900 w 6034700"/>
                <a:gd name="connsiteY178" fmla="*/ 257908 h 2352431"/>
                <a:gd name="connsiteX179" fmla="*/ 2642823 w 6034700"/>
                <a:gd name="connsiteY179" fmla="*/ 265723 h 2352431"/>
                <a:gd name="connsiteX180" fmla="*/ 2619377 w 6034700"/>
                <a:gd name="connsiteY180" fmla="*/ 273539 h 2352431"/>
                <a:gd name="connsiteX181" fmla="*/ 2572484 w 6034700"/>
                <a:gd name="connsiteY181" fmla="*/ 281354 h 2352431"/>
                <a:gd name="connsiteX182" fmla="*/ 2549038 w 6034700"/>
                <a:gd name="connsiteY182" fmla="*/ 289169 h 2352431"/>
                <a:gd name="connsiteX183" fmla="*/ 2478700 w 6034700"/>
                <a:gd name="connsiteY183" fmla="*/ 304800 h 2352431"/>
                <a:gd name="connsiteX184" fmla="*/ 2416177 w 6034700"/>
                <a:gd name="connsiteY184" fmla="*/ 328246 h 2352431"/>
                <a:gd name="connsiteX185" fmla="*/ 2392731 w 6034700"/>
                <a:gd name="connsiteY185" fmla="*/ 343877 h 2352431"/>
                <a:gd name="connsiteX186" fmla="*/ 2338023 w 6034700"/>
                <a:gd name="connsiteY186" fmla="*/ 351692 h 2352431"/>
                <a:gd name="connsiteX187" fmla="*/ 2275500 w 6034700"/>
                <a:gd name="connsiteY187" fmla="*/ 367323 h 2352431"/>
                <a:gd name="connsiteX188" fmla="*/ 2166084 w 6034700"/>
                <a:gd name="connsiteY188" fmla="*/ 382954 h 2352431"/>
                <a:gd name="connsiteX189" fmla="*/ 2111377 w 6034700"/>
                <a:gd name="connsiteY189" fmla="*/ 398585 h 2352431"/>
                <a:gd name="connsiteX190" fmla="*/ 2001961 w 6034700"/>
                <a:gd name="connsiteY190" fmla="*/ 429846 h 2352431"/>
                <a:gd name="connsiteX191" fmla="*/ 1955069 w 6034700"/>
                <a:gd name="connsiteY191" fmla="*/ 445477 h 2352431"/>
                <a:gd name="connsiteX192" fmla="*/ 1923807 w 6034700"/>
                <a:gd name="connsiteY192" fmla="*/ 453292 h 2352431"/>
                <a:gd name="connsiteX193" fmla="*/ 1900361 w 6034700"/>
                <a:gd name="connsiteY193" fmla="*/ 461108 h 2352431"/>
                <a:gd name="connsiteX194" fmla="*/ 1830023 w 6034700"/>
                <a:gd name="connsiteY194" fmla="*/ 468923 h 2352431"/>
                <a:gd name="connsiteX195" fmla="*/ 1736238 w 6034700"/>
                <a:gd name="connsiteY195" fmla="*/ 484554 h 2352431"/>
                <a:gd name="connsiteX196" fmla="*/ 1478331 w 6034700"/>
                <a:gd name="connsiteY196" fmla="*/ 508000 h 2352431"/>
                <a:gd name="connsiteX197" fmla="*/ 1400177 w 6034700"/>
                <a:gd name="connsiteY197" fmla="*/ 523631 h 2352431"/>
                <a:gd name="connsiteX198" fmla="*/ 1368915 w 6034700"/>
                <a:gd name="connsiteY198" fmla="*/ 531446 h 2352431"/>
                <a:gd name="connsiteX199" fmla="*/ 1142268 w 6034700"/>
                <a:gd name="connsiteY199" fmla="*/ 586154 h 2352431"/>
                <a:gd name="connsiteX200" fmla="*/ 431068 w 6034700"/>
                <a:gd name="connsiteY20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65592 w 6034700"/>
                <a:gd name="connsiteY133" fmla="*/ 1047262 h 2352431"/>
                <a:gd name="connsiteX134" fmla="*/ 5010884 w 6034700"/>
                <a:gd name="connsiteY134" fmla="*/ 1023816 h 2352431"/>
                <a:gd name="connsiteX135" fmla="*/ 4963992 w 6034700"/>
                <a:gd name="connsiteY135" fmla="*/ 1000369 h 2352431"/>
                <a:gd name="connsiteX136" fmla="*/ 4917100 w 6034700"/>
                <a:gd name="connsiteY136" fmla="*/ 976923 h 2352431"/>
                <a:gd name="connsiteX137" fmla="*/ 4862392 w 6034700"/>
                <a:gd name="connsiteY137" fmla="*/ 945662 h 2352431"/>
                <a:gd name="connsiteX138" fmla="*/ 4807684 w 6034700"/>
                <a:gd name="connsiteY138" fmla="*/ 922216 h 2352431"/>
                <a:gd name="connsiteX139" fmla="*/ 4737346 w 6034700"/>
                <a:gd name="connsiteY139" fmla="*/ 875323 h 2352431"/>
                <a:gd name="connsiteX140" fmla="*/ 4690454 w 6034700"/>
                <a:gd name="connsiteY140" fmla="*/ 836246 h 2352431"/>
                <a:gd name="connsiteX141" fmla="*/ 4651377 w 6034700"/>
                <a:gd name="connsiteY141" fmla="*/ 789354 h 2352431"/>
                <a:gd name="connsiteX142" fmla="*/ 4620115 w 6034700"/>
                <a:gd name="connsiteY142" fmla="*/ 742462 h 2352431"/>
                <a:gd name="connsiteX143" fmla="*/ 4588854 w 6034700"/>
                <a:gd name="connsiteY143" fmla="*/ 695569 h 2352431"/>
                <a:gd name="connsiteX144" fmla="*/ 4565407 w 6034700"/>
                <a:gd name="connsiteY144" fmla="*/ 648677 h 2352431"/>
                <a:gd name="connsiteX145" fmla="*/ 4534146 w 6034700"/>
                <a:gd name="connsiteY145" fmla="*/ 601785 h 2352431"/>
                <a:gd name="connsiteX146" fmla="*/ 4495069 w 6034700"/>
                <a:gd name="connsiteY146" fmla="*/ 531446 h 2352431"/>
                <a:gd name="connsiteX147" fmla="*/ 4455992 w 6034700"/>
                <a:gd name="connsiteY147" fmla="*/ 461108 h 2352431"/>
                <a:gd name="connsiteX148" fmla="*/ 4424731 w 6034700"/>
                <a:gd name="connsiteY148" fmla="*/ 382954 h 2352431"/>
                <a:gd name="connsiteX149" fmla="*/ 4409100 w 6034700"/>
                <a:gd name="connsiteY149" fmla="*/ 328246 h 2352431"/>
                <a:gd name="connsiteX150" fmla="*/ 4393469 w 6034700"/>
                <a:gd name="connsiteY150" fmla="*/ 304800 h 2352431"/>
                <a:gd name="connsiteX151" fmla="*/ 4346577 w 6034700"/>
                <a:gd name="connsiteY151" fmla="*/ 234462 h 2352431"/>
                <a:gd name="connsiteX152" fmla="*/ 4315315 w 6034700"/>
                <a:gd name="connsiteY152" fmla="*/ 187569 h 2352431"/>
                <a:gd name="connsiteX153" fmla="*/ 4276238 w 6034700"/>
                <a:gd name="connsiteY153" fmla="*/ 140677 h 2352431"/>
                <a:gd name="connsiteX154" fmla="*/ 4198084 w 6034700"/>
                <a:gd name="connsiteY154" fmla="*/ 85969 h 2352431"/>
                <a:gd name="connsiteX155" fmla="*/ 4151192 w 6034700"/>
                <a:gd name="connsiteY155" fmla="*/ 62523 h 2352431"/>
                <a:gd name="connsiteX156" fmla="*/ 4088669 w 6034700"/>
                <a:gd name="connsiteY156" fmla="*/ 31262 h 2352431"/>
                <a:gd name="connsiteX157" fmla="*/ 3979254 w 6034700"/>
                <a:gd name="connsiteY157" fmla="*/ 0 h 2352431"/>
                <a:gd name="connsiteX158" fmla="*/ 3510331 w 6034700"/>
                <a:gd name="connsiteY158" fmla="*/ 7816 h 2352431"/>
                <a:gd name="connsiteX159" fmla="*/ 3463438 w 6034700"/>
                <a:gd name="connsiteY159" fmla="*/ 15631 h 2352431"/>
                <a:gd name="connsiteX160" fmla="*/ 3377469 w 6034700"/>
                <a:gd name="connsiteY160" fmla="*/ 23446 h 2352431"/>
                <a:gd name="connsiteX161" fmla="*/ 3322761 w 6034700"/>
                <a:gd name="connsiteY161" fmla="*/ 39077 h 2352431"/>
                <a:gd name="connsiteX162" fmla="*/ 3275869 w 6034700"/>
                <a:gd name="connsiteY162" fmla="*/ 54708 h 2352431"/>
                <a:gd name="connsiteX163" fmla="*/ 3252423 w 6034700"/>
                <a:gd name="connsiteY163" fmla="*/ 62523 h 2352431"/>
                <a:gd name="connsiteX164" fmla="*/ 3197715 w 6034700"/>
                <a:gd name="connsiteY164" fmla="*/ 85969 h 2352431"/>
                <a:gd name="connsiteX165" fmla="*/ 3127377 w 6034700"/>
                <a:gd name="connsiteY165" fmla="*/ 109416 h 2352431"/>
                <a:gd name="connsiteX166" fmla="*/ 3103931 w 6034700"/>
                <a:gd name="connsiteY166" fmla="*/ 117231 h 2352431"/>
                <a:gd name="connsiteX167" fmla="*/ 3072669 w 6034700"/>
                <a:gd name="connsiteY167" fmla="*/ 125046 h 2352431"/>
                <a:gd name="connsiteX168" fmla="*/ 3025777 w 6034700"/>
                <a:gd name="connsiteY168" fmla="*/ 140677 h 2352431"/>
                <a:gd name="connsiteX169" fmla="*/ 2947623 w 6034700"/>
                <a:gd name="connsiteY169" fmla="*/ 164123 h 2352431"/>
                <a:gd name="connsiteX170" fmla="*/ 2924177 w 6034700"/>
                <a:gd name="connsiteY170" fmla="*/ 171939 h 2352431"/>
                <a:gd name="connsiteX171" fmla="*/ 2900731 w 6034700"/>
                <a:gd name="connsiteY171" fmla="*/ 187569 h 2352431"/>
                <a:gd name="connsiteX172" fmla="*/ 2846023 w 6034700"/>
                <a:gd name="connsiteY172" fmla="*/ 203200 h 2352431"/>
                <a:gd name="connsiteX173" fmla="*/ 2822577 w 6034700"/>
                <a:gd name="connsiteY173" fmla="*/ 218831 h 2352431"/>
                <a:gd name="connsiteX174" fmla="*/ 2791315 w 6034700"/>
                <a:gd name="connsiteY174" fmla="*/ 226646 h 2352431"/>
                <a:gd name="connsiteX175" fmla="*/ 2767869 w 6034700"/>
                <a:gd name="connsiteY175" fmla="*/ 234462 h 2352431"/>
                <a:gd name="connsiteX176" fmla="*/ 2736607 w 6034700"/>
                <a:gd name="connsiteY176" fmla="*/ 242277 h 2352431"/>
                <a:gd name="connsiteX177" fmla="*/ 2681900 w 6034700"/>
                <a:gd name="connsiteY177" fmla="*/ 257908 h 2352431"/>
                <a:gd name="connsiteX178" fmla="*/ 2642823 w 6034700"/>
                <a:gd name="connsiteY178" fmla="*/ 265723 h 2352431"/>
                <a:gd name="connsiteX179" fmla="*/ 2619377 w 6034700"/>
                <a:gd name="connsiteY179" fmla="*/ 273539 h 2352431"/>
                <a:gd name="connsiteX180" fmla="*/ 2572484 w 6034700"/>
                <a:gd name="connsiteY180" fmla="*/ 281354 h 2352431"/>
                <a:gd name="connsiteX181" fmla="*/ 2549038 w 6034700"/>
                <a:gd name="connsiteY181" fmla="*/ 289169 h 2352431"/>
                <a:gd name="connsiteX182" fmla="*/ 2478700 w 6034700"/>
                <a:gd name="connsiteY182" fmla="*/ 304800 h 2352431"/>
                <a:gd name="connsiteX183" fmla="*/ 2416177 w 6034700"/>
                <a:gd name="connsiteY183" fmla="*/ 328246 h 2352431"/>
                <a:gd name="connsiteX184" fmla="*/ 2392731 w 6034700"/>
                <a:gd name="connsiteY184" fmla="*/ 343877 h 2352431"/>
                <a:gd name="connsiteX185" fmla="*/ 2338023 w 6034700"/>
                <a:gd name="connsiteY185" fmla="*/ 351692 h 2352431"/>
                <a:gd name="connsiteX186" fmla="*/ 2275500 w 6034700"/>
                <a:gd name="connsiteY186" fmla="*/ 367323 h 2352431"/>
                <a:gd name="connsiteX187" fmla="*/ 2166084 w 6034700"/>
                <a:gd name="connsiteY187" fmla="*/ 382954 h 2352431"/>
                <a:gd name="connsiteX188" fmla="*/ 2111377 w 6034700"/>
                <a:gd name="connsiteY188" fmla="*/ 398585 h 2352431"/>
                <a:gd name="connsiteX189" fmla="*/ 2001961 w 6034700"/>
                <a:gd name="connsiteY189" fmla="*/ 429846 h 2352431"/>
                <a:gd name="connsiteX190" fmla="*/ 1955069 w 6034700"/>
                <a:gd name="connsiteY190" fmla="*/ 445477 h 2352431"/>
                <a:gd name="connsiteX191" fmla="*/ 1923807 w 6034700"/>
                <a:gd name="connsiteY191" fmla="*/ 453292 h 2352431"/>
                <a:gd name="connsiteX192" fmla="*/ 1900361 w 6034700"/>
                <a:gd name="connsiteY192" fmla="*/ 461108 h 2352431"/>
                <a:gd name="connsiteX193" fmla="*/ 1830023 w 6034700"/>
                <a:gd name="connsiteY193" fmla="*/ 468923 h 2352431"/>
                <a:gd name="connsiteX194" fmla="*/ 1736238 w 6034700"/>
                <a:gd name="connsiteY194" fmla="*/ 484554 h 2352431"/>
                <a:gd name="connsiteX195" fmla="*/ 1478331 w 6034700"/>
                <a:gd name="connsiteY195" fmla="*/ 508000 h 2352431"/>
                <a:gd name="connsiteX196" fmla="*/ 1400177 w 6034700"/>
                <a:gd name="connsiteY196" fmla="*/ 523631 h 2352431"/>
                <a:gd name="connsiteX197" fmla="*/ 1368915 w 6034700"/>
                <a:gd name="connsiteY197" fmla="*/ 531446 h 2352431"/>
                <a:gd name="connsiteX198" fmla="*/ 1142268 w 6034700"/>
                <a:gd name="connsiteY198" fmla="*/ 586154 h 2352431"/>
                <a:gd name="connsiteX199" fmla="*/ 431068 w 6034700"/>
                <a:gd name="connsiteY199"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20300 w 6034700"/>
                <a:gd name="connsiteY131" fmla="*/ 1070708 h 2352431"/>
                <a:gd name="connsiteX132" fmla="*/ 5065592 w 6034700"/>
                <a:gd name="connsiteY132" fmla="*/ 1047262 h 2352431"/>
                <a:gd name="connsiteX133" fmla="*/ 5010884 w 6034700"/>
                <a:gd name="connsiteY133" fmla="*/ 1023816 h 2352431"/>
                <a:gd name="connsiteX134" fmla="*/ 4963992 w 6034700"/>
                <a:gd name="connsiteY134" fmla="*/ 1000369 h 2352431"/>
                <a:gd name="connsiteX135" fmla="*/ 4917100 w 6034700"/>
                <a:gd name="connsiteY135" fmla="*/ 976923 h 2352431"/>
                <a:gd name="connsiteX136" fmla="*/ 4862392 w 6034700"/>
                <a:gd name="connsiteY136" fmla="*/ 945662 h 2352431"/>
                <a:gd name="connsiteX137" fmla="*/ 4807684 w 6034700"/>
                <a:gd name="connsiteY137" fmla="*/ 922216 h 2352431"/>
                <a:gd name="connsiteX138" fmla="*/ 4737346 w 6034700"/>
                <a:gd name="connsiteY138" fmla="*/ 875323 h 2352431"/>
                <a:gd name="connsiteX139" fmla="*/ 4690454 w 6034700"/>
                <a:gd name="connsiteY139" fmla="*/ 836246 h 2352431"/>
                <a:gd name="connsiteX140" fmla="*/ 4651377 w 6034700"/>
                <a:gd name="connsiteY140" fmla="*/ 789354 h 2352431"/>
                <a:gd name="connsiteX141" fmla="*/ 4620115 w 6034700"/>
                <a:gd name="connsiteY141" fmla="*/ 742462 h 2352431"/>
                <a:gd name="connsiteX142" fmla="*/ 4588854 w 6034700"/>
                <a:gd name="connsiteY142" fmla="*/ 695569 h 2352431"/>
                <a:gd name="connsiteX143" fmla="*/ 4565407 w 6034700"/>
                <a:gd name="connsiteY143" fmla="*/ 648677 h 2352431"/>
                <a:gd name="connsiteX144" fmla="*/ 4534146 w 6034700"/>
                <a:gd name="connsiteY144" fmla="*/ 601785 h 2352431"/>
                <a:gd name="connsiteX145" fmla="*/ 4495069 w 6034700"/>
                <a:gd name="connsiteY145" fmla="*/ 531446 h 2352431"/>
                <a:gd name="connsiteX146" fmla="*/ 4455992 w 6034700"/>
                <a:gd name="connsiteY146" fmla="*/ 461108 h 2352431"/>
                <a:gd name="connsiteX147" fmla="*/ 4424731 w 6034700"/>
                <a:gd name="connsiteY147" fmla="*/ 382954 h 2352431"/>
                <a:gd name="connsiteX148" fmla="*/ 4409100 w 6034700"/>
                <a:gd name="connsiteY148" fmla="*/ 328246 h 2352431"/>
                <a:gd name="connsiteX149" fmla="*/ 4393469 w 6034700"/>
                <a:gd name="connsiteY149" fmla="*/ 304800 h 2352431"/>
                <a:gd name="connsiteX150" fmla="*/ 4346577 w 6034700"/>
                <a:gd name="connsiteY150" fmla="*/ 234462 h 2352431"/>
                <a:gd name="connsiteX151" fmla="*/ 4315315 w 6034700"/>
                <a:gd name="connsiteY151" fmla="*/ 187569 h 2352431"/>
                <a:gd name="connsiteX152" fmla="*/ 4276238 w 6034700"/>
                <a:gd name="connsiteY152" fmla="*/ 140677 h 2352431"/>
                <a:gd name="connsiteX153" fmla="*/ 4198084 w 6034700"/>
                <a:gd name="connsiteY153" fmla="*/ 85969 h 2352431"/>
                <a:gd name="connsiteX154" fmla="*/ 4151192 w 6034700"/>
                <a:gd name="connsiteY154" fmla="*/ 62523 h 2352431"/>
                <a:gd name="connsiteX155" fmla="*/ 4088669 w 6034700"/>
                <a:gd name="connsiteY155" fmla="*/ 31262 h 2352431"/>
                <a:gd name="connsiteX156" fmla="*/ 3979254 w 6034700"/>
                <a:gd name="connsiteY156" fmla="*/ 0 h 2352431"/>
                <a:gd name="connsiteX157" fmla="*/ 3510331 w 6034700"/>
                <a:gd name="connsiteY157" fmla="*/ 7816 h 2352431"/>
                <a:gd name="connsiteX158" fmla="*/ 3463438 w 6034700"/>
                <a:gd name="connsiteY158" fmla="*/ 15631 h 2352431"/>
                <a:gd name="connsiteX159" fmla="*/ 3377469 w 6034700"/>
                <a:gd name="connsiteY159" fmla="*/ 23446 h 2352431"/>
                <a:gd name="connsiteX160" fmla="*/ 3322761 w 6034700"/>
                <a:gd name="connsiteY160" fmla="*/ 39077 h 2352431"/>
                <a:gd name="connsiteX161" fmla="*/ 3275869 w 6034700"/>
                <a:gd name="connsiteY161" fmla="*/ 54708 h 2352431"/>
                <a:gd name="connsiteX162" fmla="*/ 3252423 w 6034700"/>
                <a:gd name="connsiteY162" fmla="*/ 62523 h 2352431"/>
                <a:gd name="connsiteX163" fmla="*/ 3197715 w 6034700"/>
                <a:gd name="connsiteY163" fmla="*/ 85969 h 2352431"/>
                <a:gd name="connsiteX164" fmla="*/ 3127377 w 6034700"/>
                <a:gd name="connsiteY164" fmla="*/ 109416 h 2352431"/>
                <a:gd name="connsiteX165" fmla="*/ 3103931 w 6034700"/>
                <a:gd name="connsiteY165" fmla="*/ 117231 h 2352431"/>
                <a:gd name="connsiteX166" fmla="*/ 3072669 w 6034700"/>
                <a:gd name="connsiteY166" fmla="*/ 125046 h 2352431"/>
                <a:gd name="connsiteX167" fmla="*/ 3025777 w 6034700"/>
                <a:gd name="connsiteY167" fmla="*/ 140677 h 2352431"/>
                <a:gd name="connsiteX168" fmla="*/ 2947623 w 6034700"/>
                <a:gd name="connsiteY168" fmla="*/ 164123 h 2352431"/>
                <a:gd name="connsiteX169" fmla="*/ 2924177 w 6034700"/>
                <a:gd name="connsiteY169" fmla="*/ 171939 h 2352431"/>
                <a:gd name="connsiteX170" fmla="*/ 2900731 w 6034700"/>
                <a:gd name="connsiteY170" fmla="*/ 187569 h 2352431"/>
                <a:gd name="connsiteX171" fmla="*/ 2846023 w 6034700"/>
                <a:gd name="connsiteY171" fmla="*/ 203200 h 2352431"/>
                <a:gd name="connsiteX172" fmla="*/ 2822577 w 6034700"/>
                <a:gd name="connsiteY172" fmla="*/ 218831 h 2352431"/>
                <a:gd name="connsiteX173" fmla="*/ 2791315 w 6034700"/>
                <a:gd name="connsiteY173" fmla="*/ 226646 h 2352431"/>
                <a:gd name="connsiteX174" fmla="*/ 2767869 w 6034700"/>
                <a:gd name="connsiteY174" fmla="*/ 234462 h 2352431"/>
                <a:gd name="connsiteX175" fmla="*/ 2736607 w 6034700"/>
                <a:gd name="connsiteY175" fmla="*/ 242277 h 2352431"/>
                <a:gd name="connsiteX176" fmla="*/ 2681900 w 6034700"/>
                <a:gd name="connsiteY176" fmla="*/ 257908 h 2352431"/>
                <a:gd name="connsiteX177" fmla="*/ 2642823 w 6034700"/>
                <a:gd name="connsiteY177" fmla="*/ 265723 h 2352431"/>
                <a:gd name="connsiteX178" fmla="*/ 2619377 w 6034700"/>
                <a:gd name="connsiteY178" fmla="*/ 273539 h 2352431"/>
                <a:gd name="connsiteX179" fmla="*/ 2572484 w 6034700"/>
                <a:gd name="connsiteY179" fmla="*/ 281354 h 2352431"/>
                <a:gd name="connsiteX180" fmla="*/ 2549038 w 6034700"/>
                <a:gd name="connsiteY180" fmla="*/ 289169 h 2352431"/>
                <a:gd name="connsiteX181" fmla="*/ 2478700 w 6034700"/>
                <a:gd name="connsiteY181" fmla="*/ 304800 h 2352431"/>
                <a:gd name="connsiteX182" fmla="*/ 2416177 w 6034700"/>
                <a:gd name="connsiteY182" fmla="*/ 328246 h 2352431"/>
                <a:gd name="connsiteX183" fmla="*/ 2392731 w 6034700"/>
                <a:gd name="connsiteY183" fmla="*/ 343877 h 2352431"/>
                <a:gd name="connsiteX184" fmla="*/ 2338023 w 6034700"/>
                <a:gd name="connsiteY184" fmla="*/ 351692 h 2352431"/>
                <a:gd name="connsiteX185" fmla="*/ 2275500 w 6034700"/>
                <a:gd name="connsiteY185" fmla="*/ 367323 h 2352431"/>
                <a:gd name="connsiteX186" fmla="*/ 2166084 w 6034700"/>
                <a:gd name="connsiteY186" fmla="*/ 382954 h 2352431"/>
                <a:gd name="connsiteX187" fmla="*/ 2111377 w 6034700"/>
                <a:gd name="connsiteY187" fmla="*/ 398585 h 2352431"/>
                <a:gd name="connsiteX188" fmla="*/ 2001961 w 6034700"/>
                <a:gd name="connsiteY188" fmla="*/ 429846 h 2352431"/>
                <a:gd name="connsiteX189" fmla="*/ 1955069 w 6034700"/>
                <a:gd name="connsiteY189" fmla="*/ 445477 h 2352431"/>
                <a:gd name="connsiteX190" fmla="*/ 1923807 w 6034700"/>
                <a:gd name="connsiteY190" fmla="*/ 453292 h 2352431"/>
                <a:gd name="connsiteX191" fmla="*/ 1900361 w 6034700"/>
                <a:gd name="connsiteY191" fmla="*/ 461108 h 2352431"/>
                <a:gd name="connsiteX192" fmla="*/ 1830023 w 6034700"/>
                <a:gd name="connsiteY192" fmla="*/ 468923 h 2352431"/>
                <a:gd name="connsiteX193" fmla="*/ 1736238 w 6034700"/>
                <a:gd name="connsiteY193" fmla="*/ 484554 h 2352431"/>
                <a:gd name="connsiteX194" fmla="*/ 1478331 w 6034700"/>
                <a:gd name="connsiteY194" fmla="*/ 508000 h 2352431"/>
                <a:gd name="connsiteX195" fmla="*/ 1400177 w 6034700"/>
                <a:gd name="connsiteY195" fmla="*/ 523631 h 2352431"/>
                <a:gd name="connsiteX196" fmla="*/ 1368915 w 6034700"/>
                <a:gd name="connsiteY196" fmla="*/ 531446 h 2352431"/>
                <a:gd name="connsiteX197" fmla="*/ 1142268 w 6034700"/>
                <a:gd name="connsiteY197" fmla="*/ 586154 h 2352431"/>
                <a:gd name="connsiteX198" fmla="*/ 431068 w 6034700"/>
                <a:gd name="connsiteY198"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75007 w 6034700"/>
                <a:gd name="connsiteY129" fmla="*/ 1094154 h 2352431"/>
                <a:gd name="connsiteX130" fmla="*/ 5120300 w 6034700"/>
                <a:gd name="connsiteY130" fmla="*/ 1070708 h 2352431"/>
                <a:gd name="connsiteX131" fmla="*/ 5065592 w 6034700"/>
                <a:gd name="connsiteY131" fmla="*/ 1047262 h 2352431"/>
                <a:gd name="connsiteX132" fmla="*/ 5010884 w 6034700"/>
                <a:gd name="connsiteY132" fmla="*/ 1023816 h 2352431"/>
                <a:gd name="connsiteX133" fmla="*/ 4963992 w 6034700"/>
                <a:gd name="connsiteY133" fmla="*/ 1000369 h 2352431"/>
                <a:gd name="connsiteX134" fmla="*/ 4917100 w 6034700"/>
                <a:gd name="connsiteY134" fmla="*/ 976923 h 2352431"/>
                <a:gd name="connsiteX135" fmla="*/ 4862392 w 6034700"/>
                <a:gd name="connsiteY135" fmla="*/ 945662 h 2352431"/>
                <a:gd name="connsiteX136" fmla="*/ 4807684 w 6034700"/>
                <a:gd name="connsiteY136" fmla="*/ 922216 h 2352431"/>
                <a:gd name="connsiteX137" fmla="*/ 4737346 w 6034700"/>
                <a:gd name="connsiteY137" fmla="*/ 875323 h 2352431"/>
                <a:gd name="connsiteX138" fmla="*/ 4690454 w 6034700"/>
                <a:gd name="connsiteY138" fmla="*/ 836246 h 2352431"/>
                <a:gd name="connsiteX139" fmla="*/ 4651377 w 6034700"/>
                <a:gd name="connsiteY139" fmla="*/ 789354 h 2352431"/>
                <a:gd name="connsiteX140" fmla="*/ 4620115 w 6034700"/>
                <a:gd name="connsiteY140" fmla="*/ 742462 h 2352431"/>
                <a:gd name="connsiteX141" fmla="*/ 4588854 w 6034700"/>
                <a:gd name="connsiteY141" fmla="*/ 695569 h 2352431"/>
                <a:gd name="connsiteX142" fmla="*/ 4565407 w 6034700"/>
                <a:gd name="connsiteY142" fmla="*/ 648677 h 2352431"/>
                <a:gd name="connsiteX143" fmla="*/ 4534146 w 6034700"/>
                <a:gd name="connsiteY143" fmla="*/ 601785 h 2352431"/>
                <a:gd name="connsiteX144" fmla="*/ 4495069 w 6034700"/>
                <a:gd name="connsiteY144" fmla="*/ 531446 h 2352431"/>
                <a:gd name="connsiteX145" fmla="*/ 4455992 w 6034700"/>
                <a:gd name="connsiteY145" fmla="*/ 461108 h 2352431"/>
                <a:gd name="connsiteX146" fmla="*/ 4424731 w 6034700"/>
                <a:gd name="connsiteY146" fmla="*/ 382954 h 2352431"/>
                <a:gd name="connsiteX147" fmla="*/ 4409100 w 6034700"/>
                <a:gd name="connsiteY147" fmla="*/ 328246 h 2352431"/>
                <a:gd name="connsiteX148" fmla="*/ 4393469 w 6034700"/>
                <a:gd name="connsiteY148" fmla="*/ 304800 h 2352431"/>
                <a:gd name="connsiteX149" fmla="*/ 4346577 w 6034700"/>
                <a:gd name="connsiteY149" fmla="*/ 234462 h 2352431"/>
                <a:gd name="connsiteX150" fmla="*/ 4315315 w 6034700"/>
                <a:gd name="connsiteY150" fmla="*/ 187569 h 2352431"/>
                <a:gd name="connsiteX151" fmla="*/ 4276238 w 6034700"/>
                <a:gd name="connsiteY151" fmla="*/ 140677 h 2352431"/>
                <a:gd name="connsiteX152" fmla="*/ 4198084 w 6034700"/>
                <a:gd name="connsiteY152" fmla="*/ 85969 h 2352431"/>
                <a:gd name="connsiteX153" fmla="*/ 4151192 w 6034700"/>
                <a:gd name="connsiteY153" fmla="*/ 62523 h 2352431"/>
                <a:gd name="connsiteX154" fmla="*/ 4088669 w 6034700"/>
                <a:gd name="connsiteY154" fmla="*/ 31262 h 2352431"/>
                <a:gd name="connsiteX155" fmla="*/ 3979254 w 6034700"/>
                <a:gd name="connsiteY155" fmla="*/ 0 h 2352431"/>
                <a:gd name="connsiteX156" fmla="*/ 3510331 w 6034700"/>
                <a:gd name="connsiteY156" fmla="*/ 7816 h 2352431"/>
                <a:gd name="connsiteX157" fmla="*/ 3463438 w 6034700"/>
                <a:gd name="connsiteY157" fmla="*/ 15631 h 2352431"/>
                <a:gd name="connsiteX158" fmla="*/ 3377469 w 6034700"/>
                <a:gd name="connsiteY158" fmla="*/ 23446 h 2352431"/>
                <a:gd name="connsiteX159" fmla="*/ 3322761 w 6034700"/>
                <a:gd name="connsiteY159" fmla="*/ 39077 h 2352431"/>
                <a:gd name="connsiteX160" fmla="*/ 3275869 w 6034700"/>
                <a:gd name="connsiteY160" fmla="*/ 54708 h 2352431"/>
                <a:gd name="connsiteX161" fmla="*/ 3252423 w 6034700"/>
                <a:gd name="connsiteY161" fmla="*/ 62523 h 2352431"/>
                <a:gd name="connsiteX162" fmla="*/ 3197715 w 6034700"/>
                <a:gd name="connsiteY162" fmla="*/ 85969 h 2352431"/>
                <a:gd name="connsiteX163" fmla="*/ 3127377 w 6034700"/>
                <a:gd name="connsiteY163" fmla="*/ 109416 h 2352431"/>
                <a:gd name="connsiteX164" fmla="*/ 3103931 w 6034700"/>
                <a:gd name="connsiteY164" fmla="*/ 117231 h 2352431"/>
                <a:gd name="connsiteX165" fmla="*/ 3072669 w 6034700"/>
                <a:gd name="connsiteY165" fmla="*/ 125046 h 2352431"/>
                <a:gd name="connsiteX166" fmla="*/ 3025777 w 6034700"/>
                <a:gd name="connsiteY166" fmla="*/ 140677 h 2352431"/>
                <a:gd name="connsiteX167" fmla="*/ 2947623 w 6034700"/>
                <a:gd name="connsiteY167" fmla="*/ 164123 h 2352431"/>
                <a:gd name="connsiteX168" fmla="*/ 2924177 w 6034700"/>
                <a:gd name="connsiteY168" fmla="*/ 171939 h 2352431"/>
                <a:gd name="connsiteX169" fmla="*/ 2900731 w 6034700"/>
                <a:gd name="connsiteY169" fmla="*/ 187569 h 2352431"/>
                <a:gd name="connsiteX170" fmla="*/ 2846023 w 6034700"/>
                <a:gd name="connsiteY170" fmla="*/ 203200 h 2352431"/>
                <a:gd name="connsiteX171" fmla="*/ 2822577 w 6034700"/>
                <a:gd name="connsiteY171" fmla="*/ 218831 h 2352431"/>
                <a:gd name="connsiteX172" fmla="*/ 2791315 w 6034700"/>
                <a:gd name="connsiteY172" fmla="*/ 226646 h 2352431"/>
                <a:gd name="connsiteX173" fmla="*/ 2767869 w 6034700"/>
                <a:gd name="connsiteY173" fmla="*/ 234462 h 2352431"/>
                <a:gd name="connsiteX174" fmla="*/ 2736607 w 6034700"/>
                <a:gd name="connsiteY174" fmla="*/ 242277 h 2352431"/>
                <a:gd name="connsiteX175" fmla="*/ 2681900 w 6034700"/>
                <a:gd name="connsiteY175" fmla="*/ 257908 h 2352431"/>
                <a:gd name="connsiteX176" fmla="*/ 2642823 w 6034700"/>
                <a:gd name="connsiteY176" fmla="*/ 265723 h 2352431"/>
                <a:gd name="connsiteX177" fmla="*/ 2619377 w 6034700"/>
                <a:gd name="connsiteY177" fmla="*/ 273539 h 2352431"/>
                <a:gd name="connsiteX178" fmla="*/ 2572484 w 6034700"/>
                <a:gd name="connsiteY178" fmla="*/ 281354 h 2352431"/>
                <a:gd name="connsiteX179" fmla="*/ 2549038 w 6034700"/>
                <a:gd name="connsiteY179" fmla="*/ 289169 h 2352431"/>
                <a:gd name="connsiteX180" fmla="*/ 2478700 w 6034700"/>
                <a:gd name="connsiteY180" fmla="*/ 304800 h 2352431"/>
                <a:gd name="connsiteX181" fmla="*/ 2416177 w 6034700"/>
                <a:gd name="connsiteY181" fmla="*/ 328246 h 2352431"/>
                <a:gd name="connsiteX182" fmla="*/ 2392731 w 6034700"/>
                <a:gd name="connsiteY182" fmla="*/ 343877 h 2352431"/>
                <a:gd name="connsiteX183" fmla="*/ 2338023 w 6034700"/>
                <a:gd name="connsiteY183" fmla="*/ 351692 h 2352431"/>
                <a:gd name="connsiteX184" fmla="*/ 2275500 w 6034700"/>
                <a:gd name="connsiteY184" fmla="*/ 367323 h 2352431"/>
                <a:gd name="connsiteX185" fmla="*/ 2166084 w 6034700"/>
                <a:gd name="connsiteY185" fmla="*/ 382954 h 2352431"/>
                <a:gd name="connsiteX186" fmla="*/ 2111377 w 6034700"/>
                <a:gd name="connsiteY186" fmla="*/ 398585 h 2352431"/>
                <a:gd name="connsiteX187" fmla="*/ 2001961 w 6034700"/>
                <a:gd name="connsiteY187" fmla="*/ 429846 h 2352431"/>
                <a:gd name="connsiteX188" fmla="*/ 1955069 w 6034700"/>
                <a:gd name="connsiteY188" fmla="*/ 445477 h 2352431"/>
                <a:gd name="connsiteX189" fmla="*/ 1923807 w 6034700"/>
                <a:gd name="connsiteY189" fmla="*/ 453292 h 2352431"/>
                <a:gd name="connsiteX190" fmla="*/ 1900361 w 6034700"/>
                <a:gd name="connsiteY190" fmla="*/ 461108 h 2352431"/>
                <a:gd name="connsiteX191" fmla="*/ 1830023 w 6034700"/>
                <a:gd name="connsiteY191" fmla="*/ 468923 h 2352431"/>
                <a:gd name="connsiteX192" fmla="*/ 1736238 w 6034700"/>
                <a:gd name="connsiteY192" fmla="*/ 484554 h 2352431"/>
                <a:gd name="connsiteX193" fmla="*/ 1478331 w 6034700"/>
                <a:gd name="connsiteY193" fmla="*/ 508000 h 2352431"/>
                <a:gd name="connsiteX194" fmla="*/ 1400177 w 6034700"/>
                <a:gd name="connsiteY194" fmla="*/ 523631 h 2352431"/>
                <a:gd name="connsiteX195" fmla="*/ 1368915 w 6034700"/>
                <a:gd name="connsiteY195" fmla="*/ 531446 h 2352431"/>
                <a:gd name="connsiteX196" fmla="*/ 1142268 w 6034700"/>
                <a:gd name="connsiteY196" fmla="*/ 586154 h 2352431"/>
                <a:gd name="connsiteX197" fmla="*/ 431068 w 6034700"/>
                <a:gd name="connsiteY197"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21900 w 6034700"/>
                <a:gd name="connsiteY127" fmla="*/ 1117600 h 2352431"/>
                <a:gd name="connsiteX128" fmla="*/ 5175007 w 6034700"/>
                <a:gd name="connsiteY128" fmla="*/ 1094154 h 2352431"/>
                <a:gd name="connsiteX129" fmla="*/ 5120300 w 6034700"/>
                <a:gd name="connsiteY129" fmla="*/ 1070708 h 2352431"/>
                <a:gd name="connsiteX130" fmla="*/ 5065592 w 6034700"/>
                <a:gd name="connsiteY130" fmla="*/ 1047262 h 2352431"/>
                <a:gd name="connsiteX131" fmla="*/ 5010884 w 6034700"/>
                <a:gd name="connsiteY131" fmla="*/ 1023816 h 2352431"/>
                <a:gd name="connsiteX132" fmla="*/ 4963992 w 6034700"/>
                <a:gd name="connsiteY132" fmla="*/ 1000369 h 2352431"/>
                <a:gd name="connsiteX133" fmla="*/ 4917100 w 6034700"/>
                <a:gd name="connsiteY133" fmla="*/ 976923 h 2352431"/>
                <a:gd name="connsiteX134" fmla="*/ 4862392 w 6034700"/>
                <a:gd name="connsiteY134" fmla="*/ 945662 h 2352431"/>
                <a:gd name="connsiteX135" fmla="*/ 4807684 w 6034700"/>
                <a:gd name="connsiteY135" fmla="*/ 922216 h 2352431"/>
                <a:gd name="connsiteX136" fmla="*/ 4737346 w 6034700"/>
                <a:gd name="connsiteY136" fmla="*/ 875323 h 2352431"/>
                <a:gd name="connsiteX137" fmla="*/ 4690454 w 6034700"/>
                <a:gd name="connsiteY137" fmla="*/ 836246 h 2352431"/>
                <a:gd name="connsiteX138" fmla="*/ 4651377 w 6034700"/>
                <a:gd name="connsiteY138" fmla="*/ 789354 h 2352431"/>
                <a:gd name="connsiteX139" fmla="*/ 4620115 w 6034700"/>
                <a:gd name="connsiteY139" fmla="*/ 742462 h 2352431"/>
                <a:gd name="connsiteX140" fmla="*/ 4588854 w 6034700"/>
                <a:gd name="connsiteY140" fmla="*/ 695569 h 2352431"/>
                <a:gd name="connsiteX141" fmla="*/ 4565407 w 6034700"/>
                <a:gd name="connsiteY141" fmla="*/ 648677 h 2352431"/>
                <a:gd name="connsiteX142" fmla="*/ 4534146 w 6034700"/>
                <a:gd name="connsiteY142" fmla="*/ 601785 h 2352431"/>
                <a:gd name="connsiteX143" fmla="*/ 4495069 w 6034700"/>
                <a:gd name="connsiteY143" fmla="*/ 531446 h 2352431"/>
                <a:gd name="connsiteX144" fmla="*/ 4455992 w 6034700"/>
                <a:gd name="connsiteY144" fmla="*/ 461108 h 2352431"/>
                <a:gd name="connsiteX145" fmla="*/ 4424731 w 6034700"/>
                <a:gd name="connsiteY145" fmla="*/ 382954 h 2352431"/>
                <a:gd name="connsiteX146" fmla="*/ 4409100 w 6034700"/>
                <a:gd name="connsiteY146" fmla="*/ 328246 h 2352431"/>
                <a:gd name="connsiteX147" fmla="*/ 4393469 w 6034700"/>
                <a:gd name="connsiteY147" fmla="*/ 304800 h 2352431"/>
                <a:gd name="connsiteX148" fmla="*/ 4346577 w 6034700"/>
                <a:gd name="connsiteY148" fmla="*/ 234462 h 2352431"/>
                <a:gd name="connsiteX149" fmla="*/ 4315315 w 6034700"/>
                <a:gd name="connsiteY149" fmla="*/ 187569 h 2352431"/>
                <a:gd name="connsiteX150" fmla="*/ 4276238 w 6034700"/>
                <a:gd name="connsiteY150" fmla="*/ 140677 h 2352431"/>
                <a:gd name="connsiteX151" fmla="*/ 4198084 w 6034700"/>
                <a:gd name="connsiteY151" fmla="*/ 85969 h 2352431"/>
                <a:gd name="connsiteX152" fmla="*/ 4151192 w 6034700"/>
                <a:gd name="connsiteY152" fmla="*/ 62523 h 2352431"/>
                <a:gd name="connsiteX153" fmla="*/ 4088669 w 6034700"/>
                <a:gd name="connsiteY153" fmla="*/ 31262 h 2352431"/>
                <a:gd name="connsiteX154" fmla="*/ 3979254 w 6034700"/>
                <a:gd name="connsiteY154" fmla="*/ 0 h 2352431"/>
                <a:gd name="connsiteX155" fmla="*/ 3510331 w 6034700"/>
                <a:gd name="connsiteY155" fmla="*/ 7816 h 2352431"/>
                <a:gd name="connsiteX156" fmla="*/ 3463438 w 6034700"/>
                <a:gd name="connsiteY156" fmla="*/ 15631 h 2352431"/>
                <a:gd name="connsiteX157" fmla="*/ 3377469 w 6034700"/>
                <a:gd name="connsiteY157" fmla="*/ 23446 h 2352431"/>
                <a:gd name="connsiteX158" fmla="*/ 3322761 w 6034700"/>
                <a:gd name="connsiteY158" fmla="*/ 39077 h 2352431"/>
                <a:gd name="connsiteX159" fmla="*/ 3275869 w 6034700"/>
                <a:gd name="connsiteY159" fmla="*/ 54708 h 2352431"/>
                <a:gd name="connsiteX160" fmla="*/ 3252423 w 6034700"/>
                <a:gd name="connsiteY160" fmla="*/ 62523 h 2352431"/>
                <a:gd name="connsiteX161" fmla="*/ 3197715 w 6034700"/>
                <a:gd name="connsiteY161" fmla="*/ 85969 h 2352431"/>
                <a:gd name="connsiteX162" fmla="*/ 3127377 w 6034700"/>
                <a:gd name="connsiteY162" fmla="*/ 109416 h 2352431"/>
                <a:gd name="connsiteX163" fmla="*/ 3103931 w 6034700"/>
                <a:gd name="connsiteY163" fmla="*/ 117231 h 2352431"/>
                <a:gd name="connsiteX164" fmla="*/ 3072669 w 6034700"/>
                <a:gd name="connsiteY164" fmla="*/ 125046 h 2352431"/>
                <a:gd name="connsiteX165" fmla="*/ 3025777 w 6034700"/>
                <a:gd name="connsiteY165" fmla="*/ 140677 h 2352431"/>
                <a:gd name="connsiteX166" fmla="*/ 2947623 w 6034700"/>
                <a:gd name="connsiteY166" fmla="*/ 164123 h 2352431"/>
                <a:gd name="connsiteX167" fmla="*/ 2924177 w 6034700"/>
                <a:gd name="connsiteY167" fmla="*/ 171939 h 2352431"/>
                <a:gd name="connsiteX168" fmla="*/ 2900731 w 6034700"/>
                <a:gd name="connsiteY168" fmla="*/ 187569 h 2352431"/>
                <a:gd name="connsiteX169" fmla="*/ 2846023 w 6034700"/>
                <a:gd name="connsiteY169" fmla="*/ 203200 h 2352431"/>
                <a:gd name="connsiteX170" fmla="*/ 2822577 w 6034700"/>
                <a:gd name="connsiteY170" fmla="*/ 218831 h 2352431"/>
                <a:gd name="connsiteX171" fmla="*/ 2791315 w 6034700"/>
                <a:gd name="connsiteY171" fmla="*/ 226646 h 2352431"/>
                <a:gd name="connsiteX172" fmla="*/ 2767869 w 6034700"/>
                <a:gd name="connsiteY172" fmla="*/ 234462 h 2352431"/>
                <a:gd name="connsiteX173" fmla="*/ 2736607 w 6034700"/>
                <a:gd name="connsiteY173" fmla="*/ 242277 h 2352431"/>
                <a:gd name="connsiteX174" fmla="*/ 2681900 w 6034700"/>
                <a:gd name="connsiteY174" fmla="*/ 257908 h 2352431"/>
                <a:gd name="connsiteX175" fmla="*/ 2642823 w 6034700"/>
                <a:gd name="connsiteY175" fmla="*/ 265723 h 2352431"/>
                <a:gd name="connsiteX176" fmla="*/ 2619377 w 6034700"/>
                <a:gd name="connsiteY176" fmla="*/ 273539 h 2352431"/>
                <a:gd name="connsiteX177" fmla="*/ 2572484 w 6034700"/>
                <a:gd name="connsiteY177" fmla="*/ 281354 h 2352431"/>
                <a:gd name="connsiteX178" fmla="*/ 2549038 w 6034700"/>
                <a:gd name="connsiteY178" fmla="*/ 289169 h 2352431"/>
                <a:gd name="connsiteX179" fmla="*/ 2478700 w 6034700"/>
                <a:gd name="connsiteY179" fmla="*/ 304800 h 2352431"/>
                <a:gd name="connsiteX180" fmla="*/ 2416177 w 6034700"/>
                <a:gd name="connsiteY180" fmla="*/ 328246 h 2352431"/>
                <a:gd name="connsiteX181" fmla="*/ 2392731 w 6034700"/>
                <a:gd name="connsiteY181" fmla="*/ 343877 h 2352431"/>
                <a:gd name="connsiteX182" fmla="*/ 2338023 w 6034700"/>
                <a:gd name="connsiteY182" fmla="*/ 351692 h 2352431"/>
                <a:gd name="connsiteX183" fmla="*/ 2275500 w 6034700"/>
                <a:gd name="connsiteY183" fmla="*/ 367323 h 2352431"/>
                <a:gd name="connsiteX184" fmla="*/ 2166084 w 6034700"/>
                <a:gd name="connsiteY184" fmla="*/ 382954 h 2352431"/>
                <a:gd name="connsiteX185" fmla="*/ 2111377 w 6034700"/>
                <a:gd name="connsiteY185" fmla="*/ 398585 h 2352431"/>
                <a:gd name="connsiteX186" fmla="*/ 2001961 w 6034700"/>
                <a:gd name="connsiteY186" fmla="*/ 429846 h 2352431"/>
                <a:gd name="connsiteX187" fmla="*/ 1955069 w 6034700"/>
                <a:gd name="connsiteY187" fmla="*/ 445477 h 2352431"/>
                <a:gd name="connsiteX188" fmla="*/ 1923807 w 6034700"/>
                <a:gd name="connsiteY188" fmla="*/ 453292 h 2352431"/>
                <a:gd name="connsiteX189" fmla="*/ 1900361 w 6034700"/>
                <a:gd name="connsiteY189" fmla="*/ 461108 h 2352431"/>
                <a:gd name="connsiteX190" fmla="*/ 1830023 w 6034700"/>
                <a:gd name="connsiteY190" fmla="*/ 468923 h 2352431"/>
                <a:gd name="connsiteX191" fmla="*/ 1736238 w 6034700"/>
                <a:gd name="connsiteY191" fmla="*/ 484554 h 2352431"/>
                <a:gd name="connsiteX192" fmla="*/ 1478331 w 6034700"/>
                <a:gd name="connsiteY192" fmla="*/ 508000 h 2352431"/>
                <a:gd name="connsiteX193" fmla="*/ 1400177 w 6034700"/>
                <a:gd name="connsiteY193" fmla="*/ 523631 h 2352431"/>
                <a:gd name="connsiteX194" fmla="*/ 1368915 w 6034700"/>
                <a:gd name="connsiteY194" fmla="*/ 531446 h 2352431"/>
                <a:gd name="connsiteX195" fmla="*/ 1142268 w 6034700"/>
                <a:gd name="connsiteY195" fmla="*/ 586154 h 2352431"/>
                <a:gd name="connsiteX196" fmla="*/ 431068 w 6034700"/>
                <a:gd name="connsiteY196"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25100 w 6034700"/>
                <a:gd name="connsiteY123" fmla="*/ 1219200 h 2352431"/>
                <a:gd name="connsiteX124" fmla="*/ 5378207 w 6034700"/>
                <a:gd name="connsiteY124" fmla="*/ 1187939 h 2352431"/>
                <a:gd name="connsiteX125" fmla="*/ 5323500 w 6034700"/>
                <a:gd name="connsiteY125" fmla="*/ 1164492 h 2352431"/>
                <a:gd name="connsiteX126" fmla="*/ 5221900 w 6034700"/>
                <a:gd name="connsiteY126" fmla="*/ 1117600 h 2352431"/>
                <a:gd name="connsiteX127" fmla="*/ 5175007 w 6034700"/>
                <a:gd name="connsiteY127" fmla="*/ 1094154 h 2352431"/>
                <a:gd name="connsiteX128" fmla="*/ 5120300 w 6034700"/>
                <a:gd name="connsiteY128" fmla="*/ 1070708 h 2352431"/>
                <a:gd name="connsiteX129" fmla="*/ 5065592 w 6034700"/>
                <a:gd name="connsiteY129" fmla="*/ 1047262 h 2352431"/>
                <a:gd name="connsiteX130" fmla="*/ 5010884 w 6034700"/>
                <a:gd name="connsiteY130" fmla="*/ 1023816 h 2352431"/>
                <a:gd name="connsiteX131" fmla="*/ 4963992 w 6034700"/>
                <a:gd name="connsiteY131" fmla="*/ 1000369 h 2352431"/>
                <a:gd name="connsiteX132" fmla="*/ 4917100 w 6034700"/>
                <a:gd name="connsiteY132" fmla="*/ 976923 h 2352431"/>
                <a:gd name="connsiteX133" fmla="*/ 4862392 w 6034700"/>
                <a:gd name="connsiteY133" fmla="*/ 945662 h 2352431"/>
                <a:gd name="connsiteX134" fmla="*/ 4807684 w 6034700"/>
                <a:gd name="connsiteY134" fmla="*/ 922216 h 2352431"/>
                <a:gd name="connsiteX135" fmla="*/ 4737346 w 6034700"/>
                <a:gd name="connsiteY135" fmla="*/ 875323 h 2352431"/>
                <a:gd name="connsiteX136" fmla="*/ 4690454 w 6034700"/>
                <a:gd name="connsiteY136" fmla="*/ 836246 h 2352431"/>
                <a:gd name="connsiteX137" fmla="*/ 4651377 w 6034700"/>
                <a:gd name="connsiteY137" fmla="*/ 789354 h 2352431"/>
                <a:gd name="connsiteX138" fmla="*/ 4620115 w 6034700"/>
                <a:gd name="connsiteY138" fmla="*/ 742462 h 2352431"/>
                <a:gd name="connsiteX139" fmla="*/ 4588854 w 6034700"/>
                <a:gd name="connsiteY139" fmla="*/ 695569 h 2352431"/>
                <a:gd name="connsiteX140" fmla="*/ 4565407 w 6034700"/>
                <a:gd name="connsiteY140" fmla="*/ 648677 h 2352431"/>
                <a:gd name="connsiteX141" fmla="*/ 4534146 w 6034700"/>
                <a:gd name="connsiteY141" fmla="*/ 601785 h 2352431"/>
                <a:gd name="connsiteX142" fmla="*/ 4495069 w 6034700"/>
                <a:gd name="connsiteY142" fmla="*/ 531446 h 2352431"/>
                <a:gd name="connsiteX143" fmla="*/ 4455992 w 6034700"/>
                <a:gd name="connsiteY143" fmla="*/ 461108 h 2352431"/>
                <a:gd name="connsiteX144" fmla="*/ 4424731 w 6034700"/>
                <a:gd name="connsiteY144" fmla="*/ 382954 h 2352431"/>
                <a:gd name="connsiteX145" fmla="*/ 4409100 w 6034700"/>
                <a:gd name="connsiteY145" fmla="*/ 328246 h 2352431"/>
                <a:gd name="connsiteX146" fmla="*/ 4393469 w 6034700"/>
                <a:gd name="connsiteY146" fmla="*/ 304800 h 2352431"/>
                <a:gd name="connsiteX147" fmla="*/ 4346577 w 6034700"/>
                <a:gd name="connsiteY147" fmla="*/ 234462 h 2352431"/>
                <a:gd name="connsiteX148" fmla="*/ 4315315 w 6034700"/>
                <a:gd name="connsiteY148" fmla="*/ 187569 h 2352431"/>
                <a:gd name="connsiteX149" fmla="*/ 4276238 w 6034700"/>
                <a:gd name="connsiteY149" fmla="*/ 140677 h 2352431"/>
                <a:gd name="connsiteX150" fmla="*/ 4198084 w 6034700"/>
                <a:gd name="connsiteY150" fmla="*/ 85969 h 2352431"/>
                <a:gd name="connsiteX151" fmla="*/ 4151192 w 6034700"/>
                <a:gd name="connsiteY151" fmla="*/ 62523 h 2352431"/>
                <a:gd name="connsiteX152" fmla="*/ 4088669 w 6034700"/>
                <a:gd name="connsiteY152" fmla="*/ 31262 h 2352431"/>
                <a:gd name="connsiteX153" fmla="*/ 3979254 w 6034700"/>
                <a:gd name="connsiteY153" fmla="*/ 0 h 2352431"/>
                <a:gd name="connsiteX154" fmla="*/ 3510331 w 6034700"/>
                <a:gd name="connsiteY154" fmla="*/ 7816 h 2352431"/>
                <a:gd name="connsiteX155" fmla="*/ 3463438 w 6034700"/>
                <a:gd name="connsiteY155" fmla="*/ 15631 h 2352431"/>
                <a:gd name="connsiteX156" fmla="*/ 3377469 w 6034700"/>
                <a:gd name="connsiteY156" fmla="*/ 23446 h 2352431"/>
                <a:gd name="connsiteX157" fmla="*/ 3322761 w 6034700"/>
                <a:gd name="connsiteY157" fmla="*/ 39077 h 2352431"/>
                <a:gd name="connsiteX158" fmla="*/ 3275869 w 6034700"/>
                <a:gd name="connsiteY158" fmla="*/ 54708 h 2352431"/>
                <a:gd name="connsiteX159" fmla="*/ 3252423 w 6034700"/>
                <a:gd name="connsiteY159" fmla="*/ 62523 h 2352431"/>
                <a:gd name="connsiteX160" fmla="*/ 3197715 w 6034700"/>
                <a:gd name="connsiteY160" fmla="*/ 85969 h 2352431"/>
                <a:gd name="connsiteX161" fmla="*/ 3127377 w 6034700"/>
                <a:gd name="connsiteY161" fmla="*/ 109416 h 2352431"/>
                <a:gd name="connsiteX162" fmla="*/ 3103931 w 6034700"/>
                <a:gd name="connsiteY162" fmla="*/ 117231 h 2352431"/>
                <a:gd name="connsiteX163" fmla="*/ 3072669 w 6034700"/>
                <a:gd name="connsiteY163" fmla="*/ 125046 h 2352431"/>
                <a:gd name="connsiteX164" fmla="*/ 3025777 w 6034700"/>
                <a:gd name="connsiteY164" fmla="*/ 140677 h 2352431"/>
                <a:gd name="connsiteX165" fmla="*/ 2947623 w 6034700"/>
                <a:gd name="connsiteY165" fmla="*/ 164123 h 2352431"/>
                <a:gd name="connsiteX166" fmla="*/ 2924177 w 6034700"/>
                <a:gd name="connsiteY166" fmla="*/ 171939 h 2352431"/>
                <a:gd name="connsiteX167" fmla="*/ 2900731 w 6034700"/>
                <a:gd name="connsiteY167" fmla="*/ 187569 h 2352431"/>
                <a:gd name="connsiteX168" fmla="*/ 2846023 w 6034700"/>
                <a:gd name="connsiteY168" fmla="*/ 203200 h 2352431"/>
                <a:gd name="connsiteX169" fmla="*/ 2822577 w 6034700"/>
                <a:gd name="connsiteY169" fmla="*/ 218831 h 2352431"/>
                <a:gd name="connsiteX170" fmla="*/ 2791315 w 6034700"/>
                <a:gd name="connsiteY170" fmla="*/ 226646 h 2352431"/>
                <a:gd name="connsiteX171" fmla="*/ 2767869 w 6034700"/>
                <a:gd name="connsiteY171" fmla="*/ 234462 h 2352431"/>
                <a:gd name="connsiteX172" fmla="*/ 2736607 w 6034700"/>
                <a:gd name="connsiteY172" fmla="*/ 242277 h 2352431"/>
                <a:gd name="connsiteX173" fmla="*/ 2681900 w 6034700"/>
                <a:gd name="connsiteY173" fmla="*/ 257908 h 2352431"/>
                <a:gd name="connsiteX174" fmla="*/ 2642823 w 6034700"/>
                <a:gd name="connsiteY174" fmla="*/ 265723 h 2352431"/>
                <a:gd name="connsiteX175" fmla="*/ 2619377 w 6034700"/>
                <a:gd name="connsiteY175" fmla="*/ 273539 h 2352431"/>
                <a:gd name="connsiteX176" fmla="*/ 2572484 w 6034700"/>
                <a:gd name="connsiteY176" fmla="*/ 281354 h 2352431"/>
                <a:gd name="connsiteX177" fmla="*/ 2549038 w 6034700"/>
                <a:gd name="connsiteY177" fmla="*/ 289169 h 2352431"/>
                <a:gd name="connsiteX178" fmla="*/ 2478700 w 6034700"/>
                <a:gd name="connsiteY178" fmla="*/ 304800 h 2352431"/>
                <a:gd name="connsiteX179" fmla="*/ 2416177 w 6034700"/>
                <a:gd name="connsiteY179" fmla="*/ 328246 h 2352431"/>
                <a:gd name="connsiteX180" fmla="*/ 2392731 w 6034700"/>
                <a:gd name="connsiteY180" fmla="*/ 343877 h 2352431"/>
                <a:gd name="connsiteX181" fmla="*/ 2338023 w 6034700"/>
                <a:gd name="connsiteY181" fmla="*/ 351692 h 2352431"/>
                <a:gd name="connsiteX182" fmla="*/ 2275500 w 6034700"/>
                <a:gd name="connsiteY182" fmla="*/ 367323 h 2352431"/>
                <a:gd name="connsiteX183" fmla="*/ 2166084 w 6034700"/>
                <a:gd name="connsiteY183" fmla="*/ 382954 h 2352431"/>
                <a:gd name="connsiteX184" fmla="*/ 2111377 w 6034700"/>
                <a:gd name="connsiteY184" fmla="*/ 398585 h 2352431"/>
                <a:gd name="connsiteX185" fmla="*/ 2001961 w 6034700"/>
                <a:gd name="connsiteY185" fmla="*/ 429846 h 2352431"/>
                <a:gd name="connsiteX186" fmla="*/ 1955069 w 6034700"/>
                <a:gd name="connsiteY186" fmla="*/ 445477 h 2352431"/>
                <a:gd name="connsiteX187" fmla="*/ 1923807 w 6034700"/>
                <a:gd name="connsiteY187" fmla="*/ 453292 h 2352431"/>
                <a:gd name="connsiteX188" fmla="*/ 1900361 w 6034700"/>
                <a:gd name="connsiteY188" fmla="*/ 461108 h 2352431"/>
                <a:gd name="connsiteX189" fmla="*/ 1830023 w 6034700"/>
                <a:gd name="connsiteY189" fmla="*/ 468923 h 2352431"/>
                <a:gd name="connsiteX190" fmla="*/ 1736238 w 6034700"/>
                <a:gd name="connsiteY190" fmla="*/ 484554 h 2352431"/>
                <a:gd name="connsiteX191" fmla="*/ 1478331 w 6034700"/>
                <a:gd name="connsiteY191" fmla="*/ 508000 h 2352431"/>
                <a:gd name="connsiteX192" fmla="*/ 1400177 w 6034700"/>
                <a:gd name="connsiteY192" fmla="*/ 523631 h 2352431"/>
                <a:gd name="connsiteX193" fmla="*/ 1368915 w 6034700"/>
                <a:gd name="connsiteY193" fmla="*/ 531446 h 2352431"/>
                <a:gd name="connsiteX194" fmla="*/ 1142268 w 6034700"/>
                <a:gd name="connsiteY194" fmla="*/ 586154 h 2352431"/>
                <a:gd name="connsiteX195" fmla="*/ 431068 w 6034700"/>
                <a:gd name="connsiteY195"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25100 w 6034700"/>
                <a:gd name="connsiteY122" fmla="*/ 1219200 h 2352431"/>
                <a:gd name="connsiteX123" fmla="*/ 5378207 w 6034700"/>
                <a:gd name="connsiteY123" fmla="*/ 1187939 h 2352431"/>
                <a:gd name="connsiteX124" fmla="*/ 5323500 w 6034700"/>
                <a:gd name="connsiteY124" fmla="*/ 1164492 h 2352431"/>
                <a:gd name="connsiteX125" fmla="*/ 5221900 w 6034700"/>
                <a:gd name="connsiteY125" fmla="*/ 1117600 h 2352431"/>
                <a:gd name="connsiteX126" fmla="*/ 5175007 w 6034700"/>
                <a:gd name="connsiteY126" fmla="*/ 1094154 h 2352431"/>
                <a:gd name="connsiteX127" fmla="*/ 5120300 w 6034700"/>
                <a:gd name="connsiteY127" fmla="*/ 1070708 h 2352431"/>
                <a:gd name="connsiteX128" fmla="*/ 5065592 w 6034700"/>
                <a:gd name="connsiteY128" fmla="*/ 1047262 h 2352431"/>
                <a:gd name="connsiteX129" fmla="*/ 5010884 w 6034700"/>
                <a:gd name="connsiteY129" fmla="*/ 1023816 h 2352431"/>
                <a:gd name="connsiteX130" fmla="*/ 4963992 w 6034700"/>
                <a:gd name="connsiteY130" fmla="*/ 1000369 h 2352431"/>
                <a:gd name="connsiteX131" fmla="*/ 4917100 w 6034700"/>
                <a:gd name="connsiteY131" fmla="*/ 976923 h 2352431"/>
                <a:gd name="connsiteX132" fmla="*/ 4862392 w 6034700"/>
                <a:gd name="connsiteY132" fmla="*/ 945662 h 2352431"/>
                <a:gd name="connsiteX133" fmla="*/ 4807684 w 6034700"/>
                <a:gd name="connsiteY133" fmla="*/ 922216 h 2352431"/>
                <a:gd name="connsiteX134" fmla="*/ 4737346 w 6034700"/>
                <a:gd name="connsiteY134" fmla="*/ 875323 h 2352431"/>
                <a:gd name="connsiteX135" fmla="*/ 4690454 w 6034700"/>
                <a:gd name="connsiteY135" fmla="*/ 836246 h 2352431"/>
                <a:gd name="connsiteX136" fmla="*/ 4651377 w 6034700"/>
                <a:gd name="connsiteY136" fmla="*/ 789354 h 2352431"/>
                <a:gd name="connsiteX137" fmla="*/ 4620115 w 6034700"/>
                <a:gd name="connsiteY137" fmla="*/ 742462 h 2352431"/>
                <a:gd name="connsiteX138" fmla="*/ 4588854 w 6034700"/>
                <a:gd name="connsiteY138" fmla="*/ 695569 h 2352431"/>
                <a:gd name="connsiteX139" fmla="*/ 4565407 w 6034700"/>
                <a:gd name="connsiteY139" fmla="*/ 648677 h 2352431"/>
                <a:gd name="connsiteX140" fmla="*/ 4534146 w 6034700"/>
                <a:gd name="connsiteY140" fmla="*/ 601785 h 2352431"/>
                <a:gd name="connsiteX141" fmla="*/ 4495069 w 6034700"/>
                <a:gd name="connsiteY141" fmla="*/ 531446 h 2352431"/>
                <a:gd name="connsiteX142" fmla="*/ 4455992 w 6034700"/>
                <a:gd name="connsiteY142" fmla="*/ 461108 h 2352431"/>
                <a:gd name="connsiteX143" fmla="*/ 4424731 w 6034700"/>
                <a:gd name="connsiteY143" fmla="*/ 382954 h 2352431"/>
                <a:gd name="connsiteX144" fmla="*/ 4409100 w 6034700"/>
                <a:gd name="connsiteY144" fmla="*/ 328246 h 2352431"/>
                <a:gd name="connsiteX145" fmla="*/ 4393469 w 6034700"/>
                <a:gd name="connsiteY145" fmla="*/ 304800 h 2352431"/>
                <a:gd name="connsiteX146" fmla="*/ 4346577 w 6034700"/>
                <a:gd name="connsiteY146" fmla="*/ 234462 h 2352431"/>
                <a:gd name="connsiteX147" fmla="*/ 4315315 w 6034700"/>
                <a:gd name="connsiteY147" fmla="*/ 187569 h 2352431"/>
                <a:gd name="connsiteX148" fmla="*/ 4276238 w 6034700"/>
                <a:gd name="connsiteY148" fmla="*/ 140677 h 2352431"/>
                <a:gd name="connsiteX149" fmla="*/ 4198084 w 6034700"/>
                <a:gd name="connsiteY149" fmla="*/ 85969 h 2352431"/>
                <a:gd name="connsiteX150" fmla="*/ 4151192 w 6034700"/>
                <a:gd name="connsiteY150" fmla="*/ 62523 h 2352431"/>
                <a:gd name="connsiteX151" fmla="*/ 4088669 w 6034700"/>
                <a:gd name="connsiteY151" fmla="*/ 31262 h 2352431"/>
                <a:gd name="connsiteX152" fmla="*/ 3979254 w 6034700"/>
                <a:gd name="connsiteY152" fmla="*/ 0 h 2352431"/>
                <a:gd name="connsiteX153" fmla="*/ 3510331 w 6034700"/>
                <a:gd name="connsiteY153" fmla="*/ 7816 h 2352431"/>
                <a:gd name="connsiteX154" fmla="*/ 3463438 w 6034700"/>
                <a:gd name="connsiteY154" fmla="*/ 15631 h 2352431"/>
                <a:gd name="connsiteX155" fmla="*/ 3377469 w 6034700"/>
                <a:gd name="connsiteY155" fmla="*/ 23446 h 2352431"/>
                <a:gd name="connsiteX156" fmla="*/ 3322761 w 6034700"/>
                <a:gd name="connsiteY156" fmla="*/ 39077 h 2352431"/>
                <a:gd name="connsiteX157" fmla="*/ 3275869 w 6034700"/>
                <a:gd name="connsiteY157" fmla="*/ 54708 h 2352431"/>
                <a:gd name="connsiteX158" fmla="*/ 3252423 w 6034700"/>
                <a:gd name="connsiteY158" fmla="*/ 62523 h 2352431"/>
                <a:gd name="connsiteX159" fmla="*/ 3197715 w 6034700"/>
                <a:gd name="connsiteY159" fmla="*/ 85969 h 2352431"/>
                <a:gd name="connsiteX160" fmla="*/ 3127377 w 6034700"/>
                <a:gd name="connsiteY160" fmla="*/ 109416 h 2352431"/>
                <a:gd name="connsiteX161" fmla="*/ 3103931 w 6034700"/>
                <a:gd name="connsiteY161" fmla="*/ 117231 h 2352431"/>
                <a:gd name="connsiteX162" fmla="*/ 3072669 w 6034700"/>
                <a:gd name="connsiteY162" fmla="*/ 125046 h 2352431"/>
                <a:gd name="connsiteX163" fmla="*/ 3025777 w 6034700"/>
                <a:gd name="connsiteY163" fmla="*/ 140677 h 2352431"/>
                <a:gd name="connsiteX164" fmla="*/ 2947623 w 6034700"/>
                <a:gd name="connsiteY164" fmla="*/ 164123 h 2352431"/>
                <a:gd name="connsiteX165" fmla="*/ 2924177 w 6034700"/>
                <a:gd name="connsiteY165" fmla="*/ 171939 h 2352431"/>
                <a:gd name="connsiteX166" fmla="*/ 2900731 w 6034700"/>
                <a:gd name="connsiteY166" fmla="*/ 187569 h 2352431"/>
                <a:gd name="connsiteX167" fmla="*/ 2846023 w 6034700"/>
                <a:gd name="connsiteY167" fmla="*/ 203200 h 2352431"/>
                <a:gd name="connsiteX168" fmla="*/ 2822577 w 6034700"/>
                <a:gd name="connsiteY168" fmla="*/ 218831 h 2352431"/>
                <a:gd name="connsiteX169" fmla="*/ 2791315 w 6034700"/>
                <a:gd name="connsiteY169" fmla="*/ 226646 h 2352431"/>
                <a:gd name="connsiteX170" fmla="*/ 2767869 w 6034700"/>
                <a:gd name="connsiteY170" fmla="*/ 234462 h 2352431"/>
                <a:gd name="connsiteX171" fmla="*/ 2736607 w 6034700"/>
                <a:gd name="connsiteY171" fmla="*/ 242277 h 2352431"/>
                <a:gd name="connsiteX172" fmla="*/ 2681900 w 6034700"/>
                <a:gd name="connsiteY172" fmla="*/ 257908 h 2352431"/>
                <a:gd name="connsiteX173" fmla="*/ 2642823 w 6034700"/>
                <a:gd name="connsiteY173" fmla="*/ 265723 h 2352431"/>
                <a:gd name="connsiteX174" fmla="*/ 2619377 w 6034700"/>
                <a:gd name="connsiteY174" fmla="*/ 273539 h 2352431"/>
                <a:gd name="connsiteX175" fmla="*/ 2572484 w 6034700"/>
                <a:gd name="connsiteY175" fmla="*/ 281354 h 2352431"/>
                <a:gd name="connsiteX176" fmla="*/ 2549038 w 6034700"/>
                <a:gd name="connsiteY176" fmla="*/ 289169 h 2352431"/>
                <a:gd name="connsiteX177" fmla="*/ 2478700 w 6034700"/>
                <a:gd name="connsiteY177" fmla="*/ 304800 h 2352431"/>
                <a:gd name="connsiteX178" fmla="*/ 2416177 w 6034700"/>
                <a:gd name="connsiteY178" fmla="*/ 328246 h 2352431"/>
                <a:gd name="connsiteX179" fmla="*/ 2392731 w 6034700"/>
                <a:gd name="connsiteY179" fmla="*/ 343877 h 2352431"/>
                <a:gd name="connsiteX180" fmla="*/ 2338023 w 6034700"/>
                <a:gd name="connsiteY180" fmla="*/ 351692 h 2352431"/>
                <a:gd name="connsiteX181" fmla="*/ 2275500 w 6034700"/>
                <a:gd name="connsiteY181" fmla="*/ 367323 h 2352431"/>
                <a:gd name="connsiteX182" fmla="*/ 2166084 w 6034700"/>
                <a:gd name="connsiteY182" fmla="*/ 382954 h 2352431"/>
                <a:gd name="connsiteX183" fmla="*/ 2111377 w 6034700"/>
                <a:gd name="connsiteY183" fmla="*/ 398585 h 2352431"/>
                <a:gd name="connsiteX184" fmla="*/ 2001961 w 6034700"/>
                <a:gd name="connsiteY184" fmla="*/ 429846 h 2352431"/>
                <a:gd name="connsiteX185" fmla="*/ 1955069 w 6034700"/>
                <a:gd name="connsiteY185" fmla="*/ 445477 h 2352431"/>
                <a:gd name="connsiteX186" fmla="*/ 1923807 w 6034700"/>
                <a:gd name="connsiteY186" fmla="*/ 453292 h 2352431"/>
                <a:gd name="connsiteX187" fmla="*/ 1900361 w 6034700"/>
                <a:gd name="connsiteY187" fmla="*/ 461108 h 2352431"/>
                <a:gd name="connsiteX188" fmla="*/ 1830023 w 6034700"/>
                <a:gd name="connsiteY188" fmla="*/ 468923 h 2352431"/>
                <a:gd name="connsiteX189" fmla="*/ 1736238 w 6034700"/>
                <a:gd name="connsiteY189" fmla="*/ 484554 h 2352431"/>
                <a:gd name="connsiteX190" fmla="*/ 1478331 w 6034700"/>
                <a:gd name="connsiteY190" fmla="*/ 508000 h 2352431"/>
                <a:gd name="connsiteX191" fmla="*/ 1400177 w 6034700"/>
                <a:gd name="connsiteY191" fmla="*/ 523631 h 2352431"/>
                <a:gd name="connsiteX192" fmla="*/ 1368915 w 6034700"/>
                <a:gd name="connsiteY192" fmla="*/ 531446 h 2352431"/>
                <a:gd name="connsiteX193" fmla="*/ 1142268 w 6034700"/>
                <a:gd name="connsiteY193" fmla="*/ 586154 h 2352431"/>
                <a:gd name="connsiteX194" fmla="*/ 431068 w 6034700"/>
                <a:gd name="connsiteY194"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65777 w 6034700"/>
                <a:gd name="connsiteY119" fmla="*/ 1289539 h 2352431"/>
                <a:gd name="connsiteX120" fmla="*/ 5495438 w 6034700"/>
                <a:gd name="connsiteY120" fmla="*/ 1250462 h 2352431"/>
                <a:gd name="connsiteX121" fmla="*/ 5425100 w 6034700"/>
                <a:gd name="connsiteY121" fmla="*/ 1219200 h 2352431"/>
                <a:gd name="connsiteX122" fmla="*/ 5378207 w 6034700"/>
                <a:gd name="connsiteY122" fmla="*/ 1187939 h 2352431"/>
                <a:gd name="connsiteX123" fmla="*/ 5323500 w 6034700"/>
                <a:gd name="connsiteY123" fmla="*/ 1164492 h 2352431"/>
                <a:gd name="connsiteX124" fmla="*/ 5221900 w 6034700"/>
                <a:gd name="connsiteY124" fmla="*/ 1117600 h 2352431"/>
                <a:gd name="connsiteX125" fmla="*/ 5175007 w 6034700"/>
                <a:gd name="connsiteY125" fmla="*/ 1094154 h 2352431"/>
                <a:gd name="connsiteX126" fmla="*/ 5120300 w 6034700"/>
                <a:gd name="connsiteY126" fmla="*/ 1070708 h 2352431"/>
                <a:gd name="connsiteX127" fmla="*/ 5065592 w 6034700"/>
                <a:gd name="connsiteY127" fmla="*/ 1047262 h 2352431"/>
                <a:gd name="connsiteX128" fmla="*/ 5010884 w 6034700"/>
                <a:gd name="connsiteY128" fmla="*/ 1023816 h 2352431"/>
                <a:gd name="connsiteX129" fmla="*/ 4963992 w 6034700"/>
                <a:gd name="connsiteY129" fmla="*/ 1000369 h 2352431"/>
                <a:gd name="connsiteX130" fmla="*/ 4917100 w 6034700"/>
                <a:gd name="connsiteY130" fmla="*/ 976923 h 2352431"/>
                <a:gd name="connsiteX131" fmla="*/ 4862392 w 6034700"/>
                <a:gd name="connsiteY131" fmla="*/ 945662 h 2352431"/>
                <a:gd name="connsiteX132" fmla="*/ 4807684 w 6034700"/>
                <a:gd name="connsiteY132" fmla="*/ 922216 h 2352431"/>
                <a:gd name="connsiteX133" fmla="*/ 4737346 w 6034700"/>
                <a:gd name="connsiteY133" fmla="*/ 875323 h 2352431"/>
                <a:gd name="connsiteX134" fmla="*/ 4690454 w 6034700"/>
                <a:gd name="connsiteY134" fmla="*/ 836246 h 2352431"/>
                <a:gd name="connsiteX135" fmla="*/ 4651377 w 6034700"/>
                <a:gd name="connsiteY135" fmla="*/ 789354 h 2352431"/>
                <a:gd name="connsiteX136" fmla="*/ 4620115 w 6034700"/>
                <a:gd name="connsiteY136" fmla="*/ 742462 h 2352431"/>
                <a:gd name="connsiteX137" fmla="*/ 4588854 w 6034700"/>
                <a:gd name="connsiteY137" fmla="*/ 695569 h 2352431"/>
                <a:gd name="connsiteX138" fmla="*/ 4565407 w 6034700"/>
                <a:gd name="connsiteY138" fmla="*/ 648677 h 2352431"/>
                <a:gd name="connsiteX139" fmla="*/ 4534146 w 6034700"/>
                <a:gd name="connsiteY139" fmla="*/ 601785 h 2352431"/>
                <a:gd name="connsiteX140" fmla="*/ 4495069 w 6034700"/>
                <a:gd name="connsiteY140" fmla="*/ 531446 h 2352431"/>
                <a:gd name="connsiteX141" fmla="*/ 4455992 w 6034700"/>
                <a:gd name="connsiteY141" fmla="*/ 461108 h 2352431"/>
                <a:gd name="connsiteX142" fmla="*/ 4424731 w 6034700"/>
                <a:gd name="connsiteY142" fmla="*/ 382954 h 2352431"/>
                <a:gd name="connsiteX143" fmla="*/ 4409100 w 6034700"/>
                <a:gd name="connsiteY143" fmla="*/ 328246 h 2352431"/>
                <a:gd name="connsiteX144" fmla="*/ 4393469 w 6034700"/>
                <a:gd name="connsiteY144" fmla="*/ 304800 h 2352431"/>
                <a:gd name="connsiteX145" fmla="*/ 4346577 w 6034700"/>
                <a:gd name="connsiteY145" fmla="*/ 234462 h 2352431"/>
                <a:gd name="connsiteX146" fmla="*/ 4315315 w 6034700"/>
                <a:gd name="connsiteY146" fmla="*/ 187569 h 2352431"/>
                <a:gd name="connsiteX147" fmla="*/ 4276238 w 6034700"/>
                <a:gd name="connsiteY147" fmla="*/ 140677 h 2352431"/>
                <a:gd name="connsiteX148" fmla="*/ 4198084 w 6034700"/>
                <a:gd name="connsiteY148" fmla="*/ 85969 h 2352431"/>
                <a:gd name="connsiteX149" fmla="*/ 4151192 w 6034700"/>
                <a:gd name="connsiteY149" fmla="*/ 62523 h 2352431"/>
                <a:gd name="connsiteX150" fmla="*/ 4088669 w 6034700"/>
                <a:gd name="connsiteY150" fmla="*/ 31262 h 2352431"/>
                <a:gd name="connsiteX151" fmla="*/ 3979254 w 6034700"/>
                <a:gd name="connsiteY151" fmla="*/ 0 h 2352431"/>
                <a:gd name="connsiteX152" fmla="*/ 3510331 w 6034700"/>
                <a:gd name="connsiteY152" fmla="*/ 7816 h 2352431"/>
                <a:gd name="connsiteX153" fmla="*/ 3463438 w 6034700"/>
                <a:gd name="connsiteY153" fmla="*/ 15631 h 2352431"/>
                <a:gd name="connsiteX154" fmla="*/ 3377469 w 6034700"/>
                <a:gd name="connsiteY154" fmla="*/ 23446 h 2352431"/>
                <a:gd name="connsiteX155" fmla="*/ 3322761 w 6034700"/>
                <a:gd name="connsiteY155" fmla="*/ 39077 h 2352431"/>
                <a:gd name="connsiteX156" fmla="*/ 3275869 w 6034700"/>
                <a:gd name="connsiteY156" fmla="*/ 54708 h 2352431"/>
                <a:gd name="connsiteX157" fmla="*/ 3252423 w 6034700"/>
                <a:gd name="connsiteY157" fmla="*/ 62523 h 2352431"/>
                <a:gd name="connsiteX158" fmla="*/ 3197715 w 6034700"/>
                <a:gd name="connsiteY158" fmla="*/ 85969 h 2352431"/>
                <a:gd name="connsiteX159" fmla="*/ 3127377 w 6034700"/>
                <a:gd name="connsiteY159" fmla="*/ 109416 h 2352431"/>
                <a:gd name="connsiteX160" fmla="*/ 3103931 w 6034700"/>
                <a:gd name="connsiteY160" fmla="*/ 117231 h 2352431"/>
                <a:gd name="connsiteX161" fmla="*/ 3072669 w 6034700"/>
                <a:gd name="connsiteY161" fmla="*/ 125046 h 2352431"/>
                <a:gd name="connsiteX162" fmla="*/ 3025777 w 6034700"/>
                <a:gd name="connsiteY162" fmla="*/ 140677 h 2352431"/>
                <a:gd name="connsiteX163" fmla="*/ 2947623 w 6034700"/>
                <a:gd name="connsiteY163" fmla="*/ 164123 h 2352431"/>
                <a:gd name="connsiteX164" fmla="*/ 2924177 w 6034700"/>
                <a:gd name="connsiteY164" fmla="*/ 171939 h 2352431"/>
                <a:gd name="connsiteX165" fmla="*/ 2900731 w 6034700"/>
                <a:gd name="connsiteY165" fmla="*/ 187569 h 2352431"/>
                <a:gd name="connsiteX166" fmla="*/ 2846023 w 6034700"/>
                <a:gd name="connsiteY166" fmla="*/ 203200 h 2352431"/>
                <a:gd name="connsiteX167" fmla="*/ 2822577 w 6034700"/>
                <a:gd name="connsiteY167" fmla="*/ 218831 h 2352431"/>
                <a:gd name="connsiteX168" fmla="*/ 2791315 w 6034700"/>
                <a:gd name="connsiteY168" fmla="*/ 226646 h 2352431"/>
                <a:gd name="connsiteX169" fmla="*/ 2767869 w 6034700"/>
                <a:gd name="connsiteY169" fmla="*/ 234462 h 2352431"/>
                <a:gd name="connsiteX170" fmla="*/ 2736607 w 6034700"/>
                <a:gd name="connsiteY170" fmla="*/ 242277 h 2352431"/>
                <a:gd name="connsiteX171" fmla="*/ 2681900 w 6034700"/>
                <a:gd name="connsiteY171" fmla="*/ 257908 h 2352431"/>
                <a:gd name="connsiteX172" fmla="*/ 2642823 w 6034700"/>
                <a:gd name="connsiteY172" fmla="*/ 265723 h 2352431"/>
                <a:gd name="connsiteX173" fmla="*/ 2619377 w 6034700"/>
                <a:gd name="connsiteY173" fmla="*/ 273539 h 2352431"/>
                <a:gd name="connsiteX174" fmla="*/ 2572484 w 6034700"/>
                <a:gd name="connsiteY174" fmla="*/ 281354 h 2352431"/>
                <a:gd name="connsiteX175" fmla="*/ 2549038 w 6034700"/>
                <a:gd name="connsiteY175" fmla="*/ 289169 h 2352431"/>
                <a:gd name="connsiteX176" fmla="*/ 2478700 w 6034700"/>
                <a:gd name="connsiteY176" fmla="*/ 304800 h 2352431"/>
                <a:gd name="connsiteX177" fmla="*/ 2416177 w 6034700"/>
                <a:gd name="connsiteY177" fmla="*/ 328246 h 2352431"/>
                <a:gd name="connsiteX178" fmla="*/ 2392731 w 6034700"/>
                <a:gd name="connsiteY178" fmla="*/ 343877 h 2352431"/>
                <a:gd name="connsiteX179" fmla="*/ 2338023 w 6034700"/>
                <a:gd name="connsiteY179" fmla="*/ 351692 h 2352431"/>
                <a:gd name="connsiteX180" fmla="*/ 2275500 w 6034700"/>
                <a:gd name="connsiteY180" fmla="*/ 367323 h 2352431"/>
                <a:gd name="connsiteX181" fmla="*/ 2166084 w 6034700"/>
                <a:gd name="connsiteY181" fmla="*/ 382954 h 2352431"/>
                <a:gd name="connsiteX182" fmla="*/ 2111377 w 6034700"/>
                <a:gd name="connsiteY182" fmla="*/ 398585 h 2352431"/>
                <a:gd name="connsiteX183" fmla="*/ 2001961 w 6034700"/>
                <a:gd name="connsiteY183" fmla="*/ 429846 h 2352431"/>
                <a:gd name="connsiteX184" fmla="*/ 1955069 w 6034700"/>
                <a:gd name="connsiteY184" fmla="*/ 445477 h 2352431"/>
                <a:gd name="connsiteX185" fmla="*/ 1923807 w 6034700"/>
                <a:gd name="connsiteY185" fmla="*/ 453292 h 2352431"/>
                <a:gd name="connsiteX186" fmla="*/ 1900361 w 6034700"/>
                <a:gd name="connsiteY186" fmla="*/ 461108 h 2352431"/>
                <a:gd name="connsiteX187" fmla="*/ 1830023 w 6034700"/>
                <a:gd name="connsiteY187" fmla="*/ 468923 h 2352431"/>
                <a:gd name="connsiteX188" fmla="*/ 1736238 w 6034700"/>
                <a:gd name="connsiteY188" fmla="*/ 484554 h 2352431"/>
                <a:gd name="connsiteX189" fmla="*/ 1478331 w 6034700"/>
                <a:gd name="connsiteY189" fmla="*/ 508000 h 2352431"/>
                <a:gd name="connsiteX190" fmla="*/ 1400177 w 6034700"/>
                <a:gd name="connsiteY190" fmla="*/ 523631 h 2352431"/>
                <a:gd name="connsiteX191" fmla="*/ 1368915 w 6034700"/>
                <a:gd name="connsiteY191" fmla="*/ 531446 h 2352431"/>
                <a:gd name="connsiteX192" fmla="*/ 1142268 w 6034700"/>
                <a:gd name="connsiteY192" fmla="*/ 586154 h 2352431"/>
                <a:gd name="connsiteX193" fmla="*/ 431068 w 6034700"/>
                <a:gd name="connsiteY193"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28300 w 6034700"/>
                <a:gd name="connsiteY117" fmla="*/ 1312985 h 2352431"/>
                <a:gd name="connsiteX118" fmla="*/ 5565777 w 6034700"/>
                <a:gd name="connsiteY118" fmla="*/ 1289539 h 2352431"/>
                <a:gd name="connsiteX119" fmla="*/ 5495438 w 6034700"/>
                <a:gd name="connsiteY119" fmla="*/ 1250462 h 2352431"/>
                <a:gd name="connsiteX120" fmla="*/ 5425100 w 6034700"/>
                <a:gd name="connsiteY120" fmla="*/ 1219200 h 2352431"/>
                <a:gd name="connsiteX121" fmla="*/ 5378207 w 6034700"/>
                <a:gd name="connsiteY121" fmla="*/ 1187939 h 2352431"/>
                <a:gd name="connsiteX122" fmla="*/ 5323500 w 6034700"/>
                <a:gd name="connsiteY122" fmla="*/ 1164492 h 2352431"/>
                <a:gd name="connsiteX123" fmla="*/ 5221900 w 6034700"/>
                <a:gd name="connsiteY123" fmla="*/ 1117600 h 2352431"/>
                <a:gd name="connsiteX124" fmla="*/ 5175007 w 6034700"/>
                <a:gd name="connsiteY124" fmla="*/ 1094154 h 2352431"/>
                <a:gd name="connsiteX125" fmla="*/ 5120300 w 6034700"/>
                <a:gd name="connsiteY125" fmla="*/ 1070708 h 2352431"/>
                <a:gd name="connsiteX126" fmla="*/ 5065592 w 6034700"/>
                <a:gd name="connsiteY126" fmla="*/ 1047262 h 2352431"/>
                <a:gd name="connsiteX127" fmla="*/ 5010884 w 6034700"/>
                <a:gd name="connsiteY127" fmla="*/ 1023816 h 2352431"/>
                <a:gd name="connsiteX128" fmla="*/ 4963992 w 6034700"/>
                <a:gd name="connsiteY128" fmla="*/ 1000369 h 2352431"/>
                <a:gd name="connsiteX129" fmla="*/ 4917100 w 6034700"/>
                <a:gd name="connsiteY129" fmla="*/ 976923 h 2352431"/>
                <a:gd name="connsiteX130" fmla="*/ 4862392 w 6034700"/>
                <a:gd name="connsiteY130" fmla="*/ 945662 h 2352431"/>
                <a:gd name="connsiteX131" fmla="*/ 4807684 w 6034700"/>
                <a:gd name="connsiteY131" fmla="*/ 922216 h 2352431"/>
                <a:gd name="connsiteX132" fmla="*/ 4737346 w 6034700"/>
                <a:gd name="connsiteY132" fmla="*/ 875323 h 2352431"/>
                <a:gd name="connsiteX133" fmla="*/ 4690454 w 6034700"/>
                <a:gd name="connsiteY133" fmla="*/ 836246 h 2352431"/>
                <a:gd name="connsiteX134" fmla="*/ 4651377 w 6034700"/>
                <a:gd name="connsiteY134" fmla="*/ 789354 h 2352431"/>
                <a:gd name="connsiteX135" fmla="*/ 4620115 w 6034700"/>
                <a:gd name="connsiteY135" fmla="*/ 742462 h 2352431"/>
                <a:gd name="connsiteX136" fmla="*/ 4588854 w 6034700"/>
                <a:gd name="connsiteY136" fmla="*/ 695569 h 2352431"/>
                <a:gd name="connsiteX137" fmla="*/ 4565407 w 6034700"/>
                <a:gd name="connsiteY137" fmla="*/ 648677 h 2352431"/>
                <a:gd name="connsiteX138" fmla="*/ 4534146 w 6034700"/>
                <a:gd name="connsiteY138" fmla="*/ 601785 h 2352431"/>
                <a:gd name="connsiteX139" fmla="*/ 4495069 w 6034700"/>
                <a:gd name="connsiteY139" fmla="*/ 531446 h 2352431"/>
                <a:gd name="connsiteX140" fmla="*/ 4455992 w 6034700"/>
                <a:gd name="connsiteY140" fmla="*/ 461108 h 2352431"/>
                <a:gd name="connsiteX141" fmla="*/ 4424731 w 6034700"/>
                <a:gd name="connsiteY141" fmla="*/ 382954 h 2352431"/>
                <a:gd name="connsiteX142" fmla="*/ 4409100 w 6034700"/>
                <a:gd name="connsiteY142" fmla="*/ 328246 h 2352431"/>
                <a:gd name="connsiteX143" fmla="*/ 4393469 w 6034700"/>
                <a:gd name="connsiteY143" fmla="*/ 304800 h 2352431"/>
                <a:gd name="connsiteX144" fmla="*/ 4346577 w 6034700"/>
                <a:gd name="connsiteY144" fmla="*/ 234462 h 2352431"/>
                <a:gd name="connsiteX145" fmla="*/ 4315315 w 6034700"/>
                <a:gd name="connsiteY145" fmla="*/ 187569 h 2352431"/>
                <a:gd name="connsiteX146" fmla="*/ 4276238 w 6034700"/>
                <a:gd name="connsiteY146" fmla="*/ 140677 h 2352431"/>
                <a:gd name="connsiteX147" fmla="*/ 4198084 w 6034700"/>
                <a:gd name="connsiteY147" fmla="*/ 85969 h 2352431"/>
                <a:gd name="connsiteX148" fmla="*/ 4151192 w 6034700"/>
                <a:gd name="connsiteY148" fmla="*/ 62523 h 2352431"/>
                <a:gd name="connsiteX149" fmla="*/ 4088669 w 6034700"/>
                <a:gd name="connsiteY149" fmla="*/ 31262 h 2352431"/>
                <a:gd name="connsiteX150" fmla="*/ 3979254 w 6034700"/>
                <a:gd name="connsiteY150" fmla="*/ 0 h 2352431"/>
                <a:gd name="connsiteX151" fmla="*/ 3510331 w 6034700"/>
                <a:gd name="connsiteY151" fmla="*/ 7816 h 2352431"/>
                <a:gd name="connsiteX152" fmla="*/ 3463438 w 6034700"/>
                <a:gd name="connsiteY152" fmla="*/ 15631 h 2352431"/>
                <a:gd name="connsiteX153" fmla="*/ 3377469 w 6034700"/>
                <a:gd name="connsiteY153" fmla="*/ 23446 h 2352431"/>
                <a:gd name="connsiteX154" fmla="*/ 3322761 w 6034700"/>
                <a:gd name="connsiteY154" fmla="*/ 39077 h 2352431"/>
                <a:gd name="connsiteX155" fmla="*/ 3275869 w 6034700"/>
                <a:gd name="connsiteY155" fmla="*/ 54708 h 2352431"/>
                <a:gd name="connsiteX156" fmla="*/ 3252423 w 6034700"/>
                <a:gd name="connsiteY156" fmla="*/ 62523 h 2352431"/>
                <a:gd name="connsiteX157" fmla="*/ 3197715 w 6034700"/>
                <a:gd name="connsiteY157" fmla="*/ 85969 h 2352431"/>
                <a:gd name="connsiteX158" fmla="*/ 3127377 w 6034700"/>
                <a:gd name="connsiteY158" fmla="*/ 109416 h 2352431"/>
                <a:gd name="connsiteX159" fmla="*/ 3103931 w 6034700"/>
                <a:gd name="connsiteY159" fmla="*/ 117231 h 2352431"/>
                <a:gd name="connsiteX160" fmla="*/ 3072669 w 6034700"/>
                <a:gd name="connsiteY160" fmla="*/ 125046 h 2352431"/>
                <a:gd name="connsiteX161" fmla="*/ 3025777 w 6034700"/>
                <a:gd name="connsiteY161" fmla="*/ 140677 h 2352431"/>
                <a:gd name="connsiteX162" fmla="*/ 2947623 w 6034700"/>
                <a:gd name="connsiteY162" fmla="*/ 164123 h 2352431"/>
                <a:gd name="connsiteX163" fmla="*/ 2924177 w 6034700"/>
                <a:gd name="connsiteY163" fmla="*/ 171939 h 2352431"/>
                <a:gd name="connsiteX164" fmla="*/ 2900731 w 6034700"/>
                <a:gd name="connsiteY164" fmla="*/ 187569 h 2352431"/>
                <a:gd name="connsiteX165" fmla="*/ 2846023 w 6034700"/>
                <a:gd name="connsiteY165" fmla="*/ 203200 h 2352431"/>
                <a:gd name="connsiteX166" fmla="*/ 2822577 w 6034700"/>
                <a:gd name="connsiteY166" fmla="*/ 218831 h 2352431"/>
                <a:gd name="connsiteX167" fmla="*/ 2791315 w 6034700"/>
                <a:gd name="connsiteY167" fmla="*/ 226646 h 2352431"/>
                <a:gd name="connsiteX168" fmla="*/ 2767869 w 6034700"/>
                <a:gd name="connsiteY168" fmla="*/ 234462 h 2352431"/>
                <a:gd name="connsiteX169" fmla="*/ 2736607 w 6034700"/>
                <a:gd name="connsiteY169" fmla="*/ 242277 h 2352431"/>
                <a:gd name="connsiteX170" fmla="*/ 2681900 w 6034700"/>
                <a:gd name="connsiteY170" fmla="*/ 257908 h 2352431"/>
                <a:gd name="connsiteX171" fmla="*/ 2642823 w 6034700"/>
                <a:gd name="connsiteY171" fmla="*/ 265723 h 2352431"/>
                <a:gd name="connsiteX172" fmla="*/ 2619377 w 6034700"/>
                <a:gd name="connsiteY172" fmla="*/ 273539 h 2352431"/>
                <a:gd name="connsiteX173" fmla="*/ 2572484 w 6034700"/>
                <a:gd name="connsiteY173" fmla="*/ 281354 h 2352431"/>
                <a:gd name="connsiteX174" fmla="*/ 2549038 w 6034700"/>
                <a:gd name="connsiteY174" fmla="*/ 289169 h 2352431"/>
                <a:gd name="connsiteX175" fmla="*/ 2478700 w 6034700"/>
                <a:gd name="connsiteY175" fmla="*/ 304800 h 2352431"/>
                <a:gd name="connsiteX176" fmla="*/ 2416177 w 6034700"/>
                <a:gd name="connsiteY176" fmla="*/ 328246 h 2352431"/>
                <a:gd name="connsiteX177" fmla="*/ 2392731 w 6034700"/>
                <a:gd name="connsiteY177" fmla="*/ 343877 h 2352431"/>
                <a:gd name="connsiteX178" fmla="*/ 2338023 w 6034700"/>
                <a:gd name="connsiteY178" fmla="*/ 351692 h 2352431"/>
                <a:gd name="connsiteX179" fmla="*/ 2275500 w 6034700"/>
                <a:gd name="connsiteY179" fmla="*/ 367323 h 2352431"/>
                <a:gd name="connsiteX180" fmla="*/ 2166084 w 6034700"/>
                <a:gd name="connsiteY180" fmla="*/ 382954 h 2352431"/>
                <a:gd name="connsiteX181" fmla="*/ 2111377 w 6034700"/>
                <a:gd name="connsiteY181" fmla="*/ 398585 h 2352431"/>
                <a:gd name="connsiteX182" fmla="*/ 2001961 w 6034700"/>
                <a:gd name="connsiteY182" fmla="*/ 429846 h 2352431"/>
                <a:gd name="connsiteX183" fmla="*/ 1955069 w 6034700"/>
                <a:gd name="connsiteY183" fmla="*/ 445477 h 2352431"/>
                <a:gd name="connsiteX184" fmla="*/ 1923807 w 6034700"/>
                <a:gd name="connsiteY184" fmla="*/ 453292 h 2352431"/>
                <a:gd name="connsiteX185" fmla="*/ 1900361 w 6034700"/>
                <a:gd name="connsiteY185" fmla="*/ 461108 h 2352431"/>
                <a:gd name="connsiteX186" fmla="*/ 1830023 w 6034700"/>
                <a:gd name="connsiteY186" fmla="*/ 468923 h 2352431"/>
                <a:gd name="connsiteX187" fmla="*/ 1736238 w 6034700"/>
                <a:gd name="connsiteY187" fmla="*/ 484554 h 2352431"/>
                <a:gd name="connsiteX188" fmla="*/ 1478331 w 6034700"/>
                <a:gd name="connsiteY188" fmla="*/ 508000 h 2352431"/>
                <a:gd name="connsiteX189" fmla="*/ 1400177 w 6034700"/>
                <a:gd name="connsiteY189" fmla="*/ 523631 h 2352431"/>
                <a:gd name="connsiteX190" fmla="*/ 1368915 w 6034700"/>
                <a:gd name="connsiteY190" fmla="*/ 531446 h 2352431"/>
                <a:gd name="connsiteX191" fmla="*/ 1142268 w 6034700"/>
                <a:gd name="connsiteY191" fmla="*/ 586154 h 2352431"/>
                <a:gd name="connsiteX192" fmla="*/ 431068 w 6034700"/>
                <a:gd name="connsiteY192"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06454 w 6034700"/>
                <a:gd name="connsiteY115" fmla="*/ 1344246 h 2352431"/>
                <a:gd name="connsiteX116" fmla="*/ 5628300 w 6034700"/>
                <a:gd name="connsiteY116" fmla="*/ 1312985 h 2352431"/>
                <a:gd name="connsiteX117" fmla="*/ 5565777 w 6034700"/>
                <a:gd name="connsiteY117" fmla="*/ 1289539 h 2352431"/>
                <a:gd name="connsiteX118" fmla="*/ 5495438 w 6034700"/>
                <a:gd name="connsiteY118" fmla="*/ 1250462 h 2352431"/>
                <a:gd name="connsiteX119" fmla="*/ 5425100 w 6034700"/>
                <a:gd name="connsiteY119" fmla="*/ 1219200 h 2352431"/>
                <a:gd name="connsiteX120" fmla="*/ 5378207 w 6034700"/>
                <a:gd name="connsiteY120" fmla="*/ 1187939 h 2352431"/>
                <a:gd name="connsiteX121" fmla="*/ 5323500 w 6034700"/>
                <a:gd name="connsiteY121" fmla="*/ 1164492 h 2352431"/>
                <a:gd name="connsiteX122" fmla="*/ 5221900 w 6034700"/>
                <a:gd name="connsiteY122" fmla="*/ 1117600 h 2352431"/>
                <a:gd name="connsiteX123" fmla="*/ 5175007 w 6034700"/>
                <a:gd name="connsiteY123" fmla="*/ 1094154 h 2352431"/>
                <a:gd name="connsiteX124" fmla="*/ 5120300 w 6034700"/>
                <a:gd name="connsiteY124" fmla="*/ 1070708 h 2352431"/>
                <a:gd name="connsiteX125" fmla="*/ 5065592 w 6034700"/>
                <a:gd name="connsiteY125" fmla="*/ 1047262 h 2352431"/>
                <a:gd name="connsiteX126" fmla="*/ 5010884 w 6034700"/>
                <a:gd name="connsiteY126" fmla="*/ 1023816 h 2352431"/>
                <a:gd name="connsiteX127" fmla="*/ 4963992 w 6034700"/>
                <a:gd name="connsiteY127" fmla="*/ 1000369 h 2352431"/>
                <a:gd name="connsiteX128" fmla="*/ 4917100 w 6034700"/>
                <a:gd name="connsiteY128" fmla="*/ 976923 h 2352431"/>
                <a:gd name="connsiteX129" fmla="*/ 4862392 w 6034700"/>
                <a:gd name="connsiteY129" fmla="*/ 945662 h 2352431"/>
                <a:gd name="connsiteX130" fmla="*/ 4807684 w 6034700"/>
                <a:gd name="connsiteY130" fmla="*/ 922216 h 2352431"/>
                <a:gd name="connsiteX131" fmla="*/ 4737346 w 6034700"/>
                <a:gd name="connsiteY131" fmla="*/ 875323 h 2352431"/>
                <a:gd name="connsiteX132" fmla="*/ 4690454 w 6034700"/>
                <a:gd name="connsiteY132" fmla="*/ 836246 h 2352431"/>
                <a:gd name="connsiteX133" fmla="*/ 4651377 w 6034700"/>
                <a:gd name="connsiteY133" fmla="*/ 789354 h 2352431"/>
                <a:gd name="connsiteX134" fmla="*/ 4620115 w 6034700"/>
                <a:gd name="connsiteY134" fmla="*/ 742462 h 2352431"/>
                <a:gd name="connsiteX135" fmla="*/ 4588854 w 6034700"/>
                <a:gd name="connsiteY135" fmla="*/ 695569 h 2352431"/>
                <a:gd name="connsiteX136" fmla="*/ 4565407 w 6034700"/>
                <a:gd name="connsiteY136" fmla="*/ 648677 h 2352431"/>
                <a:gd name="connsiteX137" fmla="*/ 4534146 w 6034700"/>
                <a:gd name="connsiteY137" fmla="*/ 601785 h 2352431"/>
                <a:gd name="connsiteX138" fmla="*/ 4495069 w 6034700"/>
                <a:gd name="connsiteY138" fmla="*/ 531446 h 2352431"/>
                <a:gd name="connsiteX139" fmla="*/ 4455992 w 6034700"/>
                <a:gd name="connsiteY139" fmla="*/ 461108 h 2352431"/>
                <a:gd name="connsiteX140" fmla="*/ 4424731 w 6034700"/>
                <a:gd name="connsiteY140" fmla="*/ 382954 h 2352431"/>
                <a:gd name="connsiteX141" fmla="*/ 4409100 w 6034700"/>
                <a:gd name="connsiteY141" fmla="*/ 328246 h 2352431"/>
                <a:gd name="connsiteX142" fmla="*/ 4393469 w 6034700"/>
                <a:gd name="connsiteY142" fmla="*/ 304800 h 2352431"/>
                <a:gd name="connsiteX143" fmla="*/ 4346577 w 6034700"/>
                <a:gd name="connsiteY143" fmla="*/ 234462 h 2352431"/>
                <a:gd name="connsiteX144" fmla="*/ 4315315 w 6034700"/>
                <a:gd name="connsiteY144" fmla="*/ 187569 h 2352431"/>
                <a:gd name="connsiteX145" fmla="*/ 4276238 w 6034700"/>
                <a:gd name="connsiteY145" fmla="*/ 140677 h 2352431"/>
                <a:gd name="connsiteX146" fmla="*/ 4198084 w 6034700"/>
                <a:gd name="connsiteY146" fmla="*/ 85969 h 2352431"/>
                <a:gd name="connsiteX147" fmla="*/ 4151192 w 6034700"/>
                <a:gd name="connsiteY147" fmla="*/ 62523 h 2352431"/>
                <a:gd name="connsiteX148" fmla="*/ 4088669 w 6034700"/>
                <a:gd name="connsiteY148" fmla="*/ 31262 h 2352431"/>
                <a:gd name="connsiteX149" fmla="*/ 3979254 w 6034700"/>
                <a:gd name="connsiteY149" fmla="*/ 0 h 2352431"/>
                <a:gd name="connsiteX150" fmla="*/ 3510331 w 6034700"/>
                <a:gd name="connsiteY150" fmla="*/ 7816 h 2352431"/>
                <a:gd name="connsiteX151" fmla="*/ 3463438 w 6034700"/>
                <a:gd name="connsiteY151" fmla="*/ 15631 h 2352431"/>
                <a:gd name="connsiteX152" fmla="*/ 3377469 w 6034700"/>
                <a:gd name="connsiteY152" fmla="*/ 23446 h 2352431"/>
                <a:gd name="connsiteX153" fmla="*/ 3322761 w 6034700"/>
                <a:gd name="connsiteY153" fmla="*/ 39077 h 2352431"/>
                <a:gd name="connsiteX154" fmla="*/ 3275869 w 6034700"/>
                <a:gd name="connsiteY154" fmla="*/ 54708 h 2352431"/>
                <a:gd name="connsiteX155" fmla="*/ 3252423 w 6034700"/>
                <a:gd name="connsiteY155" fmla="*/ 62523 h 2352431"/>
                <a:gd name="connsiteX156" fmla="*/ 3197715 w 6034700"/>
                <a:gd name="connsiteY156" fmla="*/ 85969 h 2352431"/>
                <a:gd name="connsiteX157" fmla="*/ 3127377 w 6034700"/>
                <a:gd name="connsiteY157" fmla="*/ 109416 h 2352431"/>
                <a:gd name="connsiteX158" fmla="*/ 3103931 w 6034700"/>
                <a:gd name="connsiteY158" fmla="*/ 117231 h 2352431"/>
                <a:gd name="connsiteX159" fmla="*/ 3072669 w 6034700"/>
                <a:gd name="connsiteY159" fmla="*/ 125046 h 2352431"/>
                <a:gd name="connsiteX160" fmla="*/ 3025777 w 6034700"/>
                <a:gd name="connsiteY160" fmla="*/ 140677 h 2352431"/>
                <a:gd name="connsiteX161" fmla="*/ 2947623 w 6034700"/>
                <a:gd name="connsiteY161" fmla="*/ 164123 h 2352431"/>
                <a:gd name="connsiteX162" fmla="*/ 2924177 w 6034700"/>
                <a:gd name="connsiteY162" fmla="*/ 171939 h 2352431"/>
                <a:gd name="connsiteX163" fmla="*/ 2900731 w 6034700"/>
                <a:gd name="connsiteY163" fmla="*/ 187569 h 2352431"/>
                <a:gd name="connsiteX164" fmla="*/ 2846023 w 6034700"/>
                <a:gd name="connsiteY164" fmla="*/ 203200 h 2352431"/>
                <a:gd name="connsiteX165" fmla="*/ 2822577 w 6034700"/>
                <a:gd name="connsiteY165" fmla="*/ 218831 h 2352431"/>
                <a:gd name="connsiteX166" fmla="*/ 2791315 w 6034700"/>
                <a:gd name="connsiteY166" fmla="*/ 226646 h 2352431"/>
                <a:gd name="connsiteX167" fmla="*/ 2767869 w 6034700"/>
                <a:gd name="connsiteY167" fmla="*/ 234462 h 2352431"/>
                <a:gd name="connsiteX168" fmla="*/ 2736607 w 6034700"/>
                <a:gd name="connsiteY168" fmla="*/ 242277 h 2352431"/>
                <a:gd name="connsiteX169" fmla="*/ 2681900 w 6034700"/>
                <a:gd name="connsiteY169" fmla="*/ 257908 h 2352431"/>
                <a:gd name="connsiteX170" fmla="*/ 2642823 w 6034700"/>
                <a:gd name="connsiteY170" fmla="*/ 265723 h 2352431"/>
                <a:gd name="connsiteX171" fmla="*/ 2619377 w 6034700"/>
                <a:gd name="connsiteY171" fmla="*/ 273539 h 2352431"/>
                <a:gd name="connsiteX172" fmla="*/ 2572484 w 6034700"/>
                <a:gd name="connsiteY172" fmla="*/ 281354 h 2352431"/>
                <a:gd name="connsiteX173" fmla="*/ 2549038 w 6034700"/>
                <a:gd name="connsiteY173" fmla="*/ 289169 h 2352431"/>
                <a:gd name="connsiteX174" fmla="*/ 2478700 w 6034700"/>
                <a:gd name="connsiteY174" fmla="*/ 304800 h 2352431"/>
                <a:gd name="connsiteX175" fmla="*/ 2416177 w 6034700"/>
                <a:gd name="connsiteY175" fmla="*/ 328246 h 2352431"/>
                <a:gd name="connsiteX176" fmla="*/ 2392731 w 6034700"/>
                <a:gd name="connsiteY176" fmla="*/ 343877 h 2352431"/>
                <a:gd name="connsiteX177" fmla="*/ 2338023 w 6034700"/>
                <a:gd name="connsiteY177" fmla="*/ 351692 h 2352431"/>
                <a:gd name="connsiteX178" fmla="*/ 2275500 w 6034700"/>
                <a:gd name="connsiteY178" fmla="*/ 367323 h 2352431"/>
                <a:gd name="connsiteX179" fmla="*/ 2166084 w 6034700"/>
                <a:gd name="connsiteY179" fmla="*/ 382954 h 2352431"/>
                <a:gd name="connsiteX180" fmla="*/ 2111377 w 6034700"/>
                <a:gd name="connsiteY180" fmla="*/ 398585 h 2352431"/>
                <a:gd name="connsiteX181" fmla="*/ 2001961 w 6034700"/>
                <a:gd name="connsiteY181" fmla="*/ 429846 h 2352431"/>
                <a:gd name="connsiteX182" fmla="*/ 1955069 w 6034700"/>
                <a:gd name="connsiteY182" fmla="*/ 445477 h 2352431"/>
                <a:gd name="connsiteX183" fmla="*/ 1923807 w 6034700"/>
                <a:gd name="connsiteY183" fmla="*/ 453292 h 2352431"/>
                <a:gd name="connsiteX184" fmla="*/ 1900361 w 6034700"/>
                <a:gd name="connsiteY184" fmla="*/ 461108 h 2352431"/>
                <a:gd name="connsiteX185" fmla="*/ 1830023 w 6034700"/>
                <a:gd name="connsiteY185" fmla="*/ 468923 h 2352431"/>
                <a:gd name="connsiteX186" fmla="*/ 1736238 w 6034700"/>
                <a:gd name="connsiteY186" fmla="*/ 484554 h 2352431"/>
                <a:gd name="connsiteX187" fmla="*/ 1478331 w 6034700"/>
                <a:gd name="connsiteY187" fmla="*/ 508000 h 2352431"/>
                <a:gd name="connsiteX188" fmla="*/ 1400177 w 6034700"/>
                <a:gd name="connsiteY188" fmla="*/ 523631 h 2352431"/>
                <a:gd name="connsiteX189" fmla="*/ 1368915 w 6034700"/>
                <a:gd name="connsiteY189" fmla="*/ 531446 h 2352431"/>
                <a:gd name="connsiteX190" fmla="*/ 1142268 w 6034700"/>
                <a:gd name="connsiteY190" fmla="*/ 586154 h 2352431"/>
                <a:gd name="connsiteX191" fmla="*/ 431068 w 6034700"/>
                <a:gd name="connsiteY191"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761161 w 6034700"/>
                <a:gd name="connsiteY113" fmla="*/ 1367692 h 2352431"/>
                <a:gd name="connsiteX114" fmla="*/ 5706454 w 6034700"/>
                <a:gd name="connsiteY114" fmla="*/ 1344246 h 2352431"/>
                <a:gd name="connsiteX115" fmla="*/ 5628300 w 6034700"/>
                <a:gd name="connsiteY115" fmla="*/ 1312985 h 2352431"/>
                <a:gd name="connsiteX116" fmla="*/ 5565777 w 6034700"/>
                <a:gd name="connsiteY116" fmla="*/ 1289539 h 2352431"/>
                <a:gd name="connsiteX117" fmla="*/ 5495438 w 6034700"/>
                <a:gd name="connsiteY117" fmla="*/ 1250462 h 2352431"/>
                <a:gd name="connsiteX118" fmla="*/ 5425100 w 6034700"/>
                <a:gd name="connsiteY118" fmla="*/ 1219200 h 2352431"/>
                <a:gd name="connsiteX119" fmla="*/ 5378207 w 6034700"/>
                <a:gd name="connsiteY119" fmla="*/ 1187939 h 2352431"/>
                <a:gd name="connsiteX120" fmla="*/ 5323500 w 6034700"/>
                <a:gd name="connsiteY120" fmla="*/ 1164492 h 2352431"/>
                <a:gd name="connsiteX121" fmla="*/ 5221900 w 6034700"/>
                <a:gd name="connsiteY121" fmla="*/ 1117600 h 2352431"/>
                <a:gd name="connsiteX122" fmla="*/ 5175007 w 6034700"/>
                <a:gd name="connsiteY122" fmla="*/ 1094154 h 2352431"/>
                <a:gd name="connsiteX123" fmla="*/ 5120300 w 6034700"/>
                <a:gd name="connsiteY123" fmla="*/ 1070708 h 2352431"/>
                <a:gd name="connsiteX124" fmla="*/ 5065592 w 6034700"/>
                <a:gd name="connsiteY124" fmla="*/ 1047262 h 2352431"/>
                <a:gd name="connsiteX125" fmla="*/ 5010884 w 6034700"/>
                <a:gd name="connsiteY125" fmla="*/ 1023816 h 2352431"/>
                <a:gd name="connsiteX126" fmla="*/ 4963992 w 6034700"/>
                <a:gd name="connsiteY126" fmla="*/ 1000369 h 2352431"/>
                <a:gd name="connsiteX127" fmla="*/ 4917100 w 6034700"/>
                <a:gd name="connsiteY127" fmla="*/ 976923 h 2352431"/>
                <a:gd name="connsiteX128" fmla="*/ 4862392 w 6034700"/>
                <a:gd name="connsiteY128" fmla="*/ 945662 h 2352431"/>
                <a:gd name="connsiteX129" fmla="*/ 4807684 w 6034700"/>
                <a:gd name="connsiteY129" fmla="*/ 922216 h 2352431"/>
                <a:gd name="connsiteX130" fmla="*/ 4737346 w 6034700"/>
                <a:gd name="connsiteY130" fmla="*/ 875323 h 2352431"/>
                <a:gd name="connsiteX131" fmla="*/ 4690454 w 6034700"/>
                <a:gd name="connsiteY131" fmla="*/ 836246 h 2352431"/>
                <a:gd name="connsiteX132" fmla="*/ 4651377 w 6034700"/>
                <a:gd name="connsiteY132" fmla="*/ 789354 h 2352431"/>
                <a:gd name="connsiteX133" fmla="*/ 4620115 w 6034700"/>
                <a:gd name="connsiteY133" fmla="*/ 742462 h 2352431"/>
                <a:gd name="connsiteX134" fmla="*/ 4588854 w 6034700"/>
                <a:gd name="connsiteY134" fmla="*/ 695569 h 2352431"/>
                <a:gd name="connsiteX135" fmla="*/ 4565407 w 6034700"/>
                <a:gd name="connsiteY135" fmla="*/ 648677 h 2352431"/>
                <a:gd name="connsiteX136" fmla="*/ 4534146 w 6034700"/>
                <a:gd name="connsiteY136" fmla="*/ 601785 h 2352431"/>
                <a:gd name="connsiteX137" fmla="*/ 4495069 w 6034700"/>
                <a:gd name="connsiteY137" fmla="*/ 531446 h 2352431"/>
                <a:gd name="connsiteX138" fmla="*/ 4455992 w 6034700"/>
                <a:gd name="connsiteY138" fmla="*/ 461108 h 2352431"/>
                <a:gd name="connsiteX139" fmla="*/ 4424731 w 6034700"/>
                <a:gd name="connsiteY139" fmla="*/ 382954 h 2352431"/>
                <a:gd name="connsiteX140" fmla="*/ 4409100 w 6034700"/>
                <a:gd name="connsiteY140" fmla="*/ 328246 h 2352431"/>
                <a:gd name="connsiteX141" fmla="*/ 4393469 w 6034700"/>
                <a:gd name="connsiteY141" fmla="*/ 304800 h 2352431"/>
                <a:gd name="connsiteX142" fmla="*/ 4346577 w 6034700"/>
                <a:gd name="connsiteY142" fmla="*/ 234462 h 2352431"/>
                <a:gd name="connsiteX143" fmla="*/ 4315315 w 6034700"/>
                <a:gd name="connsiteY143" fmla="*/ 187569 h 2352431"/>
                <a:gd name="connsiteX144" fmla="*/ 4276238 w 6034700"/>
                <a:gd name="connsiteY144" fmla="*/ 140677 h 2352431"/>
                <a:gd name="connsiteX145" fmla="*/ 4198084 w 6034700"/>
                <a:gd name="connsiteY145" fmla="*/ 85969 h 2352431"/>
                <a:gd name="connsiteX146" fmla="*/ 4151192 w 6034700"/>
                <a:gd name="connsiteY146" fmla="*/ 62523 h 2352431"/>
                <a:gd name="connsiteX147" fmla="*/ 4088669 w 6034700"/>
                <a:gd name="connsiteY147" fmla="*/ 31262 h 2352431"/>
                <a:gd name="connsiteX148" fmla="*/ 3979254 w 6034700"/>
                <a:gd name="connsiteY148" fmla="*/ 0 h 2352431"/>
                <a:gd name="connsiteX149" fmla="*/ 3510331 w 6034700"/>
                <a:gd name="connsiteY149" fmla="*/ 7816 h 2352431"/>
                <a:gd name="connsiteX150" fmla="*/ 3463438 w 6034700"/>
                <a:gd name="connsiteY150" fmla="*/ 15631 h 2352431"/>
                <a:gd name="connsiteX151" fmla="*/ 3377469 w 6034700"/>
                <a:gd name="connsiteY151" fmla="*/ 23446 h 2352431"/>
                <a:gd name="connsiteX152" fmla="*/ 3322761 w 6034700"/>
                <a:gd name="connsiteY152" fmla="*/ 39077 h 2352431"/>
                <a:gd name="connsiteX153" fmla="*/ 3275869 w 6034700"/>
                <a:gd name="connsiteY153" fmla="*/ 54708 h 2352431"/>
                <a:gd name="connsiteX154" fmla="*/ 3252423 w 6034700"/>
                <a:gd name="connsiteY154" fmla="*/ 62523 h 2352431"/>
                <a:gd name="connsiteX155" fmla="*/ 3197715 w 6034700"/>
                <a:gd name="connsiteY155" fmla="*/ 85969 h 2352431"/>
                <a:gd name="connsiteX156" fmla="*/ 3127377 w 6034700"/>
                <a:gd name="connsiteY156" fmla="*/ 109416 h 2352431"/>
                <a:gd name="connsiteX157" fmla="*/ 3103931 w 6034700"/>
                <a:gd name="connsiteY157" fmla="*/ 117231 h 2352431"/>
                <a:gd name="connsiteX158" fmla="*/ 3072669 w 6034700"/>
                <a:gd name="connsiteY158" fmla="*/ 125046 h 2352431"/>
                <a:gd name="connsiteX159" fmla="*/ 3025777 w 6034700"/>
                <a:gd name="connsiteY159" fmla="*/ 140677 h 2352431"/>
                <a:gd name="connsiteX160" fmla="*/ 2947623 w 6034700"/>
                <a:gd name="connsiteY160" fmla="*/ 164123 h 2352431"/>
                <a:gd name="connsiteX161" fmla="*/ 2924177 w 6034700"/>
                <a:gd name="connsiteY161" fmla="*/ 171939 h 2352431"/>
                <a:gd name="connsiteX162" fmla="*/ 2900731 w 6034700"/>
                <a:gd name="connsiteY162" fmla="*/ 187569 h 2352431"/>
                <a:gd name="connsiteX163" fmla="*/ 2846023 w 6034700"/>
                <a:gd name="connsiteY163" fmla="*/ 203200 h 2352431"/>
                <a:gd name="connsiteX164" fmla="*/ 2822577 w 6034700"/>
                <a:gd name="connsiteY164" fmla="*/ 218831 h 2352431"/>
                <a:gd name="connsiteX165" fmla="*/ 2791315 w 6034700"/>
                <a:gd name="connsiteY165" fmla="*/ 226646 h 2352431"/>
                <a:gd name="connsiteX166" fmla="*/ 2767869 w 6034700"/>
                <a:gd name="connsiteY166" fmla="*/ 234462 h 2352431"/>
                <a:gd name="connsiteX167" fmla="*/ 2736607 w 6034700"/>
                <a:gd name="connsiteY167" fmla="*/ 242277 h 2352431"/>
                <a:gd name="connsiteX168" fmla="*/ 2681900 w 6034700"/>
                <a:gd name="connsiteY168" fmla="*/ 257908 h 2352431"/>
                <a:gd name="connsiteX169" fmla="*/ 2642823 w 6034700"/>
                <a:gd name="connsiteY169" fmla="*/ 265723 h 2352431"/>
                <a:gd name="connsiteX170" fmla="*/ 2619377 w 6034700"/>
                <a:gd name="connsiteY170" fmla="*/ 273539 h 2352431"/>
                <a:gd name="connsiteX171" fmla="*/ 2572484 w 6034700"/>
                <a:gd name="connsiteY171" fmla="*/ 281354 h 2352431"/>
                <a:gd name="connsiteX172" fmla="*/ 2549038 w 6034700"/>
                <a:gd name="connsiteY172" fmla="*/ 289169 h 2352431"/>
                <a:gd name="connsiteX173" fmla="*/ 2478700 w 6034700"/>
                <a:gd name="connsiteY173" fmla="*/ 304800 h 2352431"/>
                <a:gd name="connsiteX174" fmla="*/ 2416177 w 6034700"/>
                <a:gd name="connsiteY174" fmla="*/ 328246 h 2352431"/>
                <a:gd name="connsiteX175" fmla="*/ 2392731 w 6034700"/>
                <a:gd name="connsiteY175" fmla="*/ 343877 h 2352431"/>
                <a:gd name="connsiteX176" fmla="*/ 2338023 w 6034700"/>
                <a:gd name="connsiteY176" fmla="*/ 351692 h 2352431"/>
                <a:gd name="connsiteX177" fmla="*/ 2275500 w 6034700"/>
                <a:gd name="connsiteY177" fmla="*/ 367323 h 2352431"/>
                <a:gd name="connsiteX178" fmla="*/ 2166084 w 6034700"/>
                <a:gd name="connsiteY178" fmla="*/ 382954 h 2352431"/>
                <a:gd name="connsiteX179" fmla="*/ 2111377 w 6034700"/>
                <a:gd name="connsiteY179" fmla="*/ 398585 h 2352431"/>
                <a:gd name="connsiteX180" fmla="*/ 2001961 w 6034700"/>
                <a:gd name="connsiteY180" fmla="*/ 429846 h 2352431"/>
                <a:gd name="connsiteX181" fmla="*/ 1955069 w 6034700"/>
                <a:gd name="connsiteY181" fmla="*/ 445477 h 2352431"/>
                <a:gd name="connsiteX182" fmla="*/ 1923807 w 6034700"/>
                <a:gd name="connsiteY182" fmla="*/ 453292 h 2352431"/>
                <a:gd name="connsiteX183" fmla="*/ 1900361 w 6034700"/>
                <a:gd name="connsiteY183" fmla="*/ 461108 h 2352431"/>
                <a:gd name="connsiteX184" fmla="*/ 1830023 w 6034700"/>
                <a:gd name="connsiteY184" fmla="*/ 468923 h 2352431"/>
                <a:gd name="connsiteX185" fmla="*/ 1736238 w 6034700"/>
                <a:gd name="connsiteY185" fmla="*/ 484554 h 2352431"/>
                <a:gd name="connsiteX186" fmla="*/ 1478331 w 6034700"/>
                <a:gd name="connsiteY186" fmla="*/ 508000 h 2352431"/>
                <a:gd name="connsiteX187" fmla="*/ 1400177 w 6034700"/>
                <a:gd name="connsiteY187" fmla="*/ 523631 h 2352431"/>
                <a:gd name="connsiteX188" fmla="*/ 1368915 w 6034700"/>
                <a:gd name="connsiteY188" fmla="*/ 531446 h 2352431"/>
                <a:gd name="connsiteX189" fmla="*/ 1142268 w 6034700"/>
                <a:gd name="connsiteY189" fmla="*/ 586154 h 2352431"/>
                <a:gd name="connsiteX190" fmla="*/ 431068 w 6034700"/>
                <a:gd name="connsiteY19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847131 w 6034700"/>
                <a:gd name="connsiteY111" fmla="*/ 1414585 h 2352431"/>
                <a:gd name="connsiteX112" fmla="*/ 5761161 w 6034700"/>
                <a:gd name="connsiteY112" fmla="*/ 1367692 h 2352431"/>
                <a:gd name="connsiteX113" fmla="*/ 5706454 w 6034700"/>
                <a:gd name="connsiteY113" fmla="*/ 1344246 h 2352431"/>
                <a:gd name="connsiteX114" fmla="*/ 5628300 w 6034700"/>
                <a:gd name="connsiteY114" fmla="*/ 1312985 h 2352431"/>
                <a:gd name="connsiteX115" fmla="*/ 5565777 w 6034700"/>
                <a:gd name="connsiteY115" fmla="*/ 1289539 h 2352431"/>
                <a:gd name="connsiteX116" fmla="*/ 5495438 w 6034700"/>
                <a:gd name="connsiteY116" fmla="*/ 1250462 h 2352431"/>
                <a:gd name="connsiteX117" fmla="*/ 5425100 w 6034700"/>
                <a:gd name="connsiteY117" fmla="*/ 1219200 h 2352431"/>
                <a:gd name="connsiteX118" fmla="*/ 5378207 w 6034700"/>
                <a:gd name="connsiteY118" fmla="*/ 1187939 h 2352431"/>
                <a:gd name="connsiteX119" fmla="*/ 5323500 w 6034700"/>
                <a:gd name="connsiteY119" fmla="*/ 1164492 h 2352431"/>
                <a:gd name="connsiteX120" fmla="*/ 5221900 w 6034700"/>
                <a:gd name="connsiteY120" fmla="*/ 1117600 h 2352431"/>
                <a:gd name="connsiteX121" fmla="*/ 5175007 w 6034700"/>
                <a:gd name="connsiteY121" fmla="*/ 1094154 h 2352431"/>
                <a:gd name="connsiteX122" fmla="*/ 5120300 w 6034700"/>
                <a:gd name="connsiteY122" fmla="*/ 1070708 h 2352431"/>
                <a:gd name="connsiteX123" fmla="*/ 5065592 w 6034700"/>
                <a:gd name="connsiteY123" fmla="*/ 1047262 h 2352431"/>
                <a:gd name="connsiteX124" fmla="*/ 5010884 w 6034700"/>
                <a:gd name="connsiteY124" fmla="*/ 1023816 h 2352431"/>
                <a:gd name="connsiteX125" fmla="*/ 4963992 w 6034700"/>
                <a:gd name="connsiteY125" fmla="*/ 1000369 h 2352431"/>
                <a:gd name="connsiteX126" fmla="*/ 4917100 w 6034700"/>
                <a:gd name="connsiteY126" fmla="*/ 976923 h 2352431"/>
                <a:gd name="connsiteX127" fmla="*/ 4862392 w 6034700"/>
                <a:gd name="connsiteY127" fmla="*/ 945662 h 2352431"/>
                <a:gd name="connsiteX128" fmla="*/ 4807684 w 6034700"/>
                <a:gd name="connsiteY128" fmla="*/ 922216 h 2352431"/>
                <a:gd name="connsiteX129" fmla="*/ 4737346 w 6034700"/>
                <a:gd name="connsiteY129" fmla="*/ 875323 h 2352431"/>
                <a:gd name="connsiteX130" fmla="*/ 4690454 w 6034700"/>
                <a:gd name="connsiteY130" fmla="*/ 836246 h 2352431"/>
                <a:gd name="connsiteX131" fmla="*/ 4651377 w 6034700"/>
                <a:gd name="connsiteY131" fmla="*/ 789354 h 2352431"/>
                <a:gd name="connsiteX132" fmla="*/ 4620115 w 6034700"/>
                <a:gd name="connsiteY132" fmla="*/ 742462 h 2352431"/>
                <a:gd name="connsiteX133" fmla="*/ 4588854 w 6034700"/>
                <a:gd name="connsiteY133" fmla="*/ 695569 h 2352431"/>
                <a:gd name="connsiteX134" fmla="*/ 4565407 w 6034700"/>
                <a:gd name="connsiteY134" fmla="*/ 648677 h 2352431"/>
                <a:gd name="connsiteX135" fmla="*/ 4534146 w 6034700"/>
                <a:gd name="connsiteY135" fmla="*/ 601785 h 2352431"/>
                <a:gd name="connsiteX136" fmla="*/ 4495069 w 6034700"/>
                <a:gd name="connsiteY136" fmla="*/ 531446 h 2352431"/>
                <a:gd name="connsiteX137" fmla="*/ 4455992 w 6034700"/>
                <a:gd name="connsiteY137" fmla="*/ 461108 h 2352431"/>
                <a:gd name="connsiteX138" fmla="*/ 4424731 w 6034700"/>
                <a:gd name="connsiteY138" fmla="*/ 382954 h 2352431"/>
                <a:gd name="connsiteX139" fmla="*/ 4409100 w 6034700"/>
                <a:gd name="connsiteY139" fmla="*/ 328246 h 2352431"/>
                <a:gd name="connsiteX140" fmla="*/ 4393469 w 6034700"/>
                <a:gd name="connsiteY140" fmla="*/ 304800 h 2352431"/>
                <a:gd name="connsiteX141" fmla="*/ 4346577 w 6034700"/>
                <a:gd name="connsiteY141" fmla="*/ 234462 h 2352431"/>
                <a:gd name="connsiteX142" fmla="*/ 4315315 w 6034700"/>
                <a:gd name="connsiteY142" fmla="*/ 187569 h 2352431"/>
                <a:gd name="connsiteX143" fmla="*/ 4276238 w 6034700"/>
                <a:gd name="connsiteY143" fmla="*/ 140677 h 2352431"/>
                <a:gd name="connsiteX144" fmla="*/ 4198084 w 6034700"/>
                <a:gd name="connsiteY144" fmla="*/ 85969 h 2352431"/>
                <a:gd name="connsiteX145" fmla="*/ 4151192 w 6034700"/>
                <a:gd name="connsiteY145" fmla="*/ 62523 h 2352431"/>
                <a:gd name="connsiteX146" fmla="*/ 4088669 w 6034700"/>
                <a:gd name="connsiteY146" fmla="*/ 31262 h 2352431"/>
                <a:gd name="connsiteX147" fmla="*/ 3979254 w 6034700"/>
                <a:gd name="connsiteY147" fmla="*/ 0 h 2352431"/>
                <a:gd name="connsiteX148" fmla="*/ 3510331 w 6034700"/>
                <a:gd name="connsiteY148" fmla="*/ 7816 h 2352431"/>
                <a:gd name="connsiteX149" fmla="*/ 3463438 w 6034700"/>
                <a:gd name="connsiteY149" fmla="*/ 15631 h 2352431"/>
                <a:gd name="connsiteX150" fmla="*/ 3377469 w 6034700"/>
                <a:gd name="connsiteY150" fmla="*/ 23446 h 2352431"/>
                <a:gd name="connsiteX151" fmla="*/ 3322761 w 6034700"/>
                <a:gd name="connsiteY151" fmla="*/ 39077 h 2352431"/>
                <a:gd name="connsiteX152" fmla="*/ 3275869 w 6034700"/>
                <a:gd name="connsiteY152" fmla="*/ 54708 h 2352431"/>
                <a:gd name="connsiteX153" fmla="*/ 3252423 w 6034700"/>
                <a:gd name="connsiteY153" fmla="*/ 62523 h 2352431"/>
                <a:gd name="connsiteX154" fmla="*/ 3197715 w 6034700"/>
                <a:gd name="connsiteY154" fmla="*/ 85969 h 2352431"/>
                <a:gd name="connsiteX155" fmla="*/ 3127377 w 6034700"/>
                <a:gd name="connsiteY155" fmla="*/ 109416 h 2352431"/>
                <a:gd name="connsiteX156" fmla="*/ 3103931 w 6034700"/>
                <a:gd name="connsiteY156" fmla="*/ 117231 h 2352431"/>
                <a:gd name="connsiteX157" fmla="*/ 3072669 w 6034700"/>
                <a:gd name="connsiteY157" fmla="*/ 125046 h 2352431"/>
                <a:gd name="connsiteX158" fmla="*/ 3025777 w 6034700"/>
                <a:gd name="connsiteY158" fmla="*/ 140677 h 2352431"/>
                <a:gd name="connsiteX159" fmla="*/ 2947623 w 6034700"/>
                <a:gd name="connsiteY159" fmla="*/ 164123 h 2352431"/>
                <a:gd name="connsiteX160" fmla="*/ 2924177 w 6034700"/>
                <a:gd name="connsiteY160" fmla="*/ 171939 h 2352431"/>
                <a:gd name="connsiteX161" fmla="*/ 2900731 w 6034700"/>
                <a:gd name="connsiteY161" fmla="*/ 187569 h 2352431"/>
                <a:gd name="connsiteX162" fmla="*/ 2846023 w 6034700"/>
                <a:gd name="connsiteY162" fmla="*/ 203200 h 2352431"/>
                <a:gd name="connsiteX163" fmla="*/ 2822577 w 6034700"/>
                <a:gd name="connsiteY163" fmla="*/ 218831 h 2352431"/>
                <a:gd name="connsiteX164" fmla="*/ 2791315 w 6034700"/>
                <a:gd name="connsiteY164" fmla="*/ 226646 h 2352431"/>
                <a:gd name="connsiteX165" fmla="*/ 2767869 w 6034700"/>
                <a:gd name="connsiteY165" fmla="*/ 234462 h 2352431"/>
                <a:gd name="connsiteX166" fmla="*/ 2736607 w 6034700"/>
                <a:gd name="connsiteY166" fmla="*/ 242277 h 2352431"/>
                <a:gd name="connsiteX167" fmla="*/ 2681900 w 6034700"/>
                <a:gd name="connsiteY167" fmla="*/ 257908 h 2352431"/>
                <a:gd name="connsiteX168" fmla="*/ 2642823 w 6034700"/>
                <a:gd name="connsiteY168" fmla="*/ 265723 h 2352431"/>
                <a:gd name="connsiteX169" fmla="*/ 2619377 w 6034700"/>
                <a:gd name="connsiteY169" fmla="*/ 273539 h 2352431"/>
                <a:gd name="connsiteX170" fmla="*/ 2572484 w 6034700"/>
                <a:gd name="connsiteY170" fmla="*/ 281354 h 2352431"/>
                <a:gd name="connsiteX171" fmla="*/ 2549038 w 6034700"/>
                <a:gd name="connsiteY171" fmla="*/ 289169 h 2352431"/>
                <a:gd name="connsiteX172" fmla="*/ 2478700 w 6034700"/>
                <a:gd name="connsiteY172" fmla="*/ 304800 h 2352431"/>
                <a:gd name="connsiteX173" fmla="*/ 2416177 w 6034700"/>
                <a:gd name="connsiteY173" fmla="*/ 328246 h 2352431"/>
                <a:gd name="connsiteX174" fmla="*/ 2392731 w 6034700"/>
                <a:gd name="connsiteY174" fmla="*/ 343877 h 2352431"/>
                <a:gd name="connsiteX175" fmla="*/ 2338023 w 6034700"/>
                <a:gd name="connsiteY175" fmla="*/ 351692 h 2352431"/>
                <a:gd name="connsiteX176" fmla="*/ 2275500 w 6034700"/>
                <a:gd name="connsiteY176" fmla="*/ 367323 h 2352431"/>
                <a:gd name="connsiteX177" fmla="*/ 2166084 w 6034700"/>
                <a:gd name="connsiteY177" fmla="*/ 382954 h 2352431"/>
                <a:gd name="connsiteX178" fmla="*/ 2111377 w 6034700"/>
                <a:gd name="connsiteY178" fmla="*/ 398585 h 2352431"/>
                <a:gd name="connsiteX179" fmla="*/ 2001961 w 6034700"/>
                <a:gd name="connsiteY179" fmla="*/ 429846 h 2352431"/>
                <a:gd name="connsiteX180" fmla="*/ 1955069 w 6034700"/>
                <a:gd name="connsiteY180" fmla="*/ 445477 h 2352431"/>
                <a:gd name="connsiteX181" fmla="*/ 1923807 w 6034700"/>
                <a:gd name="connsiteY181" fmla="*/ 453292 h 2352431"/>
                <a:gd name="connsiteX182" fmla="*/ 1900361 w 6034700"/>
                <a:gd name="connsiteY182" fmla="*/ 461108 h 2352431"/>
                <a:gd name="connsiteX183" fmla="*/ 1830023 w 6034700"/>
                <a:gd name="connsiteY183" fmla="*/ 468923 h 2352431"/>
                <a:gd name="connsiteX184" fmla="*/ 1736238 w 6034700"/>
                <a:gd name="connsiteY184" fmla="*/ 484554 h 2352431"/>
                <a:gd name="connsiteX185" fmla="*/ 1478331 w 6034700"/>
                <a:gd name="connsiteY185" fmla="*/ 508000 h 2352431"/>
                <a:gd name="connsiteX186" fmla="*/ 1400177 w 6034700"/>
                <a:gd name="connsiteY186" fmla="*/ 523631 h 2352431"/>
                <a:gd name="connsiteX187" fmla="*/ 1368915 w 6034700"/>
                <a:gd name="connsiteY187" fmla="*/ 531446 h 2352431"/>
                <a:gd name="connsiteX188" fmla="*/ 1142268 w 6034700"/>
                <a:gd name="connsiteY188" fmla="*/ 586154 h 2352431"/>
                <a:gd name="connsiteX189" fmla="*/ 431068 w 6034700"/>
                <a:gd name="connsiteY189" fmla="*/ 812801 h 2352431"/>
                <a:gd name="connsiteX0" fmla="*/ 431070 w 6035456"/>
                <a:gd name="connsiteY0" fmla="*/ 820616 h 2352431"/>
                <a:gd name="connsiteX1" fmla="*/ 274762 w 6035456"/>
                <a:gd name="connsiteY1" fmla="*/ 898769 h 2352431"/>
                <a:gd name="connsiteX2" fmla="*/ 157531 w 6035456"/>
                <a:gd name="connsiteY2" fmla="*/ 969108 h 2352431"/>
                <a:gd name="connsiteX3" fmla="*/ 16854 w 6035456"/>
                <a:gd name="connsiteY3" fmla="*/ 1125416 h 2352431"/>
                <a:gd name="connsiteX4" fmla="*/ 9038 w 6035456"/>
                <a:gd name="connsiteY4" fmla="*/ 1156677 h 2352431"/>
                <a:gd name="connsiteX5" fmla="*/ 9038 w 6035456"/>
                <a:gd name="connsiteY5" fmla="*/ 1484923 h 2352431"/>
                <a:gd name="connsiteX6" fmla="*/ 16854 w 6035456"/>
                <a:gd name="connsiteY6" fmla="*/ 1508369 h 2352431"/>
                <a:gd name="connsiteX7" fmla="*/ 40300 w 6035456"/>
                <a:gd name="connsiteY7" fmla="*/ 1586523 h 2352431"/>
                <a:gd name="connsiteX8" fmla="*/ 48115 w 6035456"/>
                <a:gd name="connsiteY8" fmla="*/ 1609969 h 2352431"/>
                <a:gd name="connsiteX9" fmla="*/ 71561 w 6035456"/>
                <a:gd name="connsiteY9" fmla="*/ 1625600 h 2352431"/>
                <a:gd name="connsiteX10" fmla="*/ 102823 w 6035456"/>
                <a:gd name="connsiteY10" fmla="*/ 1695939 h 2352431"/>
                <a:gd name="connsiteX11" fmla="*/ 126269 w 6035456"/>
                <a:gd name="connsiteY11" fmla="*/ 1719385 h 2352431"/>
                <a:gd name="connsiteX12" fmla="*/ 173161 w 6035456"/>
                <a:gd name="connsiteY12" fmla="*/ 1750646 h 2352431"/>
                <a:gd name="connsiteX13" fmla="*/ 235684 w 6035456"/>
                <a:gd name="connsiteY13" fmla="*/ 1781908 h 2352431"/>
                <a:gd name="connsiteX14" fmla="*/ 298207 w 6035456"/>
                <a:gd name="connsiteY14" fmla="*/ 1813169 h 2352431"/>
                <a:gd name="connsiteX15" fmla="*/ 352915 w 6035456"/>
                <a:gd name="connsiteY15" fmla="*/ 1828800 h 2352431"/>
                <a:gd name="connsiteX16" fmla="*/ 399807 w 6035456"/>
                <a:gd name="connsiteY16" fmla="*/ 1844431 h 2352431"/>
                <a:gd name="connsiteX17" fmla="*/ 423254 w 6035456"/>
                <a:gd name="connsiteY17" fmla="*/ 1860062 h 2352431"/>
                <a:gd name="connsiteX18" fmla="*/ 501407 w 6035456"/>
                <a:gd name="connsiteY18" fmla="*/ 1883508 h 2352431"/>
                <a:gd name="connsiteX19" fmla="*/ 524854 w 6035456"/>
                <a:gd name="connsiteY19" fmla="*/ 1899139 h 2352431"/>
                <a:gd name="connsiteX20" fmla="*/ 587377 w 6035456"/>
                <a:gd name="connsiteY20" fmla="*/ 1914769 h 2352431"/>
                <a:gd name="connsiteX21" fmla="*/ 634269 w 6035456"/>
                <a:gd name="connsiteY21" fmla="*/ 1930400 h 2352431"/>
                <a:gd name="connsiteX22" fmla="*/ 657715 w 6035456"/>
                <a:gd name="connsiteY22" fmla="*/ 1938216 h 2352431"/>
                <a:gd name="connsiteX23" fmla="*/ 681161 w 6035456"/>
                <a:gd name="connsiteY23" fmla="*/ 1946031 h 2352431"/>
                <a:gd name="connsiteX24" fmla="*/ 704607 w 6035456"/>
                <a:gd name="connsiteY24" fmla="*/ 1961662 h 2352431"/>
                <a:gd name="connsiteX25" fmla="*/ 759315 w 6035456"/>
                <a:gd name="connsiteY25" fmla="*/ 1977292 h 2352431"/>
                <a:gd name="connsiteX26" fmla="*/ 806207 w 6035456"/>
                <a:gd name="connsiteY26" fmla="*/ 1992923 h 2352431"/>
                <a:gd name="connsiteX27" fmla="*/ 860915 w 6035456"/>
                <a:gd name="connsiteY27" fmla="*/ 2016369 h 2352431"/>
                <a:gd name="connsiteX28" fmla="*/ 931254 w 6035456"/>
                <a:gd name="connsiteY28" fmla="*/ 2024185 h 2352431"/>
                <a:gd name="connsiteX29" fmla="*/ 1001592 w 6035456"/>
                <a:gd name="connsiteY29" fmla="*/ 2047631 h 2352431"/>
                <a:gd name="connsiteX30" fmla="*/ 1025038 w 6035456"/>
                <a:gd name="connsiteY30" fmla="*/ 2055446 h 2352431"/>
                <a:gd name="connsiteX31" fmla="*/ 1095377 w 6035456"/>
                <a:gd name="connsiteY31" fmla="*/ 2063262 h 2352431"/>
                <a:gd name="connsiteX32" fmla="*/ 1189161 w 6035456"/>
                <a:gd name="connsiteY32" fmla="*/ 2086708 h 2352431"/>
                <a:gd name="connsiteX33" fmla="*/ 1251684 w 6035456"/>
                <a:gd name="connsiteY33" fmla="*/ 2102339 h 2352431"/>
                <a:gd name="connsiteX34" fmla="*/ 1345469 w 6035456"/>
                <a:gd name="connsiteY34" fmla="*/ 2110154 h 2352431"/>
                <a:gd name="connsiteX35" fmla="*/ 1423623 w 6035456"/>
                <a:gd name="connsiteY35" fmla="*/ 2125785 h 2352431"/>
                <a:gd name="connsiteX36" fmla="*/ 1462700 w 6035456"/>
                <a:gd name="connsiteY36" fmla="*/ 2133600 h 2352431"/>
                <a:gd name="connsiteX37" fmla="*/ 1493961 w 6035456"/>
                <a:gd name="connsiteY37" fmla="*/ 2141416 h 2352431"/>
                <a:gd name="connsiteX38" fmla="*/ 1704977 w 6035456"/>
                <a:gd name="connsiteY38" fmla="*/ 2157046 h 2352431"/>
                <a:gd name="connsiteX39" fmla="*/ 1783131 w 6035456"/>
                <a:gd name="connsiteY39" fmla="*/ 2164862 h 2352431"/>
                <a:gd name="connsiteX40" fmla="*/ 1837838 w 6035456"/>
                <a:gd name="connsiteY40" fmla="*/ 2180492 h 2352431"/>
                <a:gd name="connsiteX41" fmla="*/ 1861284 w 6035456"/>
                <a:gd name="connsiteY41" fmla="*/ 2188308 h 2352431"/>
                <a:gd name="connsiteX42" fmla="*/ 1931623 w 6035456"/>
                <a:gd name="connsiteY42" fmla="*/ 2196123 h 2352431"/>
                <a:gd name="connsiteX43" fmla="*/ 2072300 w 6035456"/>
                <a:gd name="connsiteY43" fmla="*/ 2211754 h 2352431"/>
                <a:gd name="connsiteX44" fmla="*/ 2236423 w 6035456"/>
                <a:gd name="connsiteY44" fmla="*/ 2219569 h 2352431"/>
                <a:gd name="connsiteX45" fmla="*/ 2392731 w 6035456"/>
                <a:gd name="connsiteY45" fmla="*/ 2211754 h 2352431"/>
                <a:gd name="connsiteX46" fmla="*/ 2431807 w 6035456"/>
                <a:gd name="connsiteY46" fmla="*/ 2203939 h 2352431"/>
                <a:gd name="connsiteX47" fmla="*/ 2486515 w 6035456"/>
                <a:gd name="connsiteY47" fmla="*/ 2188308 h 2352431"/>
                <a:gd name="connsiteX48" fmla="*/ 2556854 w 6035456"/>
                <a:gd name="connsiteY48" fmla="*/ 2180492 h 2352431"/>
                <a:gd name="connsiteX49" fmla="*/ 2580300 w 6035456"/>
                <a:gd name="connsiteY49" fmla="*/ 2172677 h 2352431"/>
                <a:gd name="connsiteX50" fmla="*/ 2603746 w 6035456"/>
                <a:gd name="connsiteY50" fmla="*/ 2157046 h 2352431"/>
                <a:gd name="connsiteX51" fmla="*/ 2689715 w 6035456"/>
                <a:gd name="connsiteY51" fmla="*/ 2149231 h 2352431"/>
                <a:gd name="connsiteX52" fmla="*/ 2744423 w 6035456"/>
                <a:gd name="connsiteY52" fmla="*/ 2133600 h 2352431"/>
                <a:gd name="connsiteX53" fmla="*/ 2830392 w 6035456"/>
                <a:gd name="connsiteY53" fmla="*/ 2125785 h 2352431"/>
                <a:gd name="connsiteX54" fmla="*/ 2877284 w 6035456"/>
                <a:gd name="connsiteY54" fmla="*/ 2110154 h 2352431"/>
                <a:gd name="connsiteX55" fmla="*/ 2908546 w 6035456"/>
                <a:gd name="connsiteY55" fmla="*/ 2102339 h 2352431"/>
                <a:gd name="connsiteX56" fmla="*/ 2955438 w 6035456"/>
                <a:gd name="connsiteY56" fmla="*/ 2086708 h 2352431"/>
                <a:gd name="connsiteX57" fmla="*/ 3119561 w 6035456"/>
                <a:gd name="connsiteY57" fmla="*/ 2071077 h 2352431"/>
                <a:gd name="connsiteX58" fmla="*/ 3174269 w 6035456"/>
                <a:gd name="connsiteY58" fmla="*/ 2055446 h 2352431"/>
                <a:gd name="connsiteX59" fmla="*/ 3221161 w 6035456"/>
                <a:gd name="connsiteY59" fmla="*/ 2039816 h 2352431"/>
                <a:gd name="connsiteX60" fmla="*/ 3244607 w 6035456"/>
                <a:gd name="connsiteY60" fmla="*/ 2032000 h 2352431"/>
                <a:gd name="connsiteX61" fmla="*/ 3651007 w 6035456"/>
                <a:gd name="connsiteY61" fmla="*/ 2039816 h 2352431"/>
                <a:gd name="connsiteX62" fmla="*/ 3690084 w 6035456"/>
                <a:gd name="connsiteY62" fmla="*/ 2047631 h 2352431"/>
                <a:gd name="connsiteX63" fmla="*/ 3752607 w 6035456"/>
                <a:gd name="connsiteY63" fmla="*/ 2063262 h 2352431"/>
                <a:gd name="connsiteX64" fmla="*/ 3799500 w 6035456"/>
                <a:gd name="connsiteY64" fmla="*/ 2078892 h 2352431"/>
                <a:gd name="connsiteX65" fmla="*/ 3822946 w 6035456"/>
                <a:gd name="connsiteY65" fmla="*/ 2086708 h 2352431"/>
                <a:gd name="connsiteX66" fmla="*/ 3862023 w 6035456"/>
                <a:gd name="connsiteY66" fmla="*/ 2094523 h 2352431"/>
                <a:gd name="connsiteX67" fmla="*/ 3893284 w 6035456"/>
                <a:gd name="connsiteY67" fmla="*/ 2110154 h 2352431"/>
                <a:gd name="connsiteX68" fmla="*/ 3947992 w 6035456"/>
                <a:gd name="connsiteY68" fmla="*/ 2125785 h 2352431"/>
                <a:gd name="connsiteX69" fmla="*/ 3971438 w 6035456"/>
                <a:gd name="connsiteY69" fmla="*/ 2133600 h 2352431"/>
                <a:gd name="connsiteX70" fmla="*/ 4026146 w 6035456"/>
                <a:gd name="connsiteY70" fmla="*/ 2149231 h 2352431"/>
                <a:gd name="connsiteX71" fmla="*/ 4049592 w 6035456"/>
                <a:gd name="connsiteY71" fmla="*/ 2164862 h 2352431"/>
                <a:gd name="connsiteX72" fmla="*/ 4119931 w 6035456"/>
                <a:gd name="connsiteY72" fmla="*/ 2180492 h 2352431"/>
                <a:gd name="connsiteX73" fmla="*/ 4143377 w 6035456"/>
                <a:gd name="connsiteY73" fmla="*/ 2188308 h 2352431"/>
                <a:gd name="connsiteX74" fmla="*/ 4237161 w 6035456"/>
                <a:gd name="connsiteY74" fmla="*/ 2203939 h 2352431"/>
                <a:gd name="connsiteX75" fmla="*/ 4284054 w 6035456"/>
                <a:gd name="connsiteY75" fmla="*/ 2219569 h 2352431"/>
                <a:gd name="connsiteX76" fmla="*/ 4307500 w 6035456"/>
                <a:gd name="connsiteY76" fmla="*/ 2227385 h 2352431"/>
                <a:gd name="connsiteX77" fmla="*/ 4346577 w 6035456"/>
                <a:gd name="connsiteY77" fmla="*/ 2235200 h 2352431"/>
                <a:gd name="connsiteX78" fmla="*/ 4370023 w 6035456"/>
                <a:gd name="connsiteY78" fmla="*/ 2243016 h 2352431"/>
                <a:gd name="connsiteX79" fmla="*/ 4424731 w 6035456"/>
                <a:gd name="connsiteY79" fmla="*/ 2250831 h 2352431"/>
                <a:gd name="connsiteX80" fmla="*/ 4534146 w 6035456"/>
                <a:gd name="connsiteY80" fmla="*/ 2282092 h 2352431"/>
                <a:gd name="connsiteX81" fmla="*/ 4737346 w 6035456"/>
                <a:gd name="connsiteY81" fmla="*/ 2297723 h 2352431"/>
                <a:gd name="connsiteX82" fmla="*/ 4807684 w 6035456"/>
                <a:gd name="connsiteY82" fmla="*/ 2305539 h 2352431"/>
                <a:gd name="connsiteX83" fmla="*/ 4838946 w 6035456"/>
                <a:gd name="connsiteY83" fmla="*/ 2313354 h 2352431"/>
                <a:gd name="connsiteX84" fmla="*/ 5049961 w 6035456"/>
                <a:gd name="connsiteY84" fmla="*/ 2321169 h 2352431"/>
                <a:gd name="connsiteX85" fmla="*/ 5104669 w 6035456"/>
                <a:gd name="connsiteY85" fmla="*/ 2328985 h 2352431"/>
                <a:gd name="connsiteX86" fmla="*/ 5151561 w 6035456"/>
                <a:gd name="connsiteY86" fmla="*/ 2336800 h 2352431"/>
                <a:gd name="connsiteX87" fmla="*/ 5229715 w 6035456"/>
                <a:gd name="connsiteY87" fmla="*/ 2344616 h 2352431"/>
                <a:gd name="connsiteX88" fmla="*/ 5284423 w 6035456"/>
                <a:gd name="connsiteY88" fmla="*/ 2352431 h 2352431"/>
                <a:gd name="connsiteX89" fmla="*/ 5550146 w 6035456"/>
                <a:gd name="connsiteY89" fmla="*/ 2336800 h 2352431"/>
                <a:gd name="connsiteX90" fmla="*/ 5573592 w 6035456"/>
                <a:gd name="connsiteY90" fmla="*/ 2328985 h 2352431"/>
                <a:gd name="connsiteX91" fmla="*/ 5636115 w 6035456"/>
                <a:gd name="connsiteY91" fmla="*/ 2321169 h 2352431"/>
                <a:gd name="connsiteX92" fmla="*/ 5698638 w 6035456"/>
                <a:gd name="connsiteY92" fmla="*/ 2305539 h 2352431"/>
                <a:gd name="connsiteX93" fmla="*/ 5753346 w 6035456"/>
                <a:gd name="connsiteY93" fmla="*/ 2266462 h 2352431"/>
                <a:gd name="connsiteX94" fmla="*/ 5800238 w 6035456"/>
                <a:gd name="connsiteY94" fmla="*/ 2235200 h 2352431"/>
                <a:gd name="connsiteX95" fmla="*/ 5823684 w 6035456"/>
                <a:gd name="connsiteY95" fmla="*/ 2219569 h 2352431"/>
                <a:gd name="connsiteX96" fmla="*/ 5847131 w 6035456"/>
                <a:gd name="connsiteY96" fmla="*/ 2203939 h 2352431"/>
                <a:gd name="connsiteX97" fmla="*/ 5862761 w 6035456"/>
                <a:gd name="connsiteY97" fmla="*/ 2180492 h 2352431"/>
                <a:gd name="connsiteX98" fmla="*/ 5886207 w 6035456"/>
                <a:gd name="connsiteY98" fmla="*/ 2164862 h 2352431"/>
                <a:gd name="connsiteX99" fmla="*/ 5917469 w 6035456"/>
                <a:gd name="connsiteY99" fmla="*/ 2117969 h 2352431"/>
                <a:gd name="connsiteX100" fmla="*/ 5933100 w 6035456"/>
                <a:gd name="connsiteY100" fmla="*/ 2094523 h 2352431"/>
                <a:gd name="connsiteX101" fmla="*/ 5948731 w 6035456"/>
                <a:gd name="connsiteY101" fmla="*/ 2071077 h 2352431"/>
                <a:gd name="connsiteX102" fmla="*/ 5979992 w 6035456"/>
                <a:gd name="connsiteY102" fmla="*/ 2000739 h 2352431"/>
                <a:gd name="connsiteX103" fmla="*/ 5995623 w 6035456"/>
                <a:gd name="connsiteY103" fmla="*/ 1953846 h 2352431"/>
                <a:gd name="connsiteX104" fmla="*/ 6003438 w 6035456"/>
                <a:gd name="connsiteY104" fmla="*/ 1930400 h 2352431"/>
                <a:gd name="connsiteX105" fmla="*/ 6011254 w 6035456"/>
                <a:gd name="connsiteY105" fmla="*/ 1899139 h 2352431"/>
                <a:gd name="connsiteX106" fmla="*/ 6034700 w 6035456"/>
                <a:gd name="connsiteY106" fmla="*/ 1828800 h 2352431"/>
                <a:gd name="connsiteX107" fmla="*/ 6019069 w 6035456"/>
                <a:gd name="connsiteY107" fmla="*/ 1602154 h 2352431"/>
                <a:gd name="connsiteX108" fmla="*/ 6003438 w 6035456"/>
                <a:gd name="connsiteY108" fmla="*/ 1555262 h 2352431"/>
                <a:gd name="connsiteX109" fmla="*/ 5964361 w 6035456"/>
                <a:gd name="connsiteY109" fmla="*/ 1508369 h 2352431"/>
                <a:gd name="connsiteX110" fmla="*/ 5847131 w 6035456"/>
                <a:gd name="connsiteY110" fmla="*/ 1414585 h 2352431"/>
                <a:gd name="connsiteX111" fmla="*/ 5761161 w 6035456"/>
                <a:gd name="connsiteY111" fmla="*/ 1367692 h 2352431"/>
                <a:gd name="connsiteX112" fmla="*/ 5706454 w 6035456"/>
                <a:gd name="connsiteY112" fmla="*/ 1344246 h 2352431"/>
                <a:gd name="connsiteX113" fmla="*/ 5628300 w 6035456"/>
                <a:gd name="connsiteY113" fmla="*/ 1312985 h 2352431"/>
                <a:gd name="connsiteX114" fmla="*/ 5565777 w 6035456"/>
                <a:gd name="connsiteY114" fmla="*/ 1289539 h 2352431"/>
                <a:gd name="connsiteX115" fmla="*/ 5495438 w 6035456"/>
                <a:gd name="connsiteY115" fmla="*/ 1250462 h 2352431"/>
                <a:gd name="connsiteX116" fmla="*/ 5425100 w 6035456"/>
                <a:gd name="connsiteY116" fmla="*/ 1219200 h 2352431"/>
                <a:gd name="connsiteX117" fmla="*/ 5378207 w 6035456"/>
                <a:gd name="connsiteY117" fmla="*/ 1187939 h 2352431"/>
                <a:gd name="connsiteX118" fmla="*/ 5323500 w 6035456"/>
                <a:gd name="connsiteY118" fmla="*/ 1164492 h 2352431"/>
                <a:gd name="connsiteX119" fmla="*/ 5221900 w 6035456"/>
                <a:gd name="connsiteY119" fmla="*/ 1117600 h 2352431"/>
                <a:gd name="connsiteX120" fmla="*/ 5175007 w 6035456"/>
                <a:gd name="connsiteY120" fmla="*/ 1094154 h 2352431"/>
                <a:gd name="connsiteX121" fmla="*/ 5120300 w 6035456"/>
                <a:gd name="connsiteY121" fmla="*/ 1070708 h 2352431"/>
                <a:gd name="connsiteX122" fmla="*/ 5065592 w 6035456"/>
                <a:gd name="connsiteY122" fmla="*/ 1047262 h 2352431"/>
                <a:gd name="connsiteX123" fmla="*/ 5010884 w 6035456"/>
                <a:gd name="connsiteY123" fmla="*/ 1023816 h 2352431"/>
                <a:gd name="connsiteX124" fmla="*/ 4963992 w 6035456"/>
                <a:gd name="connsiteY124" fmla="*/ 1000369 h 2352431"/>
                <a:gd name="connsiteX125" fmla="*/ 4917100 w 6035456"/>
                <a:gd name="connsiteY125" fmla="*/ 976923 h 2352431"/>
                <a:gd name="connsiteX126" fmla="*/ 4862392 w 6035456"/>
                <a:gd name="connsiteY126" fmla="*/ 945662 h 2352431"/>
                <a:gd name="connsiteX127" fmla="*/ 4807684 w 6035456"/>
                <a:gd name="connsiteY127" fmla="*/ 922216 h 2352431"/>
                <a:gd name="connsiteX128" fmla="*/ 4737346 w 6035456"/>
                <a:gd name="connsiteY128" fmla="*/ 875323 h 2352431"/>
                <a:gd name="connsiteX129" fmla="*/ 4690454 w 6035456"/>
                <a:gd name="connsiteY129" fmla="*/ 836246 h 2352431"/>
                <a:gd name="connsiteX130" fmla="*/ 4651377 w 6035456"/>
                <a:gd name="connsiteY130" fmla="*/ 789354 h 2352431"/>
                <a:gd name="connsiteX131" fmla="*/ 4620115 w 6035456"/>
                <a:gd name="connsiteY131" fmla="*/ 742462 h 2352431"/>
                <a:gd name="connsiteX132" fmla="*/ 4588854 w 6035456"/>
                <a:gd name="connsiteY132" fmla="*/ 695569 h 2352431"/>
                <a:gd name="connsiteX133" fmla="*/ 4565407 w 6035456"/>
                <a:gd name="connsiteY133" fmla="*/ 648677 h 2352431"/>
                <a:gd name="connsiteX134" fmla="*/ 4534146 w 6035456"/>
                <a:gd name="connsiteY134" fmla="*/ 601785 h 2352431"/>
                <a:gd name="connsiteX135" fmla="*/ 4495069 w 6035456"/>
                <a:gd name="connsiteY135" fmla="*/ 531446 h 2352431"/>
                <a:gd name="connsiteX136" fmla="*/ 4455992 w 6035456"/>
                <a:gd name="connsiteY136" fmla="*/ 461108 h 2352431"/>
                <a:gd name="connsiteX137" fmla="*/ 4424731 w 6035456"/>
                <a:gd name="connsiteY137" fmla="*/ 382954 h 2352431"/>
                <a:gd name="connsiteX138" fmla="*/ 4409100 w 6035456"/>
                <a:gd name="connsiteY138" fmla="*/ 328246 h 2352431"/>
                <a:gd name="connsiteX139" fmla="*/ 4393469 w 6035456"/>
                <a:gd name="connsiteY139" fmla="*/ 304800 h 2352431"/>
                <a:gd name="connsiteX140" fmla="*/ 4346577 w 6035456"/>
                <a:gd name="connsiteY140" fmla="*/ 234462 h 2352431"/>
                <a:gd name="connsiteX141" fmla="*/ 4315315 w 6035456"/>
                <a:gd name="connsiteY141" fmla="*/ 187569 h 2352431"/>
                <a:gd name="connsiteX142" fmla="*/ 4276238 w 6035456"/>
                <a:gd name="connsiteY142" fmla="*/ 140677 h 2352431"/>
                <a:gd name="connsiteX143" fmla="*/ 4198084 w 6035456"/>
                <a:gd name="connsiteY143" fmla="*/ 85969 h 2352431"/>
                <a:gd name="connsiteX144" fmla="*/ 4151192 w 6035456"/>
                <a:gd name="connsiteY144" fmla="*/ 62523 h 2352431"/>
                <a:gd name="connsiteX145" fmla="*/ 4088669 w 6035456"/>
                <a:gd name="connsiteY145" fmla="*/ 31262 h 2352431"/>
                <a:gd name="connsiteX146" fmla="*/ 3979254 w 6035456"/>
                <a:gd name="connsiteY146" fmla="*/ 0 h 2352431"/>
                <a:gd name="connsiteX147" fmla="*/ 3510331 w 6035456"/>
                <a:gd name="connsiteY147" fmla="*/ 7816 h 2352431"/>
                <a:gd name="connsiteX148" fmla="*/ 3463438 w 6035456"/>
                <a:gd name="connsiteY148" fmla="*/ 15631 h 2352431"/>
                <a:gd name="connsiteX149" fmla="*/ 3377469 w 6035456"/>
                <a:gd name="connsiteY149" fmla="*/ 23446 h 2352431"/>
                <a:gd name="connsiteX150" fmla="*/ 3322761 w 6035456"/>
                <a:gd name="connsiteY150" fmla="*/ 39077 h 2352431"/>
                <a:gd name="connsiteX151" fmla="*/ 3275869 w 6035456"/>
                <a:gd name="connsiteY151" fmla="*/ 54708 h 2352431"/>
                <a:gd name="connsiteX152" fmla="*/ 3252423 w 6035456"/>
                <a:gd name="connsiteY152" fmla="*/ 62523 h 2352431"/>
                <a:gd name="connsiteX153" fmla="*/ 3197715 w 6035456"/>
                <a:gd name="connsiteY153" fmla="*/ 85969 h 2352431"/>
                <a:gd name="connsiteX154" fmla="*/ 3127377 w 6035456"/>
                <a:gd name="connsiteY154" fmla="*/ 109416 h 2352431"/>
                <a:gd name="connsiteX155" fmla="*/ 3103931 w 6035456"/>
                <a:gd name="connsiteY155" fmla="*/ 117231 h 2352431"/>
                <a:gd name="connsiteX156" fmla="*/ 3072669 w 6035456"/>
                <a:gd name="connsiteY156" fmla="*/ 125046 h 2352431"/>
                <a:gd name="connsiteX157" fmla="*/ 3025777 w 6035456"/>
                <a:gd name="connsiteY157" fmla="*/ 140677 h 2352431"/>
                <a:gd name="connsiteX158" fmla="*/ 2947623 w 6035456"/>
                <a:gd name="connsiteY158" fmla="*/ 164123 h 2352431"/>
                <a:gd name="connsiteX159" fmla="*/ 2924177 w 6035456"/>
                <a:gd name="connsiteY159" fmla="*/ 171939 h 2352431"/>
                <a:gd name="connsiteX160" fmla="*/ 2900731 w 6035456"/>
                <a:gd name="connsiteY160" fmla="*/ 187569 h 2352431"/>
                <a:gd name="connsiteX161" fmla="*/ 2846023 w 6035456"/>
                <a:gd name="connsiteY161" fmla="*/ 203200 h 2352431"/>
                <a:gd name="connsiteX162" fmla="*/ 2822577 w 6035456"/>
                <a:gd name="connsiteY162" fmla="*/ 218831 h 2352431"/>
                <a:gd name="connsiteX163" fmla="*/ 2791315 w 6035456"/>
                <a:gd name="connsiteY163" fmla="*/ 226646 h 2352431"/>
                <a:gd name="connsiteX164" fmla="*/ 2767869 w 6035456"/>
                <a:gd name="connsiteY164" fmla="*/ 234462 h 2352431"/>
                <a:gd name="connsiteX165" fmla="*/ 2736607 w 6035456"/>
                <a:gd name="connsiteY165" fmla="*/ 242277 h 2352431"/>
                <a:gd name="connsiteX166" fmla="*/ 2681900 w 6035456"/>
                <a:gd name="connsiteY166" fmla="*/ 257908 h 2352431"/>
                <a:gd name="connsiteX167" fmla="*/ 2642823 w 6035456"/>
                <a:gd name="connsiteY167" fmla="*/ 265723 h 2352431"/>
                <a:gd name="connsiteX168" fmla="*/ 2619377 w 6035456"/>
                <a:gd name="connsiteY168" fmla="*/ 273539 h 2352431"/>
                <a:gd name="connsiteX169" fmla="*/ 2572484 w 6035456"/>
                <a:gd name="connsiteY169" fmla="*/ 281354 h 2352431"/>
                <a:gd name="connsiteX170" fmla="*/ 2549038 w 6035456"/>
                <a:gd name="connsiteY170" fmla="*/ 289169 h 2352431"/>
                <a:gd name="connsiteX171" fmla="*/ 2478700 w 6035456"/>
                <a:gd name="connsiteY171" fmla="*/ 304800 h 2352431"/>
                <a:gd name="connsiteX172" fmla="*/ 2416177 w 6035456"/>
                <a:gd name="connsiteY172" fmla="*/ 328246 h 2352431"/>
                <a:gd name="connsiteX173" fmla="*/ 2392731 w 6035456"/>
                <a:gd name="connsiteY173" fmla="*/ 343877 h 2352431"/>
                <a:gd name="connsiteX174" fmla="*/ 2338023 w 6035456"/>
                <a:gd name="connsiteY174" fmla="*/ 351692 h 2352431"/>
                <a:gd name="connsiteX175" fmla="*/ 2275500 w 6035456"/>
                <a:gd name="connsiteY175" fmla="*/ 367323 h 2352431"/>
                <a:gd name="connsiteX176" fmla="*/ 2166084 w 6035456"/>
                <a:gd name="connsiteY176" fmla="*/ 382954 h 2352431"/>
                <a:gd name="connsiteX177" fmla="*/ 2111377 w 6035456"/>
                <a:gd name="connsiteY177" fmla="*/ 398585 h 2352431"/>
                <a:gd name="connsiteX178" fmla="*/ 2001961 w 6035456"/>
                <a:gd name="connsiteY178" fmla="*/ 429846 h 2352431"/>
                <a:gd name="connsiteX179" fmla="*/ 1955069 w 6035456"/>
                <a:gd name="connsiteY179" fmla="*/ 445477 h 2352431"/>
                <a:gd name="connsiteX180" fmla="*/ 1923807 w 6035456"/>
                <a:gd name="connsiteY180" fmla="*/ 453292 h 2352431"/>
                <a:gd name="connsiteX181" fmla="*/ 1900361 w 6035456"/>
                <a:gd name="connsiteY181" fmla="*/ 461108 h 2352431"/>
                <a:gd name="connsiteX182" fmla="*/ 1830023 w 6035456"/>
                <a:gd name="connsiteY182" fmla="*/ 468923 h 2352431"/>
                <a:gd name="connsiteX183" fmla="*/ 1736238 w 6035456"/>
                <a:gd name="connsiteY183" fmla="*/ 484554 h 2352431"/>
                <a:gd name="connsiteX184" fmla="*/ 1478331 w 6035456"/>
                <a:gd name="connsiteY184" fmla="*/ 508000 h 2352431"/>
                <a:gd name="connsiteX185" fmla="*/ 1400177 w 6035456"/>
                <a:gd name="connsiteY185" fmla="*/ 523631 h 2352431"/>
                <a:gd name="connsiteX186" fmla="*/ 1368915 w 6035456"/>
                <a:gd name="connsiteY186" fmla="*/ 531446 h 2352431"/>
                <a:gd name="connsiteX187" fmla="*/ 1142268 w 6035456"/>
                <a:gd name="connsiteY187" fmla="*/ 586154 h 2352431"/>
                <a:gd name="connsiteX188" fmla="*/ 431068 w 6035456"/>
                <a:gd name="connsiteY188"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47131 w 6036023"/>
                <a:gd name="connsiteY96" fmla="*/ 2203939 h 2352431"/>
                <a:gd name="connsiteX97" fmla="*/ 5862761 w 6036023"/>
                <a:gd name="connsiteY97" fmla="*/ 2180492 h 2352431"/>
                <a:gd name="connsiteX98" fmla="*/ 5886207 w 6036023"/>
                <a:gd name="connsiteY98" fmla="*/ 2164862 h 2352431"/>
                <a:gd name="connsiteX99" fmla="*/ 5917469 w 6036023"/>
                <a:gd name="connsiteY99" fmla="*/ 2117969 h 2352431"/>
                <a:gd name="connsiteX100" fmla="*/ 5933100 w 6036023"/>
                <a:gd name="connsiteY100" fmla="*/ 2094523 h 2352431"/>
                <a:gd name="connsiteX101" fmla="*/ 5948731 w 6036023"/>
                <a:gd name="connsiteY101" fmla="*/ 2071077 h 2352431"/>
                <a:gd name="connsiteX102" fmla="*/ 5979992 w 6036023"/>
                <a:gd name="connsiteY102" fmla="*/ 2000739 h 2352431"/>
                <a:gd name="connsiteX103" fmla="*/ 5995623 w 6036023"/>
                <a:gd name="connsiteY103" fmla="*/ 1953846 h 2352431"/>
                <a:gd name="connsiteX104" fmla="*/ 6003438 w 6036023"/>
                <a:gd name="connsiteY104" fmla="*/ 1930400 h 2352431"/>
                <a:gd name="connsiteX105" fmla="*/ 6034700 w 6036023"/>
                <a:gd name="connsiteY105" fmla="*/ 1828800 h 2352431"/>
                <a:gd name="connsiteX106" fmla="*/ 6019069 w 6036023"/>
                <a:gd name="connsiteY106" fmla="*/ 1602154 h 2352431"/>
                <a:gd name="connsiteX107" fmla="*/ 6003438 w 6036023"/>
                <a:gd name="connsiteY107" fmla="*/ 1555262 h 2352431"/>
                <a:gd name="connsiteX108" fmla="*/ 5964361 w 6036023"/>
                <a:gd name="connsiteY108" fmla="*/ 1508369 h 2352431"/>
                <a:gd name="connsiteX109" fmla="*/ 5847131 w 6036023"/>
                <a:gd name="connsiteY109" fmla="*/ 1414585 h 2352431"/>
                <a:gd name="connsiteX110" fmla="*/ 5761161 w 6036023"/>
                <a:gd name="connsiteY110" fmla="*/ 1367692 h 2352431"/>
                <a:gd name="connsiteX111" fmla="*/ 5706454 w 6036023"/>
                <a:gd name="connsiteY111" fmla="*/ 1344246 h 2352431"/>
                <a:gd name="connsiteX112" fmla="*/ 5628300 w 6036023"/>
                <a:gd name="connsiteY112" fmla="*/ 1312985 h 2352431"/>
                <a:gd name="connsiteX113" fmla="*/ 5565777 w 6036023"/>
                <a:gd name="connsiteY113" fmla="*/ 1289539 h 2352431"/>
                <a:gd name="connsiteX114" fmla="*/ 5495438 w 6036023"/>
                <a:gd name="connsiteY114" fmla="*/ 1250462 h 2352431"/>
                <a:gd name="connsiteX115" fmla="*/ 5425100 w 6036023"/>
                <a:gd name="connsiteY115" fmla="*/ 1219200 h 2352431"/>
                <a:gd name="connsiteX116" fmla="*/ 5378207 w 6036023"/>
                <a:gd name="connsiteY116" fmla="*/ 1187939 h 2352431"/>
                <a:gd name="connsiteX117" fmla="*/ 5323500 w 6036023"/>
                <a:gd name="connsiteY117" fmla="*/ 1164492 h 2352431"/>
                <a:gd name="connsiteX118" fmla="*/ 5221900 w 6036023"/>
                <a:gd name="connsiteY118" fmla="*/ 1117600 h 2352431"/>
                <a:gd name="connsiteX119" fmla="*/ 5175007 w 6036023"/>
                <a:gd name="connsiteY119" fmla="*/ 1094154 h 2352431"/>
                <a:gd name="connsiteX120" fmla="*/ 5120300 w 6036023"/>
                <a:gd name="connsiteY120" fmla="*/ 1070708 h 2352431"/>
                <a:gd name="connsiteX121" fmla="*/ 5065592 w 6036023"/>
                <a:gd name="connsiteY121" fmla="*/ 1047262 h 2352431"/>
                <a:gd name="connsiteX122" fmla="*/ 5010884 w 6036023"/>
                <a:gd name="connsiteY122" fmla="*/ 1023816 h 2352431"/>
                <a:gd name="connsiteX123" fmla="*/ 4963992 w 6036023"/>
                <a:gd name="connsiteY123" fmla="*/ 1000369 h 2352431"/>
                <a:gd name="connsiteX124" fmla="*/ 4917100 w 6036023"/>
                <a:gd name="connsiteY124" fmla="*/ 976923 h 2352431"/>
                <a:gd name="connsiteX125" fmla="*/ 4862392 w 6036023"/>
                <a:gd name="connsiteY125" fmla="*/ 945662 h 2352431"/>
                <a:gd name="connsiteX126" fmla="*/ 4807684 w 6036023"/>
                <a:gd name="connsiteY126" fmla="*/ 922216 h 2352431"/>
                <a:gd name="connsiteX127" fmla="*/ 4737346 w 6036023"/>
                <a:gd name="connsiteY127" fmla="*/ 875323 h 2352431"/>
                <a:gd name="connsiteX128" fmla="*/ 4690454 w 6036023"/>
                <a:gd name="connsiteY128" fmla="*/ 836246 h 2352431"/>
                <a:gd name="connsiteX129" fmla="*/ 4651377 w 6036023"/>
                <a:gd name="connsiteY129" fmla="*/ 789354 h 2352431"/>
                <a:gd name="connsiteX130" fmla="*/ 4620115 w 6036023"/>
                <a:gd name="connsiteY130" fmla="*/ 742462 h 2352431"/>
                <a:gd name="connsiteX131" fmla="*/ 4588854 w 6036023"/>
                <a:gd name="connsiteY131" fmla="*/ 695569 h 2352431"/>
                <a:gd name="connsiteX132" fmla="*/ 4565407 w 6036023"/>
                <a:gd name="connsiteY132" fmla="*/ 648677 h 2352431"/>
                <a:gd name="connsiteX133" fmla="*/ 4534146 w 6036023"/>
                <a:gd name="connsiteY133" fmla="*/ 601785 h 2352431"/>
                <a:gd name="connsiteX134" fmla="*/ 4495069 w 6036023"/>
                <a:gd name="connsiteY134" fmla="*/ 531446 h 2352431"/>
                <a:gd name="connsiteX135" fmla="*/ 4455992 w 6036023"/>
                <a:gd name="connsiteY135" fmla="*/ 461108 h 2352431"/>
                <a:gd name="connsiteX136" fmla="*/ 4424731 w 6036023"/>
                <a:gd name="connsiteY136" fmla="*/ 382954 h 2352431"/>
                <a:gd name="connsiteX137" fmla="*/ 4409100 w 6036023"/>
                <a:gd name="connsiteY137" fmla="*/ 328246 h 2352431"/>
                <a:gd name="connsiteX138" fmla="*/ 4393469 w 6036023"/>
                <a:gd name="connsiteY138" fmla="*/ 304800 h 2352431"/>
                <a:gd name="connsiteX139" fmla="*/ 4346577 w 6036023"/>
                <a:gd name="connsiteY139" fmla="*/ 234462 h 2352431"/>
                <a:gd name="connsiteX140" fmla="*/ 4315315 w 6036023"/>
                <a:gd name="connsiteY140" fmla="*/ 187569 h 2352431"/>
                <a:gd name="connsiteX141" fmla="*/ 4276238 w 6036023"/>
                <a:gd name="connsiteY141" fmla="*/ 140677 h 2352431"/>
                <a:gd name="connsiteX142" fmla="*/ 4198084 w 6036023"/>
                <a:gd name="connsiteY142" fmla="*/ 85969 h 2352431"/>
                <a:gd name="connsiteX143" fmla="*/ 4151192 w 6036023"/>
                <a:gd name="connsiteY143" fmla="*/ 62523 h 2352431"/>
                <a:gd name="connsiteX144" fmla="*/ 4088669 w 6036023"/>
                <a:gd name="connsiteY144" fmla="*/ 31262 h 2352431"/>
                <a:gd name="connsiteX145" fmla="*/ 3979254 w 6036023"/>
                <a:gd name="connsiteY145" fmla="*/ 0 h 2352431"/>
                <a:gd name="connsiteX146" fmla="*/ 3510331 w 6036023"/>
                <a:gd name="connsiteY146" fmla="*/ 7816 h 2352431"/>
                <a:gd name="connsiteX147" fmla="*/ 3463438 w 6036023"/>
                <a:gd name="connsiteY147" fmla="*/ 15631 h 2352431"/>
                <a:gd name="connsiteX148" fmla="*/ 3377469 w 6036023"/>
                <a:gd name="connsiteY148" fmla="*/ 23446 h 2352431"/>
                <a:gd name="connsiteX149" fmla="*/ 3322761 w 6036023"/>
                <a:gd name="connsiteY149" fmla="*/ 39077 h 2352431"/>
                <a:gd name="connsiteX150" fmla="*/ 3275869 w 6036023"/>
                <a:gd name="connsiteY150" fmla="*/ 54708 h 2352431"/>
                <a:gd name="connsiteX151" fmla="*/ 3252423 w 6036023"/>
                <a:gd name="connsiteY151" fmla="*/ 62523 h 2352431"/>
                <a:gd name="connsiteX152" fmla="*/ 3197715 w 6036023"/>
                <a:gd name="connsiteY152" fmla="*/ 85969 h 2352431"/>
                <a:gd name="connsiteX153" fmla="*/ 3127377 w 6036023"/>
                <a:gd name="connsiteY153" fmla="*/ 109416 h 2352431"/>
                <a:gd name="connsiteX154" fmla="*/ 3103931 w 6036023"/>
                <a:gd name="connsiteY154" fmla="*/ 117231 h 2352431"/>
                <a:gd name="connsiteX155" fmla="*/ 3072669 w 6036023"/>
                <a:gd name="connsiteY155" fmla="*/ 125046 h 2352431"/>
                <a:gd name="connsiteX156" fmla="*/ 3025777 w 6036023"/>
                <a:gd name="connsiteY156" fmla="*/ 140677 h 2352431"/>
                <a:gd name="connsiteX157" fmla="*/ 2947623 w 6036023"/>
                <a:gd name="connsiteY157" fmla="*/ 164123 h 2352431"/>
                <a:gd name="connsiteX158" fmla="*/ 2924177 w 6036023"/>
                <a:gd name="connsiteY158" fmla="*/ 171939 h 2352431"/>
                <a:gd name="connsiteX159" fmla="*/ 2900731 w 6036023"/>
                <a:gd name="connsiteY159" fmla="*/ 187569 h 2352431"/>
                <a:gd name="connsiteX160" fmla="*/ 2846023 w 6036023"/>
                <a:gd name="connsiteY160" fmla="*/ 203200 h 2352431"/>
                <a:gd name="connsiteX161" fmla="*/ 2822577 w 6036023"/>
                <a:gd name="connsiteY161" fmla="*/ 218831 h 2352431"/>
                <a:gd name="connsiteX162" fmla="*/ 2791315 w 6036023"/>
                <a:gd name="connsiteY162" fmla="*/ 226646 h 2352431"/>
                <a:gd name="connsiteX163" fmla="*/ 2767869 w 6036023"/>
                <a:gd name="connsiteY163" fmla="*/ 234462 h 2352431"/>
                <a:gd name="connsiteX164" fmla="*/ 2736607 w 6036023"/>
                <a:gd name="connsiteY164" fmla="*/ 242277 h 2352431"/>
                <a:gd name="connsiteX165" fmla="*/ 2681900 w 6036023"/>
                <a:gd name="connsiteY165" fmla="*/ 257908 h 2352431"/>
                <a:gd name="connsiteX166" fmla="*/ 2642823 w 6036023"/>
                <a:gd name="connsiteY166" fmla="*/ 265723 h 2352431"/>
                <a:gd name="connsiteX167" fmla="*/ 2619377 w 6036023"/>
                <a:gd name="connsiteY167" fmla="*/ 273539 h 2352431"/>
                <a:gd name="connsiteX168" fmla="*/ 2572484 w 6036023"/>
                <a:gd name="connsiteY168" fmla="*/ 281354 h 2352431"/>
                <a:gd name="connsiteX169" fmla="*/ 2549038 w 6036023"/>
                <a:gd name="connsiteY169" fmla="*/ 289169 h 2352431"/>
                <a:gd name="connsiteX170" fmla="*/ 2478700 w 6036023"/>
                <a:gd name="connsiteY170" fmla="*/ 304800 h 2352431"/>
                <a:gd name="connsiteX171" fmla="*/ 2416177 w 6036023"/>
                <a:gd name="connsiteY171" fmla="*/ 328246 h 2352431"/>
                <a:gd name="connsiteX172" fmla="*/ 2392731 w 6036023"/>
                <a:gd name="connsiteY172" fmla="*/ 343877 h 2352431"/>
                <a:gd name="connsiteX173" fmla="*/ 2338023 w 6036023"/>
                <a:gd name="connsiteY173" fmla="*/ 351692 h 2352431"/>
                <a:gd name="connsiteX174" fmla="*/ 2275500 w 6036023"/>
                <a:gd name="connsiteY174" fmla="*/ 367323 h 2352431"/>
                <a:gd name="connsiteX175" fmla="*/ 2166084 w 6036023"/>
                <a:gd name="connsiteY175" fmla="*/ 382954 h 2352431"/>
                <a:gd name="connsiteX176" fmla="*/ 2111377 w 6036023"/>
                <a:gd name="connsiteY176" fmla="*/ 398585 h 2352431"/>
                <a:gd name="connsiteX177" fmla="*/ 2001961 w 6036023"/>
                <a:gd name="connsiteY177" fmla="*/ 429846 h 2352431"/>
                <a:gd name="connsiteX178" fmla="*/ 1955069 w 6036023"/>
                <a:gd name="connsiteY178" fmla="*/ 445477 h 2352431"/>
                <a:gd name="connsiteX179" fmla="*/ 1923807 w 6036023"/>
                <a:gd name="connsiteY179" fmla="*/ 453292 h 2352431"/>
                <a:gd name="connsiteX180" fmla="*/ 1900361 w 6036023"/>
                <a:gd name="connsiteY180" fmla="*/ 461108 h 2352431"/>
                <a:gd name="connsiteX181" fmla="*/ 1830023 w 6036023"/>
                <a:gd name="connsiteY181" fmla="*/ 468923 h 2352431"/>
                <a:gd name="connsiteX182" fmla="*/ 1736238 w 6036023"/>
                <a:gd name="connsiteY182" fmla="*/ 484554 h 2352431"/>
                <a:gd name="connsiteX183" fmla="*/ 1478331 w 6036023"/>
                <a:gd name="connsiteY183" fmla="*/ 508000 h 2352431"/>
                <a:gd name="connsiteX184" fmla="*/ 1400177 w 6036023"/>
                <a:gd name="connsiteY184" fmla="*/ 523631 h 2352431"/>
                <a:gd name="connsiteX185" fmla="*/ 1368915 w 6036023"/>
                <a:gd name="connsiteY185" fmla="*/ 531446 h 2352431"/>
                <a:gd name="connsiteX186" fmla="*/ 1142268 w 6036023"/>
                <a:gd name="connsiteY186" fmla="*/ 586154 h 2352431"/>
                <a:gd name="connsiteX187" fmla="*/ 431068 w 6036023"/>
                <a:gd name="connsiteY187"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47131 w 6036023"/>
                <a:gd name="connsiteY96" fmla="*/ 2203939 h 2352431"/>
                <a:gd name="connsiteX97" fmla="*/ 5862761 w 6036023"/>
                <a:gd name="connsiteY97" fmla="*/ 2180492 h 2352431"/>
                <a:gd name="connsiteX98" fmla="*/ 5886207 w 6036023"/>
                <a:gd name="connsiteY98" fmla="*/ 2164862 h 2352431"/>
                <a:gd name="connsiteX99" fmla="*/ 5917469 w 6036023"/>
                <a:gd name="connsiteY99" fmla="*/ 2117969 h 2352431"/>
                <a:gd name="connsiteX100" fmla="*/ 5933100 w 6036023"/>
                <a:gd name="connsiteY100" fmla="*/ 2094523 h 2352431"/>
                <a:gd name="connsiteX101" fmla="*/ 5948731 w 6036023"/>
                <a:gd name="connsiteY101" fmla="*/ 2071077 h 2352431"/>
                <a:gd name="connsiteX102" fmla="*/ 5979992 w 6036023"/>
                <a:gd name="connsiteY102" fmla="*/ 2000739 h 2352431"/>
                <a:gd name="connsiteX103" fmla="*/ 6003438 w 6036023"/>
                <a:gd name="connsiteY103" fmla="*/ 1930400 h 2352431"/>
                <a:gd name="connsiteX104" fmla="*/ 6034700 w 6036023"/>
                <a:gd name="connsiteY104" fmla="*/ 1828800 h 2352431"/>
                <a:gd name="connsiteX105" fmla="*/ 6019069 w 6036023"/>
                <a:gd name="connsiteY105" fmla="*/ 1602154 h 2352431"/>
                <a:gd name="connsiteX106" fmla="*/ 6003438 w 6036023"/>
                <a:gd name="connsiteY106" fmla="*/ 1555262 h 2352431"/>
                <a:gd name="connsiteX107" fmla="*/ 5964361 w 6036023"/>
                <a:gd name="connsiteY107" fmla="*/ 1508369 h 2352431"/>
                <a:gd name="connsiteX108" fmla="*/ 5847131 w 6036023"/>
                <a:gd name="connsiteY108" fmla="*/ 1414585 h 2352431"/>
                <a:gd name="connsiteX109" fmla="*/ 5761161 w 6036023"/>
                <a:gd name="connsiteY109" fmla="*/ 1367692 h 2352431"/>
                <a:gd name="connsiteX110" fmla="*/ 5706454 w 6036023"/>
                <a:gd name="connsiteY110" fmla="*/ 1344246 h 2352431"/>
                <a:gd name="connsiteX111" fmla="*/ 5628300 w 6036023"/>
                <a:gd name="connsiteY111" fmla="*/ 1312985 h 2352431"/>
                <a:gd name="connsiteX112" fmla="*/ 5565777 w 6036023"/>
                <a:gd name="connsiteY112" fmla="*/ 1289539 h 2352431"/>
                <a:gd name="connsiteX113" fmla="*/ 5495438 w 6036023"/>
                <a:gd name="connsiteY113" fmla="*/ 1250462 h 2352431"/>
                <a:gd name="connsiteX114" fmla="*/ 5425100 w 6036023"/>
                <a:gd name="connsiteY114" fmla="*/ 1219200 h 2352431"/>
                <a:gd name="connsiteX115" fmla="*/ 5378207 w 6036023"/>
                <a:gd name="connsiteY115" fmla="*/ 1187939 h 2352431"/>
                <a:gd name="connsiteX116" fmla="*/ 5323500 w 6036023"/>
                <a:gd name="connsiteY116" fmla="*/ 1164492 h 2352431"/>
                <a:gd name="connsiteX117" fmla="*/ 5221900 w 6036023"/>
                <a:gd name="connsiteY117" fmla="*/ 1117600 h 2352431"/>
                <a:gd name="connsiteX118" fmla="*/ 5175007 w 6036023"/>
                <a:gd name="connsiteY118" fmla="*/ 1094154 h 2352431"/>
                <a:gd name="connsiteX119" fmla="*/ 5120300 w 6036023"/>
                <a:gd name="connsiteY119" fmla="*/ 1070708 h 2352431"/>
                <a:gd name="connsiteX120" fmla="*/ 5065592 w 6036023"/>
                <a:gd name="connsiteY120" fmla="*/ 1047262 h 2352431"/>
                <a:gd name="connsiteX121" fmla="*/ 5010884 w 6036023"/>
                <a:gd name="connsiteY121" fmla="*/ 1023816 h 2352431"/>
                <a:gd name="connsiteX122" fmla="*/ 4963992 w 6036023"/>
                <a:gd name="connsiteY122" fmla="*/ 1000369 h 2352431"/>
                <a:gd name="connsiteX123" fmla="*/ 4917100 w 6036023"/>
                <a:gd name="connsiteY123" fmla="*/ 976923 h 2352431"/>
                <a:gd name="connsiteX124" fmla="*/ 4862392 w 6036023"/>
                <a:gd name="connsiteY124" fmla="*/ 945662 h 2352431"/>
                <a:gd name="connsiteX125" fmla="*/ 4807684 w 6036023"/>
                <a:gd name="connsiteY125" fmla="*/ 922216 h 2352431"/>
                <a:gd name="connsiteX126" fmla="*/ 4737346 w 6036023"/>
                <a:gd name="connsiteY126" fmla="*/ 875323 h 2352431"/>
                <a:gd name="connsiteX127" fmla="*/ 4690454 w 6036023"/>
                <a:gd name="connsiteY127" fmla="*/ 836246 h 2352431"/>
                <a:gd name="connsiteX128" fmla="*/ 4651377 w 6036023"/>
                <a:gd name="connsiteY128" fmla="*/ 789354 h 2352431"/>
                <a:gd name="connsiteX129" fmla="*/ 4620115 w 6036023"/>
                <a:gd name="connsiteY129" fmla="*/ 742462 h 2352431"/>
                <a:gd name="connsiteX130" fmla="*/ 4588854 w 6036023"/>
                <a:gd name="connsiteY130" fmla="*/ 695569 h 2352431"/>
                <a:gd name="connsiteX131" fmla="*/ 4565407 w 6036023"/>
                <a:gd name="connsiteY131" fmla="*/ 648677 h 2352431"/>
                <a:gd name="connsiteX132" fmla="*/ 4534146 w 6036023"/>
                <a:gd name="connsiteY132" fmla="*/ 601785 h 2352431"/>
                <a:gd name="connsiteX133" fmla="*/ 4495069 w 6036023"/>
                <a:gd name="connsiteY133" fmla="*/ 531446 h 2352431"/>
                <a:gd name="connsiteX134" fmla="*/ 4455992 w 6036023"/>
                <a:gd name="connsiteY134" fmla="*/ 461108 h 2352431"/>
                <a:gd name="connsiteX135" fmla="*/ 4424731 w 6036023"/>
                <a:gd name="connsiteY135" fmla="*/ 382954 h 2352431"/>
                <a:gd name="connsiteX136" fmla="*/ 4409100 w 6036023"/>
                <a:gd name="connsiteY136" fmla="*/ 328246 h 2352431"/>
                <a:gd name="connsiteX137" fmla="*/ 4393469 w 6036023"/>
                <a:gd name="connsiteY137" fmla="*/ 304800 h 2352431"/>
                <a:gd name="connsiteX138" fmla="*/ 4346577 w 6036023"/>
                <a:gd name="connsiteY138" fmla="*/ 234462 h 2352431"/>
                <a:gd name="connsiteX139" fmla="*/ 4315315 w 6036023"/>
                <a:gd name="connsiteY139" fmla="*/ 187569 h 2352431"/>
                <a:gd name="connsiteX140" fmla="*/ 4276238 w 6036023"/>
                <a:gd name="connsiteY140" fmla="*/ 140677 h 2352431"/>
                <a:gd name="connsiteX141" fmla="*/ 4198084 w 6036023"/>
                <a:gd name="connsiteY141" fmla="*/ 85969 h 2352431"/>
                <a:gd name="connsiteX142" fmla="*/ 4151192 w 6036023"/>
                <a:gd name="connsiteY142" fmla="*/ 62523 h 2352431"/>
                <a:gd name="connsiteX143" fmla="*/ 4088669 w 6036023"/>
                <a:gd name="connsiteY143" fmla="*/ 31262 h 2352431"/>
                <a:gd name="connsiteX144" fmla="*/ 3979254 w 6036023"/>
                <a:gd name="connsiteY144" fmla="*/ 0 h 2352431"/>
                <a:gd name="connsiteX145" fmla="*/ 3510331 w 6036023"/>
                <a:gd name="connsiteY145" fmla="*/ 7816 h 2352431"/>
                <a:gd name="connsiteX146" fmla="*/ 3463438 w 6036023"/>
                <a:gd name="connsiteY146" fmla="*/ 15631 h 2352431"/>
                <a:gd name="connsiteX147" fmla="*/ 3377469 w 6036023"/>
                <a:gd name="connsiteY147" fmla="*/ 23446 h 2352431"/>
                <a:gd name="connsiteX148" fmla="*/ 3322761 w 6036023"/>
                <a:gd name="connsiteY148" fmla="*/ 39077 h 2352431"/>
                <a:gd name="connsiteX149" fmla="*/ 3275869 w 6036023"/>
                <a:gd name="connsiteY149" fmla="*/ 54708 h 2352431"/>
                <a:gd name="connsiteX150" fmla="*/ 3252423 w 6036023"/>
                <a:gd name="connsiteY150" fmla="*/ 62523 h 2352431"/>
                <a:gd name="connsiteX151" fmla="*/ 3197715 w 6036023"/>
                <a:gd name="connsiteY151" fmla="*/ 85969 h 2352431"/>
                <a:gd name="connsiteX152" fmla="*/ 3127377 w 6036023"/>
                <a:gd name="connsiteY152" fmla="*/ 109416 h 2352431"/>
                <a:gd name="connsiteX153" fmla="*/ 3103931 w 6036023"/>
                <a:gd name="connsiteY153" fmla="*/ 117231 h 2352431"/>
                <a:gd name="connsiteX154" fmla="*/ 3072669 w 6036023"/>
                <a:gd name="connsiteY154" fmla="*/ 125046 h 2352431"/>
                <a:gd name="connsiteX155" fmla="*/ 3025777 w 6036023"/>
                <a:gd name="connsiteY155" fmla="*/ 140677 h 2352431"/>
                <a:gd name="connsiteX156" fmla="*/ 2947623 w 6036023"/>
                <a:gd name="connsiteY156" fmla="*/ 164123 h 2352431"/>
                <a:gd name="connsiteX157" fmla="*/ 2924177 w 6036023"/>
                <a:gd name="connsiteY157" fmla="*/ 171939 h 2352431"/>
                <a:gd name="connsiteX158" fmla="*/ 2900731 w 6036023"/>
                <a:gd name="connsiteY158" fmla="*/ 187569 h 2352431"/>
                <a:gd name="connsiteX159" fmla="*/ 2846023 w 6036023"/>
                <a:gd name="connsiteY159" fmla="*/ 203200 h 2352431"/>
                <a:gd name="connsiteX160" fmla="*/ 2822577 w 6036023"/>
                <a:gd name="connsiteY160" fmla="*/ 218831 h 2352431"/>
                <a:gd name="connsiteX161" fmla="*/ 2791315 w 6036023"/>
                <a:gd name="connsiteY161" fmla="*/ 226646 h 2352431"/>
                <a:gd name="connsiteX162" fmla="*/ 2767869 w 6036023"/>
                <a:gd name="connsiteY162" fmla="*/ 234462 h 2352431"/>
                <a:gd name="connsiteX163" fmla="*/ 2736607 w 6036023"/>
                <a:gd name="connsiteY163" fmla="*/ 242277 h 2352431"/>
                <a:gd name="connsiteX164" fmla="*/ 2681900 w 6036023"/>
                <a:gd name="connsiteY164" fmla="*/ 257908 h 2352431"/>
                <a:gd name="connsiteX165" fmla="*/ 2642823 w 6036023"/>
                <a:gd name="connsiteY165" fmla="*/ 265723 h 2352431"/>
                <a:gd name="connsiteX166" fmla="*/ 2619377 w 6036023"/>
                <a:gd name="connsiteY166" fmla="*/ 273539 h 2352431"/>
                <a:gd name="connsiteX167" fmla="*/ 2572484 w 6036023"/>
                <a:gd name="connsiteY167" fmla="*/ 281354 h 2352431"/>
                <a:gd name="connsiteX168" fmla="*/ 2549038 w 6036023"/>
                <a:gd name="connsiteY168" fmla="*/ 289169 h 2352431"/>
                <a:gd name="connsiteX169" fmla="*/ 2478700 w 6036023"/>
                <a:gd name="connsiteY169" fmla="*/ 304800 h 2352431"/>
                <a:gd name="connsiteX170" fmla="*/ 2416177 w 6036023"/>
                <a:gd name="connsiteY170" fmla="*/ 328246 h 2352431"/>
                <a:gd name="connsiteX171" fmla="*/ 2392731 w 6036023"/>
                <a:gd name="connsiteY171" fmla="*/ 343877 h 2352431"/>
                <a:gd name="connsiteX172" fmla="*/ 2338023 w 6036023"/>
                <a:gd name="connsiteY172" fmla="*/ 351692 h 2352431"/>
                <a:gd name="connsiteX173" fmla="*/ 2275500 w 6036023"/>
                <a:gd name="connsiteY173" fmla="*/ 367323 h 2352431"/>
                <a:gd name="connsiteX174" fmla="*/ 2166084 w 6036023"/>
                <a:gd name="connsiteY174" fmla="*/ 382954 h 2352431"/>
                <a:gd name="connsiteX175" fmla="*/ 2111377 w 6036023"/>
                <a:gd name="connsiteY175" fmla="*/ 398585 h 2352431"/>
                <a:gd name="connsiteX176" fmla="*/ 2001961 w 6036023"/>
                <a:gd name="connsiteY176" fmla="*/ 429846 h 2352431"/>
                <a:gd name="connsiteX177" fmla="*/ 1955069 w 6036023"/>
                <a:gd name="connsiteY177" fmla="*/ 445477 h 2352431"/>
                <a:gd name="connsiteX178" fmla="*/ 1923807 w 6036023"/>
                <a:gd name="connsiteY178" fmla="*/ 453292 h 2352431"/>
                <a:gd name="connsiteX179" fmla="*/ 1900361 w 6036023"/>
                <a:gd name="connsiteY179" fmla="*/ 461108 h 2352431"/>
                <a:gd name="connsiteX180" fmla="*/ 1830023 w 6036023"/>
                <a:gd name="connsiteY180" fmla="*/ 468923 h 2352431"/>
                <a:gd name="connsiteX181" fmla="*/ 1736238 w 6036023"/>
                <a:gd name="connsiteY181" fmla="*/ 484554 h 2352431"/>
                <a:gd name="connsiteX182" fmla="*/ 1478331 w 6036023"/>
                <a:gd name="connsiteY182" fmla="*/ 508000 h 2352431"/>
                <a:gd name="connsiteX183" fmla="*/ 1400177 w 6036023"/>
                <a:gd name="connsiteY183" fmla="*/ 523631 h 2352431"/>
                <a:gd name="connsiteX184" fmla="*/ 1368915 w 6036023"/>
                <a:gd name="connsiteY184" fmla="*/ 531446 h 2352431"/>
                <a:gd name="connsiteX185" fmla="*/ 1142268 w 6036023"/>
                <a:gd name="connsiteY185" fmla="*/ 586154 h 2352431"/>
                <a:gd name="connsiteX186" fmla="*/ 431068 w 6036023"/>
                <a:gd name="connsiteY186"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47131 w 6036023"/>
                <a:gd name="connsiteY96" fmla="*/ 2203939 h 2352431"/>
                <a:gd name="connsiteX97" fmla="*/ 5862761 w 6036023"/>
                <a:gd name="connsiteY97" fmla="*/ 2180492 h 2352431"/>
                <a:gd name="connsiteX98" fmla="*/ 5886207 w 6036023"/>
                <a:gd name="connsiteY98" fmla="*/ 2164862 h 2352431"/>
                <a:gd name="connsiteX99" fmla="*/ 5917469 w 6036023"/>
                <a:gd name="connsiteY99" fmla="*/ 2117969 h 2352431"/>
                <a:gd name="connsiteX100" fmla="*/ 5948731 w 6036023"/>
                <a:gd name="connsiteY100" fmla="*/ 2071077 h 2352431"/>
                <a:gd name="connsiteX101" fmla="*/ 5979992 w 6036023"/>
                <a:gd name="connsiteY101" fmla="*/ 2000739 h 2352431"/>
                <a:gd name="connsiteX102" fmla="*/ 6003438 w 6036023"/>
                <a:gd name="connsiteY102" fmla="*/ 1930400 h 2352431"/>
                <a:gd name="connsiteX103" fmla="*/ 6034700 w 6036023"/>
                <a:gd name="connsiteY103" fmla="*/ 1828800 h 2352431"/>
                <a:gd name="connsiteX104" fmla="*/ 6019069 w 6036023"/>
                <a:gd name="connsiteY104" fmla="*/ 1602154 h 2352431"/>
                <a:gd name="connsiteX105" fmla="*/ 6003438 w 6036023"/>
                <a:gd name="connsiteY105" fmla="*/ 1555262 h 2352431"/>
                <a:gd name="connsiteX106" fmla="*/ 5964361 w 6036023"/>
                <a:gd name="connsiteY106" fmla="*/ 1508369 h 2352431"/>
                <a:gd name="connsiteX107" fmla="*/ 5847131 w 6036023"/>
                <a:gd name="connsiteY107" fmla="*/ 1414585 h 2352431"/>
                <a:gd name="connsiteX108" fmla="*/ 5761161 w 6036023"/>
                <a:gd name="connsiteY108" fmla="*/ 1367692 h 2352431"/>
                <a:gd name="connsiteX109" fmla="*/ 5706454 w 6036023"/>
                <a:gd name="connsiteY109" fmla="*/ 1344246 h 2352431"/>
                <a:gd name="connsiteX110" fmla="*/ 5628300 w 6036023"/>
                <a:gd name="connsiteY110" fmla="*/ 1312985 h 2352431"/>
                <a:gd name="connsiteX111" fmla="*/ 5565777 w 6036023"/>
                <a:gd name="connsiteY111" fmla="*/ 1289539 h 2352431"/>
                <a:gd name="connsiteX112" fmla="*/ 5495438 w 6036023"/>
                <a:gd name="connsiteY112" fmla="*/ 1250462 h 2352431"/>
                <a:gd name="connsiteX113" fmla="*/ 5425100 w 6036023"/>
                <a:gd name="connsiteY113" fmla="*/ 1219200 h 2352431"/>
                <a:gd name="connsiteX114" fmla="*/ 5378207 w 6036023"/>
                <a:gd name="connsiteY114" fmla="*/ 1187939 h 2352431"/>
                <a:gd name="connsiteX115" fmla="*/ 5323500 w 6036023"/>
                <a:gd name="connsiteY115" fmla="*/ 1164492 h 2352431"/>
                <a:gd name="connsiteX116" fmla="*/ 5221900 w 6036023"/>
                <a:gd name="connsiteY116" fmla="*/ 1117600 h 2352431"/>
                <a:gd name="connsiteX117" fmla="*/ 5175007 w 6036023"/>
                <a:gd name="connsiteY117" fmla="*/ 1094154 h 2352431"/>
                <a:gd name="connsiteX118" fmla="*/ 5120300 w 6036023"/>
                <a:gd name="connsiteY118" fmla="*/ 1070708 h 2352431"/>
                <a:gd name="connsiteX119" fmla="*/ 5065592 w 6036023"/>
                <a:gd name="connsiteY119" fmla="*/ 1047262 h 2352431"/>
                <a:gd name="connsiteX120" fmla="*/ 5010884 w 6036023"/>
                <a:gd name="connsiteY120" fmla="*/ 1023816 h 2352431"/>
                <a:gd name="connsiteX121" fmla="*/ 4963992 w 6036023"/>
                <a:gd name="connsiteY121" fmla="*/ 1000369 h 2352431"/>
                <a:gd name="connsiteX122" fmla="*/ 4917100 w 6036023"/>
                <a:gd name="connsiteY122" fmla="*/ 976923 h 2352431"/>
                <a:gd name="connsiteX123" fmla="*/ 4862392 w 6036023"/>
                <a:gd name="connsiteY123" fmla="*/ 945662 h 2352431"/>
                <a:gd name="connsiteX124" fmla="*/ 4807684 w 6036023"/>
                <a:gd name="connsiteY124" fmla="*/ 922216 h 2352431"/>
                <a:gd name="connsiteX125" fmla="*/ 4737346 w 6036023"/>
                <a:gd name="connsiteY125" fmla="*/ 875323 h 2352431"/>
                <a:gd name="connsiteX126" fmla="*/ 4690454 w 6036023"/>
                <a:gd name="connsiteY126" fmla="*/ 836246 h 2352431"/>
                <a:gd name="connsiteX127" fmla="*/ 4651377 w 6036023"/>
                <a:gd name="connsiteY127" fmla="*/ 789354 h 2352431"/>
                <a:gd name="connsiteX128" fmla="*/ 4620115 w 6036023"/>
                <a:gd name="connsiteY128" fmla="*/ 742462 h 2352431"/>
                <a:gd name="connsiteX129" fmla="*/ 4588854 w 6036023"/>
                <a:gd name="connsiteY129" fmla="*/ 695569 h 2352431"/>
                <a:gd name="connsiteX130" fmla="*/ 4565407 w 6036023"/>
                <a:gd name="connsiteY130" fmla="*/ 648677 h 2352431"/>
                <a:gd name="connsiteX131" fmla="*/ 4534146 w 6036023"/>
                <a:gd name="connsiteY131" fmla="*/ 601785 h 2352431"/>
                <a:gd name="connsiteX132" fmla="*/ 4495069 w 6036023"/>
                <a:gd name="connsiteY132" fmla="*/ 531446 h 2352431"/>
                <a:gd name="connsiteX133" fmla="*/ 4455992 w 6036023"/>
                <a:gd name="connsiteY133" fmla="*/ 461108 h 2352431"/>
                <a:gd name="connsiteX134" fmla="*/ 4424731 w 6036023"/>
                <a:gd name="connsiteY134" fmla="*/ 382954 h 2352431"/>
                <a:gd name="connsiteX135" fmla="*/ 4409100 w 6036023"/>
                <a:gd name="connsiteY135" fmla="*/ 328246 h 2352431"/>
                <a:gd name="connsiteX136" fmla="*/ 4393469 w 6036023"/>
                <a:gd name="connsiteY136" fmla="*/ 304800 h 2352431"/>
                <a:gd name="connsiteX137" fmla="*/ 4346577 w 6036023"/>
                <a:gd name="connsiteY137" fmla="*/ 234462 h 2352431"/>
                <a:gd name="connsiteX138" fmla="*/ 4315315 w 6036023"/>
                <a:gd name="connsiteY138" fmla="*/ 187569 h 2352431"/>
                <a:gd name="connsiteX139" fmla="*/ 4276238 w 6036023"/>
                <a:gd name="connsiteY139" fmla="*/ 140677 h 2352431"/>
                <a:gd name="connsiteX140" fmla="*/ 4198084 w 6036023"/>
                <a:gd name="connsiteY140" fmla="*/ 85969 h 2352431"/>
                <a:gd name="connsiteX141" fmla="*/ 4151192 w 6036023"/>
                <a:gd name="connsiteY141" fmla="*/ 62523 h 2352431"/>
                <a:gd name="connsiteX142" fmla="*/ 4088669 w 6036023"/>
                <a:gd name="connsiteY142" fmla="*/ 31262 h 2352431"/>
                <a:gd name="connsiteX143" fmla="*/ 3979254 w 6036023"/>
                <a:gd name="connsiteY143" fmla="*/ 0 h 2352431"/>
                <a:gd name="connsiteX144" fmla="*/ 3510331 w 6036023"/>
                <a:gd name="connsiteY144" fmla="*/ 7816 h 2352431"/>
                <a:gd name="connsiteX145" fmla="*/ 3463438 w 6036023"/>
                <a:gd name="connsiteY145" fmla="*/ 15631 h 2352431"/>
                <a:gd name="connsiteX146" fmla="*/ 3377469 w 6036023"/>
                <a:gd name="connsiteY146" fmla="*/ 23446 h 2352431"/>
                <a:gd name="connsiteX147" fmla="*/ 3322761 w 6036023"/>
                <a:gd name="connsiteY147" fmla="*/ 39077 h 2352431"/>
                <a:gd name="connsiteX148" fmla="*/ 3275869 w 6036023"/>
                <a:gd name="connsiteY148" fmla="*/ 54708 h 2352431"/>
                <a:gd name="connsiteX149" fmla="*/ 3252423 w 6036023"/>
                <a:gd name="connsiteY149" fmla="*/ 62523 h 2352431"/>
                <a:gd name="connsiteX150" fmla="*/ 3197715 w 6036023"/>
                <a:gd name="connsiteY150" fmla="*/ 85969 h 2352431"/>
                <a:gd name="connsiteX151" fmla="*/ 3127377 w 6036023"/>
                <a:gd name="connsiteY151" fmla="*/ 109416 h 2352431"/>
                <a:gd name="connsiteX152" fmla="*/ 3103931 w 6036023"/>
                <a:gd name="connsiteY152" fmla="*/ 117231 h 2352431"/>
                <a:gd name="connsiteX153" fmla="*/ 3072669 w 6036023"/>
                <a:gd name="connsiteY153" fmla="*/ 125046 h 2352431"/>
                <a:gd name="connsiteX154" fmla="*/ 3025777 w 6036023"/>
                <a:gd name="connsiteY154" fmla="*/ 140677 h 2352431"/>
                <a:gd name="connsiteX155" fmla="*/ 2947623 w 6036023"/>
                <a:gd name="connsiteY155" fmla="*/ 164123 h 2352431"/>
                <a:gd name="connsiteX156" fmla="*/ 2924177 w 6036023"/>
                <a:gd name="connsiteY156" fmla="*/ 171939 h 2352431"/>
                <a:gd name="connsiteX157" fmla="*/ 2900731 w 6036023"/>
                <a:gd name="connsiteY157" fmla="*/ 187569 h 2352431"/>
                <a:gd name="connsiteX158" fmla="*/ 2846023 w 6036023"/>
                <a:gd name="connsiteY158" fmla="*/ 203200 h 2352431"/>
                <a:gd name="connsiteX159" fmla="*/ 2822577 w 6036023"/>
                <a:gd name="connsiteY159" fmla="*/ 218831 h 2352431"/>
                <a:gd name="connsiteX160" fmla="*/ 2791315 w 6036023"/>
                <a:gd name="connsiteY160" fmla="*/ 226646 h 2352431"/>
                <a:gd name="connsiteX161" fmla="*/ 2767869 w 6036023"/>
                <a:gd name="connsiteY161" fmla="*/ 234462 h 2352431"/>
                <a:gd name="connsiteX162" fmla="*/ 2736607 w 6036023"/>
                <a:gd name="connsiteY162" fmla="*/ 242277 h 2352431"/>
                <a:gd name="connsiteX163" fmla="*/ 2681900 w 6036023"/>
                <a:gd name="connsiteY163" fmla="*/ 257908 h 2352431"/>
                <a:gd name="connsiteX164" fmla="*/ 2642823 w 6036023"/>
                <a:gd name="connsiteY164" fmla="*/ 265723 h 2352431"/>
                <a:gd name="connsiteX165" fmla="*/ 2619377 w 6036023"/>
                <a:gd name="connsiteY165" fmla="*/ 273539 h 2352431"/>
                <a:gd name="connsiteX166" fmla="*/ 2572484 w 6036023"/>
                <a:gd name="connsiteY166" fmla="*/ 281354 h 2352431"/>
                <a:gd name="connsiteX167" fmla="*/ 2549038 w 6036023"/>
                <a:gd name="connsiteY167" fmla="*/ 289169 h 2352431"/>
                <a:gd name="connsiteX168" fmla="*/ 2478700 w 6036023"/>
                <a:gd name="connsiteY168" fmla="*/ 304800 h 2352431"/>
                <a:gd name="connsiteX169" fmla="*/ 2416177 w 6036023"/>
                <a:gd name="connsiteY169" fmla="*/ 328246 h 2352431"/>
                <a:gd name="connsiteX170" fmla="*/ 2392731 w 6036023"/>
                <a:gd name="connsiteY170" fmla="*/ 343877 h 2352431"/>
                <a:gd name="connsiteX171" fmla="*/ 2338023 w 6036023"/>
                <a:gd name="connsiteY171" fmla="*/ 351692 h 2352431"/>
                <a:gd name="connsiteX172" fmla="*/ 2275500 w 6036023"/>
                <a:gd name="connsiteY172" fmla="*/ 367323 h 2352431"/>
                <a:gd name="connsiteX173" fmla="*/ 2166084 w 6036023"/>
                <a:gd name="connsiteY173" fmla="*/ 382954 h 2352431"/>
                <a:gd name="connsiteX174" fmla="*/ 2111377 w 6036023"/>
                <a:gd name="connsiteY174" fmla="*/ 398585 h 2352431"/>
                <a:gd name="connsiteX175" fmla="*/ 2001961 w 6036023"/>
                <a:gd name="connsiteY175" fmla="*/ 429846 h 2352431"/>
                <a:gd name="connsiteX176" fmla="*/ 1955069 w 6036023"/>
                <a:gd name="connsiteY176" fmla="*/ 445477 h 2352431"/>
                <a:gd name="connsiteX177" fmla="*/ 1923807 w 6036023"/>
                <a:gd name="connsiteY177" fmla="*/ 453292 h 2352431"/>
                <a:gd name="connsiteX178" fmla="*/ 1900361 w 6036023"/>
                <a:gd name="connsiteY178" fmla="*/ 461108 h 2352431"/>
                <a:gd name="connsiteX179" fmla="*/ 1830023 w 6036023"/>
                <a:gd name="connsiteY179" fmla="*/ 468923 h 2352431"/>
                <a:gd name="connsiteX180" fmla="*/ 1736238 w 6036023"/>
                <a:gd name="connsiteY180" fmla="*/ 484554 h 2352431"/>
                <a:gd name="connsiteX181" fmla="*/ 1478331 w 6036023"/>
                <a:gd name="connsiteY181" fmla="*/ 508000 h 2352431"/>
                <a:gd name="connsiteX182" fmla="*/ 1400177 w 6036023"/>
                <a:gd name="connsiteY182" fmla="*/ 523631 h 2352431"/>
                <a:gd name="connsiteX183" fmla="*/ 1368915 w 6036023"/>
                <a:gd name="connsiteY183" fmla="*/ 531446 h 2352431"/>
                <a:gd name="connsiteX184" fmla="*/ 1142268 w 6036023"/>
                <a:gd name="connsiteY184" fmla="*/ 586154 h 2352431"/>
                <a:gd name="connsiteX185" fmla="*/ 431068 w 6036023"/>
                <a:gd name="connsiteY185"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62761 w 6036023"/>
                <a:gd name="connsiteY96" fmla="*/ 2180492 h 2352431"/>
                <a:gd name="connsiteX97" fmla="*/ 5886207 w 6036023"/>
                <a:gd name="connsiteY97" fmla="*/ 2164862 h 2352431"/>
                <a:gd name="connsiteX98" fmla="*/ 5917469 w 6036023"/>
                <a:gd name="connsiteY98" fmla="*/ 2117969 h 2352431"/>
                <a:gd name="connsiteX99" fmla="*/ 5948731 w 6036023"/>
                <a:gd name="connsiteY99" fmla="*/ 2071077 h 2352431"/>
                <a:gd name="connsiteX100" fmla="*/ 5979992 w 6036023"/>
                <a:gd name="connsiteY100" fmla="*/ 2000739 h 2352431"/>
                <a:gd name="connsiteX101" fmla="*/ 6003438 w 6036023"/>
                <a:gd name="connsiteY101" fmla="*/ 1930400 h 2352431"/>
                <a:gd name="connsiteX102" fmla="*/ 6034700 w 6036023"/>
                <a:gd name="connsiteY102" fmla="*/ 1828800 h 2352431"/>
                <a:gd name="connsiteX103" fmla="*/ 6019069 w 6036023"/>
                <a:gd name="connsiteY103" fmla="*/ 1602154 h 2352431"/>
                <a:gd name="connsiteX104" fmla="*/ 6003438 w 6036023"/>
                <a:gd name="connsiteY104" fmla="*/ 1555262 h 2352431"/>
                <a:gd name="connsiteX105" fmla="*/ 5964361 w 6036023"/>
                <a:gd name="connsiteY105" fmla="*/ 1508369 h 2352431"/>
                <a:gd name="connsiteX106" fmla="*/ 5847131 w 6036023"/>
                <a:gd name="connsiteY106" fmla="*/ 1414585 h 2352431"/>
                <a:gd name="connsiteX107" fmla="*/ 5761161 w 6036023"/>
                <a:gd name="connsiteY107" fmla="*/ 1367692 h 2352431"/>
                <a:gd name="connsiteX108" fmla="*/ 5706454 w 6036023"/>
                <a:gd name="connsiteY108" fmla="*/ 1344246 h 2352431"/>
                <a:gd name="connsiteX109" fmla="*/ 5628300 w 6036023"/>
                <a:gd name="connsiteY109" fmla="*/ 1312985 h 2352431"/>
                <a:gd name="connsiteX110" fmla="*/ 5565777 w 6036023"/>
                <a:gd name="connsiteY110" fmla="*/ 1289539 h 2352431"/>
                <a:gd name="connsiteX111" fmla="*/ 5495438 w 6036023"/>
                <a:gd name="connsiteY111" fmla="*/ 1250462 h 2352431"/>
                <a:gd name="connsiteX112" fmla="*/ 5425100 w 6036023"/>
                <a:gd name="connsiteY112" fmla="*/ 1219200 h 2352431"/>
                <a:gd name="connsiteX113" fmla="*/ 5378207 w 6036023"/>
                <a:gd name="connsiteY113" fmla="*/ 1187939 h 2352431"/>
                <a:gd name="connsiteX114" fmla="*/ 5323500 w 6036023"/>
                <a:gd name="connsiteY114" fmla="*/ 1164492 h 2352431"/>
                <a:gd name="connsiteX115" fmla="*/ 5221900 w 6036023"/>
                <a:gd name="connsiteY115" fmla="*/ 1117600 h 2352431"/>
                <a:gd name="connsiteX116" fmla="*/ 5175007 w 6036023"/>
                <a:gd name="connsiteY116" fmla="*/ 1094154 h 2352431"/>
                <a:gd name="connsiteX117" fmla="*/ 5120300 w 6036023"/>
                <a:gd name="connsiteY117" fmla="*/ 1070708 h 2352431"/>
                <a:gd name="connsiteX118" fmla="*/ 5065592 w 6036023"/>
                <a:gd name="connsiteY118" fmla="*/ 1047262 h 2352431"/>
                <a:gd name="connsiteX119" fmla="*/ 5010884 w 6036023"/>
                <a:gd name="connsiteY119" fmla="*/ 1023816 h 2352431"/>
                <a:gd name="connsiteX120" fmla="*/ 4963992 w 6036023"/>
                <a:gd name="connsiteY120" fmla="*/ 1000369 h 2352431"/>
                <a:gd name="connsiteX121" fmla="*/ 4917100 w 6036023"/>
                <a:gd name="connsiteY121" fmla="*/ 976923 h 2352431"/>
                <a:gd name="connsiteX122" fmla="*/ 4862392 w 6036023"/>
                <a:gd name="connsiteY122" fmla="*/ 945662 h 2352431"/>
                <a:gd name="connsiteX123" fmla="*/ 4807684 w 6036023"/>
                <a:gd name="connsiteY123" fmla="*/ 922216 h 2352431"/>
                <a:gd name="connsiteX124" fmla="*/ 4737346 w 6036023"/>
                <a:gd name="connsiteY124" fmla="*/ 875323 h 2352431"/>
                <a:gd name="connsiteX125" fmla="*/ 4690454 w 6036023"/>
                <a:gd name="connsiteY125" fmla="*/ 836246 h 2352431"/>
                <a:gd name="connsiteX126" fmla="*/ 4651377 w 6036023"/>
                <a:gd name="connsiteY126" fmla="*/ 789354 h 2352431"/>
                <a:gd name="connsiteX127" fmla="*/ 4620115 w 6036023"/>
                <a:gd name="connsiteY127" fmla="*/ 742462 h 2352431"/>
                <a:gd name="connsiteX128" fmla="*/ 4588854 w 6036023"/>
                <a:gd name="connsiteY128" fmla="*/ 695569 h 2352431"/>
                <a:gd name="connsiteX129" fmla="*/ 4565407 w 6036023"/>
                <a:gd name="connsiteY129" fmla="*/ 648677 h 2352431"/>
                <a:gd name="connsiteX130" fmla="*/ 4534146 w 6036023"/>
                <a:gd name="connsiteY130" fmla="*/ 601785 h 2352431"/>
                <a:gd name="connsiteX131" fmla="*/ 4495069 w 6036023"/>
                <a:gd name="connsiteY131" fmla="*/ 531446 h 2352431"/>
                <a:gd name="connsiteX132" fmla="*/ 4455992 w 6036023"/>
                <a:gd name="connsiteY132" fmla="*/ 461108 h 2352431"/>
                <a:gd name="connsiteX133" fmla="*/ 4424731 w 6036023"/>
                <a:gd name="connsiteY133" fmla="*/ 382954 h 2352431"/>
                <a:gd name="connsiteX134" fmla="*/ 4409100 w 6036023"/>
                <a:gd name="connsiteY134" fmla="*/ 328246 h 2352431"/>
                <a:gd name="connsiteX135" fmla="*/ 4393469 w 6036023"/>
                <a:gd name="connsiteY135" fmla="*/ 304800 h 2352431"/>
                <a:gd name="connsiteX136" fmla="*/ 4346577 w 6036023"/>
                <a:gd name="connsiteY136" fmla="*/ 234462 h 2352431"/>
                <a:gd name="connsiteX137" fmla="*/ 4315315 w 6036023"/>
                <a:gd name="connsiteY137" fmla="*/ 187569 h 2352431"/>
                <a:gd name="connsiteX138" fmla="*/ 4276238 w 6036023"/>
                <a:gd name="connsiteY138" fmla="*/ 140677 h 2352431"/>
                <a:gd name="connsiteX139" fmla="*/ 4198084 w 6036023"/>
                <a:gd name="connsiteY139" fmla="*/ 85969 h 2352431"/>
                <a:gd name="connsiteX140" fmla="*/ 4151192 w 6036023"/>
                <a:gd name="connsiteY140" fmla="*/ 62523 h 2352431"/>
                <a:gd name="connsiteX141" fmla="*/ 4088669 w 6036023"/>
                <a:gd name="connsiteY141" fmla="*/ 31262 h 2352431"/>
                <a:gd name="connsiteX142" fmla="*/ 3979254 w 6036023"/>
                <a:gd name="connsiteY142" fmla="*/ 0 h 2352431"/>
                <a:gd name="connsiteX143" fmla="*/ 3510331 w 6036023"/>
                <a:gd name="connsiteY143" fmla="*/ 7816 h 2352431"/>
                <a:gd name="connsiteX144" fmla="*/ 3463438 w 6036023"/>
                <a:gd name="connsiteY144" fmla="*/ 15631 h 2352431"/>
                <a:gd name="connsiteX145" fmla="*/ 3377469 w 6036023"/>
                <a:gd name="connsiteY145" fmla="*/ 23446 h 2352431"/>
                <a:gd name="connsiteX146" fmla="*/ 3322761 w 6036023"/>
                <a:gd name="connsiteY146" fmla="*/ 39077 h 2352431"/>
                <a:gd name="connsiteX147" fmla="*/ 3275869 w 6036023"/>
                <a:gd name="connsiteY147" fmla="*/ 54708 h 2352431"/>
                <a:gd name="connsiteX148" fmla="*/ 3252423 w 6036023"/>
                <a:gd name="connsiteY148" fmla="*/ 62523 h 2352431"/>
                <a:gd name="connsiteX149" fmla="*/ 3197715 w 6036023"/>
                <a:gd name="connsiteY149" fmla="*/ 85969 h 2352431"/>
                <a:gd name="connsiteX150" fmla="*/ 3127377 w 6036023"/>
                <a:gd name="connsiteY150" fmla="*/ 109416 h 2352431"/>
                <a:gd name="connsiteX151" fmla="*/ 3103931 w 6036023"/>
                <a:gd name="connsiteY151" fmla="*/ 117231 h 2352431"/>
                <a:gd name="connsiteX152" fmla="*/ 3072669 w 6036023"/>
                <a:gd name="connsiteY152" fmla="*/ 125046 h 2352431"/>
                <a:gd name="connsiteX153" fmla="*/ 3025777 w 6036023"/>
                <a:gd name="connsiteY153" fmla="*/ 140677 h 2352431"/>
                <a:gd name="connsiteX154" fmla="*/ 2947623 w 6036023"/>
                <a:gd name="connsiteY154" fmla="*/ 164123 h 2352431"/>
                <a:gd name="connsiteX155" fmla="*/ 2924177 w 6036023"/>
                <a:gd name="connsiteY155" fmla="*/ 171939 h 2352431"/>
                <a:gd name="connsiteX156" fmla="*/ 2900731 w 6036023"/>
                <a:gd name="connsiteY156" fmla="*/ 187569 h 2352431"/>
                <a:gd name="connsiteX157" fmla="*/ 2846023 w 6036023"/>
                <a:gd name="connsiteY157" fmla="*/ 203200 h 2352431"/>
                <a:gd name="connsiteX158" fmla="*/ 2822577 w 6036023"/>
                <a:gd name="connsiteY158" fmla="*/ 218831 h 2352431"/>
                <a:gd name="connsiteX159" fmla="*/ 2791315 w 6036023"/>
                <a:gd name="connsiteY159" fmla="*/ 226646 h 2352431"/>
                <a:gd name="connsiteX160" fmla="*/ 2767869 w 6036023"/>
                <a:gd name="connsiteY160" fmla="*/ 234462 h 2352431"/>
                <a:gd name="connsiteX161" fmla="*/ 2736607 w 6036023"/>
                <a:gd name="connsiteY161" fmla="*/ 242277 h 2352431"/>
                <a:gd name="connsiteX162" fmla="*/ 2681900 w 6036023"/>
                <a:gd name="connsiteY162" fmla="*/ 257908 h 2352431"/>
                <a:gd name="connsiteX163" fmla="*/ 2642823 w 6036023"/>
                <a:gd name="connsiteY163" fmla="*/ 265723 h 2352431"/>
                <a:gd name="connsiteX164" fmla="*/ 2619377 w 6036023"/>
                <a:gd name="connsiteY164" fmla="*/ 273539 h 2352431"/>
                <a:gd name="connsiteX165" fmla="*/ 2572484 w 6036023"/>
                <a:gd name="connsiteY165" fmla="*/ 281354 h 2352431"/>
                <a:gd name="connsiteX166" fmla="*/ 2549038 w 6036023"/>
                <a:gd name="connsiteY166" fmla="*/ 289169 h 2352431"/>
                <a:gd name="connsiteX167" fmla="*/ 2478700 w 6036023"/>
                <a:gd name="connsiteY167" fmla="*/ 304800 h 2352431"/>
                <a:gd name="connsiteX168" fmla="*/ 2416177 w 6036023"/>
                <a:gd name="connsiteY168" fmla="*/ 328246 h 2352431"/>
                <a:gd name="connsiteX169" fmla="*/ 2392731 w 6036023"/>
                <a:gd name="connsiteY169" fmla="*/ 343877 h 2352431"/>
                <a:gd name="connsiteX170" fmla="*/ 2338023 w 6036023"/>
                <a:gd name="connsiteY170" fmla="*/ 351692 h 2352431"/>
                <a:gd name="connsiteX171" fmla="*/ 2275500 w 6036023"/>
                <a:gd name="connsiteY171" fmla="*/ 367323 h 2352431"/>
                <a:gd name="connsiteX172" fmla="*/ 2166084 w 6036023"/>
                <a:gd name="connsiteY172" fmla="*/ 382954 h 2352431"/>
                <a:gd name="connsiteX173" fmla="*/ 2111377 w 6036023"/>
                <a:gd name="connsiteY173" fmla="*/ 398585 h 2352431"/>
                <a:gd name="connsiteX174" fmla="*/ 2001961 w 6036023"/>
                <a:gd name="connsiteY174" fmla="*/ 429846 h 2352431"/>
                <a:gd name="connsiteX175" fmla="*/ 1955069 w 6036023"/>
                <a:gd name="connsiteY175" fmla="*/ 445477 h 2352431"/>
                <a:gd name="connsiteX176" fmla="*/ 1923807 w 6036023"/>
                <a:gd name="connsiteY176" fmla="*/ 453292 h 2352431"/>
                <a:gd name="connsiteX177" fmla="*/ 1900361 w 6036023"/>
                <a:gd name="connsiteY177" fmla="*/ 461108 h 2352431"/>
                <a:gd name="connsiteX178" fmla="*/ 1830023 w 6036023"/>
                <a:gd name="connsiteY178" fmla="*/ 468923 h 2352431"/>
                <a:gd name="connsiteX179" fmla="*/ 1736238 w 6036023"/>
                <a:gd name="connsiteY179" fmla="*/ 484554 h 2352431"/>
                <a:gd name="connsiteX180" fmla="*/ 1478331 w 6036023"/>
                <a:gd name="connsiteY180" fmla="*/ 508000 h 2352431"/>
                <a:gd name="connsiteX181" fmla="*/ 1400177 w 6036023"/>
                <a:gd name="connsiteY181" fmla="*/ 523631 h 2352431"/>
                <a:gd name="connsiteX182" fmla="*/ 1368915 w 6036023"/>
                <a:gd name="connsiteY182" fmla="*/ 531446 h 2352431"/>
                <a:gd name="connsiteX183" fmla="*/ 1142268 w 6036023"/>
                <a:gd name="connsiteY183" fmla="*/ 586154 h 2352431"/>
                <a:gd name="connsiteX184" fmla="*/ 431068 w 6036023"/>
                <a:gd name="connsiteY184"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86207 w 6036023"/>
                <a:gd name="connsiteY96" fmla="*/ 2164862 h 2352431"/>
                <a:gd name="connsiteX97" fmla="*/ 5917469 w 6036023"/>
                <a:gd name="connsiteY97" fmla="*/ 2117969 h 2352431"/>
                <a:gd name="connsiteX98" fmla="*/ 5948731 w 6036023"/>
                <a:gd name="connsiteY98" fmla="*/ 2071077 h 2352431"/>
                <a:gd name="connsiteX99" fmla="*/ 5979992 w 6036023"/>
                <a:gd name="connsiteY99" fmla="*/ 2000739 h 2352431"/>
                <a:gd name="connsiteX100" fmla="*/ 6003438 w 6036023"/>
                <a:gd name="connsiteY100" fmla="*/ 1930400 h 2352431"/>
                <a:gd name="connsiteX101" fmla="*/ 6034700 w 6036023"/>
                <a:gd name="connsiteY101" fmla="*/ 1828800 h 2352431"/>
                <a:gd name="connsiteX102" fmla="*/ 6019069 w 6036023"/>
                <a:gd name="connsiteY102" fmla="*/ 1602154 h 2352431"/>
                <a:gd name="connsiteX103" fmla="*/ 6003438 w 6036023"/>
                <a:gd name="connsiteY103" fmla="*/ 1555262 h 2352431"/>
                <a:gd name="connsiteX104" fmla="*/ 5964361 w 6036023"/>
                <a:gd name="connsiteY104" fmla="*/ 1508369 h 2352431"/>
                <a:gd name="connsiteX105" fmla="*/ 5847131 w 6036023"/>
                <a:gd name="connsiteY105" fmla="*/ 1414585 h 2352431"/>
                <a:gd name="connsiteX106" fmla="*/ 5761161 w 6036023"/>
                <a:gd name="connsiteY106" fmla="*/ 1367692 h 2352431"/>
                <a:gd name="connsiteX107" fmla="*/ 5706454 w 6036023"/>
                <a:gd name="connsiteY107" fmla="*/ 1344246 h 2352431"/>
                <a:gd name="connsiteX108" fmla="*/ 5628300 w 6036023"/>
                <a:gd name="connsiteY108" fmla="*/ 1312985 h 2352431"/>
                <a:gd name="connsiteX109" fmla="*/ 5565777 w 6036023"/>
                <a:gd name="connsiteY109" fmla="*/ 1289539 h 2352431"/>
                <a:gd name="connsiteX110" fmla="*/ 5495438 w 6036023"/>
                <a:gd name="connsiteY110" fmla="*/ 1250462 h 2352431"/>
                <a:gd name="connsiteX111" fmla="*/ 5425100 w 6036023"/>
                <a:gd name="connsiteY111" fmla="*/ 1219200 h 2352431"/>
                <a:gd name="connsiteX112" fmla="*/ 5378207 w 6036023"/>
                <a:gd name="connsiteY112" fmla="*/ 1187939 h 2352431"/>
                <a:gd name="connsiteX113" fmla="*/ 5323500 w 6036023"/>
                <a:gd name="connsiteY113" fmla="*/ 1164492 h 2352431"/>
                <a:gd name="connsiteX114" fmla="*/ 5221900 w 6036023"/>
                <a:gd name="connsiteY114" fmla="*/ 1117600 h 2352431"/>
                <a:gd name="connsiteX115" fmla="*/ 5175007 w 6036023"/>
                <a:gd name="connsiteY115" fmla="*/ 1094154 h 2352431"/>
                <a:gd name="connsiteX116" fmla="*/ 5120300 w 6036023"/>
                <a:gd name="connsiteY116" fmla="*/ 1070708 h 2352431"/>
                <a:gd name="connsiteX117" fmla="*/ 5065592 w 6036023"/>
                <a:gd name="connsiteY117" fmla="*/ 1047262 h 2352431"/>
                <a:gd name="connsiteX118" fmla="*/ 5010884 w 6036023"/>
                <a:gd name="connsiteY118" fmla="*/ 1023816 h 2352431"/>
                <a:gd name="connsiteX119" fmla="*/ 4963992 w 6036023"/>
                <a:gd name="connsiteY119" fmla="*/ 1000369 h 2352431"/>
                <a:gd name="connsiteX120" fmla="*/ 4917100 w 6036023"/>
                <a:gd name="connsiteY120" fmla="*/ 976923 h 2352431"/>
                <a:gd name="connsiteX121" fmla="*/ 4862392 w 6036023"/>
                <a:gd name="connsiteY121" fmla="*/ 945662 h 2352431"/>
                <a:gd name="connsiteX122" fmla="*/ 4807684 w 6036023"/>
                <a:gd name="connsiteY122" fmla="*/ 922216 h 2352431"/>
                <a:gd name="connsiteX123" fmla="*/ 4737346 w 6036023"/>
                <a:gd name="connsiteY123" fmla="*/ 875323 h 2352431"/>
                <a:gd name="connsiteX124" fmla="*/ 4690454 w 6036023"/>
                <a:gd name="connsiteY124" fmla="*/ 836246 h 2352431"/>
                <a:gd name="connsiteX125" fmla="*/ 4651377 w 6036023"/>
                <a:gd name="connsiteY125" fmla="*/ 789354 h 2352431"/>
                <a:gd name="connsiteX126" fmla="*/ 4620115 w 6036023"/>
                <a:gd name="connsiteY126" fmla="*/ 742462 h 2352431"/>
                <a:gd name="connsiteX127" fmla="*/ 4588854 w 6036023"/>
                <a:gd name="connsiteY127" fmla="*/ 695569 h 2352431"/>
                <a:gd name="connsiteX128" fmla="*/ 4565407 w 6036023"/>
                <a:gd name="connsiteY128" fmla="*/ 648677 h 2352431"/>
                <a:gd name="connsiteX129" fmla="*/ 4534146 w 6036023"/>
                <a:gd name="connsiteY129" fmla="*/ 601785 h 2352431"/>
                <a:gd name="connsiteX130" fmla="*/ 4495069 w 6036023"/>
                <a:gd name="connsiteY130" fmla="*/ 531446 h 2352431"/>
                <a:gd name="connsiteX131" fmla="*/ 4455992 w 6036023"/>
                <a:gd name="connsiteY131" fmla="*/ 461108 h 2352431"/>
                <a:gd name="connsiteX132" fmla="*/ 4424731 w 6036023"/>
                <a:gd name="connsiteY132" fmla="*/ 382954 h 2352431"/>
                <a:gd name="connsiteX133" fmla="*/ 4409100 w 6036023"/>
                <a:gd name="connsiteY133" fmla="*/ 328246 h 2352431"/>
                <a:gd name="connsiteX134" fmla="*/ 4393469 w 6036023"/>
                <a:gd name="connsiteY134" fmla="*/ 304800 h 2352431"/>
                <a:gd name="connsiteX135" fmla="*/ 4346577 w 6036023"/>
                <a:gd name="connsiteY135" fmla="*/ 234462 h 2352431"/>
                <a:gd name="connsiteX136" fmla="*/ 4315315 w 6036023"/>
                <a:gd name="connsiteY136" fmla="*/ 187569 h 2352431"/>
                <a:gd name="connsiteX137" fmla="*/ 4276238 w 6036023"/>
                <a:gd name="connsiteY137" fmla="*/ 140677 h 2352431"/>
                <a:gd name="connsiteX138" fmla="*/ 4198084 w 6036023"/>
                <a:gd name="connsiteY138" fmla="*/ 85969 h 2352431"/>
                <a:gd name="connsiteX139" fmla="*/ 4151192 w 6036023"/>
                <a:gd name="connsiteY139" fmla="*/ 62523 h 2352431"/>
                <a:gd name="connsiteX140" fmla="*/ 4088669 w 6036023"/>
                <a:gd name="connsiteY140" fmla="*/ 31262 h 2352431"/>
                <a:gd name="connsiteX141" fmla="*/ 3979254 w 6036023"/>
                <a:gd name="connsiteY141" fmla="*/ 0 h 2352431"/>
                <a:gd name="connsiteX142" fmla="*/ 3510331 w 6036023"/>
                <a:gd name="connsiteY142" fmla="*/ 7816 h 2352431"/>
                <a:gd name="connsiteX143" fmla="*/ 3463438 w 6036023"/>
                <a:gd name="connsiteY143" fmla="*/ 15631 h 2352431"/>
                <a:gd name="connsiteX144" fmla="*/ 3377469 w 6036023"/>
                <a:gd name="connsiteY144" fmla="*/ 23446 h 2352431"/>
                <a:gd name="connsiteX145" fmla="*/ 3322761 w 6036023"/>
                <a:gd name="connsiteY145" fmla="*/ 39077 h 2352431"/>
                <a:gd name="connsiteX146" fmla="*/ 3275869 w 6036023"/>
                <a:gd name="connsiteY146" fmla="*/ 54708 h 2352431"/>
                <a:gd name="connsiteX147" fmla="*/ 3252423 w 6036023"/>
                <a:gd name="connsiteY147" fmla="*/ 62523 h 2352431"/>
                <a:gd name="connsiteX148" fmla="*/ 3197715 w 6036023"/>
                <a:gd name="connsiteY148" fmla="*/ 85969 h 2352431"/>
                <a:gd name="connsiteX149" fmla="*/ 3127377 w 6036023"/>
                <a:gd name="connsiteY149" fmla="*/ 109416 h 2352431"/>
                <a:gd name="connsiteX150" fmla="*/ 3103931 w 6036023"/>
                <a:gd name="connsiteY150" fmla="*/ 117231 h 2352431"/>
                <a:gd name="connsiteX151" fmla="*/ 3072669 w 6036023"/>
                <a:gd name="connsiteY151" fmla="*/ 125046 h 2352431"/>
                <a:gd name="connsiteX152" fmla="*/ 3025777 w 6036023"/>
                <a:gd name="connsiteY152" fmla="*/ 140677 h 2352431"/>
                <a:gd name="connsiteX153" fmla="*/ 2947623 w 6036023"/>
                <a:gd name="connsiteY153" fmla="*/ 164123 h 2352431"/>
                <a:gd name="connsiteX154" fmla="*/ 2924177 w 6036023"/>
                <a:gd name="connsiteY154" fmla="*/ 171939 h 2352431"/>
                <a:gd name="connsiteX155" fmla="*/ 2900731 w 6036023"/>
                <a:gd name="connsiteY155" fmla="*/ 187569 h 2352431"/>
                <a:gd name="connsiteX156" fmla="*/ 2846023 w 6036023"/>
                <a:gd name="connsiteY156" fmla="*/ 203200 h 2352431"/>
                <a:gd name="connsiteX157" fmla="*/ 2822577 w 6036023"/>
                <a:gd name="connsiteY157" fmla="*/ 218831 h 2352431"/>
                <a:gd name="connsiteX158" fmla="*/ 2791315 w 6036023"/>
                <a:gd name="connsiteY158" fmla="*/ 226646 h 2352431"/>
                <a:gd name="connsiteX159" fmla="*/ 2767869 w 6036023"/>
                <a:gd name="connsiteY159" fmla="*/ 234462 h 2352431"/>
                <a:gd name="connsiteX160" fmla="*/ 2736607 w 6036023"/>
                <a:gd name="connsiteY160" fmla="*/ 242277 h 2352431"/>
                <a:gd name="connsiteX161" fmla="*/ 2681900 w 6036023"/>
                <a:gd name="connsiteY161" fmla="*/ 257908 h 2352431"/>
                <a:gd name="connsiteX162" fmla="*/ 2642823 w 6036023"/>
                <a:gd name="connsiteY162" fmla="*/ 265723 h 2352431"/>
                <a:gd name="connsiteX163" fmla="*/ 2619377 w 6036023"/>
                <a:gd name="connsiteY163" fmla="*/ 273539 h 2352431"/>
                <a:gd name="connsiteX164" fmla="*/ 2572484 w 6036023"/>
                <a:gd name="connsiteY164" fmla="*/ 281354 h 2352431"/>
                <a:gd name="connsiteX165" fmla="*/ 2549038 w 6036023"/>
                <a:gd name="connsiteY165" fmla="*/ 289169 h 2352431"/>
                <a:gd name="connsiteX166" fmla="*/ 2478700 w 6036023"/>
                <a:gd name="connsiteY166" fmla="*/ 304800 h 2352431"/>
                <a:gd name="connsiteX167" fmla="*/ 2416177 w 6036023"/>
                <a:gd name="connsiteY167" fmla="*/ 328246 h 2352431"/>
                <a:gd name="connsiteX168" fmla="*/ 2392731 w 6036023"/>
                <a:gd name="connsiteY168" fmla="*/ 343877 h 2352431"/>
                <a:gd name="connsiteX169" fmla="*/ 2338023 w 6036023"/>
                <a:gd name="connsiteY169" fmla="*/ 351692 h 2352431"/>
                <a:gd name="connsiteX170" fmla="*/ 2275500 w 6036023"/>
                <a:gd name="connsiteY170" fmla="*/ 367323 h 2352431"/>
                <a:gd name="connsiteX171" fmla="*/ 2166084 w 6036023"/>
                <a:gd name="connsiteY171" fmla="*/ 382954 h 2352431"/>
                <a:gd name="connsiteX172" fmla="*/ 2111377 w 6036023"/>
                <a:gd name="connsiteY172" fmla="*/ 398585 h 2352431"/>
                <a:gd name="connsiteX173" fmla="*/ 2001961 w 6036023"/>
                <a:gd name="connsiteY173" fmla="*/ 429846 h 2352431"/>
                <a:gd name="connsiteX174" fmla="*/ 1955069 w 6036023"/>
                <a:gd name="connsiteY174" fmla="*/ 445477 h 2352431"/>
                <a:gd name="connsiteX175" fmla="*/ 1923807 w 6036023"/>
                <a:gd name="connsiteY175" fmla="*/ 453292 h 2352431"/>
                <a:gd name="connsiteX176" fmla="*/ 1900361 w 6036023"/>
                <a:gd name="connsiteY176" fmla="*/ 461108 h 2352431"/>
                <a:gd name="connsiteX177" fmla="*/ 1830023 w 6036023"/>
                <a:gd name="connsiteY177" fmla="*/ 468923 h 2352431"/>
                <a:gd name="connsiteX178" fmla="*/ 1736238 w 6036023"/>
                <a:gd name="connsiteY178" fmla="*/ 484554 h 2352431"/>
                <a:gd name="connsiteX179" fmla="*/ 1478331 w 6036023"/>
                <a:gd name="connsiteY179" fmla="*/ 508000 h 2352431"/>
                <a:gd name="connsiteX180" fmla="*/ 1400177 w 6036023"/>
                <a:gd name="connsiteY180" fmla="*/ 523631 h 2352431"/>
                <a:gd name="connsiteX181" fmla="*/ 1368915 w 6036023"/>
                <a:gd name="connsiteY181" fmla="*/ 531446 h 2352431"/>
                <a:gd name="connsiteX182" fmla="*/ 1142268 w 6036023"/>
                <a:gd name="connsiteY182" fmla="*/ 586154 h 2352431"/>
                <a:gd name="connsiteX183" fmla="*/ 431068 w 6036023"/>
                <a:gd name="connsiteY183"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23684 w 6036023"/>
                <a:gd name="connsiteY94" fmla="*/ 2219569 h 2352431"/>
                <a:gd name="connsiteX95" fmla="*/ 5886207 w 6036023"/>
                <a:gd name="connsiteY95" fmla="*/ 2164862 h 2352431"/>
                <a:gd name="connsiteX96" fmla="*/ 5917469 w 6036023"/>
                <a:gd name="connsiteY96" fmla="*/ 2117969 h 2352431"/>
                <a:gd name="connsiteX97" fmla="*/ 5948731 w 6036023"/>
                <a:gd name="connsiteY97" fmla="*/ 2071077 h 2352431"/>
                <a:gd name="connsiteX98" fmla="*/ 5979992 w 6036023"/>
                <a:gd name="connsiteY98" fmla="*/ 2000739 h 2352431"/>
                <a:gd name="connsiteX99" fmla="*/ 6003438 w 6036023"/>
                <a:gd name="connsiteY99" fmla="*/ 1930400 h 2352431"/>
                <a:gd name="connsiteX100" fmla="*/ 6034700 w 6036023"/>
                <a:gd name="connsiteY100" fmla="*/ 1828800 h 2352431"/>
                <a:gd name="connsiteX101" fmla="*/ 6019069 w 6036023"/>
                <a:gd name="connsiteY101" fmla="*/ 1602154 h 2352431"/>
                <a:gd name="connsiteX102" fmla="*/ 6003438 w 6036023"/>
                <a:gd name="connsiteY102" fmla="*/ 1555262 h 2352431"/>
                <a:gd name="connsiteX103" fmla="*/ 5964361 w 6036023"/>
                <a:gd name="connsiteY103" fmla="*/ 1508369 h 2352431"/>
                <a:gd name="connsiteX104" fmla="*/ 5847131 w 6036023"/>
                <a:gd name="connsiteY104" fmla="*/ 1414585 h 2352431"/>
                <a:gd name="connsiteX105" fmla="*/ 5761161 w 6036023"/>
                <a:gd name="connsiteY105" fmla="*/ 1367692 h 2352431"/>
                <a:gd name="connsiteX106" fmla="*/ 5706454 w 6036023"/>
                <a:gd name="connsiteY106" fmla="*/ 1344246 h 2352431"/>
                <a:gd name="connsiteX107" fmla="*/ 5628300 w 6036023"/>
                <a:gd name="connsiteY107" fmla="*/ 1312985 h 2352431"/>
                <a:gd name="connsiteX108" fmla="*/ 5565777 w 6036023"/>
                <a:gd name="connsiteY108" fmla="*/ 1289539 h 2352431"/>
                <a:gd name="connsiteX109" fmla="*/ 5495438 w 6036023"/>
                <a:gd name="connsiteY109" fmla="*/ 1250462 h 2352431"/>
                <a:gd name="connsiteX110" fmla="*/ 5425100 w 6036023"/>
                <a:gd name="connsiteY110" fmla="*/ 1219200 h 2352431"/>
                <a:gd name="connsiteX111" fmla="*/ 5378207 w 6036023"/>
                <a:gd name="connsiteY111" fmla="*/ 1187939 h 2352431"/>
                <a:gd name="connsiteX112" fmla="*/ 5323500 w 6036023"/>
                <a:gd name="connsiteY112" fmla="*/ 1164492 h 2352431"/>
                <a:gd name="connsiteX113" fmla="*/ 5221900 w 6036023"/>
                <a:gd name="connsiteY113" fmla="*/ 1117600 h 2352431"/>
                <a:gd name="connsiteX114" fmla="*/ 5175007 w 6036023"/>
                <a:gd name="connsiteY114" fmla="*/ 1094154 h 2352431"/>
                <a:gd name="connsiteX115" fmla="*/ 5120300 w 6036023"/>
                <a:gd name="connsiteY115" fmla="*/ 1070708 h 2352431"/>
                <a:gd name="connsiteX116" fmla="*/ 5065592 w 6036023"/>
                <a:gd name="connsiteY116" fmla="*/ 1047262 h 2352431"/>
                <a:gd name="connsiteX117" fmla="*/ 5010884 w 6036023"/>
                <a:gd name="connsiteY117" fmla="*/ 1023816 h 2352431"/>
                <a:gd name="connsiteX118" fmla="*/ 4963992 w 6036023"/>
                <a:gd name="connsiteY118" fmla="*/ 1000369 h 2352431"/>
                <a:gd name="connsiteX119" fmla="*/ 4917100 w 6036023"/>
                <a:gd name="connsiteY119" fmla="*/ 976923 h 2352431"/>
                <a:gd name="connsiteX120" fmla="*/ 4862392 w 6036023"/>
                <a:gd name="connsiteY120" fmla="*/ 945662 h 2352431"/>
                <a:gd name="connsiteX121" fmla="*/ 4807684 w 6036023"/>
                <a:gd name="connsiteY121" fmla="*/ 922216 h 2352431"/>
                <a:gd name="connsiteX122" fmla="*/ 4737346 w 6036023"/>
                <a:gd name="connsiteY122" fmla="*/ 875323 h 2352431"/>
                <a:gd name="connsiteX123" fmla="*/ 4690454 w 6036023"/>
                <a:gd name="connsiteY123" fmla="*/ 836246 h 2352431"/>
                <a:gd name="connsiteX124" fmla="*/ 4651377 w 6036023"/>
                <a:gd name="connsiteY124" fmla="*/ 789354 h 2352431"/>
                <a:gd name="connsiteX125" fmla="*/ 4620115 w 6036023"/>
                <a:gd name="connsiteY125" fmla="*/ 742462 h 2352431"/>
                <a:gd name="connsiteX126" fmla="*/ 4588854 w 6036023"/>
                <a:gd name="connsiteY126" fmla="*/ 695569 h 2352431"/>
                <a:gd name="connsiteX127" fmla="*/ 4565407 w 6036023"/>
                <a:gd name="connsiteY127" fmla="*/ 648677 h 2352431"/>
                <a:gd name="connsiteX128" fmla="*/ 4534146 w 6036023"/>
                <a:gd name="connsiteY128" fmla="*/ 601785 h 2352431"/>
                <a:gd name="connsiteX129" fmla="*/ 4495069 w 6036023"/>
                <a:gd name="connsiteY129" fmla="*/ 531446 h 2352431"/>
                <a:gd name="connsiteX130" fmla="*/ 4455992 w 6036023"/>
                <a:gd name="connsiteY130" fmla="*/ 461108 h 2352431"/>
                <a:gd name="connsiteX131" fmla="*/ 4424731 w 6036023"/>
                <a:gd name="connsiteY131" fmla="*/ 382954 h 2352431"/>
                <a:gd name="connsiteX132" fmla="*/ 4409100 w 6036023"/>
                <a:gd name="connsiteY132" fmla="*/ 328246 h 2352431"/>
                <a:gd name="connsiteX133" fmla="*/ 4393469 w 6036023"/>
                <a:gd name="connsiteY133" fmla="*/ 304800 h 2352431"/>
                <a:gd name="connsiteX134" fmla="*/ 4346577 w 6036023"/>
                <a:gd name="connsiteY134" fmla="*/ 234462 h 2352431"/>
                <a:gd name="connsiteX135" fmla="*/ 4315315 w 6036023"/>
                <a:gd name="connsiteY135" fmla="*/ 187569 h 2352431"/>
                <a:gd name="connsiteX136" fmla="*/ 4276238 w 6036023"/>
                <a:gd name="connsiteY136" fmla="*/ 140677 h 2352431"/>
                <a:gd name="connsiteX137" fmla="*/ 4198084 w 6036023"/>
                <a:gd name="connsiteY137" fmla="*/ 85969 h 2352431"/>
                <a:gd name="connsiteX138" fmla="*/ 4151192 w 6036023"/>
                <a:gd name="connsiteY138" fmla="*/ 62523 h 2352431"/>
                <a:gd name="connsiteX139" fmla="*/ 4088669 w 6036023"/>
                <a:gd name="connsiteY139" fmla="*/ 31262 h 2352431"/>
                <a:gd name="connsiteX140" fmla="*/ 3979254 w 6036023"/>
                <a:gd name="connsiteY140" fmla="*/ 0 h 2352431"/>
                <a:gd name="connsiteX141" fmla="*/ 3510331 w 6036023"/>
                <a:gd name="connsiteY141" fmla="*/ 7816 h 2352431"/>
                <a:gd name="connsiteX142" fmla="*/ 3463438 w 6036023"/>
                <a:gd name="connsiteY142" fmla="*/ 15631 h 2352431"/>
                <a:gd name="connsiteX143" fmla="*/ 3377469 w 6036023"/>
                <a:gd name="connsiteY143" fmla="*/ 23446 h 2352431"/>
                <a:gd name="connsiteX144" fmla="*/ 3322761 w 6036023"/>
                <a:gd name="connsiteY144" fmla="*/ 39077 h 2352431"/>
                <a:gd name="connsiteX145" fmla="*/ 3275869 w 6036023"/>
                <a:gd name="connsiteY145" fmla="*/ 54708 h 2352431"/>
                <a:gd name="connsiteX146" fmla="*/ 3252423 w 6036023"/>
                <a:gd name="connsiteY146" fmla="*/ 62523 h 2352431"/>
                <a:gd name="connsiteX147" fmla="*/ 3197715 w 6036023"/>
                <a:gd name="connsiteY147" fmla="*/ 85969 h 2352431"/>
                <a:gd name="connsiteX148" fmla="*/ 3127377 w 6036023"/>
                <a:gd name="connsiteY148" fmla="*/ 109416 h 2352431"/>
                <a:gd name="connsiteX149" fmla="*/ 3103931 w 6036023"/>
                <a:gd name="connsiteY149" fmla="*/ 117231 h 2352431"/>
                <a:gd name="connsiteX150" fmla="*/ 3072669 w 6036023"/>
                <a:gd name="connsiteY150" fmla="*/ 125046 h 2352431"/>
                <a:gd name="connsiteX151" fmla="*/ 3025777 w 6036023"/>
                <a:gd name="connsiteY151" fmla="*/ 140677 h 2352431"/>
                <a:gd name="connsiteX152" fmla="*/ 2947623 w 6036023"/>
                <a:gd name="connsiteY152" fmla="*/ 164123 h 2352431"/>
                <a:gd name="connsiteX153" fmla="*/ 2924177 w 6036023"/>
                <a:gd name="connsiteY153" fmla="*/ 171939 h 2352431"/>
                <a:gd name="connsiteX154" fmla="*/ 2900731 w 6036023"/>
                <a:gd name="connsiteY154" fmla="*/ 187569 h 2352431"/>
                <a:gd name="connsiteX155" fmla="*/ 2846023 w 6036023"/>
                <a:gd name="connsiteY155" fmla="*/ 203200 h 2352431"/>
                <a:gd name="connsiteX156" fmla="*/ 2822577 w 6036023"/>
                <a:gd name="connsiteY156" fmla="*/ 218831 h 2352431"/>
                <a:gd name="connsiteX157" fmla="*/ 2791315 w 6036023"/>
                <a:gd name="connsiteY157" fmla="*/ 226646 h 2352431"/>
                <a:gd name="connsiteX158" fmla="*/ 2767869 w 6036023"/>
                <a:gd name="connsiteY158" fmla="*/ 234462 h 2352431"/>
                <a:gd name="connsiteX159" fmla="*/ 2736607 w 6036023"/>
                <a:gd name="connsiteY159" fmla="*/ 242277 h 2352431"/>
                <a:gd name="connsiteX160" fmla="*/ 2681900 w 6036023"/>
                <a:gd name="connsiteY160" fmla="*/ 257908 h 2352431"/>
                <a:gd name="connsiteX161" fmla="*/ 2642823 w 6036023"/>
                <a:gd name="connsiteY161" fmla="*/ 265723 h 2352431"/>
                <a:gd name="connsiteX162" fmla="*/ 2619377 w 6036023"/>
                <a:gd name="connsiteY162" fmla="*/ 273539 h 2352431"/>
                <a:gd name="connsiteX163" fmla="*/ 2572484 w 6036023"/>
                <a:gd name="connsiteY163" fmla="*/ 281354 h 2352431"/>
                <a:gd name="connsiteX164" fmla="*/ 2549038 w 6036023"/>
                <a:gd name="connsiteY164" fmla="*/ 289169 h 2352431"/>
                <a:gd name="connsiteX165" fmla="*/ 2478700 w 6036023"/>
                <a:gd name="connsiteY165" fmla="*/ 304800 h 2352431"/>
                <a:gd name="connsiteX166" fmla="*/ 2416177 w 6036023"/>
                <a:gd name="connsiteY166" fmla="*/ 328246 h 2352431"/>
                <a:gd name="connsiteX167" fmla="*/ 2392731 w 6036023"/>
                <a:gd name="connsiteY167" fmla="*/ 343877 h 2352431"/>
                <a:gd name="connsiteX168" fmla="*/ 2338023 w 6036023"/>
                <a:gd name="connsiteY168" fmla="*/ 351692 h 2352431"/>
                <a:gd name="connsiteX169" fmla="*/ 2275500 w 6036023"/>
                <a:gd name="connsiteY169" fmla="*/ 367323 h 2352431"/>
                <a:gd name="connsiteX170" fmla="*/ 2166084 w 6036023"/>
                <a:gd name="connsiteY170" fmla="*/ 382954 h 2352431"/>
                <a:gd name="connsiteX171" fmla="*/ 2111377 w 6036023"/>
                <a:gd name="connsiteY171" fmla="*/ 398585 h 2352431"/>
                <a:gd name="connsiteX172" fmla="*/ 2001961 w 6036023"/>
                <a:gd name="connsiteY172" fmla="*/ 429846 h 2352431"/>
                <a:gd name="connsiteX173" fmla="*/ 1955069 w 6036023"/>
                <a:gd name="connsiteY173" fmla="*/ 445477 h 2352431"/>
                <a:gd name="connsiteX174" fmla="*/ 1923807 w 6036023"/>
                <a:gd name="connsiteY174" fmla="*/ 453292 h 2352431"/>
                <a:gd name="connsiteX175" fmla="*/ 1900361 w 6036023"/>
                <a:gd name="connsiteY175" fmla="*/ 461108 h 2352431"/>
                <a:gd name="connsiteX176" fmla="*/ 1830023 w 6036023"/>
                <a:gd name="connsiteY176" fmla="*/ 468923 h 2352431"/>
                <a:gd name="connsiteX177" fmla="*/ 1736238 w 6036023"/>
                <a:gd name="connsiteY177" fmla="*/ 484554 h 2352431"/>
                <a:gd name="connsiteX178" fmla="*/ 1478331 w 6036023"/>
                <a:gd name="connsiteY178" fmla="*/ 508000 h 2352431"/>
                <a:gd name="connsiteX179" fmla="*/ 1400177 w 6036023"/>
                <a:gd name="connsiteY179" fmla="*/ 523631 h 2352431"/>
                <a:gd name="connsiteX180" fmla="*/ 1368915 w 6036023"/>
                <a:gd name="connsiteY180" fmla="*/ 531446 h 2352431"/>
                <a:gd name="connsiteX181" fmla="*/ 1142268 w 6036023"/>
                <a:gd name="connsiteY181" fmla="*/ 586154 h 2352431"/>
                <a:gd name="connsiteX182" fmla="*/ 431068 w 6036023"/>
                <a:gd name="connsiteY182"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636115 w 6036023"/>
                <a:gd name="connsiteY90" fmla="*/ 2321169 h 2352431"/>
                <a:gd name="connsiteX91" fmla="*/ 5698638 w 6036023"/>
                <a:gd name="connsiteY91" fmla="*/ 2305539 h 2352431"/>
                <a:gd name="connsiteX92" fmla="*/ 5753346 w 6036023"/>
                <a:gd name="connsiteY92" fmla="*/ 2266462 h 2352431"/>
                <a:gd name="connsiteX93" fmla="*/ 5823684 w 6036023"/>
                <a:gd name="connsiteY93" fmla="*/ 2219569 h 2352431"/>
                <a:gd name="connsiteX94" fmla="*/ 5886207 w 6036023"/>
                <a:gd name="connsiteY94" fmla="*/ 2164862 h 2352431"/>
                <a:gd name="connsiteX95" fmla="*/ 5917469 w 6036023"/>
                <a:gd name="connsiteY95" fmla="*/ 2117969 h 2352431"/>
                <a:gd name="connsiteX96" fmla="*/ 5948731 w 6036023"/>
                <a:gd name="connsiteY96" fmla="*/ 2071077 h 2352431"/>
                <a:gd name="connsiteX97" fmla="*/ 5979992 w 6036023"/>
                <a:gd name="connsiteY97" fmla="*/ 2000739 h 2352431"/>
                <a:gd name="connsiteX98" fmla="*/ 6003438 w 6036023"/>
                <a:gd name="connsiteY98" fmla="*/ 1930400 h 2352431"/>
                <a:gd name="connsiteX99" fmla="*/ 6034700 w 6036023"/>
                <a:gd name="connsiteY99" fmla="*/ 1828800 h 2352431"/>
                <a:gd name="connsiteX100" fmla="*/ 6019069 w 6036023"/>
                <a:gd name="connsiteY100" fmla="*/ 1602154 h 2352431"/>
                <a:gd name="connsiteX101" fmla="*/ 6003438 w 6036023"/>
                <a:gd name="connsiteY101" fmla="*/ 1555262 h 2352431"/>
                <a:gd name="connsiteX102" fmla="*/ 5964361 w 6036023"/>
                <a:gd name="connsiteY102" fmla="*/ 1508369 h 2352431"/>
                <a:gd name="connsiteX103" fmla="*/ 5847131 w 6036023"/>
                <a:gd name="connsiteY103" fmla="*/ 1414585 h 2352431"/>
                <a:gd name="connsiteX104" fmla="*/ 5761161 w 6036023"/>
                <a:gd name="connsiteY104" fmla="*/ 1367692 h 2352431"/>
                <a:gd name="connsiteX105" fmla="*/ 5706454 w 6036023"/>
                <a:gd name="connsiteY105" fmla="*/ 1344246 h 2352431"/>
                <a:gd name="connsiteX106" fmla="*/ 5628300 w 6036023"/>
                <a:gd name="connsiteY106" fmla="*/ 1312985 h 2352431"/>
                <a:gd name="connsiteX107" fmla="*/ 5565777 w 6036023"/>
                <a:gd name="connsiteY107" fmla="*/ 1289539 h 2352431"/>
                <a:gd name="connsiteX108" fmla="*/ 5495438 w 6036023"/>
                <a:gd name="connsiteY108" fmla="*/ 1250462 h 2352431"/>
                <a:gd name="connsiteX109" fmla="*/ 5425100 w 6036023"/>
                <a:gd name="connsiteY109" fmla="*/ 1219200 h 2352431"/>
                <a:gd name="connsiteX110" fmla="*/ 5378207 w 6036023"/>
                <a:gd name="connsiteY110" fmla="*/ 1187939 h 2352431"/>
                <a:gd name="connsiteX111" fmla="*/ 5323500 w 6036023"/>
                <a:gd name="connsiteY111" fmla="*/ 1164492 h 2352431"/>
                <a:gd name="connsiteX112" fmla="*/ 5221900 w 6036023"/>
                <a:gd name="connsiteY112" fmla="*/ 1117600 h 2352431"/>
                <a:gd name="connsiteX113" fmla="*/ 5175007 w 6036023"/>
                <a:gd name="connsiteY113" fmla="*/ 1094154 h 2352431"/>
                <a:gd name="connsiteX114" fmla="*/ 5120300 w 6036023"/>
                <a:gd name="connsiteY114" fmla="*/ 1070708 h 2352431"/>
                <a:gd name="connsiteX115" fmla="*/ 5065592 w 6036023"/>
                <a:gd name="connsiteY115" fmla="*/ 1047262 h 2352431"/>
                <a:gd name="connsiteX116" fmla="*/ 5010884 w 6036023"/>
                <a:gd name="connsiteY116" fmla="*/ 1023816 h 2352431"/>
                <a:gd name="connsiteX117" fmla="*/ 4963992 w 6036023"/>
                <a:gd name="connsiteY117" fmla="*/ 1000369 h 2352431"/>
                <a:gd name="connsiteX118" fmla="*/ 4917100 w 6036023"/>
                <a:gd name="connsiteY118" fmla="*/ 976923 h 2352431"/>
                <a:gd name="connsiteX119" fmla="*/ 4862392 w 6036023"/>
                <a:gd name="connsiteY119" fmla="*/ 945662 h 2352431"/>
                <a:gd name="connsiteX120" fmla="*/ 4807684 w 6036023"/>
                <a:gd name="connsiteY120" fmla="*/ 922216 h 2352431"/>
                <a:gd name="connsiteX121" fmla="*/ 4737346 w 6036023"/>
                <a:gd name="connsiteY121" fmla="*/ 875323 h 2352431"/>
                <a:gd name="connsiteX122" fmla="*/ 4690454 w 6036023"/>
                <a:gd name="connsiteY122" fmla="*/ 836246 h 2352431"/>
                <a:gd name="connsiteX123" fmla="*/ 4651377 w 6036023"/>
                <a:gd name="connsiteY123" fmla="*/ 789354 h 2352431"/>
                <a:gd name="connsiteX124" fmla="*/ 4620115 w 6036023"/>
                <a:gd name="connsiteY124" fmla="*/ 742462 h 2352431"/>
                <a:gd name="connsiteX125" fmla="*/ 4588854 w 6036023"/>
                <a:gd name="connsiteY125" fmla="*/ 695569 h 2352431"/>
                <a:gd name="connsiteX126" fmla="*/ 4565407 w 6036023"/>
                <a:gd name="connsiteY126" fmla="*/ 648677 h 2352431"/>
                <a:gd name="connsiteX127" fmla="*/ 4534146 w 6036023"/>
                <a:gd name="connsiteY127" fmla="*/ 601785 h 2352431"/>
                <a:gd name="connsiteX128" fmla="*/ 4495069 w 6036023"/>
                <a:gd name="connsiteY128" fmla="*/ 531446 h 2352431"/>
                <a:gd name="connsiteX129" fmla="*/ 4455992 w 6036023"/>
                <a:gd name="connsiteY129" fmla="*/ 461108 h 2352431"/>
                <a:gd name="connsiteX130" fmla="*/ 4424731 w 6036023"/>
                <a:gd name="connsiteY130" fmla="*/ 382954 h 2352431"/>
                <a:gd name="connsiteX131" fmla="*/ 4409100 w 6036023"/>
                <a:gd name="connsiteY131" fmla="*/ 328246 h 2352431"/>
                <a:gd name="connsiteX132" fmla="*/ 4393469 w 6036023"/>
                <a:gd name="connsiteY132" fmla="*/ 304800 h 2352431"/>
                <a:gd name="connsiteX133" fmla="*/ 4346577 w 6036023"/>
                <a:gd name="connsiteY133" fmla="*/ 234462 h 2352431"/>
                <a:gd name="connsiteX134" fmla="*/ 4315315 w 6036023"/>
                <a:gd name="connsiteY134" fmla="*/ 187569 h 2352431"/>
                <a:gd name="connsiteX135" fmla="*/ 4276238 w 6036023"/>
                <a:gd name="connsiteY135" fmla="*/ 140677 h 2352431"/>
                <a:gd name="connsiteX136" fmla="*/ 4198084 w 6036023"/>
                <a:gd name="connsiteY136" fmla="*/ 85969 h 2352431"/>
                <a:gd name="connsiteX137" fmla="*/ 4151192 w 6036023"/>
                <a:gd name="connsiteY137" fmla="*/ 62523 h 2352431"/>
                <a:gd name="connsiteX138" fmla="*/ 4088669 w 6036023"/>
                <a:gd name="connsiteY138" fmla="*/ 31262 h 2352431"/>
                <a:gd name="connsiteX139" fmla="*/ 3979254 w 6036023"/>
                <a:gd name="connsiteY139" fmla="*/ 0 h 2352431"/>
                <a:gd name="connsiteX140" fmla="*/ 3510331 w 6036023"/>
                <a:gd name="connsiteY140" fmla="*/ 7816 h 2352431"/>
                <a:gd name="connsiteX141" fmla="*/ 3463438 w 6036023"/>
                <a:gd name="connsiteY141" fmla="*/ 15631 h 2352431"/>
                <a:gd name="connsiteX142" fmla="*/ 3377469 w 6036023"/>
                <a:gd name="connsiteY142" fmla="*/ 23446 h 2352431"/>
                <a:gd name="connsiteX143" fmla="*/ 3322761 w 6036023"/>
                <a:gd name="connsiteY143" fmla="*/ 39077 h 2352431"/>
                <a:gd name="connsiteX144" fmla="*/ 3275869 w 6036023"/>
                <a:gd name="connsiteY144" fmla="*/ 54708 h 2352431"/>
                <a:gd name="connsiteX145" fmla="*/ 3252423 w 6036023"/>
                <a:gd name="connsiteY145" fmla="*/ 62523 h 2352431"/>
                <a:gd name="connsiteX146" fmla="*/ 3197715 w 6036023"/>
                <a:gd name="connsiteY146" fmla="*/ 85969 h 2352431"/>
                <a:gd name="connsiteX147" fmla="*/ 3127377 w 6036023"/>
                <a:gd name="connsiteY147" fmla="*/ 109416 h 2352431"/>
                <a:gd name="connsiteX148" fmla="*/ 3103931 w 6036023"/>
                <a:gd name="connsiteY148" fmla="*/ 117231 h 2352431"/>
                <a:gd name="connsiteX149" fmla="*/ 3072669 w 6036023"/>
                <a:gd name="connsiteY149" fmla="*/ 125046 h 2352431"/>
                <a:gd name="connsiteX150" fmla="*/ 3025777 w 6036023"/>
                <a:gd name="connsiteY150" fmla="*/ 140677 h 2352431"/>
                <a:gd name="connsiteX151" fmla="*/ 2947623 w 6036023"/>
                <a:gd name="connsiteY151" fmla="*/ 164123 h 2352431"/>
                <a:gd name="connsiteX152" fmla="*/ 2924177 w 6036023"/>
                <a:gd name="connsiteY152" fmla="*/ 171939 h 2352431"/>
                <a:gd name="connsiteX153" fmla="*/ 2900731 w 6036023"/>
                <a:gd name="connsiteY153" fmla="*/ 187569 h 2352431"/>
                <a:gd name="connsiteX154" fmla="*/ 2846023 w 6036023"/>
                <a:gd name="connsiteY154" fmla="*/ 203200 h 2352431"/>
                <a:gd name="connsiteX155" fmla="*/ 2822577 w 6036023"/>
                <a:gd name="connsiteY155" fmla="*/ 218831 h 2352431"/>
                <a:gd name="connsiteX156" fmla="*/ 2791315 w 6036023"/>
                <a:gd name="connsiteY156" fmla="*/ 226646 h 2352431"/>
                <a:gd name="connsiteX157" fmla="*/ 2767869 w 6036023"/>
                <a:gd name="connsiteY157" fmla="*/ 234462 h 2352431"/>
                <a:gd name="connsiteX158" fmla="*/ 2736607 w 6036023"/>
                <a:gd name="connsiteY158" fmla="*/ 242277 h 2352431"/>
                <a:gd name="connsiteX159" fmla="*/ 2681900 w 6036023"/>
                <a:gd name="connsiteY159" fmla="*/ 257908 h 2352431"/>
                <a:gd name="connsiteX160" fmla="*/ 2642823 w 6036023"/>
                <a:gd name="connsiteY160" fmla="*/ 265723 h 2352431"/>
                <a:gd name="connsiteX161" fmla="*/ 2619377 w 6036023"/>
                <a:gd name="connsiteY161" fmla="*/ 273539 h 2352431"/>
                <a:gd name="connsiteX162" fmla="*/ 2572484 w 6036023"/>
                <a:gd name="connsiteY162" fmla="*/ 281354 h 2352431"/>
                <a:gd name="connsiteX163" fmla="*/ 2549038 w 6036023"/>
                <a:gd name="connsiteY163" fmla="*/ 289169 h 2352431"/>
                <a:gd name="connsiteX164" fmla="*/ 2478700 w 6036023"/>
                <a:gd name="connsiteY164" fmla="*/ 304800 h 2352431"/>
                <a:gd name="connsiteX165" fmla="*/ 2416177 w 6036023"/>
                <a:gd name="connsiteY165" fmla="*/ 328246 h 2352431"/>
                <a:gd name="connsiteX166" fmla="*/ 2392731 w 6036023"/>
                <a:gd name="connsiteY166" fmla="*/ 343877 h 2352431"/>
                <a:gd name="connsiteX167" fmla="*/ 2338023 w 6036023"/>
                <a:gd name="connsiteY167" fmla="*/ 351692 h 2352431"/>
                <a:gd name="connsiteX168" fmla="*/ 2275500 w 6036023"/>
                <a:gd name="connsiteY168" fmla="*/ 367323 h 2352431"/>
                <a:gd name="connsiteX169" fmla="*/ 2166084 w 6036023"/>
                <a:gd name="connsiteY169" fmla="*/ 382954 h 2352431"/>
                <a:gd name="connsiteX170" fmla="*/ 2111377 w 6036023"/>
                <a:gd name="connsiteY170" fmla="*/ 398585 h 2352431"/>
                <a:gd name="connsiteX171" fmla="*/ 2001961 w 6036023"/>
                <a:gd name="connsiteY171" fmla="*/ 429846 h 2352431"/>
                <a:gd name="connsiteX172" fmla="*/ 1955069 w 6036023"/>
                <a:gd name="connsiteY172" fmla="*/ 445477 h 2352431"/>
                <a:gd name="connsiteX173" fmla="*/ 1923807 w 6036023"/>
                <a:gd name="connsiteY173" fmla="*/ 453292 h 2352431"/>
                <a:gd name="connsiteX174" fmla="*/ 1900361 w 6036023"/>
                <a:gd name="connsiteY174" fmla="*/ 461108 h 2352431"/>
                <a:gd name="connsiteX175" fmla="*/ 1830023 w 6036023"/>
                <a:gd name="connsiteY175" fmla="*/ 468923 h 2352431"/>
                <a:gd name="connsiteX176" fmla="*/ 1736238 w 6036023"/>
                <a:gd name="connsiteY176" fmla="*/ 484554 h 2352431"/>
                <a:gd name="connsiteX177" fmla="*/ 1478331 w 6036023"/>
                <a:gd name="connsiteY177" fmla="*/ 508000 h 2352431"/>
                <a:gd name="connsiteX178" fmla="*/ 1400177 w 6036023"/>
                <a:gd name="connsiteY178" fmla="*/ 523631 h 2352431"/>
                <a:gd name="connsiteX179" fmla="*/ 1368915 w 6036023"/>
                <a:gd name="connsiteY179" fmla="*/ 531446 h 2352431"/>
                <a:gd name="connsiteX180" fmla="*/ 1142268 w 6036023"/>
                <a:gd name="connsiteY180" fmla="*/ 586154 h 2352431"/>
                <a:gd name="connsiteX181" fmla="*/ 431068 w 6036023"/>
                <a:gd name="connsiteY181"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636115 w 6036023"/>
                <a:gd name="connsiteY90" fmla="*/ 2321169 h 2352431"/>
                <a:gd name="connsiteX91" fmla="*/ 5698638 w 6036023"/>
                <a:gd name="connsiteY91" fmla="*/ 2305539 h 2352431"/>
                <a:gd name="connsiteX92" fmla="*/ 5753346 w 6036023"/>
                <a:gd name="connsiteY92" fmla="*/ 2266462 h 2352431"/>
                <a:gd name="connsiteX93" fmla="*/ 5823684 w 6036023"/>
                <a:gd name="connsiteY93" fmla="*/ 2219569 h 2352431"/>
                <a:gd name="connsiteX94" fmla="*/ 5886207 w 6036023"/>
                <a:gd name="connsiteY94" fmla="*/ 2164862 h 2352431"/>
                <a:gd name="connsiteX95" fmla="*/ 5948731 w 6036023"/>
                <a:gd name="connsiteY95" fmla="*/ 2071077 h 2352431"/>
                <a:gd name="connsiteX96" fmla="*/ 5979992 w 6036023"/>
                <a:gd name="connsiteY96" fmla="*/ 2000739 h 2352431"/>
                <a:gd name="connsiteX97" fmla="*/ 6003438 w 6036023"/>
                <a:gd name="connsiteY97" fmla="*/ 1930400 h 2352431"/>
                <a:gd name="connsiteX98" fmla="*/ 6034700 w 6036023"/>
                <a:gd name="connsiteY98" fmla="*/ 1828800 h 2352431"/>
                <a:gd name="connsiteX99" fmla="*/ 6019069 w 6036023"/>
                <a:gd name="connsiteY99" fmla="*/ 1602154 h 2352431"/>
                <a:gd name="connsiteX100" fmla="*/ 6003438 w 6036023"/>
                <a:gd name="connsiteY100" fmla="*/ 1555262 h 2352431"/>
                <a:gd name="connsiteX101" fmla="*/ 5964361 w 6036023"/>
                <a:gd name="connsiteY101" fmla="*/ 1508369 h 2352431"/>
                <a:gd name="connsiteX102" fmla="*/ 5847131 w 6036023"/>
                <a:gd name="connsiteY102" fmla="*/ 1414585 h 2352431"/>
                <a:gd name="connsiteX103" fmla="*/ 5761161 w 6036023"/>
                <a:gd name="connsiteY103" fmla="*/ 1367692 h 2352431"/>
                <a:gd name="connsiteX104" fmla="*/ 5706454 w 6036023"/>
                <a:gd name="connsiteY104" fmla="*/ 1344246 h 2352431"/>
                <a:gd name="connsiteX105" fmla="*/ 5628300 w 6036023"/>
                <a:gd name="connsiteY105" fmla="*/ 1312985 h 2352431"/>
                <a:gd name="connsiteX106" fmla="*/ 5565777 w 6036023"/>
                <a:gd name="connsiteY106" fmla="*/ 1289539 h 2352431"/>
                <a:gd name="connsiteX107" fmla="*/ 5495438 w 6036023"/>
                <a:gd name="connsiteY107" fmla="*/ 1250462 h 2352431"/>
                <a:gd name="connsiteX108" fmla="*/ 5425100 w 6036023"/>
                <a:gd name="connsiteY108" fmla="*/ 1219200 h 2352431"/>
                <a:gd name="connsiteX109" fmla="*/ 5378207 w 6036023"/>
                <a:gd name="connsiteY109" fmla="*/ 1187939 h 2352431"/>
                <a:gd name="connsiteX110" fmla="*/ 5323500 w 6036023"/>
                <a:gd name="connsiteY110" fmla="*/ 1164492 h 2352431"/>
                <a:gd name="connsiteX111" fmla="*/ 5221900 w 6036023"/>
                <a:gd name="connsiteY111" fmla="*/ 1117600 h 2352431"/>
                <a:gd name="connsiteX112" fmla="*/ 5175007 w 6036023"/>
                <a:gd name="connsiteY112" fmla="*/ 1094154 h 2352431"/>
                <a:gd name="connsiteX113" fmla="*/ 5120300 w 6036023"/>
                <a:gd name="connsiteY113" fmla="*/ 1070708 h 2352431"/>
                <a:gd name="connsiteX114" fmla="*/ 5065592 w 6036023"/>
                <a:gd name="connsiteY114" fmla="*/ 1047262 h 2352431"/>
                <a:gd name="connsiteX115" fmla="*/ 5010884 w 6036023"/>
                <a:gd name="connsiteY115" fmla="*/ 1023816 h 2352431"/>
                <a:gd name="connsiteX116" fmla="*/ 4963992 w 6036023"/>
                <a:gd name="connsiteY116" fmla="*/ 1000369 h 2352431"/>
                <a:gd name="connsiteX117" fmla="*/ 4917100 w 6036023"/>
                <a:gd name="connsiteY117" fmla="*/ 976923 h 2352431"/>
                <a:gd name="connsiteX118" fmla="*/ 4862392 w 6036023"/>
                <a:gd name="connsiteY118" fmla="*/ 945662 h 2352431"/>
                <a:gd name="connsiteX119" fmla="*/ 4807684 w 6036023"/>
                <a:gd name="connsiteY119" fmla="*/ 922216 h 2352431"/>
                <a:gd name="connsiteX120" fmla="*/ 4737346 w 6036023"/>
                <a:gd name="connsiteY120" fmla="*/ 875323 h 2352431"/>
                <a:gd name="connsiteX121" fmla="*/ 4690454 w 6036023"/>
                <a:gd name="connsiteY121" fmla="*/ 836246 h 2352431"/>
                <a:gd name="connsiteX122" fmla="*/ 4651377 w 6036023"/>
                <a:gd name="connsiteY122" fmla="*/ 789354 h 2352431"/>
                <a:gd name="connsiteX123" fmla="*/ 4620115 w 6036023"/>
                <a:gd name="connsiteY123" fmla="*/ 742462 h 2352431"/>
                <a:gd name="connsiteX124" fmla="*/ 4588854 w 6036023"/>
                <a:gd name="connsiteY124" fmla="*/ 695569 h 2352431"/>
                <a:gd name="connsiteX125" fmla="*/ 4565407 w 6036023"/>
                <a:gd name="connsiteY125" fmla="*/ 648677 h 2352431"/>
                <a:gd name="connsiteX126" fmla="*/ 4534146 w 6036023"/>
                <a:gd name="connsiteY126" fmla="*/ 601785 h 2352431"/>
                <a:gd name="connsiteX127" fmla="*/ 4495069 w 6036023"/>
                <a:gd name="connsiteY127" fmla="*/ 531446 h 2352431"/>
                <a:gd name="connsiteX128" fmla="*/ 4455992 w 6036023"/>
                <a:gd name="connsiteY128" fmla="*/ 461108 h 2352431"/>
                <a:gd name="connsiteX129" fmla="*/ 4424731 w 6036023"/>
                <a:gd name="connsiteY129" fmla="*/ 382954 h 2352431"/>
                <a:gd name="connsiteX130" fmla="*/ 4409100 w 6036023"/>
                <a:gd name="connsiteY130" fmla="*/ 328246 h 2352431"/>
                <a:gd name="connsiteX131" fmla="*/ 4393469 w 6036023"/>
                <a:gd name="connsiteY131" fmla="*/ 304800 h 2352431"/>
                <a:gd name="connsiteX132" fmla="*/ 4346577 w 6036023"/>
                <a:gd name="connsiteY132" fmla="*/ 234462 h 2352431"/>
                <a:gd name="connsiteX133" fmla="*/ 4315315 w 6036023"/>
                <a:gd name="connsiteY133" fmla="*/ 187569 h 2352431"/>
                <a:gd name="connsiteX134" fmla="*/ 4276238 w 6036023"/>
                <a:gd name="connsiteY134" fmla="*/ 140677 h 2352431"/>
                <a:gd name="connsiteX135" fmla="*/ 4198084 w 6036023"/>
                <a:gd name="connsiteY135" fmla="*/ 85969 h 2352431"/>
                <a:gd name="connsiteX136" fmla="*/ 4151192 w 6036023"/>
                <a:gd name="connsiteY136" fmla="*/ 62523 h 2352431"/>
                <a:gd name="connsiteX137" fmla="*/ 4088669 w 6036023"/>
                <a:gd name="connsiteY137" fmla="*/ 31262 h 2352431"/>
                <a:gd name="connsiteX138" fmla="*/ 3979254 w 6036023"/>
                <a:gd name="connsiteY138" fmla="*/ 0 h 2352431"/>
                <a:gd name="connsiteX139" fmla="*/ 3510331 w 6036023"/>
                <a:gd name="connsiteY139" fmla="*/ 7816 h 2352431"/>
                <a:gd name="connsiteX140" fmla="*/ 3463438 w 6036023"/>
                <a:gd name="connsiteY140" fmla="*/ 15631 h 2352431"/>
                <a:gd name="connsiteX141" fmla="*/ 3377469 w 6036023"/>
                <a:gd name="connsiteY141" fmla="*/ 23446 h 2352431"/>
                <a:gd name="connsiteX142" fmla="*/ 3322761 w 6036023"/>
                <a:gd name="connsiteY142" fmla="*/ 39077 h 2352431"/>
                <a:gd name="connsiteX143" fmla="*/ 3275869 w 6036023"/>
                <a:gd name="connsiteY143" fmla="*/ 54708 h 2352431"/>
                <a:gd name="connsiteX144" fmla="*/ 3252423 w 6036023"/>
                <a:gd name="connsiteY144" fmla="*/ 62523 h 2352431"/>
                <a:gd name="connsiteX145" fmla="*/ 3197715 w 6036023"/>
                <a:gd name="connsiteY145" fmla="*/ 85969 h 2352431"/>
                <a:gd name="connsiteX146" fmla="*/ 3127377 w 6036023"/>
                <a:gd name="connsiteY146" fmla="*/ 109416 h 2352431"/>
                <a:gd name="connsiteX147" fmla="*/ 3103931 w 6036023"/>
                <a:gd name="connsiteY147" fmla="*/ 117231 h 2352431"/>
                <a:gd name="connsiteX148" fmla="*/ 3072669 w 6036023"/>
                <a:gd name="connsiteY148" fmla="*/ 125046 h 2352431"/>
                <a:gd name="connsiteX149" fmla="*/ 3025777 w 6036023"/>
                <a:gd name="connsiteY149" fmla="*/ 140677 h 2352431"/>
                <a:gd name="connsiteX150" fmla="*/ 2947623 w 6036023"/>
                <a:gd name="connsiteY150" fmla="*/ 164123 h 2352431"/>
                <a:gd name="connsiteX151" fmla="*/ 2924177 w 6036023"/>
                <a:gd name="connsiteY151" fmla="*/ 171939 h 2352431"/>
                <a:gd name="connsiteX152" fmla="*/ 2900731 w 6036023"/>
                <a:gd name="connsiteY152" fmla="*/ 187569 h 2352431"/>
                <a:gd name="connsiteX153" fmla="*/ 2846023 w 6036023"/>
                <a:gd name="connsiteY153" fmla="*/ 203200 h 2352431"/>
                <a:gd name="connsiteX154" fmla="*/ 2822577 w 6036023"/>
                <a:gd name="connsiteY154" fmla="*/ 218831 h 2352431"/>
                <a:gd name="connsiteX155" fmla="*/ 2791315 w 6036023"/>
                <a:gd name="connsiteY155" fmla="*/ 226646 h 2352431"/>
                <a:gd name="connsiteX156" fmla="*/ 2767869 w 6036023"/>
                <a:gd name="connsiteY156" fmla="*/ 234462 h 2352431"/>
                <a:gd name="connsiteX157" fmla="*/ 2736607 w 6036023"/>
                <a:gd name="connsiteY157" fmla="*/ 242277 h 2352431"/>
                <a:gd name="connsiteX158" fmla="*/ 2681900 w 6036023"/>
                <a:gd name="connsiteY158" fmla="*/ 257908 h 2352431"/>
                <a:gd name="connsiteX159" fmla="*/ 2642823 w 6036023"/>
                <a:gd name="connsiteY159" fmla="*/ 265723 h 2352431"/>
                <a:gd name="connsiteX160" fmla="*/ 2619377 w 6036023"/>
                <a:gd name="connsiteY160" fmla="*/ 273539 h 2352431"/>
                <a:gd name="connsiteX161" fmla="*/ 2572484 w 6036023"/>
                <a:gd name="connsiteY161" fmla="*/ 281354 h 2352431"/>
                <a:gd name="connsiteX162" fmla="*/ 2549038 w 6036023"/>
                <a:gd name="connsiteY162" fmla="*/ 289169 h 2352431"/>
                <a:gd name="connsiteX163" fmla="*/ 2478700 w 6036023"/>
                <a:gd name="connsiteY163" fmla="*/ 304800 h 2352431"/>
                <a:gd name="connsiteX164" fmla="*/ 2416177 w 6036023"/>
                <a:gd name="connsiteY164" fmla="*/ 328246 h 2352431"/>
                <a:gd name="connsiteX165" fmla="*/ 2392731 w 6036023"/>
                <a:gd name="connsiteY165" fmla="*/ 343877 h 2352431"/>
                <a:gd name="connsiteX166" fmla="*/ 2338023 w 6036023"/>
                <a:gd name="connsiteY166" fmla="*/ 351692 h 2352431"/>
                <a:gd name="connsiteX167" fmla="*/ 2275500 w 6036023"/>
                <a:gd name="connsiteY167" fmla="*/ 367323 h 2352431"/>
                <a:gd name="connsiteX168" fmla="*/ 2166084 w 6036023"/>
                <a:gd name="connsiteY168" fmla="*/ 382954 h 2352431"/>
                <a:gd name="connsiteX169" fmla="*/ 2111377 w 6036023"/>
                <a:gd name="connsiteY169" fmla="*/ 398585 h 2352431"/>
                <a:gd name="connsiteX170" fmla="*/ 2001961 w 6036023"/>
                <a:gd name="connsiteY170" fmla="*/ 429846 h 2352431"/>
                <a:gd name="connsiteX171" fmla="*/ 1955069 w 6036023"/>
                <a:gd name="connsiteY171" fmla="*/ 445477 h 2352431"/>
                <a:gd name="connsiteX172" fmla="*/ 1923807 w 6036023"/>
                <a:gd name="connsiteY172" fmla="*/ 453292 h 2352431"/>
                <a:gd name="connsiteX173" fmla="*/ 1900361 w 6036023"/>
                <a:gd name="connsiteY173" fmla="*/ 461108 h 2352431"/>
                <a:gd name="connsiteX174" fmla="*/ 1830023 w 6036023"/>
                <a:gd name="connsiteY174" fmla="*/ 468923 h 2352431"/>
                <a:gd name="connsiteX175" fmla="*/ 1736238 w 6036023"/>
                <a:gd name="connsiteY175" fmla="*/ 484554 h 2352431"/>
                <a:gd name="connsiteX176" fmla="*/ 1478331 w 6036023"/>
                <a:gd name="connsiteY176" fmla="*/ 508000 h 2352431"/>
                <a:gd name="connsiteX177" fmla="*/ 1400177 w 6036023"/>
                <a:gd name="connsiteY177" fmla="*/ 523631 h 2352431"/>
                <a:gd name="connsiteX178" fmla="*/ 1368915 w 6036023"/>
                <a:gd name="connsiteY178" fmla="*/ 531446 h 2352431"/>
                <a:gd name="connsiteX179" fmla="*/ 1142268 w 6036023"/>
                <a:gd name="connsiteY179" fmla="*/ 586154 h 2352431"/>
                <a:gd name="connsiteX180" fmla="*/ 431068 w 6036023"/>
                <a:gd name="connsiteY180"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636115 w 6036023"/>
                <a:gd name="connsiteY90" fmla="*/ 2321169 h 2352431"/>
                <a:gd name="connsiteX91" fmla="*/ 5698638 w 6036023"/>
                <a:gd name="connsiteY91" fmla="*/ 2305539 h 2352431"/>
                <a:gd name="connsiteX92" fmla="*/ 5753346 w 6036023"/>
                <a:gd name="connsiteY92" fmla="*/ 2266462 h 2352431"/>
                <a:gd name="connsiteX93" fmla="*/ 5823684 w 6036023"/>
                <a:gd name="connsiteY93" fmla="*/ 2219569 h 2352431"/>
                <a:gd name="connsiteX94" fmla="*/ 5886207 w 6036023"/>
                <a:gd name="connsiteY94" fmla="*/ 2164862 h 2352431"/>
                <a:gd name="connsiteX95" fmla="*/ 5948731 w 6036023"/>
                <a:gd name="connsiteY95" fmla="*/ 2071077 h 2352431"/>
                <a:gd name="connsiteX96" fmla="*/ 6003438 w 6036023"/>
                <a:gd name="connsiteY96" fmla="*/ 1930400 h 2352431"/>
                <a:gd name="connsiteX97" fmla="*/ 6034700 w 6036023"/>
                <a:gd name="connsiteY97" fmla="*/ 1828800 h 2352431"/>
                <a:gd name="connsiteX98" fmla="*/ 6019069 w 6036023"/>
                <a:gd name="connsiteY98" fmla="*/ 1602154 h 2352431"/>
                <a:gd name="connsiteX99" fmla="*/ 6003438 w 6036023"/>
                <a:gd name="connsiteY99" fmla="*/ 1555262 h 2352431"/>
                <a:gd name="connsiteX100" fmla="*/ 5964361 w 6036023"/>
                <a:gd name="connsiteY100" fmla="*/ 1508369 h 2352431"/>
                <a:gd name="connsiteX101" fmla="*/ 5847131 w 6036023"/>
                <a:gd name="connsiteY101" fmla="*/ 1414585 h 2352431"/>
                <a:gd name="connsiteX102" fmla="*/ 5761161 w 6036023"/>
                <a:gd name="connsiteY102" fmla="*/ 1367692 h 2352431"/>
                <a:gd name="connsiteX103" fmla="*/ 5706454 w 6036023"/>
                <a:gd name="connsiteY103" fmla="*/ 1344246 h 2352431"/>
                <a:gd name="connsiteX104" fmla="*/ 5628300 w 6036023"/>
                <a:gd name="connsiteY104" fmla="*/ 1312985 h 2352431"/>
                <a:gd name="connsiteX105" fmla="*/ 5565777 w 6036023"/>
                <a:gd name="connsiteY105" fmla="*/ 1289539 h 2352431"/>
                <a:gd name="connsiteX106" fmla="*/ 5495438 w 6036023"/>
                <a:gd name="connsiteY106" fmla="*/ 1250462 h 2352431"/>
                <a:gd name="connsiteX107" fmla="*/ 5425100 w 6036023"/>
                <a:gd name="connsiteY107" fmla="*/ 1219200 h 2352431"/>
                <a:gd name="connsiteX108" fmla="*/ 5378207 w 6036023"/>
                <a:gd name="connsiteY108" fmla="*/ 1187939 h 2352431"/>
                <a:gd name="connsiteX109" fmla="*/ 5323500 w 6036023"/>
                <a:gd name="connsiteY109" fmla="*/ 1164492 h 2352431"/>
                <a:gd name="connsiteX110" fmla="*/ 5221900 w 6036023"/>
                <a:gd name="connsiteY110" fmla="*/ 1117600 h 2352431"/>
                <a:gd name="connsiteX111" fmla="*/ 5175007 w 6036023"/>
                <a:gd name="connsiteY111" fmla="*/ 1094154 h 2352431"/>
                <a:gd name="connsiteX112" fmla="*/ 5120300 w 6036023"/>
                <a:gd name="connsiteY112" fmla="*/ 1070708 h 2352431"/>
                <a:gd name="connsiteX113" fmla="*/ 5065592 w 6036023"/>
                <a:gd name="connsiteY113" fmla="*/ 1047262 h 2352431"/>
                <a:gd name="connsiteX114" fmla="*/ 5010884 w 6036023"/>
                <a:gd name="connsiteY114" fmla="*/ 1023816 h 2352431"/>
                <a:gd name="connsiteX115" fmla="*/ 4963992 w 6036023"/>
                <a:gd name="connsiteY115" fmla="*/ 1000369 h 2352431"/>
                <a:gd name="connsiteX116" fmla="*/ 4917100 w 6036023"/>
                <a:gd name="connsiteY116" fmla="*/ 976923 h 2352431"/>
                <a:gd name="connsiteX117" fmla="*/ 4862392 w 6036023"/>
                <a:gd name="connsiteY117" fmla="*/ 945662 h 2352431"/>
                <a:gd name="connsiteX118" fmla="*/ 4807684 w 6036023"/>
                <a:gd name="connsiteY118" fmla="*/ 922216 h 2352431"/>
                <a:gd name="connsiteX119" fmla="*/ 4737346 w 6036023"/>
                <a:gd name="connsiteY119" fmla="*/ 875323 h 2352431"/>
                <a:gd name="connsiteX120" fmla="*/ 4690454 w 6036023"/>
                <a:gd name="connsiteY120" fmla="*/ 836246 h 2352431"/>
                <a:gd name="connsiteX121" fmla="*/ 4651377 w 6036023"/>
                <a:gd name="connsiteY121" fmla="*/ 789354 h 2352431"/>
                <a:gd name="connsiteX122" fmla="*/ 4620115 w 6036023"/>
                <a:gd name="connsiteY122" fmla="*/ 742462 h 2352431"/>
                <a:gd name="connsiteX123" fmla="*/ 4588854 w 6036023"/>
                <a:gd name="connsiteY123" fmla="*/ 695569 h 2352431"/>
                <a:gd name="connsiteX124" fmla="*/ 4565407 w 6036023"/>
                <a:gd name="connsiteY124" fmla="*/ 648677 h 2352431"/>
                <a:gd name="connsiteX125" fmla="*/ 4534146 w 6036023"/>
                <a:gd name="connsiteY125" fmla="*/ 601785 h 2352431"/>
                <a:gd name="connsiteX126" fmla="*/ 4495069 w 6036023"/>
                <a:gd name="connsiteY126" fmla="*/ 531446 h 2352431"/>
                <a:gd name="connsiteX127" fmla="*/ 4455992 w 6036023"/>
                <a:gd name="connsiteY127" fmla="*/ 461108 h 2352431"/>
                <a:gd name="connsiteX128" fmla="*/ 4424731 w 6036023"/>
                <a:gd name="connsiteY128" fmla="*/ 382954 h 2352431"/>
                <a:gd name="connsiteX129" fmla="*/ 4409100 w 6036023"/>
                <a:gd name="connsiteY129" fmla="*/ 328246 h 2352431"/>
                <a:gd name="connsiteX130" fmla="*/ 4393469 w 6036023"/>
                <a:gd name="connsiteY130" fmla="*/ 304800 h 2352431"/>
                <a:gd name="connsiteX131" fmla="*/ 4346577 w 6036023"/>
                <a:gd name="connsiteY131" fmla="*/ 234462 h 2352431"/>
                <a:gd name="connsiteX132" fmla="*/ 4315315 w 6036023"/>
                <a:gd name="connsiteY132" fmla="*/ 187569 h 2352431"/>
                <a:gd name="connsiteX133" fmla="*/ 4276238 w 6036023"/>
                <a:gd name="connsiteY133" fmla="*/ 140677 h 2352431"/>
                <a:gd name="connsiteX134" fmla="*/ 4198084 w 6036023"/>
                <a:gd name="connsiteY134" fmla="*/ 85969 h 2352431"/>
                <a:gd name="connsiteX135" fmla="*/ 4151192 w 6036023"/>
                <a:gd name="connsiteY135" fmla="*/ 62523 h 2352431"/>
                <a:gd name="connsiteX136" fmla="*/ 4088669 w 6036023"/>
                <a:gd name="connsiteY136" fmla="*/ 31262 h 2352431"/>
                <a:gd name="connsiteX137" fmla="*/ 3979254 w 6036023"/>
                <a:gd name="connsiteY137" fmla="*/ 0 h 2352431"/>
                <a:gd name="connsiteX138" fmla="*/ 3510331 w 6036023"/>
                <a:gd name="connsiteY138" fmla="*/ 7816 h 2352431"/>
                <a:gd name="connsiteX139" fmla="*/ 3463438 w 6036023"/>
                <a:gd name="connsiteY139" fmla="*/ 15631 h 2352431"/>
                <a:gd name="connsiteX140" fmla="*/ 3377469 w 6036023"/>
                <a:gd name="connsiteY140" fmla="*/ 23446 h 2352431"/>
                <a:gd name="connsiteX141" fmla="*/ 3322761 w 6036023"/>
                <a:gd name="connsiteY141" fmla="*/ 39077 h 2352431"/>
                <a:gd name="connsiteX142" fmla="*/ 3275869 w 6036023"/>
                <a:gd name="connsiteY142" fmla="*/ 54708 h 2352431"/>
                <a:gd name="connsiteX143" fmla="*/ 3252423 w 6036023"/>
                <a:gd name="connsiteY143" fmla="*/ 62523 h 2352431"/>
                <a:gd name="connsiteX144" fmla="*/ 3197715 w 6036023"/>
                <a:gd name="connsiteY144" fmla="*/ 85969 h 2352431"/>
                <a:gd name="connsiteX145" fmla="*/ 3127377 w 6036023"/>
                <a:gd name="connsiteY145" fmla="*/ 109416 h 2352431"/>
                <a:gd name="connsiteX146" fmla="*/ 3103931 w 6036023"/>
                <a:gd name="connsiteY146" fmla="*/ 117231 h 2352431"/>
                <a:gd name="connsiteX147" fmla="*/ 3072669 w 6036023"/>
                <a:gd name="connsiteY147" fmla="*/ 125046 h 2352431"/>
                <a:gd name="connsiteX148" fmla="*/ 3025777 w 6036023"/>
                <a:gd name="connsiteY148" fmla="*/ 140677 h 2352431"/>
                <a:gd name="connsiteX149" fmla="*/ 2947623 w 6036023"/>
                <a:gd name="connsiteY149" fmla="*/ 164123 h 2352431"/>
                <a:gd name="connsiteX150" fmla="*/ 2924177 w 6036023"/>
                <a:gd name="connsiteY150" fmla="*/ 171939 h 2352431"/>
                <a:gd name="connsiteX151" fmla="*/ 2900731 w 6036023"/>
                <a:gd name="connsiteY151" fmla="*/ 187569 h 2352431"/>
                <a:gd name="connsiteX152" fmla="*/ 2846023 w 6036023"/>
                <a:gd name="connsiteY152" fmla="*/ 203200 h 2352431"/>
                <a:gd name="connsiteX153" fmla="*/ 2822577 w 6036023"/>
                <a:gd name="connsiteY153" fmla="*/ 218831 h 2352431"/>
                <a:gd name="connsiteX154" fmla="*/ 2791315 w 6036023"/>
                <a:gd name="connsiteY154" fmla="*/ 226646 h 2352431"/>
                <a:gd name="connsiteX155" fmla="*/ 2767869 w 6036023"/>
                <a:gd name="connsiteY155" fmla="*/ 234462 h 2352431"/>
                <a:gd name="connsiteX156" fmla="*/ 2736607 w 6036023"/>
                <a:gd name="connsiteY156" fmla="*/ 242277 h 2352431"/>
                <a:gd name="connsiteX157" fmla="*/ 2681900 w 6036023"/>
                <a:gd name="connsiteY157" fmla="*/ 257908 h 2352431"/>
                <a:gd name="connsiteX158" fmla="*/ 2642823 w 6036023"/>
                <a:gd name="connsiteY158" fmla="*/ 265723 h 2352431"/>
                <a:gd name="connsiteX159" fmla="*/ 2619377 w 6036023"/>
                <a:gd name="connsiteY159" fmla="*/ 273539 h 2352431"/>
                <a:gd name="connsiteX160" fmla="*/ 2572484 w 6036023"/>
                <a:gd name="connsiteY160" fmla="*/ 281354 h 2352431"/>
                <a:gd name="connsiteX161" fmla="*/ 2549038 w 6036023"/>
                <a:gd name="connsiteY161" fmla="*/ 289169 h 2352431"/>
                <a:gd name="connsiteX162" fmla="*/ 2478700 w 6036023"/>
                <a:gd name="connsiteY162" fmla="*/ 304800 h 2352431"/>
                <a:gd name="connsiteX163" fmla="*/ 2416177 w 6036023"/>
                <a:gd name="connsiteY163" fmla="*/ 328246 h 2352431"/>
                <a:gd name="connsiteX164" fmla="*/ 2392731 w 6036023"/>
                <a:gd name="connsiteY164" fmla="*/ 343877 h 2352431"/>
                <a:gd name="connsiteX165" fmla="*/ 2338023 w 6036023"/>
                <a:gd name="connsiteY165" fmla="*/ 351692 h 2352431"/>
                <a:gd name="connsiteX166" fmla="*/ 2275500 w 6036023"/>
                <a:gd name="connsiteY166" fmla="*/ 367323 h 2352431"/>
                <a:gd name="connsiteX167" fmla="*/ 2166084 w 6036023"/>
                <a:gd name="connsiteY167" fmla="*/ 382954 h 2352431"/>
                <a:gd name="connsiteX168" fmla="*/ 2111377 w 6036023"/>
                <a:gd name="connsiteY168" fmla="*/ 398585 h 2352431"/>
                <a:gd name="connsiteX169" fmla="*/ 2001961 w 6036023"/>
                <a:gd name="connsiteY169" fmla="*/ 429846 h 2352431"/>
                <a:gd name="connsiteX170" fmla="*/ 1955069 w 6036023"/>
                <a:gd name="connsiteY170" fmla="*/ 445477 h 2352431"/>
                <a:gd name="connsiteX171" fmla="*/ 1923807 w 6036023"/>
                <a:gd name="connsiteY171" fmla="*/ 453292 h 2352431"/>
                <a:gd name="connsiteX172" fmla="*/ 1900361 w 6036023"/>
                <a:gd name="connsiteY172" fmla="*/ 461108 h 2352431"/>
                <a:gd name="connsiteX173" fmla="*/ 1830023 w 6036023"/>
                <a:gd name="connsiteY173" fmla="*/ 468923 h 2352431"/>
                <a:gd name="connsiteX174" fmla="*/ 1736238 w 6036023"/>
                <a:gd name="connsiteY174" fmla="*/ 484554 h 2352431"/>
                <a:gd name="connsiteX175" fmla="*/ 1478331 w 6036023"/>
                <a:gd name="connsiteY175" fmla="*/ 508000 h 2352431"/>
                <a:gd name="connsiteX176" fmla="*/ 1400177 w 6036023"/>
                <a:gd name="connsiteY176" fmla="*/ 523631 h 2352431"/>
                <a:gd name="connsiteX177" fmla="*/ 1368915 w 6036023"/>
                <a:gd name="connsiteY177" fmla="*/ 531446 h 2352431"/>
                <a:gd name="connsiteX178" fmla="*/ 1142268 w 6036023"/>
                <a:gd name="connsiteY178" fmla="*/ 586154 h 2352431"/>
                <a:gd name="connsiteX179" fmla="*/ 431068 w 6036023"/>
                <a:gd name="connsiteY179" fmla="*/ 812801 h 2352431"/>
                <a:gd name="connsiteX0" fmla="*/ 431070 w 6035792"/>
                <a:gd name="connsiteY0" fmla="*/ 820616 h 2352431"/>
                <a:gd name="connsiteX1" fmla="*/ 274762 w 6035792"/>
                <a:gd name="connsiteY1" fmla="*/ 898769 h 2352431"/>
                <a:gd name="connsiteX2" fmla="*/ 157531 w 6035792"/>
                <a:gd name="connsiteY2" fmla="*/ 969108 h 2352431"/>
                <a:gd name="connsiteX3" fmla="*/ 16854 w 6035792"/>
                <a:gd name="connsiteY3" fmla="*/ 1125416 h 2352431"/>
                <a:gd name="connsiteX4" fmla="*/ 9038 w 6035792"/>
                <a:gd name="connsiteY4" fmla="*/ 1156677 h 2352431"/>
                <a:gd name="connsiteX5" fmla="*/ 9038 w 6035792"/>
                <a:gd name="connsiteY5" fmla="*/ 1484923 h 2352431"/>
                <a:gd name="connsiteX6" fmla="*/ 16854 w 6035792"/>
                <a:gd name="connsiteY6" fmla="*/ 1508369 h 2352431"/>
                <a:gd name="connsiteX7" fmla="*/ 40300 w 6035792"/>
                <a:gd name="connsiteY7" fmla="*/ 1586523 h 2352431"/>
                <a:gd name="connsiteX8" fmla="*/ 48115 w 6035792"/>
                <a:gd name="connsiteY8" fmla="*/ 1609969 h 2352431"/>
                <a:gd name="connsiteX9" fmla="*/ 71561 w 6035792"/>
                <a:gd name="connsiteY9" fmla="*/ 1625600 h 2352431"/>
                <a:gd name="connsiteX10" fmla="*/ 102823 w 6035792"/>
                <a:gd name="connsiteY10" fmla="*/ 1695939 h 2352431"/>
                <a:gd name="connsiteX11" fmla="*/ 126269 w 6035792"/>
                <a:gd name="connsiteY11" fmla="*/ 1719385 h 2352431"/>
                <a:gd name="connsiteX12" fmla="*/ 173161 w 6035792"/>
                <a:gd name="connsiteY12" fmla="*/ 1750646 h 2352431"/>
                <a:gd name="connsiteX13" fmla="*/ 235684 w 6035792"/>
                <a:gd name="connsiteY13" fmla="*/ 1781908 h 2352431"/>
                <a:gd name="connsiteX14" fmla="*/ 298207 w 6035792"/>
                <a:gd name="connsiteY14" fmla="*/ 1813169 h 2352431"/>
                <a:gd name="connsiteX15" fmla="*/ 352915 w 6035792"/>
                <a:gd name="connsiteY15" fmla="*/ 1828800 h 2352431"/>
                <a:gd name="connsiteX16" fmla="*/ 399807 w 6035792"/>
                <a:gd name="connsiteY16" fmla="*/ 1844431 h 2352431"/>
                <a:gd name="connsiteX17" fmla="*/ 423254 w 6035792"/>
                <a:gd name="connsiteY17" fmla="*/ 1860062 h 2352431"/>
                <a:gd name="connsiteX18" fmla="*/ 501407 w 6035792"/>
                <a:gd name="connsiteY18" fmla="*/ 1883508 h 2352431"/>
                <a:gd name="connsiteX19" fmla="*/ 524854 w 6035792"/>
                <a:gd name="connsiteY19" fmla="*/ 1899139 h 2352431"/>
                <a:gd name="connsiteX20" fmla="*/ 587377 w 6035792"/>
                <a:gd name="connsiteY20" fmla="*/ 1914769 h 2352431"/>
                <a:gd name="connsiteX21" fmla="*/ 634269 w 6035792"/>
                <a:gd name="connsiteY21" fmla="*/ 1930400 h 2352431"/>
                <a:gd name="connsiteX22" fmla="*/ 657715 w 6035792"/>
                <a:gd name="connsiteY22" fmla="*/ 1938216 h 2352431"/>
                <a:gd name="connsiteX23" fmla="*/ 681161 w 6035792"/>
                <a:gd name="connsiteY23" fmla="*/ 1946031 h 2352431"/>
                <a:gd name="connsiteX24" fmla="*/ 704607 w 6035792"/>
                <a:gd name="connsiteY24" fmla="*/ 1961662 h 2352431"/>
                <a:gd name="connsiteX25" fmla="*/ 759315 w 6035792"/>
                <a:gd name="connsiteY25" fmla="*/ 1977292 h 2352431"/>
                <a:gd name="connsiteX26" fmla="*/ 806207 w 6035792"/>
                <a:gd name="connsiteY26" fmla="*/ 1992923 h 2352431"/>
                <a:gd name="connsiteX27" fmla="*/ 860915 w 6035792"/>
                <a:gd name="connsiteY27" fmla="*/ 2016369 h 2352431"/>
                <a:gd name="connsiteX28" fmla="*/ 931254 w 6035792"/>
                <a:gd name="connsiteY28" fmla="*/ 2024185 h 2352431"/>
                <a:gd name="connsiteX29" fmla="*/ 1001592 w 6035792"/>
                <a:gd name="connsiteY29" fmla="*/ 2047631 h 2352431"/>
                <a:gd name="connsiteX30" fmla="*/ 1025038 w 6035792"/>
                <a:gd name="connsiteY30" fmla="*/ 2055446 h 2352431"/>
                <a:gd name="connsiteX31" fmla="*/ 1095377 w 6035792"/>
                <a:gd name="connsiteY31" fmla="*/ 2063262 h 2352431"/>
                <a:gd name="connsiteX32" fmla="*/ 1189161 w 6035792"/>
                <a:gd name="connsiteY32" fmla="*/ 2086708 h 2352431"/>
                <a:gd name="connsiteX33" fmla="*/ 1251684 w 6035792"/>
                <a:gd name="connsiteY33" fmla="*/ 2102339 h 2352431"/>
                <a:gd name="connsiteX34" fmla="*/ 1345469 w 6035792"/>
                <a:gd name="connsiteY34" fmla="*/ 2110154 h 2352431"/>
                <a:gd name="connsiteX35" fmla="*/ 1423623 w 6035792"/>
                <a:gd name="connsiteY35" fmla="*/ 2125785 h 2352431"/>
                <a:gd name="connsiteX36" fmla="*/ 1462700 w 6035792"/>
                <a:gd name="connsiteY36" fmla="*/ 2133600 h 2352431"/>
                <a:gd name="connsiteX37" fmla="*/ 1493961 w 6035792"/>
                <a:gd name="connsiteY37" fmla="*/ 2141416 h 2352431"/>
                <a:gd name="connsiteX38" fmla="*/ 1704977 w 6035792"/>
                <a:gd name="connsiteY38" fmla="*/ 2157046 h 2352431"/>
                <a:gd name="connsiteX39" fmla="*/ 1783131 w 6035792"/>
                <a:gd name="connsiteY39" fmla="*/ 2164862 h 2352431"/>
                <a:gd name="connsiteX40" fmla="*/ 1837838 w 6035792"/>
                <a:gd name="connsiteY40" fmla="*/ 2180492 h 2352431"/>
                <a:gd name="connsiteX41" fmla="*/ 1861284 w 6035792"/>
                <a:gd name="connsiteY41" fmla="*/ 2188308 h 2352431"/>
                <a:gd name="connsiteX42" fmla="*/ 1931623 w 6035792"/>
                <a:gd name="connsiteY42" fmla="*/ 2196123 h 2352431"/>
                <a:gd name="connsiteX43" fmla="*/ 2072300 w 6035792"/>
                <a:gd name="connsiteY43" fmla="*/ 2211754 h 2352431"/>
                <a:gd name="connsiteX44" fmla="*/ 2236423 w 6035792"/>
                <a:gd name="connsiteY44" fmla="*/ 2219569 h 2352431"/>
                <a:gd name="connsiteX45" fmla="*/ 2392731 w 6035792"/>
                <a:gd name="connsiteY45" fmla="*/ 2211754 h 2352431"/>
                <a:gd name="connsiteX46" fmla="*/ 2431807 w 6035792"/>
                <a:gd name="connsiteY46" fmla="*/ 2203939 h 2352431"/>
                <a:gd name="connsiteX47" fmla="*/ 2486515 w 6035792"/>
                <a:gd name="connsiteY47" fmla="*/ 2188308 h 2352431"/>
                <a:gd name="connsiteX48" fmla="*/ 2556854 w 6035792"/>
                <a:gd name="connsiteY48" fmla="*/ 2180492 h 2352431"/>
                <a:gd name="connsiteX49" fmla="*/ 2580300 w 6035792"/>
                <a:gd name="connsiteY49" fmla="*/ 2172677 h 2352431"/>
                <a:gd name="connsiteX50" fmla="*/ 2603746 w 6035792"/>
                <a:gd name="connsiteY50" fmla="*/ 2157046 h 2352431"/>
                <a:gd name="connsiteX51" fmla="*/ 2689715 w 6035792"/>
                <a:gd name="connsiteY51" fmla="*/ 2149231 h 2352431"/>
                <a:gd name="connsiteX52" fmla="*/ 2744423 w 6035792"/>
                <a:gd name="connsiteY52" fmla="*/ 2133600 h 2352431"/>
                <a:gd name="connsiteX53" fmla="*/ 2830392 w 6035792"/>
                <a:gd name="connsiteY53" fmla="*/ 2125785 h 2352431"/>
                <a:gd name="connsiteX54" fmla="*/ 2877284 w 6035792"/>
                <a:gd name="connsiteY54" fmla="*/ 2110154 h 2352431"/>
                <a:gd name="connsiteX55" fmla="*/ 2908546 w 6035792"/>
                <a:gd name="connsiteY55" fmla="*/ 2102339 h 2352431"/>
                <a:gd name="connsiteX56" fmla="*/ 2955438 w 6035792"/>
                <a:gd name="connsiteY56" fmla="*/ 2086708 h 2352431"/>
                <a:gd name="connsiteX57" fmla="*/ 3119561 w 6035792"/>
                <a:gd name="connsiteY57" fmla="*/ 2071077 h 2352431"/>
                <a:gd name="connsiteX58" fmla="*/ 3174269 w 6035792"/>
                <a:gd name="connsiteY58" fmla="*/ 2055446 h 2352431"/>
                <a:gd name="connsiteX59" fmla="*/ 3221161 w 6035792"/>
                <a:gd name="connsiteY59" fmla="*/ 2039816 h 2352431"/>
                <a:gd name="connsiteX60" fmla="*/ 3244607 w 6035792"/>
                <a:gd name="connsiteY60" fmla="*/ 2032000 h 2352431"/>
                <a:gd name="connsiteX61" fmla="*/ 3651007 w 6035792"/>
                <a:gd name="connsiteY61" fmla="*/ 2039816 h 2352431"/>
                <a:gd name="connsiteX62" fmla="*/ 3690084 w 6035792"/>
                <a:gd name="connsiteY62" fmla="*/ 2047631 h 2352431"/>
                <a:gd name="connsiteX63" fmla="*/ 3752607 w 6035792"/>
                <a:gd name="connsiteY63" fmla="*/ 2063262 h 2352431"/>
                <a:gd name="connsiteX64" fmla="*/ 3799500 w 6035792"/>
                <a:gd name="connsiteY64" fmla="*/ 2078892 h 2352431"/>
                <a:gd name="connsiteX65" fmla="*/ 3822946 w 6035792"/>
                <a:gd name="connsiteY65" fmla="*/ 2086708 h 2352431"/>
                <a:gd name="connsiteX66" fmla="*/ 3862023 w 6035792"/>
                <a:gd name="connsiteY66" fmla="*/ 2094523 h 2352431"/>
                <a:gd name="connsiteX67" fmla="*/ 3893284 w 6035792"/>
                <a:gd name="connsiteY67" fmla="*/ 2110154 h 2352431"/>
                <a:gd name="connsiteX68" fmla="*/ 3947992 w 6035792"/>
                <a:gd name="connsiteY68" fmla="*/ 2125785 h 2352431"/>
                <a:gd name="connsiteX69" fmla="*/ 3971438 w 6035792"/>
                <a:gd name="connsiteY69" fmla="*/ 2133600 h 2352431"/>
                <a:gd name="connsiteX70" fmla="*/ 4026146 w 6035792"/>
                <a:gd name="connsiteY70" fmla="*/ 2149231 h 2352431"/>
                <a:gd name="connsiteX71" fmla="*/ 4049592 w 6035792"/>
                <a:gd name="connsiteY71" fmla="*/ 2164862 h 2352431"/>
                <a:gd name="connsiteX72" fmla="*/ 4119931 w 6035792"/>
                <a:gd name="connsiteY72" fmla="*/ 2180492 h 2352431"/>
                <a:gd name="connsiteX73" fmla="*/ 4143377 w 6035792"/>
                <a:gd name="connsiteY73" fmla="*/ 2188308 h 2352431"/>
                <a:gd name="connsiteX74" fmla="*/ 4237161 w 6035792"/>
                <a:gd name="connsiteY74" fmla="*/ 2203939 h 2352431"/>
                <a:gd name="connsiteX75" fmla="*/ 4284054 w 6035792"/>
                <a:gd name="connsiteY75" fmla="*/ 2219569 h 2352431"/>
                <a:gd name="connsiteX76" fmla="*/ 4307500 w 6035792"/>
                <a:gd name="connsiteY76" fmla="*/ 2227385 h 2352431"/>
                <a:gd name="connsiteX77" fmla="*/ 4346577 w 6035792"/>
                <a:gd name="connsiteY77" fmla="*/ 2235200 h 2352431"/>
                <a:gd name="connsiteX78" fmla="*/ 4370023 w 6035792"/>
                <a:gd name="connsiteY78" fmla="*/ 2243016 h 2352431"/>
                <a:gd name="connsiteX79" fmla="*/ 4424731 w 6035792"/>
                <a:gd name="connsiteY79" fmla="*/ 2250831 h 2352431"/>
                <a:gd name="connsiteX80" fmla="*/ 4534146 w 6035792"/>
                <a:gd name="connsiteY80" fmla="*/ 2282092 h 2352431"/>
                <a:gd name="connsiteX81" fmla="*/ 4737346 w 6035792"/>
                <a:gd name="connsiteY81" fmla="*/ 2297723 h 2352431"/>
                <a:gd name="connsiteX82" fmla="*/ 4807684 w 6035792"/>
                <a:gd name="connsiteY82" fmla="*/ 2305539 h 2352431"/>
                <a:gd name="connsiteX83" fmla="*/ 4838946 w 6035792"/>
                <a:gd name="connsiteY83" fmla="*/ 2313354 h 2352431"/>
                <a:gd name="connsiteX84" fmla="*/ 5049961 w 6035792"/>
                <a:gd name="connsiteY84" fmla="*/ 2321169 h 2352431"/>
                <a:gd name="connsiteX85" fmla="*/ 5104669 w 6035792"/>
                <a:gd name="connsiteY85" fmla="*/ 2328985 h 2352431"/>
                <a:gd name="connsiteX86" fmla="*/ 5151561 w 6035792"/>
                <a:gd name="connsiteY86" fmla="*/ 2336800 h 2352431"/>
                <a:gd name="connsiteX87" fmla="*/ 5229715 w 6035792"/>
                <a:gd name="connsiteY87" fmla="*/ 2344616 h 2352431"/>
                <a:gd name="connsiteX88" fmla="*/ 5284423 w 6035792"/>
                <a:gd name="connsiteY88" fmla="*/ 2352431 h 2352431"/>
                <a:gd name="connsiteX89" fmla="*/ 5550146 w 6035792"/>
                <a:gd name="connsiteY89" fmla="*/ 2336800 h 2352431"/>
                <a:gd name="connsiteX90" fmla="*/ 5636115 w 6035792"/>
                <a:gd name="connsiteY90" fmla="*/ 2321169 h 2352431"/>
                <a:gd name="connsiteX91" fmla="*/ 5698638 w 6035792"/>
                <a:gd name="connsiteY91" fmla="*/ 2305539 h 2352431"/>
                <a:gd name="connsiteX92" fmla="*/ 5753346 w 6035792"/>
                <a:gd name="connsiteY92" fmla="*/ 2266462 h 2352431"/>
                <a:gd name="connsiteX93" fmla="*/ 5823684 w 6035792"/>
                <a:gd name="connsiteY93" fmla="*/ 2219569 h 2352431"/>
                <a:gd name="connsiteX94" fmla="*/ 5886207 w 6035792"/>
                <a:gd name="connsiteY94" fmla="*/ 2164862 h 2352431"/>
                <a:gd name="connsiteX95" fmla="*/ 5948731 w 6035792"/>
                <a:gd name="connsiteY95" fmla="*/ 2071077 h 2352431"/>
                <a:gd name="connsiteX96" fmla="*/ 6006613 w 6035792"/>
                <a:gd name="connsiteY96" fmla="*/ 1952625 h 2352431"/>
                <a:gd name="connsiteX97" fmla="*/ 6034700 w 6035792"/>
                <a:gd name="connsiteY97" fmla="*/ 1828800 h 2352431"/>
                <a:gd name="connsiteX98" fmla="*/ 6019069 w 6035792"/>
                <a:gd name="connsiteY98" fmla="*/ 1602154 h 2352431"/>
                <a:gd name="connsiteX99" fmla="*/ 6003438 w 6035792"/>
                <a:gd name="connsiteY99" fmla="*/ 1555262 h 2352431"/>
                <a:gd name="connsiteX100" fmla="*/ 5964361 w 6035792"/>
                <a:gd name="connsiteY100" fmla="*/ 1508369 h 2352431"/>
                <a:gd name="connsiteX101" fmla="*/ 5847131 w 6035792"/>
                <a:gd name="connsiteY101" fmla="*/ 1414585 h 2352431"/>
                <a:gd name="connsiteX102" fmla="*/ 5761161 w 6035792"/>
                <a:gd name="connsiteY102" fmla="*/ 1367692 h 2352431"/>
                <a:gd name="connsiteX103" fmla="*/ 5706454 w 6035792"/>
                <a:gd name="connsiteY103" fmla="*/ 1344246 h 2352431"/>
                <a:gd name="connsiteX104" fmla="*/ 5628300 w 6035792"/>
                <a:gd name="connsiteY104" fmla="*/ 1312985 h 2352431"/>
                <a:gd name="connsiteX105" fmla="*/ 5565777 w 6035792"/>
                <a:gd name="connsiteY105" fmla="*/ 1289539 h 2352431"/>
                <a:gd name="connsiteX106" fmla="*/ 5495438 w 6035792"/>
                <a:gd name="connsiteY106" fmla="*/ 1250462 h 2352431"/>
                <a:gd name="connsiteX107" fmla="*/ 5425100 w 6035792"/>
                <a:gd name="connsiteY107" fmla="*/ 1219200 h 2352431"/>
                <a:gd name="connsiteX108" fmla="*/ 5378207 w 6035792"/>
                <a:gd name="connsiteY108" fmla="*/ 1187939 h 2352431"/>
                <a:gd name="connsiteX109" fmla="*/ 5323500 w 6035792"/>
                <a:gd name="connsiteY109" fmla="*/ 1164492 h 2352431"/>
                <a:gd name="connsiteX110" fmla="*/ 5221900 w 6035792"/>
                <a:gd name="connsiteY110" fmla="*/ 1117600 h 2352431"/>
                <a:gd name="connsiteX111" fmla="*/ 5175007 w 6035792"/>
                <a:gd name="connsiteY111" fmla="*/ 1094154 h 2352431"/>
                <a:gd name="connsiteX112" fmla="*/ 5120300 w 6035792"/>
                <a:gd name="connsiteY112" fmla="*/ 1070708 h 2352431"/>
                <a:gd name="connsiteX113" fmla="*/ 5065592 w 6035792"/>
                <a:gd name="connsiteY113" fmla="*/ 1047262 h 2352431"/>
                <a:gd name="connsiteX114" fmla="*/ 5010884 w 6035792"/>
                <a:gd name="connsiteY114" fmla="*/ 1023816 h 2352431"/>
                <a:gd name="connsiteX115" fmla="*/ 4963992 w 6035792"/>
                <a:gd name="connsiteY115" fmla="*/ 1000369 h 2352431"/>
                <a:gd name="connsiteX116" fmla="*/ 4917100 w 6035792"/>
                <a:gd name="connsiteY116" fmla="*/ 976923 h 2352431"/>
                <a:gd name="connsiteX117" fmla="*/ 4862392 w 6035792"/>
                <a:gd name="connsiteY117" fmla="*/ 945662 h 2352431"/>
                <a:gd name="connsiteX118" fmla="*/ 4807684 w 6035792"/>
                <a:gd name="connsiteY118" fmla="*/ 922216 h 2352431"/>
                <a:gd name="connsiteX119" fmla="*/ 4737346 w 6035792"/>
                <a:gd name="connsiteY119" fmla="*/ 875323 h 2352431"/>
                <a:gd name="connsiteX120" fmla="*/ 4690454 w 6035792"/>
                <a:gd name="connsiteY120" fmla="*/ 836246 h 2352431"/>
                <a:gd name="connsiteX121" fmla="*/ 4651377 w 6035792"/>
                <a:gd name="connsiteY121" fmla="*/ 789354 h 2352431"/>
                <a:gd name="connsiteX122" fmla="*/ 4620115 w 6035792"/>
                <a:gd name="connsiteY122" fmla="*/ 742462 h 2352431"/>
                <a:gd name="connsiteX123" fmla="*/ 4588854 w 6035792"/>
                <a:gd name="connsiteY123" fmla="*/ 695569 h 2352431"/>
                <a:gd name="connsiteX124" fmla="*/ 4565407 w 6035792"/>
                <a:gd name="connsiteY124" fmla="*/ 648677 h 2352431"/>
                <a:gd name="connsiteX125" fmla="*/ 4534146 w 6035792"/>
                <a:gd name="connsiteY125" fmla="*/ 601785 h 2352431"/>
                <a:gd name="connsiteX126" fmla="*/ 4495069 w 6035792"/>
                <a:gd name="connsiteY126" fmla="*/ 531446 h 2352431"/>
                <a:gd name="connsiteX127" fmla="*/ 4455992 w 6035792"/>
                <a:gd name="connsiteY127" fmla="*/ 461108 h 2352431"/>
                <a:gd name="connsiteX128" fmla="*/ 4424731 w 6035792"/>
                <a:gd name="connsiteY128" fmla="*/ 382954 h 2352431"/>
                <a:gd name="connsiteX129" fmla="*/ 4409100 w 6035792"/>
                <a:gd name="connsiteY129" fmla="*/ 328246 h 2352431"/>
                <a:gd name="connsiteX130" fmla="*/ 4393469 w 6035792"/>
                <a:gd name="connsiteY130" fmla="*/ 304800 h 2352431"/>
                <a:gd name="connsiteX131" fmla="*/ 4346577 w 6035792"/>
                <a:gd name="connsiteY131" fmla="*/ 234462 h 2352431"/>
                <a:gd name="connsiteX132" fmla="*/ 4315315 w 6035792"/>
                <a:gd name="connsiteY132" fmla="*/ 187569 h 2352431"/>
                <a:gd name="connsiteX133" fmla="*/ 4276238 w 6035792"/>
                <a:gd name="connsiteY133" fmla="*/ 140677 h 2352431"/>
                <a:gd name="connsiteX134" fmla="*/ 4198084 w 6035792"/>
                <a:gd name="connsiteY134" fmla="*/ 85969 h 2352431"/>
                <a:gd name="connsiteX135" fmla="*/ 4151192 w 6035792"/>
                <a:gd name="connsiteY135" fmla="*/ 62523 h 2352431"/>
                <a:gd name="connsiteX136" fmla="*/ 4088669 w 6035792"/>
                <a:gd name="connsiteY136" fmla="*/ 31262 h 2352431"/>
                <a:gd name="connsiteX137" fmla="*/ 3979254 w 6035792"/>
                <a:gd name="connsiteY137" fmla="*/ 0 h 2352431"/>
                <a:gd name="connsiteX138" fmla="*/ 3510331 w 6035792"/>
                <a:gd name="connsiteY138" fmla="*/ 7816 h 2352431"/>
                <a:gd name="connsiteX139" fmla="*/ 3463438 w 6035792"/>
                <a:gd name="connsiteY139" fmla="*/ 15631 h 2352431"/>
                <a:gd name="connsiteX140" fmla="*/ 3377469 w 6035792"/>
                <a:gd name="connsiteY140" fmla="*/ 23446 h 2352431"/>
                <a:gd name="connsiteX141" fmla="*/ 3322761 w 6035792"/>
                <a:gd name="connsiteY141" fmla="*/ 39077 h 2352431"/>
                <a:gd name="connsiteX142" fmla="*/ 3275869 w 6035792"/>
                <a:gd name="connsiteY142" fmla="*/ 54708 h 2352431"/>
                <a:gd name="connsiteX143" fmla="*/ 3252423 w 6035792"/>
                <a:gd name="connsiteY143" fmla="*/ 62523 h 2352431"/>
                <a:gd name="connsiteX144" fmla="*/ 3197715 w 6035792"/>
                <a:gd name="connsiteY144" fmla="*/ 85969 h 2352431"/>
                <a:gd name="connsiteX145" fmla="*/ 3127377 w 6035792"/>
                <a:gd name="connsiteY145" fmla="*/ 109416 h 2352431"/>
                <a:gd name="connsiteX146" fmla="*/ 3103931 w 6035792"/>
                <a:gd name="connsiteY146" fmla="*/ 117231 h 2352431"/>
                <a:gd name="connsiteX147" fmla="*/ 3072669 w 6035792"/>
                <a:gd name="connsiteY147" fmla="*/ 125046 h 2352431"/>
                <a:gd name="connsiteX148" fmla="*/ 3025777 w 6035792"/>
                <a:gd name="connsiteY148" fmla="*/ 140677 h 2352431"/>
                <a:gd name="connsiteX149" fmla="*/ 2947623 w 6035792"/>
                <a:gd name="connsiteY149" fmla="*/ 164123 h 2352431"/>
                <a:gd name="connsiteX150" fmla="*/ 2924177 w 6035792"/>
                <a:gd name="connsiteY150" fmla="*/ 171939 h 2352431"/>
                <a:gd name="connsiteX151" fmla="*/ 2900731 w 6035792"/>
                <a:gd name="connsiteY151" fmla="*/ 187569 h 2352431"/>
                <a:gd name="connsiteX152" fmla="*/ 2846023 w 6035792"/>
                <a:gd name="connsiteY152" fmla="*/ 203200 h 2352431"/>
                <a:gd name="connsiteX153" fmla="*/ 2822577 w 6035792"/>
                <a:gd name="connsiteY153" fmla="*/ 218831 h 2352431"/>
                <a:gd name="connsiteX154" fmla="*/ 2791315 w 6035792"/>
                <a:gd name="connsiteY154" fmla="*/ 226646 h 2352431"/>
                <a:gd name="connsiteX155" fmla="*/ 2767869 w 6035792"/>
                <a:gd name="connsiteY155" fmla="*/ 234462 h 2352431"/>
                <a:gd name="connsiteX156" fmla="*/ 2736607 w 6035792"/>
                <a:gd name="connsiteY156" fmla="*/ 242277 h 2352431"/>
                <a:gd name="connsiteX157" fmla="*/ 2681900 w 6035792"/>
                <a:gd name="connsiteY157" fmla="*/ 257908 h 2352431"/>
                <a:gd name="connsiteX158" fmla="*/ 2642823 w 6035792"/>
                <a:gd name="connsiteY158" fmla="*/ 265723 h 2352431"/>
                <a:gd name="connsiteX159" fmla="*/ 2619377 w 6035792"/>
                <a:gd name="connsiteY159" fmla="*/ 273539 h 2352431"/>
                <a:gd name="connsiteX160" fmla="*/ 2572484 w 6035792"/>
                <a:gd name="connsiteY160" fmla="*/ 281354 h 2352431"/>
                <a:gd name="connsiteX161" fmla="*/ 2549038 w 6035792"/>
                <a:gd name="connsiteY161" fmla="*/ 289169 h 2352431"/>
                <a:gd name="connsiteX162" fmla="*/ 2478700 w 6035792"/>
                <a:gd name="connsiteY162" fmla="*/ 304800 h 2352431"/>
                <a:gd name="connsiteX163" fmla="*/ 2416177 w 6035792"/>
                <a:gd name="connsiteY163" fmla="*/ 328246 h 2352431"/>
                <a:gd name="connsiteX164" fmla="*/ 2392731 w 6035792"/>
                <a:gd name="connsiteY164" fmla="*/ 343877 h 2352431"/>
                <a:gd name="connsiteX165" fmla="*/ 2338023 w 6035792"/>
                <a:gd name="connsiteY165" fmla="*/ 351692 h 2352431"/>
                <a:gd name="connsiteX166" fmla="*/ 2275500 w 6035792"/>
                <a:gd name="connsiteY166" fmla="*/ 367323 h 2352431"/>
                <a:gd name="connsiteX167" fmla="*/ 2166084 w 6035792"/>
                <a:gd name="connsiteY167" fmla="*/ 382954 h 2352431"/>
                <a:gd name="connsiteX168" fmla="*/ 2111377 w 6035792"/>
                <a:gd name="connsiteY168" fmla="*/ 398585 h 2352431"/>
                <a:gd name="connsiteX169" fmla="*/ 2001961 w 6035792"/>
                <a:gd name="connsiteY169" fmla="*/ 429846 h 2352431"/>
                <a:gd name="connsiteX170" fmla="*/ 1955069 w 6035792"/>
                <a:gd name="connsiteY170" fmla="*/ 445477 h 2352431"/>
                <a:gd name="connsiteX171" fmla="*/ 1923807 w 6035792"/>
                <a:gd name="connsiteY171" fmla="*/ 453292 h 2352431"/>
                <a:gd name="connsiteX172" fmla="*/ 1900361 w 6035792"/>
                <a:gd name="connsiteY172" fmla="*/ 461108 h 2352431"/>
                <a:gd name="connsiteX173" fmla="*/ 1830023 w 6035792"/>
                <a:gd name="connsiteY173" fmla="*/ 468923 h 2352431"/>
                <a:gd name="connsiteX174" fmla="*/ 1736238 w 6035792"/>
                <a:gd name="connsiteY174" fmla="*/ 484554 h 2352431"/>
                <a:gd name="connsiteX175" fmla="*/ 1478331 w 6035792"/>
                <a:gd name="connsiteY175" fmla="*/ 508000 h 2352431"/>
                <a:gd name="connsiteX176" fmla="*/ 1400177 w 6035792"/>
                <a:gd name="connsiteY176" fmla="*/ 523631 h 2352431"/>
                <a:gd name="connsiteX177" fmla="*/ 1368915 w 6035792"/>
                <a:gd name="connsiteY177" fmla="*/ 531446 h 2352431"/>
                <a:gd name="connsiteX178" fmla="*/ 1142268 w 6035792"/>
                <a:gd name="connsiteY178" fmla="*/ 586154 h 2352431"/>
                <a:gd name="connsiteX179" fmla="*/ 431068 w 6035792"/>
                <a:gd name="connsiteY179"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61161 w 6035106"/>
                <a:gd name="connsiteY101" fmla="*/ 1367692 h 2352431"/>
                <a:gd name="connsiteX102" fmla="*/ 5706454 w 6035106"/>
                <a:gd name="connsiteY102" fmla="*/ 1344246 h 2352431"/>
                <a:gd name="connsiteX103" fmla="*/ 5628300 w 6035106"/>
                <a:gd name="connsiteY103" fmla="*/ 1312985 h 2352431"/>
                <a:gd name="connsiteX104" fmla="*/ 5565777 w 6035106"/>
                <a:gd name="connsiteY104" fmla="*/ 1289539 h 2352431"/>
                <a:gd name="connsiteX105" fmla="*/ 5495438 w 6035106"/>
                <a:gd name="connsiteY105" fmla="*/ 1250462 h 2352431"/>
                <a:gd name="connsiteX106" fmla="*/ 5425100 w 6035106"/>
                <a:gd name="connsiteY106" fmla="*/ 1219200 h 2352431"/>
                <a:gd name="connsiteX107" fmla="*/ 5378207 w 6035106"/>
                <a:gd name="connsiteY107" fmla="*/ 1187939 h 2352431"/>
                <a:gd name="connsiteX108" fmla="*/ 5323500 w 6035106"/>
                <a:gd name="connsiteY108" fmla="*/ 1164492 h 2352431"/>
                <a:gd name="connsiteX109" fmla="*/ 5221900 w 6035106"/>
                <a:gd name="connsiteY109" fmla="*/ 1117600 h 2352431"/>
                <a:gd name="connsiteX110" fmla="*/ 5175007 w 6035106"/>
                <a:gd name="connsiteY110" fmla="*/ 1094154 h 2352431"/>
                <a:gd name="connsiteX111" fmla="*/ 5120300 w 6035106"/>
                <a:gd name="connsiteY111" fmla="*/ 1070708 h 2352431"/>
                <a:gd name="connsiteX112" fmla="*/ 5065592 w 6035106"/>
                <a:gd name="connsiteY112" fmla="*/ 1047262 h 2352431"/>
                <a:gd name="connsiteX113" fmla="*/ 5010884 w 6035106"/>
                <a:gd name="connsiteY113" fmla="*/ 1023816 h 2352431"/>
                <a:gd name="connsiteX114" fmla="*/ 4963992 w 6035106"/>
                <a:gd name="connsiteY114" fmla="*/ 1000369 h 2352431"/>
                <a:gd name="connsiteX115" fmla="*/ 4917100 w 6035106"/>
                <a:gd name="connsiteY115" fmla="*/ 976923 h 2352431"/>
                <a:gd name="connsiteX116" fmla="*/ 4862392 w 6035106"/>
                <a:gd name="connsiteY116" fmla="*/ 945662 h 2352431"/>
                <a:gd name="connsiteX117" fmla="*/ 4807684 w 6035106"/>
                <a:gd name="connsiteY117" fmla="*/ 922216 h 2352431"/>
                <a:gd name="connsiteX118" fmla="*/ 4737346 w 6035106"/>
                <a:gd name="connsiteY118" fmla="*/ 875323 h 2352431"/>
                <a:gd name="connsiteX119" fmla="*/ 4690454 w 6035106"/>
                <a:gd name="connsiteY119" fmla="*/ 836246 h 2352431"/>
                <a:gd name="connsiteX120" fmla="*/ 4651377 w 6035106"/>
                <a:gd name="connsiteY120" fmla="*/ 789354 h 2352431"/>
                <a:gd name="connsiteX121" fmla="*/ 4620115 w 6035106"/>
                <a:gd name="connsiteY121" fmla="*/ 742462 h 2352431"/>
                <a:gd name="connsiteX122" fmla="*/ 4588854 w 6035106"/>
                <a:gd name="connsiteY122" fmla="*/ 695569 h 2352431"/>
                <a:gd name="connsiteX123" fmla="*/ 4565407 w 6035106"/>
                <a:gd name="connsiteY123" fmla="*/ 648677 h 2352431"/>
                <a:gd name="connsiteX124" fmla="*/ 4534146 w 6035106"/>
                <a:gd name="connsiteY124" fmla="*/ 601785 h 2352431"/>
                <a:gd name="connsiteX125" fmla="*/ 4495069 w 6035106"/>
                <a:gd name="connsiteY125" fmla="*/ 531446 h 2352431"/>
                <a:gd name="connsiteX126" fmla="*/ 4455992 w 6035106"/>
                <a:gd name="connsiteY126" fmla="*/ 461108 h 2352431"/>
                <a:gd name="connsiteX127" fmla="*/ 4424731 w 6035106"/>
                <a:gd name="connsiteY127" fmla="*/ 382954 h 2352431"/>
                <a:gd name="connsiteX128" fmla="*/ 4409100 w 6035106"/>
                <a:gd name="connsiteY128" fmla="*/ 328246 h 2352431"/>
                <a:gd name="connsiteX129" fmla="*/ 4393469 w 6035106"/>
                <a:gd name="connsiteY129" fmla="*/ 304800 h 2352431"/>
                <a:gd name="connsiteX130" fmla="*/ 4346577 w 6035106"/>
                <a:gd name="connsiteY130" fmla="*/ 234462 h 2352431"/>
                <a:gd name="connsiteX131" fmla="*/ 4315315 w 6035106"/>
                <a:gd name="connsiteY131" fmla="*/ 187569 h 2352431"/>
                <a:gd name="connsiteX132" fmla="*/ 4276238 w 6035106"/>
                <a:gd name="connsiteY132" fmla="*/ 140677 h 2352431"/>
                <a:gd name="connsiteX133" fmla="*/ 4198084 w 6035106"/>
                <a:gd name="connsiteY133" fmla="*/ 85969 h 2352431"/>
                <a:gd name="connsiteX134" fmla="*/ 4151192 w 6035106"/>
                <a:gd name="connsiteY134" fmla="*/ 62523 h 2352431"/>
                <a:gd name="connsiteX135" fmla="*/ 4088669 w 6035106"/>
                <a:gd name="connsiteY135" fmla="*/ 31262 h 2352431"/>
                <a:gd name="connsiteX136" fmla="*/ 3979254 w 6035106"/>
                <a:gd name="connsiteY136" fmla="*/ 0 h 2352431"/>
                <a:gd name="connsiteX137" fmla="*/ 3510331 w 6035106"/>
                <a:gd name="connsiteY137" fmla="*/ 7816 h 2352431"/>
                <a:gd name="connsiteX138" fmla="*/ 3463438 w 6035106"/>
                <a:gd name="connsiteY138" fmla="*/ 15631 h 2352431"/>
                <a:gd name="connsiteX139" fmla="*/ 3377469 w 6035106"/>
                <a:gd name="connsiteY139" fmla="*/ 23446 h 2352431"/>
                <a:gd name="connsiteX140" fmla="*/ 3322761 w 6035106"/>
                <a:gd name="connsiteY140" fmla="*/ 39077 h 2352431"/>
                <a:gd name="connsiteX141" fmla="*/ 3275869 w 6035106"/>
                <a:gd name="connsiteY141" fmla="*/ 54708 h 2352431"/>
                <a:gd name="connsiteX142" fmla="*/ 3252423 w 6035106"/>
                <a:gd name="connsiteY142" fmla="*/ 62523 h 2352431"/>
                <a:gd name="connsiteX143" fmla="*/ 3197715 w 6035106"/>
                <a:gd name="connsiteY143" fmla="*/ 85969 h 2352431"/>
                <a:gd name="connsiteX144" fmla="*/ 3127377 w 6035106"/>
                <a:gd name="connsiteY144" fmla="*/ 109416 h 2352431"/>
                <a:gd name="connsiteX145" fmla="*/ 3103931 w 6035106"/>
                <a:gd name="connsiteY145" fmla="*/ 117231 h 2352431"/>
                <a:gd name="connsiteX146" fmla="*/ 3072669 w 6035106"/>
                <a:gd name="connsiteY146" fmla="*/ 125046 h 2352431"/>
                <a:gd name="connsiteX147" fmla="*/ 3025777 w 6035106"/>
                <a:gd name="connsiteY147" fmla="*/ 140677 h 2352431"/>
                <a:gd name="connsiteX148" fmla="*/ 2947623 w 6035106"/>
                <a:gd name="connsiteY148" fmla="*/ 164123 h 2352431"/>
                <a:gd name="connsiteX149" fmla="*/ 2924177 w 6035106"/>
                <a:gd name="connsiteY149" fmla="*/ 171939 h 2352431"/>
                <a:gd name="connsiteX150" fmla="*/ 2900731 w 6035106"/>
                <a:gd name="connsiteY150" fmla="*/ 187569 h 2352431"/>
                <a:gd name="connsiteX151" fmla="*/ 2846023 w 6035106"/>
                <a:gd name="connsiteY151" fmla="*/ 203200 h 2352431"/>
                <a:gd name="connsiteX152" fmla="*/ 2822577 w 6035106"/>
                <a:gd name="connsiteY152" fmla="*/ 218831 h 2352431"/>
                <a:gd name="connsiteX153" fmla="*/ 2791315 w 6035106"/>
                <a:gd name="connsiteY153" fmla="*/ 226646 h 2352431"/>
                <a:gd name="connsiteX154" fmla="*/ 2767869 w 6035106"/>
                <a:gd name="connsiteY154" fmla="*/ 234462 h 2352431"/>
                <a:gd name="connsiteX155" fmla="*/ 2736607 w 6035106"/>
                <a:gd name="connsiteY155" fmla="*/ 242277 h 2352431"/>
                <a:gd name="connsiteX156" fmla="*/ 2681900 w 6035106"/>
                <a:gd name="connsiteY156" fmla="*/ 257908 h 2352431"/>
                <a:gd name="connsiteX157" fmla="*/ 2642823 w 6035106"/>
                <a:gd name="connsiteY157" fmla="*/ 265723 h 2352431"/>
                <a:gd name="connsiteX158" fmla="*/ 2619377 w 6035106"/>
                <a:gd name="connsiteY158" fmla="*/ 273539 h 2352431"/>
                <a:gd name="connsiteX159" fmla="*/ 2572484 w 6035106"/>
                <a:gd name="connsiteY159" fmla="*/ 281354 h 2352431"/>
                <a:gd name="connsiteX160" fmla="*/ 2549038 w 6035106"/>
                <a:gd name="connsiteY160" fmla="*/ 289169 h 2352431"/>
                <a:gd name="connsiteX161" fmla="*/ 2478700 w 6035106"/>
                <a:gd name="connsiteY161" fmla="*/ 304800 h 2352431"/>
                <a:gd name="connsiteX162" fmla="*/ 2416177 w 6035106"/>
                <a:gd name="connsiteY162" fmla="*/ 328246 h 2352431"/>
                <a:gd name="connsiteX163" fmla="*/ 2392731 w 6035106"/>
                <a:gd name="connsiteY163" fmla="*/ 343877 h 2352431"/>
                <a:gd name="connsiteX164" fmla="*/ 2338023 w 6035106"/>
                <a:gd name="connsiteY164" fmla="*/ 351692 h 2352431"/>
                <a:gd name="connsiteX165" fmla="*/ 2275500 w 6035106"/>
                <a:gd name="connsiteY165" fmla="*/ 367323 h 2352431"/>
                <a:gd name="connsiteX166" fmla="*/ 2166084 w 6035106"/>
                <a:gd name="connsiteY166" fmla="*/ 382954 h 2352431"/>
                <a:gd name="connsiteX167" fmla="*/ 2111377 w 6035106"/>
                <a:gd name="connsiteY167" fmla="*/ 398585 h 2352431"/>
                <a:gd name="connsiteX168" fmla="*/ 2001961 w 6035106"/>
                <a:gd name="connsiteY168" fmla="*/ 429846 h 2352431"/>
                <a:gd name="connsiteX169" fmla="*/ 1955069 w 6035106"/>
                <a:gd name="connsiteY169" fmla="*/ 445477 h 2352431"/>
                <a:gd name="connsiteX170" fmla="*/ 1923807 w 6035106"/>
                <a:gd name="connsiteY170" fmla="*/ 453292 h 2352431"/>
                <a:gd name="connsiteX171" fmla="*/ 1900361 w 6035106"/>
                <a:gd name="connsiteY171" fmla="*/ 461108 h 2352431"/>
                <a:gd name="connsiteX172" fmla="*/ 1830023 w 6035106"/>
                <a:gd name="connsiteY172" fmla="*/ 468923 h 2352431"/>
                <a:gd name="connsiteX173" fmla="*/ 1736238 w 6035106"/>
                <a:gd name="connsiteY173" fmla="*/ 484554 h 2352431"/>
                <a:gd name="connsiteX174" fmla="*/ 1478331 w 6035106"/>
                <a:gd name="connsiteY174" fmla="*/ 508000 h 2352431"/>
                <a:gd name="connsiteX175" fmla="*/ 1400177 w 6035106"/>
                <a:gd name="connsiteY175" fmla="*/ 523631 h 2352431"/>
                <a:gd name="connsiteX176" fmla="*/ 1368915 w 6035106"/>
                <a:gd name="connsiteY176" fmla="*/ 531446 h 2352431"/>
                <a:gd name="connsiteX177" fmla="*/ 1142268 w 6035106"/>
                <a:gd name="connsiteY177" fmla="*/ 586154 h 2352431"/>
                <a:gd name="connsiteX178" fmla="*/ 431068 w 6035106"/>
                <a:gd name="connsiteY178"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565777 w 6035106"/>
                <a:gd name="connsiteY103" fmla="*/ 1289539 h 2352431"/>
                <a:gd name="connsiteX104" fmla="*/ 5495438 w 6035106"/>
                <a:gd name="connsiteY104" fmla="*/ 1250462 h 2352431"/>
                <a:gd name="connsiteX105" fmla="*/ 5425100 w 6035106"/>
                <a:gd name="connsiteY105" fmla="*/ 1219200 h 2352431"/>
                <a:gd name="connsiteX106" fmla="*/ 5378207 w 6035106"/>
                <a:gd name="connsiteY106" fmla="*/ 1187939 h 2352431"/>
                <a:gd name="connsiteX107" fmla="*/ 5323500 w 6035106"/>
                <a:gd name="connsiteY107" fmla="*/ 1164492 h 2352431"/>
                <a:gd name="connsiteX108" fmla="*/ 5221900 w 6035106"/>
                <a:gd name="connsiteY108" fmla="*/ 1117600 h 2352431"/>
                <a:gd name="connsiteX109" fmla="*/ 5175007 w 6035106"/>
                <a:gd name="connsiteY109" fmla="*/ 1094154 h 2352431"/>
                <a:gd name="connsiteX110" fmla="*/ 5120300 w 6035106"/>
                <a:gd name="connsiteY110" fmla="*/ 1070708 h 2352431"/>
                <a:gd name="connsiteX111" fmla="*/ 5065592 w 6035106"/>
                <a:gd name="connsiteY111" fmla="*/ 1047262 h 2352431"/>
                <a:gd name="connsiteX112" fmla="*/ 5010884 w 6035106"/>
                <a:gd name="connsiteY112" fmla="*/ 1023816 h 2352431"/>
                <a:gd name="connsiteX113" fmla="*/ 4963992 w 6035106"/>
                <a:gd name="connsiteY113" fmla="*/ 1000369 h 2352431"/>
                <a:gd name="connsiteX114" fmla="*/ 4917100 w 6035106"/>
                <a:gd name="connsiteY114" fmla="*/ 976923 h 2352431"/>
                <a:gd name="connsiteX115" fmla="*/ 4862392 w 6035106"/>
                <a:gd name="connsiteY115" fmla="*/ 945662 h 2352431"/>
                <a:gd name="connsiteX116" fmla="*/ 4807684 w 6035106"/>
                <a:gd name="connsiteY116" fmla="*/ 922216 h 2352431"/>
                <a:gd name="connsiteX117" fmla="*/ 4737346 w 6035106"/>
                <a:gd name="connsiteY117" fmla="*/ 875323 h 2352431"/>
                <a:gd name="connsiteX118" fmla="*/ 4690454 w 6035106"/>
                <a:gd name="connsiteY118" fmla="*/ 836246 h 2352431"/>
                <a:gd name="connsiteX119" fmla="*/ 4651377 w 6035106"/>
                <a:gd name="connsiteY119" fmla="*/ 789354 h 2352431"/>
                <a:gd name="connsiteX120" fmla="*/ 4620115 w 6035106"/>
                <a:gd name="connsiteY120" fmla="*/ 742462 h 2352431"/>
                <a:gd name="connsiteX121" fmla="*/ 4588854 w 6035106"/>
                <a:gd name="connsiteY121" fmla="*/ 695569 h 2352431"/>
                <a:gd name="connsiteX122" fmla="*/ 4565407 w 6035106"/>
                <a:gd name="connsiteY122" fmla="*/ 648677 h 2352431"/>
                <a:gd name="connsiteX123" fmla="*/ 4534146 w 6035106"/>
                <a:gd name="connsiteY123" fmla="*/ 601785 h 2352431"/>
                <a:gd name="connsiteX124" fmla="*/ 4495069 w 6035106"/>
                <a:gd name="connsiteY124" fmla="*/ 531446 h 2352431"/>
                <a:gd name="connsiteX125" fmla="*/ 4455992 w 6035106"/>
                <a:gd name="connsiteY125" fmla="*/ 461108 h 2352431"/>
                <a:gd name="connsiteX126" fmla="*/ 4424731 w 6035106"/>
                <a:gd name="connsiteY126" fmla="*/ 382954 h 2352431"/>
                <a:gd name="connsiteX127" fmla="*/ 4409100 w 6035106"/>
                <a:gd name="connsiteY127" fmla="*/ 328246 h 2352431"/>
                <a:gd name="connsiteX128" fmla="*/ 4393469 w 6035106"/>
                <a:gd name="connsiteY128" fmla="*/ 304800 h 2352431"/>
                <a:gd name="connsiteX129" fmla="*/ 4346577 w 6035106"/>
                <a:gd name="connsiteY129" fmla="*/ 234462 h 2352431"/>
                <a:gd name="connsiteX130" fmla="*/ 4315315 w 6035106"/>
                <a:gd name="connsiteY130" fmla="*/ 187569 h 2352431"/>
                <a:gd name="connsiteX131" fmla="*/ 4276238 w 6035106"/>
                <a:gd name="connsiteY131" fmla="*/ 140677 h 2352431"/>
                <a:gd name="connsiteX132" fmla="*/ 4198084 w 6035106"/>
                <a:gd name="connsiteY132" fmla="*/ 85969 h 2352431"/>
                <a:gd name="connsiteX133" fmla="*/ 4151192 w 6035106"/>
                <a:gd name="connsiteY133" fmla="*/ 62523 h 2352431"/>
                <a:gd name="connsiteX134" fmla="*/ 4088669 w 6035106"/>
                <a:gd name="connsiteY134" fmla="*/ 31262 h 2352431"/>
                <a:gd name="connsiteX135" fmla="*/ 3979254 w 6035106"/>
                <a:gd name="connsiteY135" fmla="*/ 0 h 2352431"/>
                <a:gd name="connsiteX136" fmla="*/ 3510331 w 6035106"/>
                <a:gd name="connsiteY136" fmla="*/ 7816 h 2352431"/>
                <a:gd name="connsiteX137" fmla="*/ 3463438 w 6035106"/>
                <a:gd name="connsiteY137" fmla="*/ 15631 h 2352431"/>
                <a:gd name="connsiteX138" fmla="*/ 3377469 w 6035106"/>
                <a:gd name="connsiteY138" fmla="*/ 23446 h 2352431"/>
                <a:gd name="connsiteX139" fmla="*/ 3322761 w 6035106"/>
                <a:gd name="connsiteY139" fmla="*/ 39077 h 2352431"/>
                <a:gd name="connsiteX140" fmla="*/ 3275869 w 6035106"/>
                <a:gd name="connsiteY140" fmla="*/ 54708 h 2352431"/>
                <a:gd name="connsiteX141" fmla="*/ 3252423 w 6035106"/>
                <a:gd name="connsiteY141" fmla="*/ 62523 h 2352431"/>
                <a:gd name="connsiteX142" fmla="*/ 3197715 w 6035106"/>
                <a:gd name="connsiteY142" fmla="*/ 85969 h 2352431"/>
                <a:gd name="connsiteX143" fmla="*/ 3127377 w 6035106"/>
                <a:gd name="connsiteY143" fmla="*/ 109416 h 2352431"/>
                <a:gd name="connsiteX144" fmla="*/ 3103931 w 6035106"/>
                <a:gd name="connsiteY144" fmla="*/ 117231 h 2352431"/>
                <a:gd name="connsiteX145" fmla="*/ 3072669 w 6035106"/>
                <a:gd name="connsiteY145" fmla="*/ 125046 h 2352431"/>
                <a:gd name="connsiteX146" fmla="*/ 3025777 w 6035106"/>
                <a:gd name="connsiteY146" fmla="*/ 140677 h 2352431"/>
                <a:gd name="connsiteX147" fmla="*/ 2947623 w 6035106"/>
                <a:gd name="connsiteY147" fmla="*/ 164123 h 2352431"/>
                <a:gd name="connsiteX148" fmla="*/ 2924177 w 6035106"/>
                <a:gd name="connsiteY148" fmla="*/ 171939 h 2352431"/>
                <a:gd name="connsiteX149" fmla="*/ 2900731 w 6035106"/>
                <a:gd name="connsiteY149" fmla="*/ 187569 h 2352431"/>
                <a:gd name="connsiteX150" fmla="*/ 2846023 w 6035106"/>
                <a:gd name="connsiteY150" fmla="*/ 203200 h 2352431"/>
                <a:gd name="connsiteX151" fmla="*/ 2822577 w 6035106"/>
                <a:gd name="connsiteY151" fmla="*/ 218831 h 2352431"/>
                <a:gd name="connsiteX152" fmla="*/ 2791315 w 6035106"/>
                <a:gd name="connsiteY152" fmla="*/ 226646 h 2352431"/>
                <a:gd name="connsiteX153" fmla="*/ 2767869 w 6035106"/>
                <a:gd name="connsiteY153" fmla="*/ 234462 h 2352431"/>
                <a:gd name="connsiteX154" fmla="*/ 2736607 w 6035106"/>
                <a:gd name="connsiteY154" fmla="*/ 242277 h 2352431"/>
                <a:gd name="connsiteX155" fmla="*/ 2681900 w 6035106"/>
                <a:gd name="connsiteY155" fmla="*/ 257908 h 2352431"/>
                <a:gd name="connsiteX156" fmla="*/ 2642823 w 6035106"/>
                <a:gd name="connsiteY156" fmla="*/ 265723 h 2352431"/>
                <a:gd name="connsiteX157" fmla="*/ 2619377 w 6035106"/>
                <a:gd name="connsiteY157" fmla="*/ 273539 h 2352431"/>
                <a:gd name="connsiteX158" fmla="*/ 2572484 w 6035106"/>
                <a:gd name="connsiteY158" fmla="*/ 281354 h 2352431"/>
                <a:gd name="connsiteX159" fmla="*/ 2549038 w 6035106"/>
                <a:gd name="connsiteY159" fmla="*/ 289169 h 2352431"/>
                <a:gd name="connsiteX160" fmla="*/ 2478700 w 6035106"/>
                <a:gd name="connsiteY160" fmla="*/ 304800 h 2352431"/>
                <a:gd name="connsiteX161" fmla="*/ 2416177 w 6035106"/>
                <a:gd name="connsiteY161" fmla="*/ 328246 h 2352431"/>
                <a:gd name="connsiteX162" fmla="*/ 2392731 w 6035106"/>
                <a:gd name="connsiteY162" fmla="*/ 343877 h 2352431"/>
                <a:gd name="connsiteX163" fmla="*/ 2338023 w 6035106"/>
                <a:gd name="connsiteY163" fmla="*/ 351692 h 2352431"/>
                <a:gd name="connsiteX164" fmla="*/ 2275500 w 6035106"/>
                <a:gd name="connsiteY164" fmla="*/ 367323 h 2352431"/>
                <a:gd name="connsiteX165" fmla="*/ 2166084 w 6035106"/>
                <a:gd name="connsiteY165" fmla="*/ 382954 h 2352431"/>
                <a:gd name="connsiteX166" fmla="*/ 2111377 w 6035106"/>
                <a:gd name="connsiteY166" fmla="*/ 398585 h 2352431"/>
                <a:gd name="connsiteX167" fmla="*/ 2001961 w 6035106"/>
                <a:gd name="connsiteY167" fmla="*/ 429846 h 2352431"/>
                <a:gd name="connsiteX168" fmla="*/ 1955069 w 6035106"/>
                <a:gd name="connsiteY168" fmla="*/ 445477 h 2352431"/>
                <a:gd name="connsiteX169" fmla="*/ 1923807 w 6035106"/>
                <a:gd name="connsiteY169" fmla="*/ 453292 h 2352431"/>
                <a:gd name="connsiteX170" fmla="*/ 1900361 w 6035106"/>
                <a:gd name="connsiteY170" fmla="*/ 461108 h 2352431"/>
                <a:gd name="connsiteX171" fmla="*/ 1830023 w 6035106"/>
                <a:gd name="connsiteY171" fmla="*/ 468923 h 2352431"/>
                <a:gd name="connsiteX172" fmla="*/ 1736238 w 6035106"/>
                <a:gd name="connsiteY172" fmla="*/ 484554 h 2352431"/>
                <a:gd name="connsiteX173" fmla="*/ 1478331 w 6035106"/>
                <a:gd name="connsiteY173" fmla="*/ 508000 h 2352431"/>
                <a:gd name="connsiteX174" fmla="*/ 1400177 w 6035106"/>
                <a:gd name="connsiteY174" fmla="*/ 523631 h 2352431"/>
                <a:gd name="connsiteX175" fmla="*/ 1368915 w 6035106"/>
                <a:gd name="connsiteY175" fmla="*/ 531446 h 2352431"/>
                <a:gd name="connsiteX176" fmla="*/ 1142268 w 6035106"/>
                <a:gd name="connsiteY176" fmla="*/ 586154 h 2352431"/>
                <a:gd name="connsiteX177" fmla="*/ 431068 w 6035106"/>
                <a:gd name="connsiteY177"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425100 w 6035106"/>
                <a:gd name="connsiteY104" fmla="*/ 1219200 h 2352431"/>
                <a:gd name="connsiteX105" fmla="*/ 5378207 w 6035106"/>
                <a:gd name="connsiteY105" fmla="*/ 1187939 h 2352431"/>
                <a:gd name="connsiteX106" fmla="*/ 5323500 w 6035106"/>
                <a:gd name="connsiteY106" fmla="*/ 1164492 h 2352431"/>
                <a:gd name="connsiteX107" fmla="*/ 5221900 w 6035106"/>
                <a:gd name="connsiteY107" fmla="*/ 1117600 h 2352431"/>
                <a:gd name="connsiteX108" fmla="*/ 5175007 w 6035106"/>
                <a:gd name="connsiteY108" fmla="*/ 1094154 h 2352431"/>
                <a:gd name="connsiteX109" fmla="*/ 5120300 w 6035106"/>
                <a:gd name="connsiteY109" fmla="*/ 1070708 h 2352431"/>
                <a:gd name="connsiteX110" fmla="*/ 5065592 w 6035106"/>
                <a:gd name="connsiteY110" fmla="*/ 1047262 h 2352431"/>
                <a:gd name="connsiteX111" fmla="*/ 5010884 w 6035106"/>
                <a:gd name="connsiteY111" fmla="*/ 1023816 h 2352431"/>
                <a:gd name="connsiteX112" fmla="*/ 4963992 w 6035106"/>
                <a:gd name="connsiteY112" fmla="*/ 1000369 h 2352431"/>
                <a:gd name="connsiteX113" fmla="*/ 4917100 w 6035106"/>
                <a:gd name="connsiteY113" fmla="*/ 976923 h 2352431"/>
                <a:gd name="connsiteX114" fmla="*/ 4862392 w 6035106"/>
                <a:gd name="connsiteY114" fmla="*/ 945662 h 2352431"/>
                <a:gd name="connsiteX115" fmla="*/ 4807684 w 6035106"/>
                <a:gd name="connsiteY115" fmla="*/ 922216 h 2352431"/>
                <a:gd name="connsiteX116" fmla="*/ 4737346 w 6035106"/>
                <a:gd name="connsiteY116" fmla="*/ 875323 h 2352431"/>
                <a:gd name="connsiteX117" fmla="*/ 4690454 w 6035106"/>
                <a:gd name="connsiteY117" fmla="*/ 836246 h 2352431"/>
                <a:gd name="connsiteX118" fmla="*/ 4651377 w 6035106"/>
                <a:gd name="connsiteY118" fmla="*/ 789354 h 2352431"/>
                <a:gd name="connsiteX119" fmla="*/ 4620115 w 6035106"/>
                <a:gd name="connsiteY119" fmla="*/ 742462 h 2352431"/>
                <a:gd name="connsiteX120" fmla="*/ 4588854 w 6035106"/>
                <a:gd name="connsiteY120" fmla="*/ 695569 h 2352431"/>
                <a:gd name="connsiteX121" fmla="*/ 4565407 w 6035106"/>
                <a:gd name="connsiteY121" fmla="*/ 648677 h 2352431"/>
                <a:gd name="connsiteX122" fmla="*/ 4534146 w 6035106"/>
                <a:gd name="connsiteY122" fmla="*/ 601785 h 2352431"/>
                <a:gd name="connsiteX123" fmla="*/ 4495069 w 6035106"/>
                <a:gd name="connsiteY123" fmla="*/ 531446 h 2352431"/>
                <a:gd name="connsiteX124" fmla="*/ 4455992 w 6035106"/>
                <a:gd name="connsiteY124" fmla="*/ 461108 h 2352431"/>
                <a:gd name="connsiteX125" fmla="*/ 4424731 w 6035106"/>
                <a:gd name="connsiteY125" fmla="*/ 382954 h 2352431"/>
                <a:gd name="connsiteX126" fmla="*/ 4409100 w 6035106"/>
                <a:gd name="connsiteY126" fmla="*/ 328246 h 2352431"/>
                <a:gd name="connsiteX127" fmla="*/ 4393469 w 6035106"/>
                <a:gd name="connsiteY127" fmla="*/ 304800 h 2352431"/>
                <a:gd name="connsiteX128" fmla="*/ 4346577 w 6035106"/>
                <a:gd name="connsiteY128" fmla="*/ 234462 h 2352431"/>
                <a:gd name="connsiteX129" fmla="*/ 4315315 w 6035106"/>
                <a:gd name="connsiteY129" fmla="*/ 187569 h 2352431"/>
                <a:gd name="connsiteX130" fmla="*/ 4276238 w 6035106"/>
                <a:gd name="connsiteY130" fmla="*/ 140677 h 2352431"/>
                <a:gd name="connsiteX131" fmla="*/ 4198084 w 6035106"/>
                <a:gd name="connsiteY131" fmla="*/ 85969 h 2352431"/>
                <a:gd name="connsiteX132" fmla="*/ 4151192 w 6035106"/>
                <a:gd name="connsiteY132" fmla="*/ 62523 h 2352431"/>
                <a:gd name="connsiteX133" fmla="*/ 4088669 w 6035106"/>
                <a:gd name="connsiteY133" fmla="*/ 31262 h 2352431"/>
                <a:gd name="connsiteX134" fmla="*/ 3979254 w 6035106"/>
                <a:gd name="connsiteY134" fmla="*/ 0 h 2352431"/>
                <a:gd name="connsiteX135" fmla="*/ 3510331 w 6035106"/>
                <a:gd name="connsiteY135" fmla="*/ 7816 h 2352431"/>
                <a:gd name="connsiteX136" fmla="*/ 3463438 w 6035106"/>
                <a:gd name="connsiteY136" fmla="*/ 15631 h 2352431"/>
                <a:gd name="connsiteX137" fmla="*/ 3377469 w 6035106"/>
                <a:gd name="connsiteY137" fmla="*/ 23446 h 2352431"/>
                <a:gd name="connsiteX138" fmla="*/ 3322761 w 6035106"/>
                <a:gd name="connsiteY138" fmla="*/ 39077 h 2352431"/>
                <a:gd name="connsiteX139" fmla="*/ 3275869 w 6035106"/>
                <a:gd name="connsiteY139" fmla="*/ 54708 h 2352431"/>
                <a:gd name="connsiteX140" fmla="*/ 3252423 w 6035106"/>
                <a:gd name="connsiteY140" fmla="*/ 62523 h 2352431"/>
                <a:gd name="connsiteX141" fmla="*/ 3197715 w 6035106"/>
                <a:gd name="connsiteY141" fmla="*/ 85969 h 2352431"/>
                <a:gd name="connsiteX142" fmla="*/ 3127377 w 6035106"/>
                <a:gd name="connsiteY142" fmla="*/ 109416 h 2352431"/>
                <a:gd name="connsiteX143" fmla="*/ 3103931 w 6035106"/>
                <a:gd name="connsiteY143" fmla="*/ 117231 h 2352431"/>
                <a:gd name="connsiteX144" fmla="*/ 3072669 w 6035106"/>
                <a:gd name="connsiteY144" fmla="*/ 125046 h 2352431"/>
                <a:gd name="connsiteX145" fmla="*/ 3025777 w 6035106"/>
                <a:gd name="connsiteY145" fmla="*/ 140677 h 2352431"/>
                <a:gd name="connsiteX146" fmla="*/ 2947623 w 6035106"/>
                <a:gd name="connsiteY146" fmla="*/ 164123 h 2352431"/>
                <a:gd name="connsiteX147" fmla="*/ 2924177 w 6035106"/>
                <a:gd name="connsiteY147" fmla="*/ 171939 h 2352431"/>
                <a:gd name="connsiteX148" fmla="*/ 2900731 w 6035106"/>
                <a:gd name="connsiteY148" fmla="*/ 187569 h 2352431"/>
                <a:gd name="connsiteX149" fmla="*/ 2846023 w 6035106"/>
                <a:gd name="connsiteY149" fmla="*/ 203200 h 2352431"/>
                <a:gd name="connsiteX150" fmla="*/ 2822577 w 6035106"/>
                <a:gd name="connsiteY150" fmla="*/ 218831 h 2352431"/>
                <a:gd name="connsiteX151" fmla="*/ 2791315 w 6035106"/>
                <a:gd name="connsiteY151" fmla="*/ 226646 h 2352431"/>
                <a:gd name="connsiteX152" fmla="*/ 2767869 w 6035106"/>
                <a:gd name="connsiteY152" fmla="*/ 234462 h 2352431"/>
                <a:gd name="connsiteX153" fmla="*/ 2736607 w 6035106"/>
                <a:gd name="connsiteY153" fmla="*/ 242277 h 2352431"/>
                <a:gd name="connsiteX154" fmla="*/ 2681900 w 6035106"/>
                <a:gd name="connsiteY154" fmla="*/ 257908 h 2352431"/>
                <a:gd name="connsiteX155" fmla="*/ 2642823 w 6035106"/>
                <a:gd name="connsiteY155" fmla="*/ 265723 h 2352431"/>
                <a:gd name="connsiteX156" fmla="*/ 2619377 w 6035106"/>
                <a:gd name="connsiteY156" fmla="*/ 273539 h 2352431"/>
                <a:gd name="connsiteX157" fmla="*/ 2572484 w 6035106"/>
                <a:gd name="connsiteY157" fmla="*/ 281354 h 2352431"/>
                <a:gd name="connsiteX158" fmla="*/ 2549038 w 6035106"/>
                <a:gd name="connsiteY158" fmla="*/ 289169 h 2352431"/>
                <a:gd name="connsiteX159" fmla="*/ 2478700 w 6035106"/>
                <a:gd name="connsiteY159" fmla="*/ 304800 h 2352431"/>
                <a:gd name="connsiteX160" fmla="*/ 2416177 w 6035106"/>
                <a:gd name="connsiteY160" fmla="*/ 328246 h 2352431"/>
                <a:gd name="connsiteX161" fmla="*/ 2392731 w 6035106"/>
                <a:gd name="connsiteY161" fmla="*/ 343877 h 2352431"/>
                <a:gd name="connsiteX162" fmla="*/ 2338023 w 6035106"/>
                <a:gd name="connsiteY162" fmla="*/ 351692 h 2352431"/>
                <a:gd name="connsiteX163" fmla="*/ 2275500 w 6035106"/>
                <a:gd name="connsiteY163" fmla="*/ 367323 h 2352431"/>
                <a:gd name="connsiteX164" fmla="*/ 2166084 w 6035106"/>
                <a:gd name="connsiteY164" fmla="*/ 382954 h 2352431"/>
                <a:gd name="connsiteX165" fmla="*/ 2111377 w 6035106"/>
                <a:gd name="connsiteY165" fmla="*/ 398585 h 2352431"/>
                <a:gd name="connsiteX166" fmla="*/ 2001961 w 6035106"/>
                <a:gd name="connsiteY166" fmla="*/ 429846 h 2352431"/>
                <a:gd name="connsiteX167" fmla="*/ 1955069 w 6035106"/>
                <a:gd name="connsiteY167" fmla="*/ 445477 h 2352431"/>
                <a:gd name="connsiteX168" fmla="*/ 1923807 w 6035106"/>
                <a:gd name="connsiteY168" fmla="*/ 453292 h 2352431"/>
                <a:gd name="connsiteX169" fmla="*/ 1900361 w 6035106"/>
                <a:gd name="connsiteY169" fmla="*/ 461108 h 2352431"/>
                <a:gd name="connsiteX170" fmla="*/ 1830023 w 6035106"/>
                <a:gd name="connsiteY170" fmla="*/ 468923 h 2352431"/>
                <a:gd name="connsiteX171" fmla="*/ 1736238 w 6035106"/>
                <a:gd name="connsiteY171" fmla="*/ 484554 h 2352431"/>
                <a:gd name="connsiteX172" fmla="*/ 1478331 w 6035106"/>
                <a:gd name="connsiteY172" fmla="*/ 508000 h 2352431"/>
                <a:gd name="connsiteX173" fmla="*/ 1400177 w 6035106"/>
                <a:gd name="connsiteY173" fmla="*/ 523631 h 2352431"/>
                <a:gd name="connsiteX174" fmla="*/ 1368915 w 6035106"/>
                <a:gd name="connsiteY174" fmla="*/ 531446 h 2352431"/>
                <a:gd name="connsiteX175" fmla="*/ 1142268 w 6035106"/>
                <a:gd name="connsiteY175" fmla="*/ 586154 h 2352431"/>
                <a:gd name="connsiteX176" fmla="*/ 431068 w 6035106"/>
                <a:gd name="connsiteY176"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78207 w 6035106"/>
                <a:gd name="connsiteY104" fmla="*/ 1187939 h 2352431"/>
                <a:gd name="connsiteX105" fmla="*/ 5323500 w 6035106"/>
                <a:gd name="connsiteY105" fmla="*/ 1164492 h 2352431"/>
                <a:gd name="connsiteX106" fmla="*/ 5221900 w 6035106"/>
                <a:gd name="connsiteY106" fmla="*/ 1117600 h 2352431"/>
                <a:gd name="connsiteX107" fmla="*/ 5175007 w 6035106"/>
                <a:gd name="connsiteY107" fmla="*/ 1094154 h 2352431"/>
                <a:gd name="connsiteX108" fmla="*/ 5120300 w 6035106"/>
                <a:gd name="connsiteY108" fmla="*/ 1070708 h 2352431"/>
                <a:gd name="connsiteX109" fmla="*/ 5065592 w 6035106"/>
                <a:gd name="connsiteY109" fmla="*/ 1047262 h 2352431"/>
                <a:gd name="connsiteX110" fmla="*/ 5010884 w 6035106"/>
                <a:gd name="connsiteY110" fmla="*/ 1023816 h 2352431"/>
                <a:gd name="connsiteX111" fmla="*/ 4963992 w 6035106"/>
                <a:gd name="connsiteY111" fmla="*/ 1000369 h 2352431"/>
                <a:gd name="connsiteX112" fmla="*/ 4917100 w 6035106"/>
                <a:gd name="connsiteY112" fmla="*/ 976923 h 2352431"/>
                <a:gd name="connsiteX113" fmla="*/ 4862392 w 6035106"/>
                <a:gd name="connsiteY113" fmla="*/ 945662 h 2352431"/>
                <a:gd name="connsiteX114" fmla="*/ 4807684 w 6035106"/>
                <a:gd name="connsiteY114" fmla="*/ 922216 h 2352431"/>
                <a:gd name="connsiteX115" fmla="*/ 4737346 w 6035106"/>
                <a:gd name="connsiteY115" fmla="*/ 875323 h 2352431"/>
                <a:gd name="connsiteX116" fmla="*/ 4690454 w 6035106"/>
                <a:gd name="connsiteY116" fmla="*/ 836246 h 2352431"/>
                <a:gd name="connsiteX117" fmla="*/ 4651377 w 6035106"/>
                <a:gd name="connsiteY117" fmla="*/ 789354 h 2352431"/>
                <a:gd name="connsiteX118" fmla="*/ 4620115 w 6035106"/>
                <a:gd name="connsiteY118" fmla="*/ 742462 h 2352431"/>
                <a:gd name="connsiteX119" fmla="*/ 4588854 w 6035106"/>
                <a:gd name="connsiteY119" fmla="*/ 695569 h 2352431"/>
                <a:gd name="connsiteX120" fmla="*/ 4565407 w 6035106"/>
                <a:gd name="connsiteY120" fmla="*/ 648677 h 2352431"/>
                <a:gd name="connsiteX121" fmla="*/ 4534146 w 6035106"/>
                <a:gd name="connsiteY121" fmla="*/ 601785 h 2352431"/>
                <a:gd name="connsiteX122" fmla="*/ 4495069 w 6035106"/>
                <a:gd name="connsiteY122" fmla="*/ 531446 h 2352431"/>
                <a:gd name="connsiteX123" fmla="*/ 4455992 w 6035106"/>
                <a:gd name="connsiteY123" fmla="*/ 461108 h 2352431"/>
                <a:gd name="connsiteX124" fmla="*/ 4424731 w 6035106"/>
                <a:gd name="connsiteY124" fmla="*/ 382954 h 2352431"/>
                <a:gd name="connsiteX125" fmla="*/ 4409100 w 6035106"/>
                <a:gd name="connsiteY125" fmla="*/ 328246 h 2352431"/>
                <a:gd name="connsiteX126" fmla="*/ 4393469 w 6035106"/>
                <a:gd name="connsiteY126" fmla="*/ 304800 h 2352431"/>
                <a:gd name="connsiteX127" fmla="*/ 4346577 w 6035106"/>
                <a:gd name="connsiteY127" fmla="*/ 234462 h 2352431"/>
                <a:gd name="connsiteX128" fmla="*/ 4315315 w 6035106"/>
                <a:gd name="connsiteY128" fmla="*/ 187569 h 2352431"/>
                <a:gd name="connsiteX129" fmla="*/ 4276238 w 6035106"/>
                <a:gd name="connsiteY129" fmla="*/ 140677 h 2352431"/>
                <a:gd name="connsiteX130" fmla="*/ 4198084 w 6035106"/>
                <a:gd name="connsiteY130" fmla="*/ 85969 h 2352431"/>
                <a:gd name="connsiteX131" fmla="*/ 4151192 w 6035106"/>
                <a:gd name="connsiteY131" fmla="*/ 62523 h 2352431"/>
                <a:gd name="connsiteX132" fmla="*/ 4088669 w 6035106"/>
                <a:gd name="connsiteY132" fmla="*/ 31262 h 2352431"/>
                <a:gd name="connsiteX133" fmla="*/ 3979254 w 6035106"/>
                <a:gd name="connsiteY133" fmla="*/ 0 h 2352431"/>
                <a:gd name="connsiteX134" fmla="*/ 3510331 w 6035106"/>
                <a:gd name="connsiteY134" fmla="*/ 7816 h 2352431"/>
                <a:gd name="connsiteX135" fmla="*/ 3463438 w 6035106"/>
                <a:gd name="connsiteY135" fmla="*/ 15631 h 2352431"/>
                <a:gd name="connsiteX136" fmla="*/ 3377469 w 6035106"/>
                <a:gd name="connsiteY136" fmla="*/ 23446 h 2352431"/>
                <a:gd name="connsiteX137" fmla="*/ 3322761 w 6035106"/>
                <a:gd name="connsiteY137" fmla="*/ 39077 h 2352431"/>
                <a:gd name="connsiteX138" fmla="*/ 3275869 w 6035106"/>
                <a:gd name="connsiteY138" fmla="*/ 54708 h 2352431"/>
                <a:gd name="connsiteX139" fmla="*/ 3252423 w 6035106"/>
                <a:gd name="connsiteY139" fmla="*/ 62523 h 2352431"/>
                <a:gd name="connsiteX140" fmla="*/ 3197715 w 6035106"/>
                <a:gd name="connsiteY140" fmla="*/ 85969 h 2352431"/>
                <a:gd name="connsiteX141" fmla="*/ 3127377 w 6035106"/>
                <a:gd name="connsiteY141" fmla="*/ 109416 h 2352431"/>
                <a:gd name="connsiteX142" fmla="*/ 3103931 w 6035106"/>
                <a:gd name="connsiteY142" fmla="*/ 117231 h 2352431"/>
                <a:gd name="connsiteX143" fmla="*/ 3072669 w 6035106"/>
                <a:gd name="connsiteY143" fmla="*/ 125046 h 2352431"/>
                <a:gd name="connsiteX144" fmla="*/ 3025777 w 6035106"/>
                <a:gd name="connsiteY144" fmla="*/ 140677 h 2352431"/>
                <a:gd name="connsiteX145" fmla="*/ 2947623 w 6035106"/>
                <a:gd name="connsiteY145" fmla="*/ 164123 h 2352431"/>
                <a:gd name="connsiteX146" fmla="*/ 2924177 w 6035106"/>
                <a:gd name="connsiteY146" fmla="*/ 171939 h 2352431"/>
                <a:gd name="connsiteX147" fmla="*/ 2900731 w 6035106"/>
                <a:gd name="connsiteY147" fmla="*/ 187569 h 2352431"/>
                <a:gd name="connsiteX148" fmla="*/ 2846023 w 6035106"/>
                <a:gd name="connsiteY148" fmla="*/ 203200 h 2352431"/>
                <a:gd name="connsiteX149" fmla="*/ 2822577 w 6035106"/>
                <a:gd name="connsiteY149" fmla="*/ 218831 h 2352431"/>
                <a:gd name="connsiteX150" fmla="*/ 2791315 w 6035106"/>
                <a:gd name="connsiteY150" fmla="*/ 226646 h 2352431"/>
                <a:gd name="connsiteX151" fmla="*/ 2767869 w 6035106"/>
                <a:gd name="connsiteY151" fmla="*/ 234462 h 2352431"/>
                <a:gd name="connsiteX152" fmla="*/ 2736607 w 6035106"/>
                <a:gd name="connsiteY152" fmla="*/ 242277 h 2352431"/>
                <a:gd name="connsiteX153" fmla="*/ 2681900 w 6035106"/>
                <a:gd name="connsiteY153" fmla="*/ 257908 h 2352431"/>
                <a:gd name="connsiteX154" fmla="*/ 2642823 w 6035106"/>
                <a:gd name="connsiteY154" fmla="*/ 265723 h 2352431"/>
                <a:gd name="connsiteX155" fmla="*/ 2619377 w 6035106"/>
                <a:gd name="connsiteY155" fmla="*/ 273539 h 2352431"/>
                <a:gd name="connsiteX156" fmla="*/ 2572484 w 6035106"/>
                <a:gd name="connsiteY156" fmla="*/ 281354 h 2352431"/>
                <a:gd name="connsiteX157" fmla="*/ 2549038 w 6035106"/>
                <a:gd name="connsiteY157" fmla="*/ 289169 h 2352431"/>
                <a:gd name="connsiteX158" fmla="*/ 2478700 w 6035106"/>
                <a:gd name="connsiteY158" fmla="*/ 304800 h 2352431"/>
                <a:gd name="connsiteX159" fmla="*/ 2416177 w 6035106"/>
                <a:gd name="connsiteY159" fmla="*/ 328246 h 2352431"/>
                <a:gd name="connsiteX160" fmla="*/ 2392731 w 6035106"/>
                <a:gd name="connsiteY160" fmla="*/ 343877 h 2352431"/>
                <a:gd name="connsiteX161" fmla="*/ 2338023 w 6035106"/>
                <a:gd name="connsiteY161" fmla="*/ 351692 h 2352431"/>
                <a:gd name="connsiteX162" fmla="*/ 2275500 w 6035106"/>
                <a:gd name="connsiteY162" fmla="*/ 367323 h 2352431"/>
                <a:gd name="connsiteX163" fmla="*/ 2166084 w 6035106"/>
                <a:gd name="connsiteY163" fmla="*/ 382954 h 2352431"/>
                <a:gd name="connsiteX164" fmla="*/ 2111377 w 6035106"/>
                <a:gd name="connsiteY164" fmla="*/ 398585 h 2352431"/>
                <a:gd name="connsiteX165" fmla="*/ 2001961 w 6035106"/>
                <a:gd name="connsiteY165" fmla="*/ 429846 h 2352431"/>
                <a:gd name="connsiteX166" fmla="*/ 1955069 w 6035106"/>
                <a:gd name="connsiteY166" fmla="*/ 445477 h 2352431"/>
                <a:gd name="connsiteX167" fmla="*/ 1923807 w 6035106"/>
                <a:gd name="connsiteY167" fmla="*/ 453292 h 2352431"/>
                <a:gd name="connsiteX168" fmla="*/ 1900361 w 6035106"/>
                <a:gd name="connsiteY168" fmla="*/ 461108 h 2352431"/>
                <a:gd name="connsiteX169" fmla="*/ 1830023 w 6035106"/>
                <a:gd name="connsiteY169" fmla="*/ 468923 h 2352431"/>
                <a:gd name="connsiteX170" fmla="*/ 1736238 w 6035106"/>
                <a:gd name="connsiteY170" fmla="*/ 484554 h 2352431"/>
                <a:gd name="connsiteX171" fmla="*/ 1478331 w 6035106"/>
                <a:gd name="connsiteY171" fmla="*/ 508000 h 2352431"/>
                <a:gd name="connsiteX172" fmla="*/ 1400177 w 6035106"/>
                <a:gd name="connsiteY172" fmla="*/ 523631 h 2352431"/>
                <a:gd name="connsiteX173" fmla="*/ 1368915 w 6035106"/>
                <a:gd name="connsiteY173" fmla="*/ 531446 h 2352431"/>
                <a:gd name="connsiteX174" fmla="*/ 1142268 w 6035106"/>
                <a:gd name="connsiteY174" fmla="*/ 586154 h 2352431"/>
                <a:gd name="connsiteX175" fmla="*/ 431068 w 6035106"/>
                <a:gd name="connsiteY175"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75007 w 6035106"/>
                <a:gd name="connsiteY106" fmla="*/ 1094154 h 2352431"/>
                <a:gd name="connsiteX107" fmla="*/ 5120300 w 6035106"/>
                <a:gd name="connsiteY107" fmla="*/ 1070708 h 2352431"/>
                <a:gd name="connsiteX108" fmla="*/ 5065592 w 6035106"/>
                <a:gd name="connsiteY108" fmla="*/ 1047262 h 2352431"/>
                <a:gd name="connsiteX109" fmla="*/ 5010884 w 6035106"/>
                <a:gd name="connsiteY109" fmla="*/ 1023816 h 2352431"/>
                <a:gd name="connsiteX110" fmla="*/ 4963992 w 6035106"/>
                <a:gd name="connsiteY110" fmla="*/ 1000369 h 2352431"/>
                <a:gd name="connsiteX111" fmla="*/ 4917100 w 6035106"/>
                <a:gd name="connsiteY111" fmla="*/ 976923 h 2352431"/>
                <a:gd name="connsiteX112" fmla="*/ 4862392 w 6035106"/>
                <a:gd name="connsiteY112" fmla="*/ 945662 h 2352431"/>
                <a:gd name="connsiteX113" fmla="*/ 4807684 w 6035106"/>
                <a:gd name="connsiteY113" fmla="*/ 922216 h 2352431"/>
                <a:gd name="connsiteX114" fmla="*/ 4737346 w 6035106"/>
                <a:gd name="connsiteY114" fmla="*/ 875323 h 2352431"/>
                <a:gd name="connsiteX115" fmla="*/ 4690454 w 6035106"/>
                <a:gd name="connsiteY115" fmla="*/ 836246 h 2352431"/>
                <a:gd name="connsiteX116" fmla="*/ 4651377 w 6035106"/>
                <a:gd name="connsiteY116" fmla="*/ 789354 h 2352431"/>
                <a:gd name="connsiteX117" fmla="*/ 4620115 w 6035106"/>
                <a:gd name="connsiteY117" fmla="*/ 742462 h 2352431"/>
                <a:gd name="connsiteX118" fmla="*/ 4588854 w 6035106"/>
                <a:gd name="connsiteY118" fmla="*/ 695569 h 2352431"/>
                <a:gd name="connsiteX119" fmla="*/ 4565407 w 6035106"/>
                <a:gd name="connsiteY119" fmla="*/ 648677 h 2352431"/>
                <a:gd name="connsiteX120" fmla="*/ 4534146 w 6035106"/>
                <a:gd name="connsiteY120" fmla="*/ 601785 h 2352431"/>
                <a:gd name="connsiteX121" fmla="*/ 4495069 w 6035106"/>
                <a:gd name="connsiteY121" fmla="*/ 531446 h 2352431"/>
                <a:gd name="connsiteX122" fmla="*/ 4455992 w 6035106"/>
                <a:gd name="connsiteY122" fmla="*/ 461108 h 2352431"/>
                <a:gd name="connsiteX123" fmla="*/ 4424731 w 6035106"/>
                <a:gd name="connsiteY123" fmla="*/ 382954 h 2352431"/>
                <a:gd name="connsiteX124" fmla="*/ 4409100 w 6035106"/>
                <a:gd name="connsiteY124" fmla="*/ 328246 h 2352431"/>
                <a:gd name="connsiteX125" fmla="*/ 4393469 w 6035106"/>
                <a:gd name="connsiteY125" fmla="*/ 304800 h 2352431"/>
                <a:gd name="connsiteX126" fmla="*/ 4346577 w 6035106"/>
                <a:gd name="connsiteY126" fmla="*/ 234462 h 2352431"/>
                <a:gd name="connsiteX127" fmla="*/ 4315315 w 6035106"/>
                <a:gd name="connsiteY127" fmla="*/ 187569 h 2352431"/>
                <a:gd name="connsiteX128" fmla="*/ 4276238 w 6035106"/>
                <a:gd name="connsiteY128" fmla="*/ 140677 h 2352431"/>
                <a:gd name="connsiteX129" fmla="*/ 4198084 w 6035106"/>
                <a:gd name="connsiteY129" fmla="*/ 85969 h 2352431"/>
                <a:gd name="connsiteX130" fmla="*/ 4151192 w 6035106"/>
                <a:gd name="connsiteY130" fmla="*/ 62523 h 2352431"/>
                <a:gd name="connsiteX131" fmla="*/ 4088669 w 6035106"/>
                <a:gd name="connsiteY131" fmla="*/ 31262 h 2352431"/>
                <a:gd name="connsiteX132" fmla="*/ 3979254 w 6035106"/>
                <a:gd name="connsiteY132" fmla="*/ 0 h 2352431"/>
                <a:gd name="connsiteX133" fmla="*/ 3510331 w 6035106"/>
                <a:gd name="connsiteY133" fmla="*/ 7816 h 2352431"/>
                <a:gd name="connsiteX134" fmla="*/ 3463438 w 6035106"/>
                <a:gd name="connsiteY134" fmla="*/ 15631 h 2352431"/>
                <a:gd name="connsiteX135" fmla="*/ 3377469 w 6035106"/>
                <a:gd name="connsiteY135" fmla="*/ 23446 h 2352431"/>
                <a:gd name="connsiteX136" fmla="*/ 3322761 w 6035106"/>
                <a:gd name="connsiteY136" fmla="*/ 39077 h 2352431"/>
                <a:gd name="connsiteX137" fmla="*/ 3275869 w 6035106"/>
                <a:gd name="connsiteY137" fmla="*/ 54708 h 2352431"/>
                <a:gd name="connsiteX138" fmla="*/ 3252423 w 6035106"/>
                <a:gd name="connsiteY138" fmla="*/ 62523 h 2352431"/>
                <a:gd name="connsiteX139" fmla="*/ 3197715 w 6035106"/>
                <a:gd name="connsiteY139" fmla="*/ 85969 h 2352431"/>
                <a:gd name="connsiteX140" fmla="*/ 3127377 w 6035106"/>
                <a:gd name="connsiteY140" fmla="*/ 109416 h 2352431"/>
                <a:gd name="connsiteX141" fmla="*/ 3103931 w 6035106"/>
                <a:gd name="connsiteY141" fmla="*/ 117231 h 2352431"/>
                <a:gd name="connsiteX142" fmla="*/ 3072669 w 6035106"/>
                <a:gd name="connsiteY142" fmla="*/ 125046 h 2352431"/>
                <a:gd name="connsiteX143" fmla="*/ 3025777 w 6035106"/>
                <a:gd name="connsiteY143" fmla="*/ 140677 h 2352431"/>
                <a:gd name="connsiteX144" fmla="*/ 2947623 w 6035106"/>
                <a:gd name="connsiteY144" fmla="*/ 164123 h 2352431"/>
                <a:gd name="connsiteX145" fmla="*/ 2924177 w 6035106"/>
                <a:gd name="connsiteY145" fmla="*/ 171939 h 2352431"/>
                <a:gd name="connsiteX146" fmla="*/ 2900731 w 6035106"/>
                <a:gd name="connsiteY146" fmla="*/ 187569 h 2352431"/>
                <a:gd name="connsiteX147" fmla="*/ 2846023 w 6035106"/>
                <a:gd name="connsiteY147" fmla="*/ 203200 h 2352431"/>
                <a:gd name="connsiteX148" fmla="*/ 2822577 w 6035106"/>
                <a:gd name="connsiteY148" fmla="*/ 218831 h 2352431"/>
                <a:gd name="connsiteX149" fmla="*/ 2791315 w 6035106"/>
                <a:gd name="connsiteY149" fmla="*/ 226646 h 2352431"/>
                <a:gd name="connsiteX150" fmla="*/ 2767869 w 6035106"/>
                <a:gd name="connsiteY150" fmla="*/ 234462 h 2352431"/>
                <a:gd name="connsiteX151" fmla="*/ 2736607 w 6035106"/>
                <a:gd name="connsiteY151" fmla="*/ 242277 h 2352431"/>
                <a:gd name="connsiteX152" fmla="*/ 2681900 w 6035106"/>
                <a:gd name="connsiteY152" fmla="*/ 257908 h 2352431"/>
                <a:gd name="connsiteX153" fmla="*/ 2642823 w 6035106"/>
                <a:gd name="connsiteY153" fmla="*/ 265723 h 2352431"/>
                <a:gd name="connsiteX154" fmla="*/ 2619377 w 6035106"/>
                <a:gd name="connsiteY154" fmla="*/ 273539 h 2352431"/>
                <a:gd name="connsiteX155" fmla="*/ 2572484 w 6035106"/>
                <a:gd name="connsiteY155" fmla="*/ 281354 h 2352431"/>
                <a:gd name="connsiteX156" fmla="*/ 2549038 w 6035106"/>
                <a:gd name="connsiteY156" fmla="*/ 289169 h 2352431"/>
                <a:gd name="connsiteX157" fmla="*/ 2478700 w 6035106"/>
                <a:gd name="connsiteY157" fmla="*/ 304800 h 2352431"/>
                <a:gd name="connsiteX158" fmla="*/ 2416177 w 6035106"/>
                <a:gd name="connsiteY158" fmla="*/ 328246 h 2352431"/>
                <a:gd name="connsiteX159" fmla="*/ 2392731 w 6035106"/>
                <a:gd name="connsiteY159" fmla="*/ 343877 h 2352431"/>
                <a:gd name="connsiteX160" fmla="*/ 2338023 w 6035106"/>
                <a:gd name="connsiteY160" fmla="*/ 351692 h 2352431"/>
                <a:gd name="connsiteX161" fmla="*/ 2275500 w 6035106"/>
                <a:gd name="connsiteY161" fmla="*/ 367323 h 2352431"/>
                <a:gd name="connsiteX162" fmla="*/ 2166084 w 6035106"/>
                <a:gd name="connsiteY162" fmla="*/ 382954 h 2352431"/>
                <a:gd name="connsiteX163" fmla="*/ 2111377 w 6035106"/>
                <a:gd name="connsiteY163" fmla="*/ 398585 h 2352431"/>
                <a:gd name="connsiteX164" fmla="*/ 2001961 w 6035106"/>
                <a:gd name="connsiteY164" fmla="*/ 429846 h 2352431"/>
                <a:gd name="connsiteX165" fmla="*/ 1955069 w 6035106"/>
                <a:gd name="connsiteY165" fmla="*/ 445477 h 2352431"/>
                <a:gd name="connsiteX166" fmla="*/ 1923807 w 6035106"/>
                <a:gd name="connsiteY166" fmla="*/ 453292 h 2352431"/>
                <a:gd name="connsiteX167" fmla="*/ 1900361 w 6035106"/>
                <a:gd name="connsiteY167" fmla="*/ 461108 h 2352431"/>
                <a:gd name="connsiteX168" fmla="*/ 1830023 w 6035106"/>
                <a:gd name="connsiteY168" fmla="*/ 468923 h 2352431"/>
                <a:gd name="connsiteX169" fmla="*/ 1736238 w 6035106"/>
                <a:gd name="connsiteY169" fmla="*/ 484554 h 2352431"/>
                <a:gd name="connsiteX170" fmla="*/ 1478331 w 6035106"/>
                <a:gd name="connsiteY170" fmla="*/ 508000 h 2352431"/>
                <a:gd name="connsiteX171" fmla="*/ 1400177 w 6035106"/>
                <a:gd name="connsiteY171" fmla="*/ 523631 h 2352431"/>
                <a:gd name="connsiteX172" fmla="*/ 1368915 w 6035106"/>
                <a:gd name="connsiteY172" fmla="*/ 531446 h 2352431"/>
                <a:gd name="connsiteX173" fmla="*/ 1142268 w 6035106"/>
                <a:gd name="connsiteY173" fmla="*/ 586154 h 2352431"/>
                <a:gd name="connsiteX174" fmla="*/ 431068 w 6035106"/>
                <a:gd name="connsiteY174"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5010884 w 6035106"/>
                <a:gd name="connsiteY108" fmla="*/ 1023816 h 2352431"/>
                <a:gd name="connsiteX109" fmla="*/ 4963992 w 6035106"/>
                <a:gd name="connsiteY109" fmla="*/ 1000369 h 2352431"/>
                <a:gd name="connsiteX110" fmla="*/ 4917100 w 6035106"/>
                <a:gd name="connsiteY110" fmla="*/ 976923 h 2352431"/>
                <a:gd name="connsiteX111" fmla="*/ 4862392 w 6035106"/>
                <a:gd name="connsiteY111" fmla="*/ 945662 h 2352431"/>
                <a:gd name="connsiteX112" fmla="*/ 4807684 w 6035106"/>
                <a:gd name="connsiteY112" fmla="*/ 922216 h 2352431"/>
                <a:gd name="connsiteX113" fmla="*/ 4737346 w 6035106"/>
                <a:gd name="connsiteY113" fmla="*/ 875323 h 2352431"/>
                <a:gd name="connsiteX114" fmla="*/ 4690454 w 6035106"/>
                <a:gd name="connsiteY114" fmla="*/ 836246 h 2352431"/>
                <a:gd name="connsiteX115" fmla="*/ 4651377 w 6035106"/>
                <a:gd name="connsiteY115" fmla="*/ 789354 h 2352431"/>
                <a:gd name="connsiteX116" fmla="*/ 4620115 w 6035106"/>
                <a:gd name="connsiteY116" fmla="*/ 742462 h 2352431"/>
                <a:gd name="connsiteX117" fmla="*/ 4588854 w 6035106"/>
                <a:gd name="connsiteY117" fmla="*/ 695569 h 2352431"/>
                <a:gd name="connsiteX118" fmla="*/ 4565407 w 6035106"/>
                <a:gd name="connsiteY118" fmla="*/ 648677 h 2352431"/>
                <a:gd name="connsiteX119" fmla="*/ 4534146 w 6035106"/>
                <a:gd name="connsiteY119" fmla="*/ 601785 h 2352431"/>
                <a:gd name="connsiteX120" fmla="*/ 4495069 w 6035106"/>
                <a:gd name="connsiteY120" fmla="*/ 531446 h 2352431"/>
                <a:gd name="connsiteX121" fmla="*/ 4455992 w 6035106"/>
                <a:gd name="connsiteY121" fmla="*/ 461108 h 2352431"/>
                <a:gd name="connsiteX122" fmla="*/ 4424731 w 6035106"/>
                <a:gd name="connsiteY122" fmla="*/ 382954 h 2352431"/>
                <a:gd name="connsiteX123" fmla="*/ 4409100 w 6035106"/>
                <a:gd name="connsiteY123" fmla="*/ 328246 h 2352431"/>
                <a:gd name="connsiteX124" fmla="*/ 4393469 w 6035106"/>
                <a:gd name="connsiteY124" fmla="*/ 304800 h 2352431"/>
                <a:gd name="connsiteX125" fmla="*/ 4346577 w 6035106"/>
                <a:gd name="connsiteY125" fmla="*/ 234462 h 2352431"/>
                <a:gd name="connsiteX126" fmla="*/ 4315315 w 6035106"/>
                <a:gd name="connsiteY126" fmla="*/ 187569 h 2352431"/>
                <a:gd name="connsiteX127" fmla="*/ 4276238 w 6035106"/>
                <a:gd name="connsiteY127" fmla="*/ 140677 h 2352431"/>
                <a:gd name="connsiteX128" fmla="*/ 4198084 w 6035106"/>
                <a:gd name="connsiteY128" fmla="*/ 85969 h 2352431"/>
                <a:gd name="connsiteX129" fmla="*/ 4151192 w 6035106"/>
                <a:gd name="connsiteY129" fmla="*/ 62523 h 2352431"/>
                <a:gd name="connsiteX130" fmla="*/ 4088669 w 6035106"/>
                <a:gd name="connsiteY130" fmla="*/ 31262 h 2352431"/>
                <a:gd name="connsiteX131" fmla="*/ 3979254 w 6035106"/>
                <a:gd name="connsiteY131" fmla="*/ 0 h 2352431"/>
                <a:gd name="connsiteX132" fmla="*/ 3510331 w 6035106"/>
                <a:gd name="connsiteY132" fmla="*/ 7816 h 2352431"/>
                <a:gd name="connsiteX133" fmla="*/ 3463438 w 6035106"/>
                <a:gd name="connsiteY133" fmla="*/ 15631 h 2352431"/>
                <a:gd name="connsiteX134" fmla="*/ 3377469 w 6035106"/>
                <a:gd name="connsiteY134" fmla="*/ 23446 h 2352431"/>
                <a:gd name="connsiteX135" fmla="*/ 3322761 w 6035106"/>
                <a:gd name="connsiteY135" fmla="*/ 39077 h 2352431"/>
                <a:gd name="connsiteX136" fmla="*/ 3275869 w 6035106"/>
                <a:gd name="connsiteY136" fmla="*/ 54708 h 2352431"/>
                <a:gd name="connsiteX137" fmla="*/ 3252423 w 6035106"/>
                <a:gd name="connsiteY137" fmla="*/ 62523 h 2352431"/>
                <a:gd name="connsiteX138" fmla="*/ 3197715 w 6035106"/>
                <a:gd name="connsiteY138" fmla="*/ 85969 h 2352431"/>
                <a:gd name="connsiteX139" fmla="*/ 3127377 w 6035106"/>
                <a:gd name="connsiteY139" fmla="*/ 109416 h 2352431"/>
                <a:gd name="connsiteX140" fmla="*/ 3103931 w 6035106"/>
                <a:gd name="connsiteY140" fmla="*/ 117231 h 2352431"/>
                <a:gd name="connsiteX141" fmla="*/ 3072669 w 6035106"/>
                <a:gd name="connsiteY141" fmla="*/ 125046 h 2352431"/>
                <a:gd name="connsiteX142" fmla="*/ 3025777 w 6035106"/>
                <a:gd name="connsiteY142" fmla="*/ 140677 h 2352431"/>
                <a:gd name="connsiteX143" fmla="*/ 2947623 w 6035106"/>
                <a:gd name="connsiteY143" fmla="*/ 164123 h 2352431"/>
                <a:gd name="connsiteX144" fmla="*/ 2924177 w 6035106"/>
                <a:gd name="connsiteY144" fmla="*/ 171939 h 2352431"/>
                <a:gd name="connsiteX145" fmla="*/ 2900731 w 6035106"/>
                <a:gd name="connsiteY145" fmla="*/ 187569 h 2352431"/>
                <a:gd name="connsiteX146" fmla="*/ 2846023 w 6035106"/>
                <a:gd name="connsiteY146" fmla="*/ 203200 h 2352431"/>
                <a:gd name="connsiteX147" fmla="*/ 2822577 w 6035106"/>
                <a:gd name="connsiteY147" fmla="*/ 218831 h 2352431"/>
                <a:gd name="connsiteX148" fmla="*/ 2791315 w 6035106"/>
                <a:gd name="connsiteY148" fmla="*/ 226646 h 2352431"/>
                <a:gd name="connsiteX149" fmla="*/ 2767869 w 6035106"/>
                <a:gd name="connsiteY149" fmla="*/ 234462 h 2352431"/>
                <a:gd name="connsiteX150" fmla="*/ 2736607 w 6035106"/>
                <a:gd name="connsiteY150" fmla="*/ 242277 h 2352431"/>
                <a:gd name="connsiteX151" fmla="*/ 2681900 w 6035106"/>
                <a:gd name="connsiteY151" fmla="*/ 257908 h 2352431"/>
                <a:gd name="connsiteX152" fmla="*/ 2642823 w 6035106"/>
                <a:gd name="connsiteY152" fmla="*/ 265723 h 2352431"/>
                <a:gd name="connsiteX153" fmla="*/ 2619377 w 6035106"/>
                <a:gd name="connsiteY153" fmla="*/ 273539 h 2352431"/>
                <a:gd name="connsiteX154" fmla="*/ 2572484 w 6035106"/>
                <a:gd name="connsiteY154" fmla="*/ 281354 h 2352431"/>
                <a:gd name="connsiteX155" fmla="*/ 2549038 w 6035106"/>
                <a:gd name="connsiteY155" fmla="*/ 289169 h 2352431"/>
                <a:gd name="connsiteX156" fmla="*/ 2478700 w 6035106"/>
                <a:gd name="connsiteY156" fmla="*/ 304800 h 2352431"/>
                <a:gd name="connsiteX157" fmla="*/ 2416177 w 6035106"/>
                <a:gd name="connsiteY157" fmla="*/ 328246 h 2352431"/>
                <a:gd name="connsiteX158" fmla="*/ 2392731 w 6035106"/>
                <a:gd name="connsiteY158" fmla="*/ 343877 h 2352431"/>
                <a:gd name="connsiteX159" fmla="*/ 2338023 w 6035106"/>
                <a:gd name="connsiteY159" fmla="*/ 351692 h 2352431"/>
                <a:gd name="connsiteX160" fmla="*/ 2275500 w 6035106"/>
                <a:gd name="connsiteY160" fmla="*/ 367323 h 2352431"/>
                <a:gd name="connsiteX161" fmla="*/ 2166084 w 6035106"/>
                <a:gd name="connsiteY161" fmla="*/ 382954 h 2352431"/>
                <a:gd name="connsiteX162" fmla="*/ 2111377 w 6035106"/>
                <a:gd name="connsiteY162" fmla="*/ 398585 h 2352431"/>
                <a:gd name="connsiteX163" fmla="*/ 2001961 w 6035106"/>
                <a:gd name="connsiteY163" fmla="*/ 429846 h 2352431"/>
                <a:gd name="connsiteX164" fmla="*/ 1955069 w 6035106"/>
                <a:gd name="connsiteY164" fmla="*/ 445477 h 2352431"/>
                <a:gd name="connsiteX165" fmla="*/ 1923807 w 6035106"/>
                <a:gd name="connsiteY165" fmla="*/ 453292 h 2352431"/>
                <a:gd name="connsiteX166" fmla="*/ 1900361 w 6035106"/>
                <a:gd name="connsiteY166" fmla="*/ 461108 h 2352431"/>
                <a:gd name="connsiteX167" fmla="*/ 1830023 w 6035106"/>
                <a:gd name="connsiteY167" fmla="*/ 468923 h 2352431"/>
                <a:gd name="connsiteX168" fmla="*/ 1736238 w 6035106"/>
                <a:gd name="connsiteY168" fmla="*/ 484554 h 2352431"/>
                <a:gd name="connsiteX169" fmla="*/ 1478331 w 6035106"/>
                <a:gd name="connsiteY169" fmla="*/ 508000 h 2352431"/>
                <a:gd name="connsiteX170" fmla="*/ 1400177 w 6035106"/>
                <a:gd name="connsiteY170" fmla="*/ 523631 h 2352431"/>
                <a:gd name="connsiteX171" fmla="*/ 1368915 w 6035106"/>
                <a:gd name="connsiteY171" fmla="*/ 531446 h 2352431"/>
                <a:gd name="connsiteX172" fmla="*/ 1142268 w 6035106"/>
                <a:gd name="connsiteY172" fmla="*/ 586154 h 2352431"/>
                <a:gd name="connsiteX173" fmla="*/ 431068 w 6035106"/>
                <a:gd name="connsiteY173"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62392 w 6035106"/>
                <a:gd name="connsiteY110" fmla="*/ 945662 h 2352431"/>
                <a:gd name="connsiteX111" fmla="*/ 4807684 w 6035106"/>
                <a:gd name="connsiteY111" fmla="*/ 922216 h 2352431"/>
                <a:gd name="connsiteX112" fmla="*/ 4737346 w 6035106"/>
                <a:gd name="connsiteY112" fmla="*/ 875323 h 2352431"/>
                <a:gd name="connsiteX113" fmla="*/ 4690454 w 6035106"/>
                <a:gd name="connsiteY113" fmla="*/ 836246 h 2352431"/>
                <a:gd name="connsiteX114" fmla="*/ 4651377 w 6035106"/>
                <a:gd name="connsiteY114" fmla="*/ 789354 h 2352431"/>
                <a:gd name="connsiteX115" fmla="*/ 4620115 w 6035106"/>
                <a:gd name="connsiteY115" fmla="*/ 742462 h 2352431"/>
                <a:gd name="connsiteX116" fmla="*/ 4588854 w 6035106"/>
                <a:gd name="connsiteY116" fmla="*/ 695569 h 2352431"/>
                <a:gd name="connsiteX117" fmla="*/ 4565407 w 6035106"/>
                <a:gd name="connsiteY117" fmla="*/ 648677 h 2352431"/>
                <a:gd name="connsiteX118" fmla="*/ 4534146 w 6035106"/>
                <a:gd name="connsiteY118" fmla="*/ 601785 h 2352431"/>
                <a:gd name="connsiteX119" fmla="*/ 4495069 w 6035106"/>
                <a:gd name="connsiteY119" fmla="*/ 531446 h 2352431"/>
                <a:gd name="connsiteX120" fmla="*/ 4455992 w 6035106"/>
                <a:gd name="connsiteY120" fmla="*/ 461108 h 2352431"/>
                <a:gd name="connsiteX121" fmla="*/ 4424731 w 6035106"/>
                <a:gd name="connsiteY121" fmla="*/ 382954 h 2352431"/>
                <a:gd name="connsiteX122" fmla="*/ 4409100 w 6035106"/>
                <a:gd name="connsiteY122" fmla="*/ 328246 h 2352431"/>
                <a:gd name="connsiteX123" fmla="*/ 4393469 w 6035106"/>
                <a:gd name="connsiteY123" fmla="*/ 304800 h 2352431"/>
                <a:gd name="connsiteX124" fmla="*/ 4346577 w 6035106"/>
                <a:gd name="connsiteY124" fmla="*/ 234462 h 2352431"/>
                <a:gd name="connsiteX125" fmla="*/ 4315315 w 6035106"/>
                <a:gd name="connsiteY125" fmla="*/ 187569 h 2352431"/>
                <a:gd name="connsiteX126" fmla="*/ 4276238 w 6035106"/>
                <a:gd name="connsiteY126" fmla="*/ 140677 h 2352431"/>
                <a:gd name="connsiteX127" fmla="*/ 4198084 w 6035106"/>
                <a:gd name="connsiteY127" fmla="*/ 85969 h 2352431"/>
                <a:gd name="connsiteX128" fmla="*/ 4151192 w 6035106"/>
                <a:gd name="connsiteY128" fmla="*/ 62523 h 2352431"/>
                <a:gd name="connsiteX129" fmla="*/ 4088669 w 6035106"/>
                <a:gd name="connsiteY129" fmla="*/ 31262 h 2352431"/>
                <a:gd name="connsiteX130" fmla="*/ 3979254 w 6035106"/>
                <a:gd name="connsiteY130" fmla="*/ 0 h 2352431"/>
                <a:gd name="connsiteX131" fmla="*/ 3510331 w 6035106"/>
                <a:gd name="connsiteY131" fmla="*/ 7816 h 2352431"/>
                <a:gd name="connsiteX132" fmla="*/ 3463438 w 6035106"/>
                <a:gd name="connsiteY132" fmla="*/ 15631 h 2352431"/>
                <a:gd name="connsiteX133" fmla="*/ 3377469 w 6035106"/>
                <a:gd name="connsiteY133" fmla="*/ 23446 h 2352431"/>
                <a:gd name="connsiteX134" fmla="*/ 3322761 w 6035106"/>
                <a:gd name="connsiteY134" fmla="*/ 39077 h 2352431"/>
                <a:gd name="connsiteX135" fmla="*/ 3275869 w 6035106"/>
                <a:gd name="connsiteY135" fmla="*/ 54708 h 2352431"/>
                <a:gd name="connsiteX136" fmla="*/ 3252423 w 6035106"/>
                <a:gd name="connsiteY136" fmla="*/ 62523 h 2352431"/>
                <a:gd name="connsiteX137" fmla="*/ 3197715 w 6035106"/>
                <a:gd name="connsiteY137" fmla="*/ 85969 h 2352431"/>
                <a:gd name="connsiteX138" fmla="*/ 3127377 w 6035106"/>
                <a:gd name="connsiteY138" fmla="*/ 109416 h 2352431"/>
                <a:gd name="connsiteX139" fmla="*/ 3103931 w 6035106"/>
                <a:gd name="connsiteY139" fmla="*/ 117231 h 2352431"/>
                <a:gd name="connsiteX140" fmla="*/ 3072669 w 6035106"/>
                <a:gd name="connsiteY140" fmla="*/ 125046 h 2352431"/>
                <a:gd name="connsiteX141" fmla="*/ 3025777 w 6035106"/>
                <a:gd name="connsiteY141" fmla="*/ 140677 h 2352431"/>
                <a:gd name="connsiteX142" fmla="*/ 2947623 w 6035106"/>
                <a:gd name="connsiteY142" fmla="*/ 164123 h 2352431"/>
                <a:gd name="connsiteX143" fmla="*/ 2924177 w 6035106"/>
                <a:gd name="connsiteY143" fmla="*/ 171939 h 2352431"/>
                <a:gd name="connsiteX144" fmla="*/ 2900731 w 6035106"/>
                <a:gd name="connsiteY144" fmla="*/ 187569 h 2352431"/>
                <a:gd name="connsiteX145" fmla="*/ 2846023 w 6035106"/>
                <a:gd name="connsiteY145" fmla="*/ 203200 h 2352431"/>
                <a:gd name="connsiteX146" fmla="*/ 2822577 w 6035106"/>
                <a:gd name="connsiteY146" fmla="*/ 218831 h 2352431"/>
                <a:gd name="connsiteX147" fmla="*/ 2791315 w 6035106"/>
                <a:gd name="connsiteY147" fmla="*/ 226646 h 2352431"/>
                <a:gd name="connsiteX148" fmla="*/ 2767869 w 6035106"/>
                <a:gd name="connsiteY148" fmla="*/ 234462 h 2352431"/>
                <a:gd name="connsiteX149" fmla="*/ 2736607 w 6035106"/>
                <a:gd name="connsiteY149" fmla="*/ 242277 h 2352431"/>
                <a:gd name="connsiteX150" fmla="*/ 2681900 w 6035106"/>
                <a:gd name="connsiteY150" fmla="*/ 257908 h 2352431"/>
                <a:gd name="connsiteX151" fmla="*/ 2642823 w 6035106"/>
                <a:gd name="connsiteY151" fmla="*/ 265723 h 2352431"/>
                <a:gd name="connsiteX152" fmla="*/ 2619377 w 6035106"/>
                <a:gd name="connsiteY152" fmla="*/ 273539 h 2352431"/>
                <a:gd name="connsiteX153" fmla="*/ 2572484 w 6035106"/>
                <a:gd name="connsiteY153" fmla="*/ 281354 h 2352431"/>
                <a:gd name="connsiteX154" fmla="*/ 2549038 w 6035106"/>
                <a:gd name="connsiteY154" fmla="*/ 289169 h 2352431"/>
                <a:gd name="connsiteX155" fmla="*/ 2478700 w 6035106"/>
                <a:gd name="connsiteY155" fmla="*/ 304800 h 2352431"/>
                <a:gd name="connsiteX156" fmla="*/ 2416177 w 6035106"/>
                <a:gd name="connsiteY156" fmla="*/ 328246 h 2352431"/>
                <a:gd name="connsiteX157" fmla="*/ 2392731 w 6035106"/>
                <a:gd name="connsiteY157" fmla="*/ 343877 h 2352431"/>
                <a:gd name="connsiteX158" fmla="*/ 2338023 w 6035106"/>
                <a:gd name="connsiteY158" fmla="*/ 351692 h 2352431"/>
                <a:gd name="connsiteX159" fmla="*/ 2275500 w 6035106"/>
                <a:gd name="connsiteY159" fmla="*/ 367323 h 2352431"/>
                <a:gd name="connsiteX160" fmla="*/ 2166084 w 6035106"/>
                <a:gd name="connsiteY160" fmla="*/ 382954 h 2352431"/>
                <a:gd name="connsiteX161" fmla="*/ 2111377 w 6035106"/>
                <a:gd name="connsiteY161" fmla="*/ 398585 h 2352431"/>
                <a:gd name="connsiteX162" fmla="*/ 2001961 w 6035106"/>
                <a:gd name="connsiteY162" fmla="*/ 429846 h 2352431"/>
                <a:gd name="connsiteX163" fmla="*/ 1955069 w 6035106"/>
                <a:gd name="connsiteY163" fmla="*/ 445477 h 2352431"/>
                <a:gd name="connsiteX164" fmla="*/ 1923807 w 6035106"/>
                <a:gd name="connsiteY164" fmla="*/ 453292 h 2352431"/>
                <a:gd name="connsiteX165" fmla="*/ 1900361 w 6035106"/>
                <a:gd name="connsiteY165" fmla="*/ 461108 h 2352431"/>
                <a:gd name="connsiteX166" fmla="*/ 1830023 w 6035106"/>
                <a:gd name="connsiteY166" fmla="*/ 468923 h 2352431"/>
                <a:gd name="connsiteX167" fmla="*/ 1736238 w 6035106"/>
                <a:gd name="connsiteY167" fmla="*/ 484554 h 2352431"/>
                <a:gd name="connsiteX168" fmla="*/ 1478331 w 6035106"/>
                <a:gd name="connsiteY168" fmla="*/ 508000 h 2352431"/>
                <a:gd name="connsiteX169" fmla="*/ 1400177 w 6035106"/>
                <a:gd name="connsiteY169" fmla="*/ 523631 h 2352431"/>
                <a:gd name="connsiteX170" fmla="*/ 1368915 w 6035106"/>
                <a:gd name="connsiteY170" fmla="*/ 531446 h 2352431"/>
                <a:gd name="connsiteX171" fmla="*/ 1142268 w 6035106"/>
                <a:gd name="connsiteY171" fmla="*/ 586154 h 2352431"/>
                <a:gd name="connsiteX172" fmla="*/ 431068 w 6035106"/>
                <a:gd name="connsiteY172"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51377 w 6035106"/>
                <a:gd name="connsiteY113" fmla="*/ 789354 h 2352431"/>
                <a:gd name="connsiteX114" fmla="*/ 4620115 w 6035106"/>
                <a:gd name="connsiteY114" fmla="*/ 742462 h 2352431"/>
                <a:gd name="connsiteX115" fmla="*/ 4588854 w 6035106"/>
                <a:gd name="connsiteY115" fmla="*/ 695569 h 2352431"/>
                <a:gd name="connsiteX116" fmla="*/ 4565407 w 6035106"/>
                <a:gd name="connsiteY116" fmla="*/ 648677 h 2352431"/>
                <a:gd name="connsiteX117" fmla="*/ 4534146 w 6035106"/>
                <a:gd name="connsiteY117" fmla="*/ 601785 h 2352431"/>
                <a:gd name="connsiteX118" fmla="*/ 4495069 w 6035106"/>
                <a:gd name="connsiteY118" fmla="*/ 531446 h 2352431"/>
                <a:gd name="connsiteX119" fmla="*/ 4455992 w 6035106"/>
                <a:gd name="connsiteY119" fmla="*/ 461108 h 2352431"/>
                <a:gd name="connsiteX120" fmla="*/ 4424731 w 6035106"/>
                <a:gd name="connsiteY120" fmla="*/ 382954 h 2352431"/>
                <a:gd name="connsiteX121" fmla="*/ 4409100 w 6035106"/>
                <a:gd name="connsiteY121" fmla="*/ 328246 h 2352431"/>
                <a:gd name="connsiteX122" fmla="*/ 4393469 w 6035106"/>
                <a:gd name="connsiteY122" fmla="*/ 304800 h 2352431"/>
                <a:gd name="connsiteX123" fmla="*/ 4346577 w 6035106"/>
                <a:gd name="connsiteY123" fmla="*/ 234462 h 2352431"/>
                <a:gd name="connsiteX124" fmla="*/ 4315315 w 6035106"/>
                <a:gd name="connsiteY124" fmla="*/ 187569 h 2352431"/>
                <a:gd name="connsiteX125" fmla="*/ 4276238 w 6035106"/>
                <a:gd name="connsiteY125" fmla="*/ 140677 h 2352431"/>
                <a:gd name="connsiteX126" fmla="*/ 4198084 w 6035106"/>
                <a:gd name="connsiteY126" fmla="*/ 85969 h 2352431"/>
                <a:gd name="connsiteX127" fmla="*/ 4151192 w 6035106"/>
                <a:gd name="connsiteY127" fmla="*/ 62523 h 2352431"/>
                <a:gd name="connsiteX128" fmla="*/ 4088669 w 6035106"/>
                <a:gd name="connsiteY128" fmla="*/ 31262 h 2352431"/>
                <a:gd name="connsiteX129" fmla="*/ 3979254 w 6035106"/>
                <a:gd name="connsiteY129" fmla="*/ 0 h 2352431"/>
                <a:gd name="connsiteX130" fmla="*/ 3510331 w 6035106"/>
                <a:gd name="connsiteY130" fmla="*/ 7816 h 2352431"/>
                <a:gd name="connsiteX131" fmla="*/ 3463438 w 6035106"/>
                <a:gd name="connsiteY131" fmla="*/ 15631 h 2352431"/>
                <a:gd name="connsiteX132" fmla="*/ 3377469 w 6035106"/>
                <a:gd name="connsiteY132" fmla="*/ 23446 h 2352431"/>
                <a:gd name="connsiteX133" fmla="*/ 3322761 w 6035106"/>
                <a:gd name="connsiteY133" fmla="*/ 39077 h 2352431"/>
                <a:gd name="connsiteX134" fmla="*/ 3275869 w 6035106"/>
                <a:gd name="connsiteY134" fmla="*/ 54708 h 2352431"/>
                <a:gd name="connsiteX135" fmla="*/ 3252423 w 6035106"/>
                <a:gd name="connsiteY135" fmla="*/ 62523 h 2352431"/>
                <a:gd name="connsiteX136" fmla="*/ 3197715 w 6035106"/>
                <a:gd name="connsiteY136" fmla="*/ 85969 h 2352431"/>
                <a:gd name="connsiteX137" fmla="*/ 3127377 w 6035106"/>
                <a:gd name="connsiteY137" fmla="*/ 109416 h 2352431"/>
                <a:gd name="connsiteX138" fmla="*/ 3103931 w 6035106"/>
                <a:gd name="connsiteY138" fmla="*/ 117231 h 2352431"/>
                <a:gd name="connsiteX139" fmla="*/ 3072669 w 6035106"/>
                <a:gd name="connsiteY139" fmla="*/ 125046 h 2352431"/>
                <a:gd name="connsiteX140" fmla="*/ 3025777 w 6035106"/>
                <a:gd name="connsiteY140" fmla="*/ 140677 h 2352431"/>
                <a:gd name="connsiteX141" fmla="*/ 2947623 w 6035106"/>
                <a:gd name="connsiteY141" fmla="*/ 164123 h 2352431"/>
                <a:gd name="connsiteX142" fmla="*/ 2924177 w 6035106"/>
                <a:gd name="connsiteY142" fmla="*/ 171939 h 2352431"/>
                <a:gd name="connsiteX143" fmla="*/ 2900731 w 6035106"/>
                <a:gd name="connsiteY143" fmla="*/ 187569 h 2352431"/>
                <a:gd name="connsiteX144" fmla="*/ 2846023 w 6035106"/>
                <a:gd name="connsiteY144" fmla="*/ 203200 h 2352431"/>
                <a:gd name="connsiteX145" fmla="*/ 2822577 w 6035106"/>
                <a:gd name="connsiteY145" fmla="*/ 218831 h 2352431"/>
                <a:gd name="connsiteX146" fmla="*/ 2791315 w 6035106"/>
                <a:gd name="connsiteY146" fmla="*/ 226646 h 2352431"/>
                <a:gd name="connsiteX147" fmla="*/ 2767869 w 6035106"/>
                <a:gd name="connsiteY147" fmla="*/ 234462 h 2352431"/>
                <a:gd name="connsiteX148" fmla="*/ 2736607 w 6035106"/>
                <a:gd name="connsiteY148" fmla="*/ 242277 h 2352431"/>
                <a:gd name="connsiteX149" fmla="*/ 2681900 w 6035106"/>
                <a:gd name="connsiteY149" fmla="*/ 257908 h 2352431"/>
                <a:gd name="connsiteX150" fmla="*/ 2642823 w 6035106"/>
                <a:gd name="connsiteY150" fmla="*/ 265723 h 2352431"/>
                <a:gd name="connsiteX151" fmla="*/ 2619377 w 6035106"/>
                <a:gd name="connsiteY151" fmla="*/ 273539 h 2352431"/>
                <a:gd name="connsiteX152" fmla="*/ 2572484 w 6035106"/>
                <a:gd name="connsiteY152" fmla="*/ 281354 h 2352431"/>
                <a:gd name="connsiteX153" fmla="*/ 2549038 w 6035106"/>
                <a:gd name="connsiteY153" fmla="*/ 289169 h 2352431"/>
                <a:gd name="connsiteX154" fmla="*/ 2478700 w 6035106"/>
                <a:gd name="connsiteY154" fmla="*/ 304800 h 2352431"/>
                <a:gd name="connsiteX155" fmla="*/ 2416177 w 6035106"/>
                <a:gd name="connsiteY155" fmla="*/ 328246 h 2352431"/>
                <a:gd name="connsiteX156" fmla="*/ 2392731 w 6035106"/>
                <a:gd name="connsiteY156" fmla="*/ 343877 h 2352431"/>
                <a:gd name="connsiteX157" fmla="*/ 2338023 w 6035106"/>
                <a:gd name="connsiteY157" fmla="*/ 351692 h 2352431"/>
                <a:gd name="connsiteX158" fmla="*/ 2275500 w 6035106"/>
                <a:gd name="connsiteY158" fmla="*/ 367323 h 2352431"/>
                <a:gd name="connsiteX159" fmla="*/ 2166084 w 6035106"/>
                <a:gd name="connsiteY159" fmla="*/ 382954 h 2352431"/>
                <a:gd name="connsiteX160" fmla="*/ 2111377 w 6035106"/>
                <a:gd name="connsiteY160" fmla="*/ 398585 h 2352431"/>
                <a:gd name="connsiteX161" fmla="*/ 2001961 w 6035106"/>
                <a:gd name="connsiteY161" fmla="*/ 429846 h 2352431"/>
                <a:gd name="connsiteX162" fmla="*/ 1955069 w 6035106"/>
                <a:gd name="connsiteY162" fmla="*/ 445477 h 2352431"/>
                <a:gd name="connsiteX163" fmla="*/ 1923807 w 6035106"/>
                <a:gd name="connsiteY163" fmla="*/ 453292 h 2352431"/>
                <a:gd name="connsiteX164" fmla="*/ 1900361 w 6035106"/>
                <a:gd name="connsiteY164" fmla="*/ 461108 h 2352431"/>
                <a:gd name="connsiteX165" fmla="*/ 1830023 w 6035106"/>
                <a:gd name="connsiteY165" fmla="*/ 468923 h 2352431"/>
                <a:gd name="connsiteX166" fmla="*/ 1736238 w 6035106"/>
                <a:gd name="connsiteY166" fmla="*/ 484554 h 2352431"/>
                <a:gd name="connsiteX167" fmla="*/ 1478331 w 6035106"/>
                <a:gd name="connsiteY167" fmla="*/ 508000 h 2352431"/>
                <a:gd name="connsiteX168" fmla="*/ 1400177 w 6035106"/>
                <a:gd name="connsiteY168" fmla="*/ 523631 h 2352431"/>
                <a:gd name="connsiteX169" fmla="*/ 1368915 w 6035106"/>
                <a:gd name="connsiteY169" fmla="*/ 531446 h 2352431"/>
                <a:gd name="connsiteX170" fmla="*/ 1142268 w 6035106"/>
                <a:gd name="connsiteY170" fmla="*/ 586154 h 2352431"/>
                <a:gd name="connsiteX171" fmla="*/ 431068 w 6035106"/>
                <a:gd name="connsiteY171"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88854 w 6035106"/>
                <a:gd name="connsiteY114" fmla="*/ 695569 h 2352431"/>
                <a:gd name="connsiteX115" fmla="*/ 4565407 w 6035106"/>
                <a:gd name="connsiteY115" fmla="*/ 648677 h 2352431"/>
                <a:gd name="connsiteX116" fmla="*/ 4534146 w 6035106"/>
                <a:gd name="connsiteY116" fmla="*/ 601785 h 2352431"/>
                <a:gd name="connsiteX117" fmla="*/ 4495069 w 6035106"/>
                <a:gd name="connsiteY117" fmla="*/ 531446 h 2352431"/>
                <a:gd name="connsiteX118" fmla="*/ 4455992 w 6035106"/>
                <a:gd name="connsiteY118" fmla="*/ 461108 h 2352431"/>
                <a:gd name="connsiteX119" fmla="*/ 4424731 w 6035106"/>
                <a:gd name="connsiteY119" fmla="*/ 382954 h 2352431"/>
                <a:gd name="connsiteX120" fmla="*/ 4409100 w 6035106"/>
                <a:gd name="connsiteY120" fmla="*/ 328246 h 2352431"/>
                <a:gd name="connsiteX121" fmla="*/ 4393469 w 6035106"/>
                <a:gd name="connsiteY121" fmla="*/ 304800 h 2352431"/>
                <a:gd name="connsiteX122" fmla="*/ 4346577 w 6035106"/>
                <a:gd name="connsiteY122" fmla="*/ 234462 h 2352431"/>
                <a:gd name="connsiteX123" fmla="*/ 4315315 w 6035106"/>
                <a:gd name="connsiteY123" fmla="*/ 187569 h 2352431"/>
                <a:gd name="connsiteX124" fmla="*/ 4276238 w 6035106"/>
                <a:gd name="connsiteY124" fmla="*/ 140677 h 2352431"/>
                <a:gd name="connsiteX125" fmla="*/ 4198084 w 6035106"/>
                <a:gd name="connsiteY125" fmla="*/ 85969 h 2352431"/>
                <a:gd name="connsiteX126" fmla="*/ 4151192 w 6035106"/>
                <a:gd name="connsiteY126" fmla="*/ 62523 h 2352431"/>
                <a:gd name="connsiteX127" fmla="*/ 4088669 w 6035106"/>
                <a:gd name="connsiteY127" fmla="*/ 31262 h 2352431"/>
                <a:gd name="connsiteX128" fmla="*/ 3979254 w 6035106"/>
                <a:gd name="connsiteY128" fmla="*/ 0 h 2352431"/>
                <a:gd name="connsiteX129" fmla="*/ 3510331 w 6035106"/>
                <a:gd name="connsiteY129" fmla="*/ 7816 h 2352431"/>
                <a:gd name="connsiteX130" fmla="*/ 3463438 w 6035106"/>
                <a:gd name="connsiteY130" fmla="*/ 15631 h 2352431"/>
                <a:gd name="connsiteX131" fmla="*/ 3377469 w 6035106"/>
                <a:gd name="connsiteY131" fmla="*/ 23446 h 2352431"/>
                <a:gd name="connsiteX132" fmla="*/ 3322761 w 6035106"/>
                <a:gd name="connsiteY132" fmla="*/ 39077 h 2352431"/>
                <a:gd name="connsiteX133" fmla="*/ 3275869 w 6035106"/>
                <a:gd name="connsiteY133" fmla="*/ 54708 h 2352431"/>
                <a:gd name="connsiteX134" fmla="*/ 3252423 w 6035106"/>
                <a:gd name="connsiteY134" fmla="*/ 62523 h 2352431"/>
                <a:gd name="connsiteX135" fmla="*/ 3197715 w 6035106"/>
                <a:gd name="connsiteY135" fmla="*/ 85969 h 2352431"/>
                <a:gd name="connsiteX136" fmla="*/ 3127377 w 6035106"/>
                <a:gd name="connsiteY136" fmla="*/ 109416 h 2352431"/>
                <a:gd name="connsiteX137" fmla="*/ 3103931 w 6035106"/>
                <a:gd name="connsiteY137" fmla="*/ 117231 h 2352431"/>
                <a:gd name="connsiteX138" fmla="*/ 3072669 w 6035106"/>
                <a:gd name="connsiteY138" fmla="*/ 125046 h 2352431"/>
                <a:gd name="connsiteX139" fmla="*/ 3025777 w 6035106"/>
                <a:gd name="connsiteY139" fmla="*/ 140677 h 2352431"/>
                <a:gd name="connsiteX140" fmla="*/ 2947623 w 6035106"/>
                <a:gd name="connsiteY140" fmla="*/ 164123 h 2352431"/>
                <a:gd name="connsiteX141" fmla="*/ 2924177 w 6035106"/>
                <a:gd name="connsiteY141" fmla="*/ 171939 h 2352431"/>
                <a:gd name="connsiteX142" fmla="*/ 2900731 w 6035106"/>
                <a:gd name="connsiteY142" fmla="*/ 187569 h 2352431"/>
                <a:gd name="connsiteX143" fmla="*/ 2846023 w 6035106"/>
                <a:gd name="connsiteY143" fmla="*/ 203200 h 2352431"/>
                <a:gd name="connsiteX144" fmla="*/ 2822577 w 6035106"/>
                <a:gd name="connsiteY144" fmla="*/ 218831 h 2352431"/>
                <a:gd name="connsiteX145" fmla="*/ 2791315 w 6035106"/>
                <a:gd name="connsiteY145" fmla="*/ 226646 h 2352431"/>
                <a:gd name="connsiteX146" fmla="*/ 2767869 w 6035106"/>
                <a:gd name="connsiteY146" fmla="*/ 234462 h 2352431"/>
                <a:gd name="connsiteX147" fmla="*/ 2736607 w 6035106"/>
                <a:gd name="connsiteY147" fmla="*/ 242277 h 2352431"/>
                <a:gd name="connsiteX148" fmla="*/ 2681900 w 6035106"/>
                <a:gd name="connsiteY148" fmla="*/ 257908 h 2352431"/>
                <a:gd name="connsiteX149" fmla="*/ 2642823 w 6035106"/>
                <a:gd name="connsiteY149" fmla="*/ 265723 h 2352431"/>
                <a:gd name="connsiteX150" fmla="*/ 2619377 w 6035106"/>
                <a:gd name="connsiteY150" fmla="*/ 273539 h 2352431"/>
                <a:gd name="connsiteX151" fmla="*/ 2572484 w 6035106"/>
                <a:gd name="connsiteY151" fmla="*/ 281354 h 2352431"/>
                <a:gd name="connsiteX152" fmla="*/ 2549038 w 6035106"/>
                <a:gd name="connsiteY152" fmla="*/ 289169 h 2352431"/>
                <a:gd name="connsiteX153" fmla="*/ 2478700 w 6035106"/>
                <a:gd name="connsiteY153" fmla="*/ 304800 h 2352431"/>
                <a:gd name="connsiteX154" fmla="*/ 2416177 w 6035106"/>
                <a:gd name="connsiteY154" fmla="*/ 328246 h 2352431"/>
                <a:gd name="connsiteX155" fmla="*/ 2392731 w 6035106"/>
                <a:gd name="connsiteY155" fmla="*/ 343877 h 2352431"/>
                <a:gd name="connsiteX156" fmla="*/ 2338023 w 6035106"/>
                <a:gd name="connsiteY156" fmla="*/ 351692 h 2352431"/>
                <a:gd name="connsiteX157" fmla="*/ 2275500 w 6035106"/>
                <a:gd name="connsiteY157" fmla="*/ 367323 h 2352431"/>
                <a:gd name="connsiteX158" fmla="*/ 2166084 w 6035106"/>
                <a:gd name="connsiteY158" fmla="*/ 382954 h 2352431"/>
                <a:gd name="connsiteX159" fmla="*/ 2111377 w 6035106"/>
                <a:gd name="connsiteY159" fmla="*/ 398585 h 2352431"/>
                <a:gd name="connsiteX160" fmla="*/ 2001961 w 6035106"/>
                <a:gd name="connsiteY160" fmla="*/ 429846 h 2352431"/>
                <a:gd name="connsiteX161" fmla="*/ 1955069 w 6035106"/>
                <a:gd name="connsiteY161" fmla="*/ 445477 h 2352431"/>
                <a:gd name="connsiteX162" fmla="*/ 1923807 w 6035106"/>
                <a:gd name="connsiteY162" fmla="*/ 453292 h 2352431"/>
                <a:gd name="connsiteX163" fmla="*/ 1900361 w 6035106"/>
                <a:gd name="connsiteY163" fmla="*/ 461108 h 2352431"/>
                <a:gd name="connsiteX164" fmla="*/ 1830023 w 6035106"/>
                <a:gd name="connsiteY164" fmla="*/ 468923 h 2352431"/>
                <a:gd name="connsiteX165" fmla="*/ 1736238 w 6035106"/>
                <a:gd name="connsiteY165" fmla="*/ 484554 h 2352431"/>
                <a:gd name="connsiteX166" fmla="*/ 1478331 w 6035106"/>
                <a:gd name="connsiteY166" fmla="*/ 508000 h 2352431"/>
                <a:gd name="connsiteX167" fmla="*/ 1400177 w 6035106"/>
                <a:gd name="connsiteY167" fmla="*/ 523631 h 2352431"/>
                <a:gd name="connsiteX168" fmla="*/ 1368915 w 6035106"/>
                <a:gd name="connsiteY168" fmla="*/ 531446 h 2352431"/>
                <a:gd name="connsiteX169" fmla="*/ 1142268 w 6035106"/>
                <a:gd name="connsiteY169" fmla="*/ 586154 h 2352431"/>
                <a:gd name="connsiteX170" fmla="*/ 431068 w 6035106"/>
                <a:gd name="connsiteY170"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409100 w 6035106"/>
                <a:gd name="connsiteY119" fmla="*/ 328246 h 2352431"/>
                <a:gd name="connsiteX120" fmla="*/ 4393469 w 6035106"/>
                <a:gd name="connsiteY120" fmla="*/ 304800 h 2352431"/>
                <a:gd name="connsiteX121" fmla="*/ 4346577 w 6035106"/>
                <a:gd name="connsiteY121" fmla="*/ 234462 h 2352431"/>
                <a:gd name="connsiteX122" fmla="*/ 4315315 w 6035106"/>
                <a:gd name="connsiteY122" fmla="*/ 187569 h 2352431"/>
                <a:gd name="connsiteX123" fmla="*/ 4276238 w 6035106"/>
                <a:gd name="connsiteY123" fmla="*/ 140677 h 2352431"/>
                <a:gd name="connsiteX124" fmla="*/ 4198084 w 6035106"/>
                <a:gd name="connsiteY124" fmla="*/ 85969 h 2352431"/>
                <a:gd name="connsiteX125" fmla="*/ 4151192 w 6035106"/>
                <a:gd name="connsiteY125" fmla="*/ 62523 h 2352431"/>
                <a:gd name="connsiteX126" fmla="*/ 4088669 w 6035106"/>
                <a:gd name="connsiteY126" fmla="*/ 31262 h 2352431"/>
                <a:gd name="connsiteX127" fmla="*/ 3979254 w 6035106"/>
                <a:gd name="connsiteY127" fmla="*/ 0 h 2352431"/>
                <a:gd name="connsiteX128" fmla="*/ 3510331 w 6035106"/>
                <a:gd name="connsiteY128" fmla="*/ 7816 h 2352431"/>
                <a:gd name="connsiteX129" fmla="*/ 3463438 w 6035106"/>
                <a:gd name="connsiteY129" fmla="*/ 15631 h 2352431"/>
                <a:gd name="connsiteX130" fmla="*/ 3377469 w 6035106"/>
                <a:gd name="connsiteY130" fmla="*/ 23446 h 2352431"/>
                <a:gd name="connsiteX131" fmla="*/ 3322761 w 6035106"/>
                <a:gd name="connsiteY131" fmla="*/ 39077 h 2352431"/>
                <a:gd name="connsiteX132" fmla="*/ 3275869 w 6035106"/>
                <a:gd name="connsiteY132" fmla="*/ 54708 h 2352431"/>
                <a:gd name="connsiteX133" fmla="*/ 3252423 w 6035106"/>
                <a:gd name="connsiteY133" fmla="*/ 62523 h 2352431"/>
                <a:gd name="connsiteX134" fmla="*/ 3197715 w 6035106"/>
                <a:gd name="connsiteY134" fmla="*/ 85969 h 2352431"/>
                <a:gd name="connsiteX135" fmla="*/ 3127377 w 6035106"/>
                <a:gd name="connsiteY135" fmla="*/ 109416 h 2352431"/>
                <a:gd name="connsiteX136" fmla="*/ 3103931 w 6035106"/>
                <a:gd name="connsiteY136" fmla="*/ 117231 h 2352431"/>
                <a:gd name="connsiteX137" fmla="*/ 3072669 w 6035106"/>
                <a:gd name="connsiteY137" fmla="*/ 125046 h 2352431"/>
                <a:gd name="connsiteX138" fmla="*/ 3025777 w 6035106"/>
                <a:gd name="connsiteY138" fmla="*/ 140677 h 2352431"/>
                <a:gd name="connsiteX139" fmla="*/ 2947623 w 6035106"/>
                <a:gd name="connsiteY139" fmla="*/ 164123 h 2352431"/>
                <a:gd name="connsiteX140" fmla="*/ 2924177 w 6035106"/>
                <a:gd name="connsiteY140" fmla="*/ 171939 h 2352431"/>
                <a:gd name="connsiteX141" fmla="*/ 2900731 w 6035106"/>
                <a:gd name="connsiteY141" fmla="*/ 187569 h 2352431"/>
                <a:gd name="connsiteX142" fmla="*/ 2846023 w 6035106"/>
                <a:gd name="connsiteY142" fmla="*/ 203200 h 2352431"/>
                <a:gd name="connsiteX143" fmla="*/ 2822577 w 6035106"/>
                <a:gd name="connsiteY143" fmla="*/ 218831 h 2352431"/>
                <a:gd name="connsiteX144" fmla="*/ 2791315 w 6035106"/>
                <a:gd name="connsiteY144" fmla="*/ 226646 h 2352431"/>
                <a:gd name="connsiteX145" fmla="*/ 2767869 w 6035106"/>
                <a:gd name="connsiteY145" fmla="*/ 234462 h 2352431"/>
                <a:gd name="connsiteX146" fmla="*/ 2736607 w 6035106"/>
                <a:gd name="connsiteY146" fmla="*/ 242277 h 2352431"/>
                <a:gd name="connsiteX147" fmla="*/ 2681900 w 6035106"/>
                <a:gd name="connsiteY147" fmla="*/ 257908 h 2352431"/>
                <a:gd name="connsiteX148" fmla="*/ 2642823 w 6035106"/>
                <a:gd name="connsiteY148" fmla="*/ 265723 h 2352431"/>
                <a:gd name="connsiteX149" fmla="*/ 2619377 w 6035106"/>
                <a:gd name="connsiteY149" fmla="*/ 273539 h 2352431"/>
                <a:gd name="connsiteX150" fmla="*/ 2572484 w 6035106"/>
                <a:gd name="connsiteY150" fmla="*/ 281354 h 2352431"/>
                <a:gd name="connsiteX151" fmla="*/ 2549038 w 6035106"/>
                <a:gd name="connsiteY151" fmla="*/ 289169 h 2352431"/>
                <a:gd name="connsiteX152" fmla="*/ 2478700 w 6035106"/>
                <a:gd name="connsiteY152" fmla="*/ 304800 h 2352431"/>
                <a:gd name="connsiteX153" fmla="*/ 2416177 w 6035106"/>
                <a:gd name="connsiteY153" fmla="*/ 328246 h 2352431"/>
                <a:gd name="connsiteX154" fmla="*/ 2392731 w 6035106"/>
                <a:gd name="connsiteY154" fmla="*/ 343877 h 2352431"/>
                <a:gd name="connsiteX155" fmla="*/ 2338023 w 6035106"/>
                <a:gd name="connsiteY155" fmla="*/ 351692 h 2352431"/>
                <a:gd name="connsiteX156" fmla="*/ 2275500 w 6035106"/>
                <a:gd name="connsiteY156" fmla="*/ 367323 h 2352431"/>
                <a:gd name="connsiteX157" fmla="*/ 2166084 w 6035106"/>
                <a:gd name="connsiteY157" fmla="*/ 382954 h 2352431"/>
                <a:gd name="connsiteX158" fmla="*/ 2111377 w 6035106"/>
                <a:gd name="connsiteY158" fmla="*/ 398585 h 2352431"/>
                <a:gd name="connsiteX159" fmla="*/ 2001961 w 6035106"/>
                <a:gd name="connsiteY159" fmla="*/ 429846 h 2352431"/>
                <a:gd name="connsiteX160" fmla="*/ 1955069 w 6035106"/>
                <a:gd name="connsiteY160" fmla="*/ 445477 h 2352431"/>
                <a:gd name="connsiteX161" fmla="*/ 1923807 w 6035106"/>
                <a:gd name="connsiteY161" fmla="*/ 453292 h 2352431"/>
                <a:gd name="connsiteX162" fmla="*/ 1900361 w 6035106"/>
                <a:gd name="connsiteY162" fmla="*/ 461108 h 2352431"/>
                <a:gd name="connsiteX163" fmla="*/ 1830023 w 6035106"/>
                <a:gd name="connsiteY163" fmla="*/ 468923 h 2352431"/>
                <a:gd name="connsiteX164" fmla="*/ 1736238 w 6035106"/>
                <a:gd name="connsiteY164" fmla="*/ 484554 h 2352431"/>
                <a:gd name="connsiteX165" fmla="*/ 1478331 w 6035106"/>
                <a:gd name="connsiteY165" fmla="*/ 508000 h 2352431"/>
                <a:gd name="connsiteX166" fmla="*/ 1400177 w 6035106"/>
                <a:gd name="connsiteY166" fmla="*/ 523631 h 2352431"/>
                <a:gd name="connsiteX167" fmla="*/ 1368915 w 6035106"/>
                <a:gd name="connsiteY167" fmla="*/ 531446 h 2352431"/>
                <a:gd name="connsiteX168" fmla="*/ 1142268 w 6035106"/>
                <a:gd name="connsiteY168" fmla="*/ 586154 h 2352431"/>
                <a:gd name="connsiteX169" fmla="*/ 431068 w 6035106"/>
                <a:gd name="connsiteY169"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393469 w 6035106"/>
                <a:gd name="connsiteY119" fmla="*/ 304800 h 2352431"/>
                <a:gd name="connsiteX120" fmla="*/ 4346577 w 6035106"/>
                <a:gd name="connsiteY120" fmla="*/ 234462 h 2352431"/>
                <a:gd name="connsiteX121" fmla="*/ 4315315 w 6035106"/>
                <a:gd name="connsiteY121" fmla="*/ 187569 h 2352431"/>
                <a:gd name="connsiteX122" fmla="*/ 4276238 w 6035106"/>
                <a:gd name="connsiteY122" fmla="*/ 140677 h 2352431"/>
                <a:gd name="connsiteX123" fmla="*/ 4198084 w 6035106"/>
                <a:gd name="connsiteY123" fmla="*/ 85969 h 2352431"/>
                <a:gd name="connsiteX124" fmla="*/ 4151192 w 6035106"/>
                <a:gd name="connsiteY124" fmla="*/ 62523 h 2352431"/>
                <a:gd name="connsiteX125" fmla="*/ 4088669 w 6035106"/>
                <a:gd name="connsiteY125" fmla="*/ 31262 h 2352431"/>
                <a:gd name="connsiteX126" fmla="*/ 3979254 w 6035106"/>
                <a:gd name="connsiteY126" fmla="*/ 0 h 2352431"/>
                <a:gd name="connsiteX127" fmla="*/ 3510331 w 6035106"/>
                <a:gd name="connsiteY127" fmla="*/ 7816 h 2352431"/>
                <a:gd name="connsiteX128" fmla="*/ 3463438 w 6035106"/>
                <a:gd name="connsiteY128" fmla="*/ 15631 h 2352431"/>
                <a:gd name="connsiteX129" fmla="*/ 3377469 w 6035106"/>
                <a:gd name="connsiteY129" fmla="*/ 23446 h 2352431"/>
                <a:gd name="connsiteX130" fmla="*/ 3322761 w 6035106"/>
                <a:gd name="connsiteY130" fmla="*/ 39077 h 2352431"/>
                <a:gd name="connsiteX131" fmla="*/ 3275869 w 6035106"/>
                <a:gd name="connsiteY131" fmla="*/ 54708 h 2352431"/>
                <a:gd name="connsiteX132" fmla="*/ 3252423 w 6035106"/>
                <a:gd name="connsiteY132" fmla="*/ 62523 h 2352431"/>
                <a:gd name="connsiteX133" fmla="*/ 3197715 w 6035106"/>
                <a:gd name="connsiteY133" fmla="*/ 85969 h 2352431"/>
                <a:gd name="connsiteX134" fmla="*/ 3127377 w 6035106"/>
                <a:gd name="connsiteY134" fmla="*/ 109416 h 2352431"/>
                <a:gd name="connsiteX135" fmla="*/ 3103931 w 6035106"/>
                <a:gd name="connsiteY135" fmla="*/ 117231 h 2352431"/>
                <a:gd name="connsiteX136" fmla="*/ 3072669 w 6035106"/>
                <a:gd name="connsiteY136" fmla="*/ 125046 h 2352431"/>
                <a:gd name="connsiteX137" fmla="*/ 3025777 w 6035106"/>
                <a:gd name="connsiteY137" fmla="*/ 140677 h 2352431"/>
                <a:gd name="connsiteX138" fmla="*/ 2947623 w 6035106"/>
                <a:gd name="connsiteY138" fmla="*/ 164123 h 2352431"/>
                <a:gd name="connsiteX139" fmla="*/ 2924177 w 6035106"/>
                <a:gd name="connsiteY139" fmla="*/ 171939 h 2352431"/>
                <a:gd name="connsiteX140" fmla="*/ 2900731 w 6035106"/>
                <a:gd name="connsiteY140" fmla="*/ 187569 h 2352431"/>
                <a:gd name="connsiteX141" fmla="*/ 2846023 w 6035106"/>
                <a:gd name="connsiteY141" fmla="*/ 203200 h 2352431"/>
                <a:gd name="connsiteX142" fmla="*/ 2822577 w 6035106"/>
                <a:gd name="connsiteY142" fmla="*/ 218831 h 2352431"/>
                <a:gd name="connsiteX143" fmla="*/ 2791315 w 6035106"/>
                <a:gd name="connsiteY143" fmla="*/ 226646 h 2352431"/>
                <a:gd name="connsiteX144" fmla="*/ 2767869 w 6035106"/>
                <a:gd name="connsiteY144" fmla="*/ 234462 h 2352431"/>
                <a:gd name="connsiteX145" fmla="*/ 2736607 w 6035106"/>
                <a:gd name="connsiteY145" fmla="*/ 242277 h 2352431"/>
                <a:gd name="connsiteX146" fmla="*/ 2681900 w 6035106"/>
                <a:gd name="connsiteY146" fmla="*/ 257908 h 2352431"/>
                <a:gd name="connsiteX147" fmla="*/ 2642823 w 6035106"/>
                <a:gd name="connsiteY147" fmla="*/ 265723 h 2352431"/>
                <a:gd name="connsiteX148" fmla="*/ 2619377 w 6035106"/>
                <a:gd name="connsiteY148" fmla="*/ 273539 h 2352431"/>
                <a:gd name="connsiteX149" fmla="*/ 2572484 w 6035106"/>
                <a:gd name="connsiteY149" fmla="*/ 281354 h 2352431"/>
                <a:gd name="connsiteX150" fmla="*/ 2549038 w 6035106"/>
                <a:gd name="connsiteY150" fmla="*/ 289169 h 2352431"/>
                <a:gd name="connsiteX151" fmla="*/ 2478700 w 6035106"/>
                <a:gd name="connsiteY151" fmla="*/ 304800 h 2352431"/>
                <a:gd name="connsiteX152" fmla="*/ 2416177 w 6035106"/>
                <a:gd name="connsiteY152" fmla="*/ 328246 h 2352431"/>
                <a:gd name="connsiteX153" fmla="*/ 2392731 w 6035106"/>
                <a:gd name="connsiteY153" fmla="*/ 343877 h 2352431"/>
                <a:gd name="connsiteX154" fmla="*/ 2338023 w 6035106"/>
                <a:gd name="connsiteY154" fmla="*/ 351692 h 2352431"/>
                <a:gd name="connsiteX155" fmla="*/ 2275500 w 6035106"/>
                <a:gd name="connsiteY155" fmla="*/ 367323 h 2352431"/>
                <a:gd name="connsiteX156" fmla="*/ 2166084 w 6035106"/>
                <a:gd name="connsiteY156" fmla="*/ 382954 h 2352431"/>
                <a:gd name="connsiteX157" fmla="*/ 2111377 w 6035106"/>
                <a:gd name="connsiteY157" fmla="*/ 398585 h 2352431"/>
                <a:gd name="connsiteX158" fmla="*/ 2001961 w 6035106"/>
                <a:gd name="connsiteY158" fmla="*/ 429846 h 2352431"/>
                <a:gd name="connsiteX159" fmla="*/ 1955069 w 6035106"/>
                <a:gd name="connsiteY159" fmla="*/ 445477 h 2352431"/>
                <a:gd name="connsiteX160" fmla="*/ 1923807 w 6035106"/>
                <a:gd name="connsiteY160" fmla="*/ 453292 h 2352431"/>
                <a:gd name="connsiteX161" fmla="*/ 1900361 w 6035106"/>
                <a:gd name="connsiteY161" fmla="*/ 461108 h 2352431"/>
                <a:gd name="connsiteX162" fmla="*/ 1830023 w 6035106"/>
                <a:gd name="connsiteY162" fmla="*/ 468923 h 2352431"/>
                <a:gd name="connsiteX163" fmla="*/ 1736238 w 6035106"/>
                <a:gd name="connsiteY163" fmla="*/ 484554 h 2352431"/>
                <a:gd name="connsiteX164" fmla="*/ 1478331 w 6035106"/>
                <a:gd name="connsiteY164" fmla="*/ 508000 h 2352431"/>
                <a:gd name="connsiteX165" fmla="*/ 1400177 w 6035106"/>
                <a:gd name="connsiteY165" fmla="*/ 523631 h 2352431"/>
                <a:gd name="connsiteX166" fmla="*/ 1368915 w 6035106"/>
                <a:gd name="connsiteY166" fmla="*/ 531446 h 2352431"/>
                <a:gd name="connsiteX167" fmla="*/ 1142268 w 6035106"/>
                <a:gd name="connsiteY167" fmla="*/ 586154 h 2352431"/>
                <a:gd name="connsiteX168" fmla="*/ 431068 w 6035106"/>
                <a:gd name="connsiteY168"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393469 w 6035106"/>
                <a:gd name="connsiteY119" fmla="*/ 304800 h 2352431"/>
                <a:gd name="connsiteX120" fmla="*/ 4346577 w 6035106"/>
                <a:gd name="connsiteY120" fmla="*/ 234462 h 2352431"/>
                <a:gd name="connsiteX121" fmla="*/ 4276238 w 6035106"/>
                <a:gd name="connsiteY121" fmla="*/ 140677 h 2352431"/>
                <a:gd name="connsiteX122" fmla="*/ 4198084 w 6035106"/>
                <a:gd name="connsiteY122" fmla="*/ 85969 h 2352431"/>
                <a:gd name="connsiteX123" fmla="*/ 4151192 w 6035106"/>
                <a:gd name="connsiteY123" fmla="*/ 62523 h 2352431"/>
                <a:gd name="connsiteX124" fmla="*/ 4088669 w 6035106"/>
                <a:gd name="connsiteY124" fmla="*/ 31262 h 2352431"/>
                <a:gd name="connsiteX125" fmla="*/ 3979254 w 6035106"/>
                <a:gd name="connsiteY125" fmla="*/ 0 h 2352431"/>
                <a:gd name="connsiteX126" fmla="*/ 3510331 w 6035106"/>
                <a:gd name="connsiteY126" fmla="*/ 7816 h 2352431"/>
                <a:gd name="connsiteX127" fmla="*/ 3463438 w 6035106"/>
                <a:gd name="connsiteY127" fmla="*/ 15631 h 2352431"/>
                <a:gd name="connsiteX128" fmla="*/ 3377469 w 6035106"/>
                <a:gd name="connsiteY128" fmla="*/ 23446 h 2352431"/>
                <a:gd name="connsiteX129" fmla="*/ 3322761 w 6035106"/>
                <a:gd name="connsiteY129" fmla="*/ 39077 h 2352431"/>
                <a:gd name="connsiteX130" fmla="*/ 3275869 w 6035106"/>
                <a:gd name="connsiteY130" fmla="*/ 54708 h 2352431"/>
                <a:gd name="connsiteX131" fmla="*/ 3252423 w 6035106"/>
                <a:gd name="connsiteY131" fmla="*/ 62523 h 2352431"/>
                <a:gd name="connsiteX132" fmla="*/ 3197715 w 6035106"/>
                <a:gd name="connsiteY132" fmla="*/ 85969 h 2352431"/>
                <a:gd name="connsiteX133" fmla="*/ 3127377 w 6035106"/>
                <a:gd name="connsiteY133" fmla="*/ 109416 h 2352431"/>
                <a:gd name="connsiteX134" fmla="*/ 3103931 w 6035106"/>
                <a:gd name="connsiteY134" fmla="*/ 117231 h 2352431"/>
                <a:gd name="connsiteX135" fmla="*/ 3072669 w 6035106"/>
                <a:gd name="connsiteY135" fmla="*/ 125046 h 2352431"/>
                <a:gd name="connsiteX136" fmla="*/ 3025777 w 6035106"/>
                <a:gd name="connsiteY136" fmla="*/ 140677 h 2352431"/>
                <a:gd name="connsiteX137" fmla="*/ 2947623 w 6035106"/>
                <a:gd name="connsiteY137" fmla="*/ 164123 h 2352431"/>
                <a:gd name="connsiteX138" fmla="*/ 2924177 w 6035106"/>
                <a:gd name="connsiteY138" fmla="*/ 171939 h 2352431"/>
                <a:gd name="connsiteX139" fmla="*/ 2900731 w 6035106"/>
                <a:gd name="connsiteY139" fmla="*/ 187569 h 2352431"/>
                <a:gd name="connsiteX140" fmla="*/ 2846023 w 6035106"/>
                <a:gd name="connsiteY140" fmla="*/ 203200 h 2352431"/>
                <a:gd name="connsiteX141" fmla="*/ 2822577 w 6035106"/>
                <a:gd name="connsiteY141" fmla="*/ 218831 h 2352431"/>
                <a:gd name="connsiteX142" fmla="*/ 2791315 w 6035106"/>
                <a:gd name="connsiteY142" fmla="*/ 226646 h 2352431"/>
                <a:gd name="connsiteX143" fmla="*/ 2767869 w 6035106"/>
                <a:gd name="connsiteY143" fmla="*/ 234462 h 2352431"/>
                <a:gd name="connsiteX144" fmla="*/ 2736607 w 6035106"/>
                <a:gd name="connsiteY144" fmla="*/ 242277 h 2352431"/>
                <a:gd name="connsiteX145" fmla="*/ 2681900 w 6035106"/>
                <a:gd name="connsiteY145" fmla="*/ 257908 h 2352431"/>
                <a:gd name="connsiteX146" fmla="*/ 2642823 w 6035106"/>
                <a:gd name="connsiteY146" fmla="*/ 265723 h 2352431"/>
                <a:gd name="connsiteX147" fmla="*/ 2619377 w 6035106"/>
                <a:gd name="connsiteY147" fmla="*/ 273539 h 2352431"/>
                <a:gd name="connsiteX148" fmla="*/ 2572484 w 6035106"/>
                <a:gd name="connsiteY148" fmla="*/ 281354 h 2352431"/>
                <a:gd name="connsiteX149" fmla="*/ 2549038 w 6035106"/>
                <a:gd name="connsiteY149" fmla="*/ 289169 h 2352431"/>
                <a:gd name="connsiteX150" fmla="*/ 2478700 w 6035106"/>
                <a:gd name="connsiteY150" fmla="*/ 304800 h 2352431"/>
                <a:gd name="connsiteX151" fmla="*/ 2416177 w 6035106"/>
                <a:gd name="connsiteY151" fmla="*/ 328246 h 2352431"/>
                <a:gd name="connsiteX152" fmla="*/ 2392731 w 6035106"/>
                <a:gd name="connsiteY152" fmla="*/ 343877 h 2352431"/>
                <a:gd name="connsiteX153" fmla="*/ 2338023 w 6035106"/>
                <a:gd name="connsiteY153" fmla="*/ 351692 h 2352431"/>
                <a:gd name="connsiteX154" fmla="*/ 2275500 w 6035106"/>
                <a:gd name="connsiteY154" fmla="*/ 367323 h 2352431"/>
                <a:gd name="connsiteX155" fmla="*/ 2166084 w 6035106"/>
                <a:gd name="connsiteY155" fmla="*/ 382954 h 2352431"/>
                <a:gd name="connsiteX156" fmla="*/ 2111377 w 6035106"/>
                <a:gd name="connsiteY156" fmla="*/ 398585 h 2352431"/>
                <a:gd name="connsiteX157" fmla="*/ 2001961 w 6035106"/>
                <a:gd name="connsiteY157" fmla="*/ 429846 h 2352431"/>
                <a:gd name="connsiteX158" fmla="*/ 1955069 w 6035106"/>
                <a:gd name="connsiteY158" fmla="*/ 445477 h 2352431"/>
                <a:gd name="connsiteX159" fmla="*/ 1923807 w 6035106"/>
                <a:gd name="connsiteY159" fmla="*/ 453292 h 2352431"/>
                <a:gd name="connsiteX160" fmla="*/ 1900361 w 6035106"/>
                <a:gd name="connsiteY160" fmla="*/ 461108 h 2352431"/>
                <a:gd name="connsiteX161" fmla="*/ 1830023 w 6035106"/>
                <a:gd name="connsiteY161" fmla="*/ 468923 h 2352431"/>
                <a:gd name="connsiteX162" fmla="*/ 1736238 w 6035106"/>
                <a:gd name="connsiteY162" fmla="*/ 484554 h 2352431"/>
                <a:gd name="connsiteX163" fmla="*/ 1478331 w 6035106"/>
                <a:gd name="connsiteY163" fmla="*/ 508000 h 2352431"/>
                <a:gd name="connsiteX164" fmla="*/ 1400177 w 6035106"/>
                <a:gd name="connsiteY164" fmla="*/ 523631 h 2352431"/>
                <a:gd name="connsiteX165" fmla="*/ 1368915 w 6035106"/>
                <a:gd name="connsiteY165" fmla="*/ 531446 h 2352431"/>
                <a:gd name="connsiteX166" fmla="*/ 1142268 w 6035106"/>
                <a:gd name="connsiteY166" fmla="*/ 586154 h 2352431"/>
                <a:gd name="connsiteX167" fmla="*/ 431068 w 6035106"/>
                <a:gd name="connsiteY167"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393469 w 6035106"/>
                <a:gd name="connsiteY119" fmla="*/ 304800 h 2352431"/>
                <a:gd name="connsiteX120" fmla="*/ 4346577 w 6035106"/>
                <a:gd name="connsiteY120" fmla="*/ 234462 h 2352431"/>
                <a:gd name="connsiteX121" fmla="*/ 4276238 w 6035106"/>
                <a:gd name="connsiteY121" fmla="*/ 140677 h 2352431"/>
                <a:gd name="connsiteX122" fmla="*/ 4198084 w 6035106"/>
                <a:gd name="connsiteY122" fmla="*/ 85969 h 2352431"/>
                <a:gd name="connsiteX123" fmla="*/ 4088669 w 6035106"/>
                <a:gd name="connsiteY123" fmla="*/ 31262 h 2352431"/>
                <a:gd name="connsiteX124" fmla="*/ 3979254 w 6035106"/>
                <a:gd name="connsiteY124" fmla="*/ 0 h 2352431"/>
                <a:gd name="connsiteX125" fmla="*/ 3510331 w 6035106"/>
                <a:gd name="connsiteY125" fmla="*/ 7816 h 2352431"/>
                <a:gd name="connsiteX126" fmla="*/ 3463438 w 6035106"/>
                <a:gd name="connsiteY126" fmla="*/ 15631 h 2352431"/>
                <a:gd name="connsiteX127" fmla="*/ 3377469 w 6035106"/>
                <a:gd name="connsiteY127" fmla="*/ 23446 h 2352431"/>
                <a:gd name="connsiteX128" fmla="*/ 3322761 w 6035106"/>
                <a:gd name="connsiteY128" fmla="*/ 39077 h 2352431"/>
                <a:gd name="connsiteX129" fmla="*/ 3275869 w 6035106"/>
                <a:gd name="connsiteY129" fmla="*/ 54708 h 2352431"/>
                <a:gd name="connsiteX130" fmla="*/ 3252423 w 6035106"/>
                <a:gd name="connsiteY130" fmla="*/ 62523 h 2352431"/>
                <a:gd name="connsiteX131" fmla="*/ 3197715 w 6035106"/>
                <a:gd name="connsiteY131" fmla="*/ 85969 h 2352431"/>
                <a:gd name="connsiteX132" fmla="*/ 3127377 w 6035106"/>
                <a:gd name="connsiteY132" fmla="*/ 109416 h 2352431"/>
                <a:gd name="connsiteX133" fmla="*/ 3103931 w 6035106"/>
                <a:gd name="connsiteY133" fmla="*/ 117231 h 2352431"/>
                <a:gd name="connsiteX134" fmla="*/ 3072669 w 6035106"/>
                <a:gd name="connsiteY134" fmla="*/ 125046 h 2352431"/>
                <a:gd name="connsiteX135" fmla="*/ 3025777 w 6035106"/>
                <a:gd name="connsiteY135" fmla="*/ 140677 h 2352431"/>
                <a:gd name="connsiteX136" fmla="*/ 2947623 w 6035106"/>
                <a:gd name="connsiteY136" fmla="*/ 164123 h 2352431"/>
                <a:gd name="connsiteX137" fmla="*/ 2924177 w 6035106"/>
                <a:gd name="connsiteY137" fmla="*/ 171939 h 2352431"/>
                <a:gd name="connsiteX138" fmla="*/ 2900731 w 6035106"/>
                <a:gd name="connsiteY138" fmla="*/ 187569 h 2352431"/>
                <a:gd name="connsiteX139" fmla="*/ 2846023 w 6035106"/>
                <a:gd name="connsiteY139" fmla="*/ 203200 h 2352431"/>
                <a:gd name="connsiteX140" fmla="*/ 2822577 w 6035106"/>
                <a:gd name="connsiteY140" fmla="*/ 218831 h 2352431"/>
                <a:gd name="connsiteX141" fmla="*/ 2791315 w 6035106"/>
                <a:gd name="connsiteY141" fmla="*/ 226646 h 2352431"/>
                <a:gd name="connsiteX142" fmla="*/ 2767869 w 6035106"/>
                <a:gd name="connsiteY142" fmla="*/ 234462 h 2352431"/>
                <a:gd name="connsiteX143" fmla="*/ 2736607 w 6035106"/>
                <a:gd name="connsiteY143" fmla="*/ 242277 h 2352431"/>
                <a:gd name="connsiteX144" fmla="*/ 2681900 w 6035106"/>
                <a:gd name="connsiteY144" fmla="*/ 257908 h 2352431"/>
                <a:gd name="connsiteX145" fmla="*/ 2642823 w 6035106"/>
                <a:gd name="connsiteY145" fmla="*/ 265723 h 2352431"/>
                <a:gd name="connsiteX146" fmla="*/ 2619377 w 6035106"/>
                <a:gd name="connsiteY146" fmla="*/ 273539 h 2352431"/>
                <a:gd name="connsiteX147" fmla="*/ 2572484 w 6035106"/>
                <a:gd name="connsiteY147" fmla="*/ 281354 h 2352431"/>
                <a:gd name="connsiteX148" fmla="*/ 2549038 w 6035106"/>
                <a:gd name="connsiteY148" fmla="*/ 289169 h 2352431"/>
                <a:gd name="connsiteX149" fmla="*/ 2478700 w 6035106"/>
                <a:gd name="connsiteY149" fmla="*/ 304800 h 2352431"/>
                <a:gd name="connsiteX150" fmla="*/ 2416177 w 6035106"/>
                <a:gd name="connsiteY150" fmla="*/ 328246 h 2352431"/>
                <a:gd name="connsiteX151" fmla="*/ 2392731 w 6035106"/>
                <a:gd name="connsiteY151" fmla="*/ 343877 h 2352431"/>
                <a:gd name="connsiteX152" fmla="*/ 2338023 w 6035106"/>
                <a:gd name="connsiteY152" fmla="*/ 351692 h 2352431"/>
                <a:gd name="connsiteX153" fmla="*/ 2275500 w 6035106"/>
                <a:gd name="connsiteY153" fmla="*/ 367323 h 2352431"/>
                <a:gd name="connsiteX154" fmla="*/ 2166084 w 6035106"/>
                <a:gd name="connsiteY154" fmla="*/ 382954 h 2352431"/>
                <a:gd name="connsiteX155" fmla="*/ 2111377 w 6035106"/>
                <a:gd name="connsiteY155" fmla="*/ 398585 h 2352431"/>
                <a:gd name="connsiteX156" fmla="*/ 2001961 w 6035106"/>
                <a:gd name="connsiteY156" fmla="*/ 429846 h 2352431"/>
                <a:gd name="connsiteX157" fmla="*/ 1955069 w 6035106"/>
                <a:gd name="connsiteY157" fmla="*/ 445477 h 2352431"/>
                <a:gd name="connsiteX158" fmla="*/ 1923807 w 6035106"/>
                <a:gd name="connsiteY158" fmla="*/ 453292 h 2352431"/>
                <a:gd name="connsiteX159" fmla="*/ 1900361 w 6035106"/>
                <a:gd name="connsiteY159" fmla="*/ 461108 h 2352431"/>
                <a:gd name="connsiteX160" fmla="*/ 1830023 w 6035106"/>
                <a:gd name="connsiteY160" fmla="*/ 468923 h 2352431"/>
                <a:gd name="connsiteX161" fmla="*/ 1736238 w 6035106"/>
                <a:gd name="connsiteY161" fmla="*/ 484554 h 2352431"/>
                <a:gd name="connsiteX162" fmla="*/ 1478331 w 6035106"/>
                <a:gd name="connsiteY162" fmla="*/ 508000 h 2352431"/>
                <a:gd name="connsiteX163" fmla="*/ 1400177 w 6035106"/>
                <a:gd name="connsiteY163" fmla="*/ 523631 h 2352431"/>
                <a:gd name="connsiteX164" fmla="*/ 1368915 w 6035106"/>
                <a:gd name="connsiteY164" fmla="*/ 531446 h 2352431"/>
                <a:gd name="connsiteX165" fmla="*/ 1142268 w 6035106"/>
                <a:gd name="connsiteY165" fmla="*/ 586154 h 2352431"/>
                <a:gd name="connsiteX166" fmla="*/ 431068 w 6035106"/>
                <a:gd name="connsiteY166"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495069 w 6035106"/>
                <a:gd name="connsiteY115" fmla="*/ 531446 h 2352431"/>
                <a:gd name="connsiteX116" fmla="*/ 4455992 w 6035106"/>
                <a:gd name="connsiteY116" fmla="*/ 461108 h 2352431"/>
                <a:gd name="connsiteX117" fmla="*/ 4424731 w 6035106"/>
                <a:gd name="connsiteY117" fmla="*/ 382954 h 2352431"/>
                <a:gd name="connsiteX118" fmla="*/ 4393469 w 6035106"/>
                <a:gd name="connsiteY118" fmla="*/ 304800 h 2352431"/>
                <a:gd name="connsiteX119" fmla="*/ 4346577 w 6035106"/>
                <a:gd name="connsiteY119" fmla="*/ 234462 h 2352431"/>
                <a:gd name="connsiteX120" fmla="*/ 4276238 w 6035106"/>
                <a:gd name="connsiteY120" fmla="*/ 140677 h 2352431"/>
                <a:gd name="connsiteX121" fmla="*/ 4198084 w 6035106"/>
                <a:gd name="connsiteY121" fmla="*/ 85969 h 2352431"/>
                <a:gd name="connsiteX122" fmla="*/ 4088669 w 6035106"/>
                <a:gd name="connsiteY122" fmla="*/ 31262 h 2352431"/>
                <a:gd name="connsiteX123" fmla="*/ 3979254 w 6035106"/>
                <a:gd name="connsiteY123" fmla="*/ 0 h 2352431"/>
                <a:gd name="connsiteX124" fmla="*/ 3510331 w 6035106"/>
                <a:gd name="connsiteY124" fmla="*/ 7816 h 2352431"/>
                <a:gd name="connsiteX125" fmla="*/ 3463438 w 6035106"/>
                <a:gd name="connsiteY125" fmla="*/ 15631 h 2352431"/>
                <a:gd name="connsiteX126" fmla="*/ 3377469 w 6035106"/>
                <a:gd name="connsiteY126" fmla="*/ 23446 h 2352431"/>
                <a:gd name="connsiteX127" fmla="*/ 3322761 w 6035106"/>
                <a:gd name="connsiteY127" fmla="*/ 39077 h 2352431"/>
                <a:gd name="connsiteX128" fmla="*/ 3275869 w 6035106"/>
                <a:gd name="connsiteY128" fmla="*/ 54708 h 2352431"/>
                <a:gd name="connsiteX129" fmla="*/ 3252423 w 6035106"/>
                <a:gd name="connsiteY129" fmla="*/ 62523 h 2352431"/>
                <a:gd name="connsiteX130" fmla="*/ 3197715 w 6035106"/>
                <a:gd name="connsiteY130" fmla="*/ 85969 h 2352431"/>
                <a:gd name="connsiteX131" fmla="*/ 3127377 w 6035106"/>
                <a:gd name="connsiteY131" fmla="*/ 109416 h 2352431"/>
                <a:gd name="connsiteX132" fmla="*/ 3103931 w 6035106"/>
                <a:gd name="connsiteY132" fmla="*/ 117231 h 2352431"/>
                <a:gd name="connsiteX133" fmla="*/ 3072669 w 6035106"/>
                <a:gd name="connsiteY133" fmla="*/ 125046 h 2352431"/>
                <a:gd name="connsiteX134" fmla="*/ 3025777 w 6035106"/>
                <a:gd name="connsiteY134" fmla="*/ 140677 h 2352431"/>
                <a:gd name="connsiteX135" fmla="*/ 2947623 w 6035106"/>
                <a:gd name="connsiteY135" fmla="*/ 164123 h 2352431"/>
                <a:gd name="connsiteX136" fmla="*/ 2924177 w 6035106"/>
                <a:gd name="connsiteY136" fmla="*/ 171939 h 2352431"/>
                <a:gd name="connsiteX137" fmla="*/ 2900731 w 6035106"/>
                <a:gd name="connsiteY137" fmla="*/ 187569 h 2352431"/>
                <a:gd name="connsiteX138" fmla="*/ 2846023 w 6035106"/>
                <a:gd name="connsiteY138" fmla="*/ 203200 h 2352431"/>
                <a:gd name="connsiteX139" fmla="*/ 2822577 w 6035106"/>
                <a:gd name="connsiteY139" fmla="*/ 218831 h 2352431"/>
                <a:gd name="connsiteX140" fmla="*/ 2791315 w 6035106"/>
                <a:gd name="connsiteY140" fmla="*/ 226646 h 2352431"/>
                <a:gd name="connsiteX141" fmla="*/ 2767869 w 6035106"/>
                <a:gd name="connsiteY141" fmla="*/ 234462 h 2352431"/>
                <a:gd name="connsiteX142" fmla="*/ 2736607 w 6035106"/>
                <a:gd name="connsiteY142" fmla="*/ 242277 h 2352431"/>
                <a:gd name="connsiteX143" fmla="*/ 2681900 w 6035106"/>
                <a:gd name="connsiteY143" fmla="*/ 257908 h 2352431"/>
                <a:gd name="connsiteX144" fmla="*/ 2642823 w 6035106"/>
                <a:gd name="connsiteY144" fmla="*/ 265723 h 2352431"/>
                <a:gd name="connsiteX145" fmla="*/ 2619377 w 6035106"/>
                <a:gd name="connsiteY145" fmla="*/ 273539 h 2352431"/>
                <a:gd name="connsiteX146" fmla="*/ 2572484 w 6035106"/>
                <a:gd name="connsiteY146" fmla="*/ 281354 h 2352431"/>
                <a:gd name="connsiteX147" fmla="*/ 2549038 w 6035106"/>
                <a:gd name="connsiteY147" fmla="*/ 289169 h 2352431"/>
                <a:gd name="connsiteX148" fmla="*/ 2478700 w 6035106"/>
                <a:gd name="connsiteY148" fmla="*/ 304800 h 2352431"/>
                <a:gd name="connsiteX149" fmla="*/ 2416177 w 6035106"/>
                <a:gd name="connsiteY149" fmla="*/ 328246 h 2352431"/>
                <a:gd name="connsiteX150" fmla="*/ 2392731 w 6035106"/>
                <a:gd name="connsiteY150" fmla="*/ 343877 h 2352431"/>
                <a:gd name="connsiteX151" fmla="*/ 2338023 w 6035106"/>
                <a:gd name="connsiteY151" fmla="*/ 351692 h 2352431"/>
                <a:gd name="connsiteX152" fmla="*/ 2275500 w 6035106"/>
                <a:gd name="connsiteY152" fmla="*/ 367323 h 2352431"/>
                <a:gd name="connsiteX153" fmla="*/ 2166084 w 6035106"/>
                <a:gd name="connsiteY153" fmla="*/ 382954 h 2352431"/>
                <a:gd name="connsiteX154" fmla="*/ 2111377 w 6035106"/>
                <a:gd name="connsiteY154" fmla="*/ 398585 h 2352431"/>
                <a:gd name="connsiteX155" fmla="*/ 2001961 w 6035106"/>
                <a:gd name="connsiteY155" fmla="*/ 429846 h 2352431"/>
                <a:gd name="connsiteX156" fmla="*/ 1955069 w 6035106"/>
                <a:gd name="connsiteY156" fmla="*/ 445477 h 2352431"/>
                <a:gd name="connsiteX157" fmla="*/ 1923807 w 6035106"/>
                <a:gd name="connsiteY157" fmla="*/ 453292 h 2352431"/>
                <a:gd name="connsiteX158" fmla="*/ 1900361 w 6035106"/>
                <a:gd name="connsiteY158" fmla="*/ 461108 h 2352431"/>
                <a:gd name="connsiteX159" fmla="*/ 1830023 w 6035106"/>
                <a:gd name="connsiteY159" fmla="*/ 468923 h 2352431"/>
                <a:gd name="connsiteX160" fmla="*/ 1736238 w 6035106"/>
                <a:gd name="connsiteY160" fmla="*/ 484554 h 2352431"/>
                <a:gd name="connsiteX161" fmla="*/ 1478331 w 6035106"/>
                <a:gd name="connsiteY161" fmla="*/ 508000 h 2352431"/>
                <a:gd name="connsiteX162" fmla="*/ 1400177 w 6035106"/>
                <a:gd name="connsiteY162" fmla="*/ 523631 h 2352431"/>
                <a:gd name="connsiteX163" fmla="*/ 1368915 w 6035106"/>
                <a:gd name="connsiteY163" fmla="*/ 531446 h 2352431"/>
                <a:gd name="connsiteX164" fmla="*/ 1142268 w 6035106"/>
                <a:gd name="connsiteY164" fmla="*/ 586154 h 2352431"/>
                <a:gd name="connsiteX165" fmla="*/ 431068 w 6035106"/>
                <a:gd name="connsiteY165"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495069 w 6035106"/>
                <a:gd name="connsiteY115" fmla="*/ 531446 h 2352431"/>
                <a:gd name="connsiteX116" fmla="*/ 4455992 w 6035106"/>
                <a:gd name="connsiteY116" fmla="*/ 461108 h 2352431"/>
                <a:gd name="connsiteX117" fmla="*/ 4424731 w 6035106"/>
                <a:gd name="connsiteY117" fmla="*/ 382954 h 2352431"/>
                <a:gd name="connsiteX118" fmla="*/ 4346577 w 6035106"/>
                <a:gd name="connsiteY118" fmla="*/ 234462 h 2352431"/>
                <a:gd name="connsiteX119" fmla="*/ 4276238 w 6035106"/>
                <a:gd name="connsiteY119" fmla="*/ 140677 h 2352431"/>
                <a:gd name="connsiteX120" fmla="*/ 4198084 w 6035106"/>
                <a:gd name="connsiteY120" fmla="*/ 85969 h 2352431"/>
                <a:gd name="connsiteX121" fmla="*/ 4088669 w 6035106"/>
                <a:gd name="connsiteY121" fmla="*/ 31262 h 2352431"/>
                <a:gd name="connsiteX122" fmla="*/ 3979254 w 6035106"/>
                <a:gd name="connsiteY122" fmla="*/ 0 h 2352431"/>
                <a:gd name="connsiteX123" fmla="*/ 3510331 w 6035106"/>
                <a:gd name="connsiteY123" fmla="*/ 7816 h 2352431"/>
                <a:gd name="connsiteX124" fmla="*/ 3463438 w 6035106"/>
                <a:gd name="connsiteY124" fmla="*/ 15631 h 2352431"/>
                <a:gd name="connsiteX125" fmla="*/ 3377469 w 6035106"/>
                <a:gd name="connsiteY125" fmla="*/ 23446 h 2352431"/>
                <a:gd name="connsiteX126" fmla="*/ 3322761 w 6035106"/>
                <a:gd name="connsiteY126" fmla="*/ 39077 h 2352431"/>
                <a:gd name="connsiteX127" fmla="*/ 3275869 w 6035106"/>
                <a:gd name="connsiteY127" fmla="*/ 54708 h 2352431"/>
                <a:gd name="connsiteX128" fmla="*/ 3252423 w 6035106"/>
                <a:gd name="connsiteY128" fmla="*/ 62523 h 2352431"/>
                <a:gd name="connsiteX129" fmla="*/ 3197715 w 6035106"/>
                <a:gd name="connsiteY129" fmla="*/ 85969 h 2352431"/>
                <a:gd name="connsiteX130" fmla="*/ 3127377 w 6035106"/>
                <a:gd name="connsiteY130" fmla="*/ 109416 h 2352431"/>
                <a:gd name="connsiteX131" fmla="*/ 3103931 w 6035106"/>
                <a:gd name="connsiteY131" fmla="*/ 117231 h 2352431"/>
                <a:gd name="connsiteX132" fmla="*/ 3072669 w 6035106"/>
                <a:gd name="connsiteY132" fmla="*/ 125046 h 2352431"/>
                <a:gd name="connsiteX133" fmla="*/ 3025777 w 6035106"/>
                <a:gd name="connsiteY133" fmla="*/ 140677 h 2352431"/>
                <a:gd name="connsiteX134" fmla="*/ 2947623 w 6035106"/>
                <a:gd name="connsiteY134" fmla="*/ 164123 h 2352431"/>
                <a:gd name="connsiteX135" fmla="*/ 2924177 w 6035106"/>
                <a:gd name="connsiteY135" fmla="*/ 171939 h 2352431"/>
                <a:gd name="connsiteX136" fmla="*/ 2900731 w 6035106"/>
                <a:gd name="connsiteY136" fmla="*/ 187569 h 2352431"/>
                <a:gd name="connsiteX137" fmla="*/ 2846023 w 6035106"/>
                <a:gd name="connsiteY137" fmla="*/ 203200 h 2352431"/>
                <a:gd name="connsiteX138" fmla="*/ 2822577 w 6035106"/>
                <a:gd name="connsiteY138" fmla="*/ 218831 h 2352431"/>
                <a:gd name="connsiteX139" fmla="*/ 2791315 w 6035106"/>
                <a:gd name="connsiteY139" fmla="*/ 226646 h 2352431"/>
                <a:gd name="connsiteX140" fmla="*/ 2767869 w 6035106"/>
                <a:gd name="connsiteY140" fmla="*/ 234462 h 2352431"/>
                <a:gd name="connsiteX141" fmla="*/ 2736607 w 6035106"/>
                <a:gd name="connsiteY141" fmla="*/ 242277 h 2352431"/>
                <a:gd name="connsiteX142" fmla="*/ 2681900 w 6035106"/>
                <a:gd name="connsiteY142" fmla="*/ 257908 h 2352431"/>
                <a:gd name="connsiteX143" fmla="*/ 2642823 w 6035106"/>
                <a:gd name="connsiteY143" fmla="*/ 265723 h 2352431"/>
                <a:gd name="connsiteX144" fmla="*/ 2619377 w 6035106"/>
                <a:gd name="connsiteY144" fmla="*/ 273539 h 2352431"/>
                <a:gd name="connsiteX145" fmla="*/ 2572484 w 6035106"/>
                <a:gd name="connsiteY145" fmla="*/ 281354 h 2352431"/>
                <a:gd name="connsiteX146" fmla="*/ 2549038 w 6035106"/>
                <a:gd name="connsiteY146" fmla="*/ 289169 h 2352431"/>
                <a:gd name="connsiteX147" fmla="*/ 2478700 w 6035106"/>
                <a:gd name="connsiteY147" fmla="*/ 304800 h 2352431"/>
                <a:gd name="connsiteX148" fmla="*/ 2416177 w 6035106"/>
                <a:gd name="connsiteY148" fmla="*/ 328246 h 2352431"/>
                <a:gd name="connsiteX149" fmla="*/ 2392731 w 6035106"/>
                <a:gd name="connsiteY149" fmla="*/ 343877 h 2352431"/>
                <a:gd name="connsiteX150" fmla="*/ 2338023 w 6035106"/>
                <a:gd name="connsiteY150" fmla="*/ 351692 h 2352431"/>
                <a:gd name="connsiteX151" fmla="*/ 2275500 w 6035106"/>
                <a:gd name="connsiteY151" fmla="*/ 367323 h 2352431"/>
                <a:gd name="connsiteX152" fmla="*/ 2166084 w 6035106"/>
                <a:gd name="connsiteY152" fmla="*/ 382954 h 2352431"/>
                <a:gd name="connsiteX153" fmla="*/ 2111377 w 6035106"/>
                <a:gd name="connsiteY153" fmla="*/ 398585 h 2352431"/>
                <a:gd name="connsiteX154" fmla="*/ 2001961 w 6035106"/>
                <a:gd name="connsiteY154" fmla="*/ 429846 h 2352431"/>
                <a:gd name="connsiteX155" fmla="*/ 1955069 w 6035106"/>
                <a:gd name="connsiteY155" fmla="*/ 445477 h 2352431"/>
                <a:gd name="connsiteX156" fmla="*/ 1923807 w 6035106"/>
                <a:gd name="connsiteY156" fmla="*/ 453292 h 2352431"/>
                <a:gd name="connsiteX157" fmla="*/ 1900361 w 6035106"/>
                <a:gd name="connsiteY157" fmla="*/ 461108 h 2352431"/>
                <a:gd name="connsiteX158" fmla="*/ 1830023 w 6035106"/>
                <a:gd name="connsiteY158" fmla="*/ 468923 h 2352431"/>
                <a:gd name="connsiteX159" fmla="*/ 1736238 w 6035106"/>
                <a:gd name="connsiteY159" fmla="*/ 484554 h 2352431"/>
                <a:gd name="connsiteX160" fmla="*/ 1478331 w 6035106"/>
                <a:gd name="connsiteY160" fmla="*/ 508000 h 2352431"/>
                <a:gd name="connsiteX161" fmla="*/ 1400177 w 6035106"/>
                <a:gd name="connsiteY161" fmla="*/ 523631 h 2352431"/>
                <a:gd name="connsiteX162" fmla="*/ 1368915 w 6035106"/>
                <a:gd name="connsiteY162" fmla="*/ 531446 h 2352431"/>
                <a:gd name="connsiteX163" fmla="*/ 1142268 w 6035106"/>
                <a:gd name="connsiteY163" fmla="*/ 586154 h 2352431"/>
                <a:gd name="connsiteX164" fmla="*/ 431068 w 6035106"/>
                <a:gd name="connsiteY164"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495069 w 6035106"/>
                <a:gd name="connsiteY115" fmla="*/ 531446 h 2352431"/>
                <a:gd name="connsiteX116" fmla="*/ 4424731 w 6035106"/>
                <a:gd name="connsiteY116" fmla="*/ 382954 h 2352431"/>
                <a:gd name="connsiteX117" fmla="*/ 4346577 w 6035106"/>
                <a:gd name="connsiteY117" fmla="*/ 234462 h 2352431"/>
                <a:gd name="connsiteX118" fmla="*/ 4276238 w 6035106"/>
                <a:gd name="connsiteY118" fmla="*/ 140677 h 2352431"/>
                <a:gd name="connsiteX119" fmla="*/ 4198084 w 6035106"/>
                <a:gd name="connsiteY119" fmla="*/ 85969 h 2352431"/>
                <a:gd name="connsiteX120" fmla="*/ 4088669 w 6035106"/>
                <a:gd name="connsiteY120" fmla="*/ 31262 h 2352431"/>
                <a:gd name="connsiteX121" fmla="*/ 3979254 w 6035106"/>
                <a:gd name="connsiteY121" fmla="*/ 0 h 2352431"/>
                <a:gd name="connsiteX122" fmla="*/ 3510331 w 6035106"/>
                <a:gd name="connsiteY122" fmla="*/ 7816 h 2352431"/>
                <a:gd name="connsiteX123" fmla="*/ 3463438 w 6035106"/>
                <a:gd name="connsiteY123" fmla="*/ 15631 h 2352431"/>
                <a:gd name="connsiteX124" fmla="*/ 3377469 w 6035106"/>
                <a:gd name="connsiteY124" fmla="*/ 23446 h 2352431"/>
                <a:gd name="connsiteX125" fmla="*/ 3322761 w 6035106"/>
                <a:gd name="connsiteY125" fmla="*/ 39077 h 2352431"/>
                <a:gd name="connsiteX126" fmla="*/ 3275869 w 6035106"/>
                <a:gd name="connsiteY126" fmla="*/ 54708 h 2352431"/>
                <a:gd name="connsiteX127" fmla="*/ 3252423 w 6035106"/>
                <a:gd name="connsiteY127" fmla="*/ 62523 h 2352431"/>
                <a:gd name="connsiteX128" fmla="*/ 3197715 w 6035106"/>
                <a:gd name="connsiteY128" fmla="*/ 85969 h 2352431"/>
                <a:gd name="connsiteX129" fmla="*/ 3127377 w 6035106"/>
                <a:gd name="connsiteY129" fmla="*/ 109416 h 2352431"/>
                <a:gd name="connsiteX130" fmla="*/ 3103931 w 6035106"/>
                <a:gd name="connsiteY130" fmla="*/ 117231 h 2352431"/>
                <a:gd name="connsiteX131" fmla="*/ 3072669 w 6035106"/>
                <a:gd name="connsiteY131" fmla="*/ 125046 h 2352431"/>
                <a:gd name="connsiteX132" fmla="*/ 3025777 w 6035106"/>
                <a:gd name="connsiteY132" fmla="*/ 140677 h 2352431"/>
                <a:gd name="connsiteX133" fmla="*/ 2947623 w 6035106"/>
                <a:gd name="connsiteY133" fmla="*/ 164123 h 2352431"/>
                <a:gd name="connsiteX134" fmla="*/ 2924177 w 6035106"/>
                <a:gd name="connsiteY134" fmla="*/ 171939 h 2352431"/>
                <a:gd name="connsiteX135" fmla="*/ 2900731 w 6035106"/>
                <a:gd name="connsiteY135" fmla="*/ 187569 h 2352431"/>
                <a:gd name="connsiteX136" fmla="*/ 2846023 w 6035106"/>
                <a:gd name="connsiteY136" fmla="*/ 203200 h 2352431"/>
                <a:gd name="connsiteX137" fmla="*/ 2822577 w 6035106"/>
                <a:gd name="connsiteY137" fmla="*/ 218831 h 2352431"/>
                <a:gd name="connsiteX138" fmla="*/ 2791315 w 6035106"/>
                <a:gd name="connsiteY138" fmla="*/ 226646 h 2352431"/>
                <a:gd name="connsiteX139" fmla="*/ 2767869 w 6035106"/>
                <a:gd name="connsiteY139" fmla="*/ 234462 h 2352431"/>
                <a:gd name="connsiteX140" fmla="*/ 2736607 w 6035106"/>
                <a:gd name="connsiteY140" fmla="*/ 242277 h 2352431"/>
                <a:gd name="connsiteX141" fmla="*/ 2681900 w 6035106"/>
                <a:gd name="connsiteY141" fmla="*/ 257908 h 2352431"/>
                <a:gd name="connsiteX142" fmla="*/ 2642823 w 6035106"/>
                <a:gd name="connsiteY142" fmla="*/ 265723 h 2352431"/>
                <a:gd name="connsiteX143" fmla="*/ 2619377 w 6035106"/>
                <a:gd name="connsiteY143" fmla="*/ 273539 h 2352431"/>
                <a:gd name="connsiteX144" fmla="*/ 2572484 w 6035106"/>
                <a:gd name="connsiteY144" fmla="*/ 281354 h 2352431"/>
                <a:gd name="connsiteX145" fmla="*/ 2549038 w 6035106"/>
                <a:gd name="connsiteY145" fmla="*/ 289169 h 2352431"/>
                <a:gd name="connsiteX146" fmla="*/ 2478700 w 6035106"/>
                <a:gd name="connsiteY146" fmla="*/ 304800 h 2352431"/>
                <a:gd name="connsiteX147" fmla="*/ 2416177 w 6035106"/>
                <a:gd name="connsiteY147" fmla="*/ 328246 h 2352431"/>
                <a:gd name="connsiteX148" fmla="*/ 2392731 w 6035106"/>
                <a:gd name="connsiteY148" fmla="*/ 343877 h 2352431"/>
                <a:gd name="connsiteX149" fmla="*/ 2338023 w 6035106"/>
                <a:gd name="connsiteY149" fmla="*/ 351692 h 2352431"/>
                <a:gd name="connsiteX150" fmla="*/ 2275500 w 6035106"/>
                <a:gd name="connsiteY150" fmla="*/ 367323 h 2352431"/>
                <a:gd name="connsiteX151" fmla="*/ 2166084 w 6035106"/>
                <a:gd name="connsiteY151" fmla="*/ 382954 h 2352431"/>
                <a:gd name="connsiteX152" fmla="*/ 2111377 w 6035106"/>
                <a:gd name="connsiteY152" fmla="*/ 398585 h 2352431"/>
                <a:gd name="connsiteX153" fmla="*/ 2001961 w 6035106"/>
                <a:gd name="connsiteY153" fmla="*/ 429846 h 2352431"/>
                <a:gd name="connsiteX154" fmla="*/ 1955069 w 6035106"/>
                <a:gd name="connsiteY154" fmla="*/ 445477 h 2352431"/>
                <a:gd name="connsiteX155" fmla="*/ 1923807 w 6035106"/>
                <a:gd name="connsiteY155" fmla="*/ 453292 h 2352431"/>
                <a:gd name="connsiteX156" fmla="*/ 1900361 w 6035106"/>
                <a:gd name="connsiteY156" fmla="*/ 461108 h 2352431"/>
                <a:gd name="connsiteX157" fmla="*/ 1830023 w 6035106"/>
                <a:gd name="connsiteY157" fmla="*/ 468923 h 2352431"/>
                <a:gd name="connsiteX158" fmla="*/ 1736238 w 6035106"/>
                <a:gd name="connsiteY158" fmla="*/ 484554 h 2352431"/>
                <a:gd name="connsiteX159" fmla="*/ 1478331 w 6035106"/>
                <a:gd name="connsiteY159" fmla="*/ 508000 h 2352431"/>
                <a:gd name="connsiteX160" fmla="*/ 1400177 w 6035106"/>
                <a:gd name="connsiteY160" fmla="*/ 523631 h 2352431"/>
                <a:gd name="connsiteX161" fmla="*/ 1368915 w 6035106"/>
                <a:gd name="connsiteY161" fmla="*/ 531446 h 2352431"/>
                <a:gd name="connsiteX162" fmla="*/ 1142268 w 6035106"/>
                <a:gd name="connsiteY162" fmla="*/ 586154 h 2352431"/>
                <a:gd name="connsiteX163" fmla="*/ 431068 w 6035106"/>
                <a:gd name="connsiteY163"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565407 w 6035106"/>
                <a:gd name="connsiteY113" fmla="*/ 648677 h 2352431"/>
                <a:gd name="connsiteX114" fmla="*/ 4495069 w 6035106"/>
                <a:gd name="connsiteY114" fmla="*/ 531446 h 2352431"/>
                <a:gd name="connsiteX115" fmla="*/ 4424731 w 6035106"/>
                <a:gd name="connsiteY115" fmla="*/ 382954 h 2352431"/>
                <a:gd name="connsiteX116" fmla="*/ 4346577 w 6035106"/>
                <a:gd name="connsiteY116" fmla="*/ 234462 h 2352431"/>
                <a:gd name="connsiteX117" fmla="*/ 4276238 w 6035106"/>
                <a:gd name="connsiteY117" fmla="*/ 140677 h 2352431"/>
                <a:gd name="connsiteX118" fmla="*/ 4198084 w 6035106"/>
                <a:gd name="connsiteY118" fmla="*/ 85969 h 2352431"/>
                <a:gd name="connsiteX119" fmla="*/ 4088669 w 6035106"/>
                <a:gd name="connsiteY119" fmla="*/ 31262 h 2352431"/>
                <a:gd name="connsiteX120" fmla="*/ 3979254 w 6035106"/>
                <a:gd name="connsiteY120" fmla="*/ 0 h 2352431"/>
                <a:gd name="connsiteX121" fmla="*/ 3510331 w 6035106"/>
                <a:gd name="connsiteY121" fmla="*/ 7816 h 2352431"/>
                <a:gd name="connsiteX122" fmla="*/ 3463438 w 6035106"/>
                <a:gd name="connsiteY122" fmla="*/ 15631 h 2352431"/>
                <a:gd name="connsiteX123" fmla="*/ 3377469 w 6035106"/>
                <a:gd name="connsiteY123" fmla="*/ 23446 h 2352431"/>
                <a:gd name="connsiteX124" fmla="*/ 3322761 w 6035106"/>
                <a:gd name="connsiteY124" fmla="*/ 39077 h 2352431"/>
                <a:gd name="connsiteX125" fmla="*/ 3275869 w 6035106"/>
                <a:gd name="connsiteY125" fmla="*/ 54708 h 2352431"/>
                <a:gd name="connsiteX126" fmla="*/ 3252423 w 6035106"/>
                <a:gd name="connsiteY126" fmla="*/ 62523 h 2352431"/>
                <a:gd name="connsiteX127" fmla="*/ 3197715 w 6035106"/>
                <a:gd name="connsiteY127" fmla="*/ 85969 h 2352431"/>
                <a:gd name="connsiteX128" fmla="*/ 3127377 w 6035106"/>
                <a:gd name="connsiteY128" fmla="*/ 109416 h 2352431"/>
                <a:gd name="connsiteX129" fmla="*/ 3103931 w 6035106"/>
                <a:gd name="connsiteY129" fmla="*/ 117231 h 2352431"/>
                <a:gd name="connsiteX130" fmla="*/ 3072669 w 6035106"/>
                <a:gd name="connsiteY130" fmla="*/ 125046 h 2352431"/>
                <a:gd name="connsiteX131" fmla="*/ 3025777 w 6035106"/>
                <a:gd name="connsiteY131" fmla="*/ 140677 h 2352431"/>
                <a:gd name="connsiteX132" fmla="*/ 2947623 w 6035106"/>
                <a:gd name="connsiteY132" fmla="*/ 164123 h 2352431"/>
                <a:gd name="connsiteX133" fmla="*/ 2924177 w 6035106"/>
                <a:gd name="connsiteY133" fmla="*/ 171939 h 2352431"/>
                <a:gd name="connsiteX134" fmla="*/ 2900731 w 6035106"/>
                <a:gd name="connsiteY134" fmla="*/ 187569 h 2352431"/>
                <a:gd name="connsiteX135" fmla="*/ 2846023 w 6035106"/>
                <a:gd name="connsiteY135" fmla="*/ 203200 h 2352431"/>
                <a:gd name="connsiteX136" fmla="*/ 2822577 w 6035106"/>
                <a:gd name="connsiteY136" fmla="*/ 218831 h 2352431"/>
                <a:gd name="connsiteX137" fmla="*/ 2791315 w 6035106"/>
                <a:gd name="connsiteY137" fmla="*/ 226646 h 2352431"/>
                <a:gd name="connsiteX138" fmla="*/ 2767869 w 6035106"/>
                <a:gd name="connsiteY138" fmla="*/ 234462 h 2352431"/>
                <a:gd name="connsiteX139" fmla="*/ 2736607 w 6035106"/>
                <a:gd name="connsiteY139" fmla="*/ 242277 h 2352431"/>
                <a:gd name="connsiteX140" fmla="*/ 2681900 w 6035106"/>
                <a:gd name="connsiteY140" fmla="*/ 257908 h 2352431"/>
                <a:gd name="connsiteX141" fmla="*/ 2642823 w 6035106"/>
                <a:gd name="connsiteY141" fmla="*/ 265723 h 2352431"/>
                <a:gd name="connsiteX142" fmla="*/ 2619377 w 6035106"/>
                <a:gd name="connsiteY142" fmla="*/ 273539 h 2352431"/>
                <a:gd name="connsiteX143" fmla="*/ 2572484 w 6035106"/>
                <a:gd name="connsiteY143" fmla="*/ 281354 h 2352431"/>
                <a:gd name="connsiteX144" fmla="*/ 2549038 w 6035106"/>
                <a:gd name="connsiteY144" fmla="*/ 289169 h 2352431"/>
                <a:gd name="connsiteX145" fmla="*/ 2478700 w 6035106"/>
                <a:gd name="connsiteY145" fmla="*/ 304800 h 2352431"/>
                <a:gd name="connsiteX146" fmla="*/ 2416177 w 6035106"/>
                <a:gd name="connsiteY146" fmla="*/ 328246 h 2352431"/>
                <a:gd name="connsiteX147" fmla="*/ 2392731 w 6035106"/>
                <a:gd name="connsiteY147" fmla="*/ 343877 h 2352431"/>
                <a:gd name="connsiteX148" fmla="*/ 2338023 w 6035106"/>
                <a:gd name="connsiteY148" fmla="*/ 351692 h 2352431"/>
                <a:gd name="connsiteX149" fmla="*/ 2275500 w 6035106"/>
                <a:gd name="connsiteY149" fmla="*/ 367323 h 2352431"/>
                <a:gd name="connsiteX150" fmla="*/ 2166084 w 6035106"/>
                <a:gd name="connsiteY150" fmla="*/ 382954 h 2352431"/>
                <a:gd name="connsiteX151" fmla="*/ 2111377 w 6035106"/>
                <a:gd name="connsiteY151" fmla="*/ 398585 h 2352431"/>
                <a:gd name="connsiteX152" fmla="*/ 2001961 w 6035106"/>
                <a:gd name="connsiteY152" fmla="*/ 429846 h 2352431"/>
                <a:gd name="connsiteX153" fmla="*/ 1955069 w 6035106"/>
                <a:gd name="connsiteY153" fmla="*/ 445477 h 2352431"/>
                <a:gd name="connsiteX154" fmla="*/ 1923807 w 6035106"/>
                <a:gd name="connsiteY154" fmla="*/ 453292 h 2352431"/>
                <a:gd name="connsiteX155" fmla="*/ 1900361 w 6035106"/>
                <a:gd name="connsiteY155" fmla="*/ 461108 h 2352431"/>
                <a:gd name="connsiteX156" fmla="*/ 1830023 w 6035106"/>
                <a:gd name="connsiteY156" fmla="*/ 468923 h 2352431"/>
                <a:gd name="connsiteX157" fmla="*/ 1736238 w 6035106"/>
                <a:gd name="connsiteY157" fmla="*/ 484554 h 2352431"/>
                <a:gd name="connsiteX158" fmla="*/ 1478331 w 6035106"/>
                <a:gd name="connsiteY158" fmla="*/ 508000 h 2352431"/>
                <a:gd name="connsiteX159" fmla="*/ 1400177 w 6035106"/>
                <a:gd name="connsiteY159" fmla="*/ 523631 h 2352431"/>
                <a:gd name="connsiteX160" fmla="*/ 1368915 w 6035106"/>
                <a:gd name="connsiteY160" fmla="*/ 531446 h 2352431"/>
                <a:gd name="connsiteX161" fmla="*/ 1142268 w 6035106"/>
                <a:gd name="connsiteY161" fmla="*/ 586154 h 2352431"/>
                <a:gd name="connsiteX162" fmla="*/ 431068 w 6035106"/>
                <a:gd name="connsiteY162"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690454 w 6035106"/>
                <a:gd name="connsiteY111" fmla="*/ 836246 h 2352431"/>
                <a:gd name="connsiteX112" fmla="*/ 4565407 w 6035106"/>
                <a:gd name="connsiteY112" fmla="*/ 648677 h 2352431"/>
                <a:gd name="connsiteX113" fmla="*/ 4495069 w 6035106"/>
                <a:gd name="connsiteY113" fmla="*/ 531446 h 2352431"/>
                <a:gd name="connsiteX114" fmla="*/ 4424731 w 6035106"/>
                <a:gd name="connsiteY114" fmla="*/ 382954 h 2352431"/>
                <a:gd name="connsiteX115" fmla="*/ 4346577 w 6035106"/>
                <a:gd name="connsiteY115" fmla="*/ 234462 h 2352431"/>
                <a:gd name="connsiteX116" fmla="*/ 4276238 w 6035106"/>
                <a:gd name="connsiteY116" fmla="*/ 140677 h 2352431"/>
                <a:gd name="connsiteX117" fmla="*/ 4198084 w 6035106"/>
                <a:gd name="connsiteY117" fmla="*/ 85969 h 2352431"/>
                <a:gd name="connsiteX118" fmla="*/ 4088669 w 6035106"/>
                <a:gd name="connsiteY118" fmla="*/ 31262 h 2352431"/>
                <a:gd name="connsiteX119" fmla="*/ 3979254 w 6035106"/>
                <a:gd name="connsiteY119" fmla="*/ 0 h 2352431"/>
                <a:gd name="connsiteX120" fmla="*/ 3510331 w 6035106"/>
                <a:gd name="connsiteY120" fmla="*/ 7816 h 2352431"/>
                <a:gd name="connsiteX121" fmla="*/ 3463438 w 6035106"/>
                <a:gd name="connsiteY121" fmla="*/ 15631 h 2352431"/>
                <a:gd name="connsiteX122" fmla="*/ 3377469 w 6035106"/>
                <a:gd name="connsiteY122" fmla="*/ 23446 h 2352431"/>
                <a:gd name="connsiteX123" fmla="*/ 3322761 w 6035106"/>
                <a:gd name="connsiteY123" fmla="*/ 39077 h 2352431"/>
                <a:gd name="connsiteX124" fmla="*/ 3275869 w 6035106"/>
                <a:gd name="connsiteY124" fmla="*/ 54708 h 2352431"/>
                <a:gd name="connsiteX125" fmla="*/ 3252423 w 6035106"/>
                <a:gd name="connsiteY125" fmla="*/ 62523 h 2352431"/>
                <a:gd name="connsiteX126" fmla="*/ 3197715 w 6035106"/>
                <a:gd name="connsiteY126" fmla="*/ 85969 h 2352431"/>
                <a:gd name="connsiteX127" fmla="*/ 3127377 w 6035106"/>
                <a:gd name="connsiteY127" fmla="*/ 109416 h 2352431"/>
                <a:gd name="connsiteX128" fmla="*/ 3103931 w 6035106"/>
                <a:gd name="connsiteY128" fmla="*/ 117231 h 2352431"/>
                <a:gd name="connsiteX129" fmla="*/ 3072669 w 6035106"/>
                <a:gd name="connsiteY129" fmla="*/ 125046 h 2352431"/>
                <a:gd name="connsiteX130" fmla="*/ 3025777 w 6035106"/>
                <a:gd name="connsiteY130" fmla="*/ 140677 h 2352431"/>
                <a:gd name="connsiteX131" fmla="*/ 2947623 w 6035106"/>
                <a:gd name="connsiteY131" fmla="*/ 164123 h 2352431"/>
                <a:gd name="connsiteX132" fmla="*/ 2924177 w 6035106"/>
                <a:gd name="connsiteY132" fmla="*/ 171939 h 2352431"/>
                <a:gd name="connsiteX133" fmla="*/ 2900731 w 6035106"/>
                <a:gd name="connsiteY133" fmla="*/ 187569 h 2352431"/>
                <a:gd name="connsiteX134" fmla="*/ 2846023 w 6035106"/>
                <a:gd name="connsiteY134" fmla="*/ 203200 h 2352431"/>
                <a:gd name="connsiteX135" fmla="*/ 2822577 w 6035106"/>
                <a:gd name="connsiteY135" fmla="*/ 218831 h 2352431"/>
                <a:gd name="connsiteX136" fmla="*/ 2791315 w 6035106"/>
                <a:gd name="connsiteY136" fmla="*/ 226646 h 2352431"/>
                <a:gd name="connsiteX137" fmla="*/ 2767869 w 6035106"/>
                <a:gd name="connsiteY137" fmla="*/ 234462 h 2352431"/>
                <a:gd name="connsiteX138" fmla="*/ 2736607 w 6035106"/>
                <a:gd name="connsiteY138" fmla="*/ 242277 h 2352431"/>
                <a:gd name="connsiteX139" fmla="*/ 2681900 w 6035106"/>
                <a:gd name="connsiteY139" fmla="*/ 257908 h 2352431"/>
                <a:gd name="connsiteX140" fmla="*/ 2642823 w 6035106"/>
                <a:gd name="connsiteY140" fmla="*/ 265723 h 2352431"/>
                <a:gd name="connsiteX141" fmla="*/ 2619377 w 6035106"/>
                <a:gd name="connsiteY141" fmla="*/ 273539 h 2352431"/>
                <a:gd name="connsiteX142" fmla="*/ 2572484 w 6035106"/>
                <a:gd name="connsiteY142" fmla="*/ 281354 h 2352431"/>
                <a:gd name="connsiteX143" fmla="*/ 2549038 w 6035106"/>
                <a:gd name="connsiteY143" fmla="*/ 289169 h 2352431"/>
                <a:gd name="connsiteX144" fmla="*/ 2478700 w 6035106"/>
                <a:gd name="connsiteY144" fmla="*/ 304800 h 2352431"/>
                <a:gd name="connsiteX145" fmla="*/ 2416177 w 6035106"/>
                <a:gd name="connsiteY145" fmla="*/ 328246 h 2352431"/>
                <a:gd name="connsiteX146" fmla="*/ 2392731 w 6035106"/>
                <a:gd name="connsiteY146" fmla="*/ 343877 h 2352431"/>
                <a:gd name="connsiteX147" fmla="*/ 2338023 w 6035106"/>
                <a:gd name="connsiteY147" fmla="*/ 351692 h 2352431"/>
                <a:gd name="connsiteX148" fmla="*/ 2275500 w 6035106"/>
                <a:gd name="connsiteY148" fmla="*/ 367323 h 2352431"/>
                <a:gd name="connsiteX149" fmla="*/ 2166084 w 6035106"/>
                <a:gd name="connsiteY149" fmla="*/ 382954 h 2352431"/>
                <a:gd name="connsiteX150" fmla="*/ 2111377 w 6035106"/>
                <a:gd name="connsiteY150" fmla="*/ 398585 h 2352431"/>
                <a:gd name="connsiteX151" fmla="*/ 2001961 w 6035106"/>
                <a:gd name="connsiteY151" fmla="*/ 429846 h 2352431"/>
                <a:gd name="connsiteX152" fmla="*/ 1955069 w 6035106"/>
                <a:gd name="connsiteY152" fmla="*/ 445477 h 2352431"/>
                <a:gd name="connsiteX153" fmla="*/ 1923807 w 6035106"/>
                <a:gd name="connsiteY153" fmla="*/ 453292 h 2352431"/>
                <a:gd name="connsiteX154" fmla="*/ 1900361 w 6035106"/>
                <a:gd name="connsiteY154" fmla="*/ 461108 h 2352431"/>
                <a:gd name="connsiteX155" fmla="*/ 1830023 w 6035106"/>
                <a:gd name="connsiteY155" fmla="*/ 468923 h 2352431"/>
                <a:gd name="connsiteX156" fmla="*/ 1736238 w 6035106"/>
                <a:gd name="connsiteY156" fmla="*/ 484554 h 2352431"/>
                <a:gd name="connsiteX157" fmla="*/ 1478331 w 6035106"/>
                <a:gd name="connsiteY157" fmla="*/ 508000 h 2352431"/>
                <a:gd name="connsiteX158" fmla="*/ 1400177 w 6035106"/>
                <a:gd name="connsiteY158" fmla="*/ 523631 h 2352431"/>
                <a:gd name="connsiteX159" fmla="*/ 1368915 w 6035106"/>
                <a:gd name="connsiteY159" fmla="*/ 531446 h 2352431"/>
                <a:gd name="connsiteX160" fmla="*/ 1142268 w 6035106"/>
                <a:gd name="connsiteY160" fmla="*/ 586154 h 2352431"/>
                <a:gd name="connsiteX161" fmla="*/ 431068 w 6035106"/>
                <a:gd name="connsiteY161"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807684 w 6035106"/>
                <a:gd name="connsiteY109" fmla="*/ 922216 h 2352431"/>
                <a:gd name="connsiteX110" fmla="*/ 4690454 w 6035106"/>
                <a:gd name="connsiteY110" fmla="*/ 836246 h 2352431"/>
                <a:gd name="connsiteX111" fmla="*/ 4565407 w 6035106"/>
                <a:gd name="connsiteY111" fmla="*/ 648677 h 2352431"/>
                <a:gd name="connsiteX112" fmla="*/ 4495069 w 6035106"/>
                <a:gd name="connsiteY112" fmla="*/ 531446 h 2352431"/>
                <a:gd name="connsiteX113" fmla="*/ 4424731 w 6035106"/>
                <a:gd name="connsiteY113" fmla="*/ 382954 h 2352431"/>
                <a:gd name="connsiteX114" fmla="*/ 4346577 w 6035106"/>
                <a:gd name="connsiteY114" fmla="*/ 234462 h 2352431"/>
                <a:gd name="connsiteX115" fmla="*/ 4276238 w 6035106"/>
                <a:gd name="connsiteY115" fmla="*/ 140677 h 2352431"/>
                <a:gd name="connsiteX116" fmla="*/ 4198084 w 6035106"/>
                <a:gd name="connsiteY116" fmla="*/ 85969 h 2352431"/>
                <a:gd name="connsiteX117" fmla="*/ 4088669 w 6035106"/>
                <a:gd name="connsiteY117" fmla="*/ 31262 h 2352431"/>
                <a:gd name="connsiteX118" fmla="*/ 3979254 w 6035106"/>
                <a:gd name="connsiteY118" fmla="*/ 0 h 2352431"/>
                <a:gd name="connsiteX119" fmla="*/ 3510331 w 6035106"/>
                <a:gd name="connsiteY119" fmla="*/ 7816 h 2352431"/>
                <a:gd name="connsiteX120" fmla="*/ 3463438 w 6035106"/>
                <a:gd name="connsiteY120" fmla="*/ 15631 h 2352431"/>
                <a:gd name="connsiteX121" fmla="*/ 3377469 w 6035106"/>
                <a:gd name="connsiteY121" fmla="*/ 23446 h 2352431"/>
                <a:gd name="connsiteX122" fmla="*/ 3322761 w 6035106"/>
                <a:gd name="connsiteY122" fmla="*/ 39077 h 2352431"/>
                <a:gd name="connsiteX123" fmla="*/ 3275869 w 6035106"/>
                <a:gd name="connsiteY123" fmla="*/ 54708 h 2352431"/>
                <a:gd name="connsiteX124" fmla="*/ 3252423 w 6035106"/>
                <a:gd name="connsiteY124" fmla="*/ 62523 h 2352431"/>
                <a:gd name="connsiteX125" fmla="*/ 3197715 w 6035106"/>
                <a:gd name="connsiteY125" fmla="*/ 85969 h 2352431"/>
                <a:gd name="connsiteX126" fmla="*/ 3127377 w 6035106"/>
                <a:gd name="connsiteY126" fmla="*/ 109416 h 2352431"/>
                <a:gd name="connsiteX127" fmla="*/ 3103931 w 6035106"/>
                <a:gd name="connsiteY127" fmla="*/ 117231 h 2352431"/>
                <a:gd name="connsiteX128" fmla="*/ 3072669 w 6035106"/>
                <a:gd name="connsiteY128" fmla="*/ 125046 h 2352431"/>
                <a:gd name="connsiteX129" fmla="*/ 3025777 w 6035106"/>
                <a:gd name="connsiteY129" fmla="*/ 140677 h 2352431"/>
                <a:gd name="connsiteX130" fmla="*/ 2947623 w 6035106"/>
                <a:gd name="connsiteY130" fmla="*/ 164123 h 2352431"/>
                <a:gd name="connsiteX131" fmla="*/ 2924177 w 6035106"/>
                <a:gd name="connsiteY131" fmla="*/ 171939 h 2352431"/>
                <a:gd name="connsiteX132" fmla="*/ 2900731 w 6035106"/>
                <a:gd name="connsiteY132" fmla="*/ 187569 h 2352431"/>
                <a:gd name="connsiteX133" fmla="*/ 2846023 w 6035106"/>
                <a:gd name="connsiteY133" fmla="*/ 203200 h 2352431"/>
                <a:gd name="connsiteX134" fmla="*/ 2822577 w 6035106"/>
                <a:gd name="connsiteY134" fmla="*/ 218831 h 2352431"/>
                <a:gd name="connsiteX135" fmla="*/ 2791315 w 6035106"/>
                <a:gd name="connsiteY135" fmla="*/ 226646 h 2352431"/>
                <a:gd name="connsiteX136" fmla="*/ 2767869 w 6035106"/>
                <a:gd name="connsiteY136" fmla="*/ 234462 h 2352431"/>
                <a:gd name="connsiteX137" fmla="*/ 2736607 w 6035106"/>
                <a:gd name="connsiteY137" fmla="*/ 242277 h 2352431"/>
                <a:gd name="connsiteX138" fmla="*/ 2681900 w 6035106"/>
                <a:gd name="connsiteY138" fmla="*/ 257908 h 2352431"/>
                <a:gd name="connsiteX139" fmla="*/ 2642823 w 6035106"/>
                <a:gd name="connsiteY139" fmla="*/ 265723 h 2352431"/>
                <a:gd name="connsiteX140" fmla="*/ 2619377 w 6035106"/>
                <a:gd name="connsiteY140" fmla="*/ 273539 h 2352431"/>
                <a:gd name="connsiteX141" fmla="*/ 2572484 w 6035106"/>
                <a:gd name="connsiteY141" fmla="*/ 281354 h 2352431"/>
                <a:gd name="connsiteX142" fmla="*/ 2549038 w 6035106"/>
                <a:gd name="connsiteY142" fmla="*/ 289169 h 2352431"/>
                <a:gd name="connsiteX143" fmla="*/ 2478700 w 6035106"/>
                <a:gd name="connsiteY143" fmla="*/ 304800 h 2352431"/>
                <a:gd name="connsiteX144" fmla="*/ 2416177 w 6035106"/>
                <a:gd name="connsiteY144" fmla="*/ 328246 h 2352431"/>
                <a:gd name="connsiteX145" fmla="*/ 2392731 w 6035106"/>
                <a:gd name="connsiteY145" fmla="*/ 343877 h 2352431"/>
                <a:gd name="connsiteX146" fmla="*/ 2338023 w 6035106"/>
                <a:gd name="connsiteY146" fmla="*/ 351692 h 2352431"/>
                <a:gd name="connsiteX147" fmla="*/ 2275500 w 6035106"/>
                <a:gd name="connsiteY147" fmla="*/ 367323 h 2352431"/>
                <a:gd name="connsiteX148" fmla="*/ 2166084 w 6035106"/>
                <a:gd name="connsiteY148" fmla="*/ 382954 h 2352431"/>
                <a:gd name="connsiteX149" fmla="*/ 2111377 w 6035106"/>
                <a:gd name="connsiteY149" fmla="*/ 398585 h 2352431"/>
                <a:gd name="connsiteX150" fmla="*/ 2001961 w 6035106"/>
                <a:gd name="connsiteY150" fmla="*/ 429846 h 2352431"/>
                <a:gd name="connsiteX151" fmla="*/ 1955069 w 6035106"/>
                <a:gd name="connsiteY151" fmla="*/ 445477 h 2352431"/>
                <a:gd name="connsiteX152" fmla="*/ 1923807 w 6035106"/>
                <a:gd name="connsiteY152" fmla="*/ 453292 h 2352431"/>
                <a:gd name="connsiteX153" fmla="*/ 1900361 w 6035106"/>
                <a:gd name="connsiteY153" fmla="*/ 461108 h 2352431"/>
                <a:gd name="connsiteX154" fmla="*/ 1830023 w 6035106"/>
                <a:gd name="connsiteY154" fmla="*/ 468923 h 2352431"/>
                <a:gd name="connsiteX155" fmla="*/ 1736238 w 6035106"/>
                <a:gd name="connsiteY155" fmla="*/ 484554 h 2352431"/>
                <a:gd name="connsiteX156" fmla="*/ 1478331 w 6035106"/>
                <a:gd name="connsiteY156" fmla="*/ 508000 h 2352431"/>
                <a:gd name="connsiteX157" fmla="*/ 1400177 w 6035106"/>
                <a:gd name="connsiteY157" fmla="*/ 523631 h 2352431"/>
                <a:gd name="connsiteX158" fmla="*/ 1368915 w 6035106"/>
                <a:gd name="connsiteY158" fmla="*/ 531446 h 2352431"/>
                <a:gd name="connsiteX159" fmla="*/ 1142268 w 6035106"/>
                <a:gd name="connsiteY159" fmla="*/ 586154 h 2352431"/>
                <a:gd name="connsiteX160" fmla="*/ 431068 w 6035106"/>
                <a:gd name="connsiteY160"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065592 w 6035106"/>
                <a:gd name="connsiteY106" fmla="*/ 1047262 h 2352431"/>
                <a:gd name="connsiteX107" fmla="*/ 4963992 w 6035106"/>
                <a:gd name="connsiteY107" fmla="*/ 1000369 h 2352431"/>
                <a:gd name="connsiteX108" fmla="*/ 4807684 w 6035106"/>
                <a:gd name="connsiteY108" fmla="*/ 922216 h 2352431"/>
                <a:gd name="connsiteX109" fmla="*/ 4690454 w 6035106"/>
                <a:gd name="connsiteY109" fmla="*/ 836246 h 2352431"/>
                <a:gd name="connsiteX110" fmla="*/ 4565407 w 6035106"/>
                <a:gd name="connsiteY110" fmla="*/ 648677 h 2352431"/>
                <a:gd name="connsiteX111" fmla="*/ 4495069 w 6035106"/>
                <a:gd name="connsiteY111" fmla="*/ 531446 h 2352431"/>
                <a:gd name="connsiteX112" fmla="*/ 4424731 w 6035106"/>
                <a:gd name="connsiteY112" fmla="*/ 382954 h 2352431"/>
                <a:gd name="connsiteX113" fmla="*/ 4346577 w 6035106"/>
                <a:gd name="connsiteY113" fmla="*/ 234462 h 2352431"/>
                <a:gd name="connsiteX114" fmla="*/ 4276238 w 6035106"/>
                <a:gd name="connsiteY114" fmla="*/ 140677 h 2352431"/>
                <a:gd name="connsiteX115" fmla="*/ 4198084 w 6035106"/>
                <a:gd name="connsiteY115" fmla="*/ 85969 h 2352431"/>
                <a:gd name="connsiteX116" fmla="*/ 4088669 w 6035106"/>
                <a:gd name="connsiteY116" fmla="*/ 31262 h 2352431"/>
                <a:gd name="connsiteX117" fmla="*/ 3979254 w 6035106"/>
                <a:gd name="connsiteY117" fmla="*/ 0 h 2352431"/>
                <a:gd name="connsiteX118" fmla="*/ 3510331 w 6035106"/>
                <a:gd name="connsiteY118" fmla="*/ 7816 h 2352431"/>
                <a:gd name="connsiteX119" fmla="*/ 3463438 w 6035106"/>
                <a:gd name="connsiteY119" fmla="*/ 15631 h 2352431"/>
                <a:gd name="connsiteX120" fmla="*/ 3377469 w 6035106"/>
                <a:gd name="connsiteY120" fmla="*/ 23446 h 2352431"/>
                <a:gd name="connsiteX121" fmla="*/ 3322761 w 6035106"/>
                <a:gd name="connsiteY121" fmla="*/ 39077 h 2352431"/>
                <a:gd name="connsiteX122" fmla="*/ 3275869 w 6035106"/>
                <a:gd name="connsiteY122" fmla="*/ 54708 h 2352431"/>
                <a:gd name="connsiteX123" fmla="*/ 3252423 w 6035106"/>
                <a:gd name="connsiteY123" fmla="*/ 62523 h 2352431"/>
                <a:gd name="connsiteX124" fmla="*/ 3197715 w 6035106"/>
                <a:gd name="connsiteY124" fmla="*/ 85969 h 2352431"/>
                <a:gd name="connsiteX125" fmla="*/ 3127377 w 6035106"/>
                <a:gd name="connsiteY125" fmla="*/ 109416 h 2352431"/>
                <a:gd name="connsiteX126" fmla="*/ 3103931 w 6035106"/>
                <a:gd name="connsiteY126" fmla="*/ 117231 h 2352431"/>
                <a:gd name="connsiteX127" fmla="*/ 3072669 w 6035106"/>
                <a:gd name="connsiteY127" fmla="*/ 125046 h 2352431"/>
                <a:gd name="connsiteX128" fmla="*/ 3025777 w 6035106"/>
                <a:gd name="connsiteY128" fmla="*/ 140677 h 2352431"/>
                <a:gd name="connsiteX129" fmla="*/ 2947623 w 6035106"/>
                <a:gd name="connsiteY129" fmla="*/ 164123 h 2352431"/>
                <a:gd name="connsiteX130" fmla="*/ 2924177 w 6035106"/>
                <a:gd name="connsiteY130" fmla="*/ 171939 h 2352431"/>
                <a:gd name="connsiteX131" fmla="*/ 2900731 w 6035106"/>
                <a:gd name="connsiteY131" fmla="*/ 187569 h 2352431"/>
                <a:gd name="connsiteX132" fmla="*/ 2846023 w 6035106"/>
                <a:gd name="connsiteY132" fmla="*/ 203200 h 2352431"/>
                <a:gd name="connsiteX133" fmla="*/ 2822577 w 6035106"/>
                <a:gd name="connsiteY133" fmla="*/ 218831 h 2352431"/>
                <a:gd name="connsiteX134" fmla="*/ 2791315 w 6035106"/>
                <a:gd name="connsiteY134" fmla="*/ 226646 h 2352431"/>
                <a:gd name="connsiteX135" fmla="*/ 2767869 w 6035106"/>
                <a:gd name="connsiteY135" fmla="*/ 234462 h 2352431"/>
                <a:gd name="connsiteX136" fmla="*/ 2736607 w 6035106"/>
                <a:gd name="connsiteY136" fmla="*/ 242277 h 2352431"/>
                <a:gd name="connsiteX137" fmla="*/ 2681900 w 6035106"/>
                <a:gd name="connsiteY137" fmla="*/ 257908 h 2352431"/>
                <a:gd name="connsiteX138" fmla="*/ 2642823 w 6035106"/>
                <a:gd name="connsiteY138" fmla="*/ 265723 h 2352431"/>
                <a:gd name="connsiteX139" fmla="*/ 2619377 w 6035106"/>
                <a:gd name="connsiteY139" fmla="*/ 273539 h 2352431"/>
                <a:gd name="connsiteX140" fmla="*/ 2572484 w 6035106"/>
                <a:gd name="connsiteY140" fmla="*/ 281354 h 2352431"/>
                <a:gd name="connsiteX141" fmla="*/ 2549038 w 6035106"/>
                <a:gd name="connsiteY141" fmla="*/ 289169 h 2352431"/>
                <a:gd name="connsiteX142" fmla="*/ 2478700 w 6035106"/>
                <a:gd name="connsiteY142" fmla="*/ 304800 h 2352431"/>
                <a:gd name="connsiteX143" fmla="*/ 2416177 w 6035106"/>
                <a:gd name="connsiteY143" fmla="*/ 328246 h 2352431"/>
                <a:gd name="connsiteX144" fmla="*/ 2392731 w 6035106"/>
                <a:gd name="connsiteY144" fmla="*/ 343877 h 2352431"/>
                <a:gd name="connsiteX145" fmla="*/ 2338023 w 6035106"/>
                <a:gd name="connsiteY145" fmla="*/ 351692 h 2352431"/>
                <a:gd name="connsiteX146" fmla="*/ 2275500 w 6035106"/>
                <a:gd name="connsiteY146" fmla="*/ 367323 h 2352431"/>
                <a:gd name="connsiteX147" fmla="*/ 2166084 w 6035106"/>
                <a:gd name="connsiteY147" fmla="*/ 382954 h 2352431"/>
                <a:gd name="connsiteX148" fmla="*/ 2111377 w 6035106"/>
                <a:gd name="connsiteY148" fmla="*/ 398585 h 2352431"/>
                <a:gd name="connsiteX149" fmla="*/ 2001961 w 6035106"/>
                <a:gd name="connsiteY149" fmla="*/ 429846 h 2352431"/>
                <a:gd name="connsiteX150" fmla="*/ 1955069 w 6035106"/>
                <a:gd name="connsiteY150" fmla="*/ 445477 h 2352431"/>
                <a:gd name="connsiteX151" fmla="*/ 1923807 w 6035106"/>
                <a:gd name="connsiteY151" fmla="*/ 453292 h 2352431"/>
                <a:gd name="connsiteX152" fmla="*/ 1900361 w 6035106"/>
                <a:gd name="connsiteY152" fmla="*/ 461108 h 2352431"/>
                <a:gd name="connsiteX153" fmla="*/ 1830023 w 6035106"/>
                <a:gd name="connsiteY153" fmla="*/ 468923 h 2352431"/>
                <a:gd name="connsiteX154" fmla="*/ 1736238 w 6035106"/>
                <a:gd name="connsiteY154" fmla="*/ 484554 h 2352431"/>
                <a:gd name="connsiteX155" fmla="*/ 1478331 w 6035106"/>
                <a:gd name="connsiteY155" fmla="*/ 508000 h 2352431"/>
                <a:gd name="connsiteX156" fmla="*/ 1400177 w 6035106"/>
                <a:gd name="connsiteY156" fmla="*/ 523631 h 2352431"/>
                <a:gd name="connsiteX157" fmla="*/ 1368915 w 6035106"/>
                <a:gd name="connsiteY157" fmla="*/ 531446 h 2352431"/>
                <a:gd name="connsiteX158" fmla="*/ 1142268 w 6035106"/>
                <a:gd name="connsiteY158" fmla="*/ 586154 h 2352431"/>
                <a:gd name="connsiteX159" fmla="*/ 431068 w 6035106"/>
                <a:gd name="connsiteY159"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065592 w 6035106"/>
                <a:gd name="connsiteY105" fmla="*/ 1047262 h 2352431"/>
                <a:gd name="connsiteX106" fmla="*/ 4963992 w 6035106"/>
                <a:gd name="connsiteY106" fmla="*/ 1000369 h 2352431"/>
                <a:gd name="connsiteX107" fmla="*/ 4807684 w 6035106"/>
                <a:gd name="connsiteY107" fmla="*/ 922216 h 2352431"/>
                <a:gd name="connsiteX108" fmla="*/ 4690454 w 6035106"/>
                <a:gd name="connsiteY108" fmla="*/ 836246 h 2352431"/>
                <a:gd name="connsiteX109" fmla="*/ 4565407 w 6035106"/>
                <a:gd name="connsiteY109" fmla="*/ 648677 h 2352431"/>
                <a:gd name="connsiteX110" fmla="*/ 4495069 w 6035106"/>
                <a:gd name="connsiteY110" fmla="*/ 531446 h 2352431"/>
                <a:gd name="connsiteX111" fmla="*/ 4424731 w 6035106"/>
                <a:gd name="connsiteY111" fmla="*/ 382954 h 2352431"/>
                <a:gd name="connsiteX112" fmla="*/ 4346577 w 6035106"/>
                <a:gd name="connsiteY112" fmla="*/ 234462 h 2352431"/>
                <a:gd name="connsiteX113" fmla="*/ 4276238 w 6035106"/>
                <a:gd name="connsiteY113" fmla="*/ 140677 h 2352431"/>
                <a:gd name="connsiteX114" fmla="*/ 4198084 w 6035106"/>
                <a:gd name="connsiteY114" fmla="*/ 85969 h 2352431"/>
                <a:gd name="connsiteX115" fmla="*/ 4088669 w 6035106"/>
                <a:gd name="connsiteY115" fmla="*/ 31262 h 2352431"/>
                <a:gd name="connsiteX116" fmla="*/ 3979254 w 6035106"/>
                <a:gd name="connsiteY116" fmla="*/ 0 h 2352431"/>
                <a:gd name="connsiteX117" fmla="*/ 3510331 w 6035106"/>
                <a:gd name="connsiteY117" fmla="*/ 7816 h 2352431"/>
                <a:gd name="connsiteX118" fmla="*/ 3463438 w 6035106"/>
                <a:gd name="connsiteY118" fmla="*/ 15631 h 2352431"/>
                <a:gd name="connsiteX119" fmla="*/ 3377469 w 6035106"/>
                <a:gd name="connsiteY119" fmla="*/ 23446 h 2352431"/>
                <a:gd name="connsiteX120" fmla="*/ 3322761 w 6035106"/>
                <a:gd name="connsiteY120" fmla="*/ 39077 h 2352431"/>
                <a:gd name="connsiteX121" fmla="*/ 3275869 w 6035106"/>
                <a:gd name="connsiteY121" fmla="*/ 54708 h 2352431"/>
                <a:gd name="connsiteX122" fmla="*/ 3252423 w 6035106"/>
                <a:gd name="connsiteY122" fmla="*/ 62523 h 2352431"/>
                <a:gd name="connsiteX123" fmla="*/ 3197715 w 6035106"/>
                <a:gd name="connsiteY123" fmla="*/ 85969 h 2352431"/>
                <a:gd name="connsiteX124" fmla="*/ 3127377 w 6035106"/>
                <a:gd name="connsiteY124" fmla="*/ 109416 h 2352431"/>
                <a:gd name="connsiteX125" fmla="*/ 3103931 w 6035106"/>
                <a:gd name="connsiteY125" fmla="*/ 117231 h 2352431"/>
                <a:gd name="connsiteX126" fmla="*/ 3072669 w 6035106"/>
                <a:gd name="connsiteY126" fmla="*/ 125046 h 2352431"/>
                <a:gd name="connsiteX127" fmla="*/ 3025777 w 6035106"/>
                <a:gd name="connsiteY127" fmla="*/ 140677 h 2352431"/>
                <a:gd name="connsiteX128" fmla="*/ 2947623 w 6035106"/>
                <a:gd name="connsiteY128" fmla="*/ 164123 h 2352431"/>
                <a:gd name="connsiteX129" fmla="*/ 2924177 w 6035106"/>
                <a:gd name="connsiteY129" fmla="*/ 171939 h 2352431"/>
                <a:gd name="connsiteX130" fmla="*/ 2900731 w 6035106"/>
                <a:gd name="connsiteY130" fmla="*/ 187569 h 2352431"/>
                <a:gd name="connsiteX131" fmla="*/ 2846023 w 6035106"/>
                <a:gd name="connsiteY131" fmla="*/ 203200 h 2352431"/>
                <a:gd name="connsiteX132" fmla="*/ 2822577 w 6035106"/>
                <a:gd name="connsiteY132" fmla="*/ 218831 h 2352431"/>
                <a:gd name="connsiteX133" fmla="*/ 2791315 w 6035106"/>
                <a:gd name="connsiteY133" fmla="*/ 226646 h 2352431"/>
                <a:gd name="connsiteX134" fmla="*/ 2767869 w 6035106"/>
                <a:gd name="connsiteY134" fmla="*/ 234462 h 2352431"/>
                <a:gd name="connsiteX135" fmla="*/ 2736607 w 6035106"/>
                <a:gd name="connsiteY135" fmla="*/ 242277 h 2352431"/>
                <a:gd name="connsiteX136" fmla="*/ 2681900 w 6035106"/>
                <a:gd name="connsiteY136" fmla="*/ 257908 h 2352431"/>
                <a:gd name="connsiteX137" fmla="*/ 2642823 w 6035106"/>
                <a:gd name="connsiteY137" fmla="*/ 265723 h 2352431"/>
                <a:gd name="connsiteX138" fmla="*/ 2619377 w 6035106"/>
                <a:gd name="connsiteY138" fmla="*/ 273539 h 2352431"/>
                <a:gd name="connsiteX139" fmla="*/ 2572484 w 6035106"/>
                <a:gd name="connsiteY139" fmla="*/ 281354 h 2352431"/>
                <a:gd name="connsiteX140" fmla="*/ 2549038 w 6035106"/>
                <a:gd name="connsiteY140" fmla="*/ 289169 h 2352431"/>
                <a:gd name="connsiteX141" fmla="*/ 2478700 w 6035106"/>
                <a:gd name="connsiteY141" fmla="*/ 304800 h 2352431"/>
                <a:gd name="connsiteX142" fmla="*/ 2416177 w 6035106"/>
                <a:gd name="connsiteY142" fmla="*/ 328246 h 2352431"/>
                <a:gd name="connsiteX143" fmla="*/ 2392731 w 6035106"/>
                <a:gd name="connsiteY143" fmla="*/ 343877 h 2352431"/>
                <a:gd name="connsiteX144" fmla="*/ 2338023 w 6035106"/>
                <a:gd name="connsiteY144" fmla="*/ 351692 h 2352431"/>
                <a:gd name="connsiteX145" fmla="*/ 2275500 w 6035106"/>
                <a:gd name="connsiteY145" fmla="*/ 367323 h 2352431"/>
                <a:gd name="connsiteX146" fmla="*/ 2166084 w 6035106"/>
                <a:gd name="connsiteY146" fmla="*/ 382954 h 2352431"/>
                <a:gd name="connsiteX147" fmla="*/ 2111377 w 6035106"/>
                <a:gd name="connsiteY147" fmla="*/ 398585 h 2352431"/>
                <a:gd name="connsiteX148" fmla="*/ 2001961 w 6035106"/>
                <a:gd name="connsiteY148" fmla="*/ 429846 h 2352431"/>
                <a:gd name="connsiteX149" fmla="*/ 1955069 w 6035106"/>
                <a:gd name="connsiteY149" fmla="*/ 445477 h 2352431"/>
                <a:gd name="connsiteX150" fmla="*/ 1923807 w 6035106"/>
                <a:gd name="connsiteY150" fmla="*/ 453292 h 2352431"/>
                <a:gd name="connsiteX151" fmla="*/ 1900361 w 6035106"/>
                <a:gd name="connsiteY151" fmla="*/ 461108 h 2352431"/>
                <a:gd name="connsiteX152" fmla="*/ 1830023 w 6035106"/>
                <a:gd name="connsiteY152" fmla="*/ 468923 h 2352431"/>
                <a:gd name="connsiteX153" fmla="*/ 1736238 w 6035106"/>
                <a:gd name="connsiteY153" fmla="*/ 484554 h 2352431"/>
                <a:gd name="connsiteX154" fmla="*/ 1478331 w 6035106"/>
                <a:gd name="connsiteY154" fmla="*/ 508000 h 2352431"/>
                <a:gd name="connsiteX155" fmla="*/ 1400177 w 6035106"/>
                <a:gd name="connsiteY155" fmla="*/ 523631 h 2352431"/>
                <a:gd name="connsiteX156" fmla="*/ 1368915 w 6035106"/>
                <a:gd name="connsiteY156" fmla="*/ 531446 h 2352431"/>
                <a:gd name="connsiteX157" fmla="*/ 1142268 w 6035106"/>
                <a:gd name="connsiteY157" fmla="*/ 586154 h 2352431"/>
                <a:gd name="connsiteX158" fmla="*/ 431068 w 6035106"/>
                <a:gd name="connsiteY158"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495438 w 6035106"/>
                <a:gd name="connsiteY102" fmla="*/ 1250462 h 2352431"/>
                <a:gd name="connsiteX103" fmla="*/ 5323500 w 6035106"/>
                <a:gd name="connsiteY103" fmla="*/ 1164492 h 2352431"/>
                <a:gd name="connsiteX104" fmla="*/ 5065592 w 6035106"/>
                <a:gd name="connsiteY104" fmla="*/ 1047262 h 2352431"/>
                <a:gd name="connsiteX105" fmla="*/ 4963992 w 6035106"/>
                <a:gd name="connsiteY105" fmla="*/ 1000369 h 2352431"/>
                <a:gd name="connsiteX106" fmla="*/ 4807684 w 6035106"/>
                <a:gd name="connsiteY106" fmla="*/ 922216 h 2352431"/>
                <a:gd name="connsiteX107" fmla="*/ 4690454 w 6035106"/>
                <a:gd name="connsiteY107" fmla="*/ 836246 h 2352431"/>
                <a:gd name="connsiteX108" fmla="*/ 4565407 w 6035106"/>
                <a:gd name="connsiteY108" fmla="*/ 648677 h 2352431"/>
                <a:gd name="connsiteX109" fmla="*/ 4495069 w 6035106"/>
                <a:gd name="connsiteY109" fmla="*/ 531446 h 2352431"/>
                <a:gd name="connsiteX110" fmla="*/ 4424731 w 6035106"/>
                <a:gd name="connsiteY110" fmla="*/ 382954 h 2352431"/>
                <a:gd name="connsiteX111" fmla="*/ 4346577 w 6035106"/>
                <a:gd name="connsiteY111" fmla="*/ 234462 h 2352431"/>
                <a:gd name="connsiteX112" fmla="*/ 4276238 w 6035106"/>
                <a:gd name="connsiteY112" fmla="*/ 140677 h 2352431"/>
                <a:gd name="connsiteX113" fmla="*/ 4198084 w 6035106"/>
                <a:gd name="connsiteY113" fmla="*/ 85969 h 2352431"/>
                <a:gd name="connsiteX114" fmla="*/ 4088669 w 6035106"/>
                <a:gd name="connsiteY114" fmla="*/ 31262 h 2352431"/>
                <a:gd name="connsiteX115" fmla="*/ 3979254 w 6035106"/>
                <a:gd name="connsiteY115" fmla="*/ 0 h 2352431"/>
                <a:gd name="connsiteX116" fmla="*/ 3510331 w 6035106"/>
                <a:gd name="connsiteY116" fmla="*/ 7816 h 2352431"/>
                <a:gd name="connsiteX117" fmla="*/ 3463438 w 6035106"/>
                <a:gd name="connsiteY117" fmla="*/ 15631 h 2352431"/>
                <a:gd name="connsiteX118" fmla="*/ 3377469 w 6035106"/>
                <a:gd name="connsiteY118" fmla="*/ 23446 h 2352431"/>
                <a:gd name="connsiteX119" fmla="*/ 3322761 w 6035106"/>
                <a:gd name="connsiteY119" fmla="*/ 39077 h 2352431"/>
                <a:gd name="connsiteX120" fmla="*/ 3275869 w 6035106"/>
                <a:gd name="connsiteY120" fmla="*/ 54708 h 2352431"/>
                <a:gd name="connsiteX121" fmla="*/ 3252423 w 6035106"/>
                <a:gd name="connsiteY121" fmla="*/ 62523 h 2352431"/>
                <a:gd name="connsiteX122" fmla="*/ 3197715 w 6035106"/>
                <a:gd name="connsiteY122" fmla="*/ 85969 h 2352431"/>
                <a:gd name="connsiteX123" fmla="*/ 3127377 w 6035106"/>
                <a:gd name="connsiteY123" fmla="*/ 109416 h 2352431"/>
                <a:gd name="connsiteX124" fmla="*/ 3103931 w 6035106"/>
                <a:gd name="connsiteY124" fmla="*/ 117231 h 2352431"/>
                <a:gd name="connsiteX125" fmla="*/ 3072669 w 6035106"/>
                <a:gd name="connsiteY125" fmla="*/ 125046 h 2352431"/>
                <a:gd name="connsiteX126" fmla="*/ 3025777 w 6035106"/>
                <a:gd name="connsiteY126" fmla="*/ 140677 h 2352431"/>
                <a:gd name="connsiteX127" fmla="*/ 2947623 w 6035106"/>
                <a:gd name="connsiteY127" fmla="*/ 164123 h 2352431"/>
                <a:gd name="connsiteX128" fmla="*/ 2924177 w 6035106"/>
                <a:gd name="connsiteY128" fmla="*/ 171939 h 2352431"/>
                <a:gd name="connsiteX129" fmla="*/ 2900731 w 6035106"/>
                <a:gd name="connsiteY129" fmla="*/ 187569 h 2352431"/>
                <a:gd name="connsiteX130" fmla="*/ 2846023 w 6035106"/>
                <a:gd name="connsiteY130" fmla="*/ 203200 h 2352431"/>
                <a:gd name="connsiteX131" fmla="*/ 2822577 w 6035106"/>
                <a:gd name="connsiteY131" fmla="*/ 218831 h 2352431"/>
                <a:gd name="connsiteX132" fmla="*/ 2791315 w 6035106"/>
                <a:gd name="connsiteY132" fmla="*/ 226646 h 2352431"/>
                <a:gd name="connsiteX133" fmla="*/ 2767869 w 6035106"/>
                <a:gd name="connsiteY133" fmla="*/ 234462 h 2352431"/>
                <a:gd name="connsiteX134" fmla="*/ 2736607 w 6035106"/>
                <a:gd name="connsiteY134" fmla="*/ 242277 h 2352431"/>
                <a:gd name="connsiteX135" fmla="*/ 2681900 w 6035106"/>
                <a:gd name="connsiteY135" fmla="*/ 257908 h 2352431"/>
                <a:gd name="connsiteX136" fmla="*/ 2642823 w 6035106"/>
                <a:gd name="connsiteY136" fmla="*/ 265723 h 2352431"/>
                <a:gd name="connsiteX137" fmla="*/ 2619377 w 6035106"/>
                <a:gd name="connsiteY137" fmla="*/ 273539 h 2352431"/>
                <a:gd name="connsiteX138" fmla="*/ 2572484 w 6035106"/>
                <a:gd name="connsiteY138" fmla="*/ 281354 h 2352431"/>
                <a:gd name="connsiteX139" fmla="*/ 2549038 w 6035106"/>
                <a:gd name="connsiteY139" fmla="*/ 289169 h 2352431"/>
                <a:gd name="connsiteX140" fmla="*/ 2478700 w 6035106"/>
                <a:gd name="connsiteY140" fmla="*/ 304800 h 2352431"/>
                <a:gd name="connsiteX141" fmla="*/ 2416177 w 6035106"/>
                <a:gd name="connsiteY141" fmla="*/ 328246 h 2352431"/>
                <a:gd name="connsiteX142" fmla="*/ 2392731 w 6035106"/>
                <a:gd name="connsiteY142" fmla="*/ 343877 h 2352431"/>
                <a:gd name="connsiteX143" fmla="*/ 2338023 w 6035106"/>
                <a:gd name="connsiteY143" fmla="*/ 351692 h 2352431"/>
                <a:gd name="connsiteX144" fmla="*/ 2275500 w 6035106"/>
                <a:gd name="connsiteY144" fmla="*/ 367323 h 2352431"/>
                <a:gd name="connsiteX145" fmla="*/ 2166084 w 6035106"/>
                <a:gd name="connsiteY145" fmla="*/ 382954 h 2352431"/>
                <a:gd name="connsiteX146" fmla="*/ 2111377 w 6035106"/>
                <a:gd name="connsiteY146" fmla="*/ 398585 h 2352431"/>
                <a:gd name="connsiteX147" fmla="*/ 2001961 w 6035106"/>
                <a:gd name="connsiteY147" fmla="*/ 429846 h 2352431"/>
                <a:gd name="connsiteX148" fmla="*/ 1955069 w 6035106"/>
                <a:gd name="connsiteY148" fmla="*/ 445477 h 2352431"/>
                <a:gd name="connsiteX149" fmla="*/ 1923807 w 6035106"/>
                <a:gd name="connsiteY149" fmla="*/ 453292 h 2352431"/>
                <a:gd name="connsiteX150" fmla="*/ 1900361 w 6035106"/>
                <a:gd name="connsiteY150" fmla="*/ 461108 h 2352431"/>
                <a:gd name="connsiteX151" fmla="*/ 1830023 w 6035106"/>
                <a:gd name="connsiteY151" fmla="*/ 468923 h 2352431"/>
                <a:gd name="connsiteX152" fmla="*/ 1736238 w 6035106"/>
                <a:gd name="connsiteY152" fmla="*/ 484554 h 2352431"/>
                <a:gd name="connsiteX153" fmla="*/ 1478331 w 6035106"/>
                <a:gd name="connsiteY153" fmla="*/ 508000 h 2352431"/>
                <a:gd name="connsiteX154" fmla="*/ 1400177 w 6035106"/>
                <a:gd name="connsiteY154" fmla="*/ 523631 h 2352431"/>
                <a:gd name="connsiteX155" fmla="*/ 1368915 w 6035106"/>
                <a:gd name="connsiteY155" fmla="*/ 531446 h 2352431"/>
                <a:gd name="connsiteX156" fmla="*/ 1142268 w 6035106"/>
                <a:gd name="connsiteY156" fmla="*/ 586154 h 2352431"/>
                <a:gd name="connsiteX157" fmla="*/ 431068 w 6035106"/>
                <a:gd name="connsiteY157"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948731 w 6035106"/>
                <a:gd name="connsiteY94" fmla="*/ 2071077 h 2352431"/>
                <a:gd name="connsiteX95" fmla="*/ 6006613 w 6035106"/>
                <a:gd name="connsiteY95" fmla="*/ 1952625 h 2352431"/>
                <a:gd name="connsiteX96" fmla="*/ 6034700 w 6035106"/>
                <a:gd name="connsiteY96" fmla="*/ 1828800 h 2352431"/>
                <a:gd name="connsiteX97" fmla="*/ 6019069 w 6035106"/>
                <a:gd name="connsiteY97" fmla="*/ 1602154 h 2352431"/>
                <a:gd name="connsiteX98" fmla="*/ 5964361 w 6035106"/>
                <a:gd name="connsiteY98" fmla="*/ 1508369 h 2352431"/>
                <a:gd name="connsiteX99" fmla="*/ 5847131 w 6035106"/>
                <a:gd name="connsiteY99" fmla="*/ 1414585 h 2352431"/>
                <a:gd name="connsiteX100" fmla="*/ 5706454 w 6035106"/>
                <a:gd name="connsiteY100" fmla="*/ 1344246 h 2352431"/>
                <a:gd name="connsiteX101" fmla="*/ 5495438 w 6035106"/>
                <a:gd name="connsiteY101" fmla="*/ 1250462 h 2352431"/>
                <a:gd name="connsiteX102" fmla="*/ 5323500 w 6035106"/>
                <a:gd name="connsiteY102" fmla="*/ 1164492 h 2352431"/>
                <a:gd name="connsiteX103" fmla="*/ 5065592 w 6035106"/>
                <a:gd name="connsiteY103" fmla="*/ 1047262 h 2352431"/>
                <a:gd name="connsiteX104" fmla="*/ 4963992 w 6035106"/>
                <a:gd name="connsiteY104" fmla="*/ 1000369 h 2352431"/>
                <a:gd name="connsiteX105" fmla="*/ 4807684 w 6035106"/>
                <a:gd name="connsiteY105" fmla="*/ 922216 h 2352431"/>
                <a:gd name="connsiteX106" fmla="*/ 4690454 w 6035106"/>
                <a:gd name="connsiteY106" fmla="*/ 836246 h 2352431"/>
                <a:gd name="connsiteX107" fmla="*/ 4565407 w 6035106"/>
                <a:gd name="connsiteY107" fmla="*/ 648677 h 2352431"/>
                <a:gd name="connsiteX108" fmla="*/ 4495069 w 6035106"/>
                <a:gd name="connsiteY108" fmla="*/ 531446 h 2352431"/>
                <a:gd name="connsiteX109" fmla="*/ 4424731 w 6035106"/>
                <a:gd name="connsiteY109" fmla="*/ 382954 h 2352431"/>
                <a:gd name="connsiteX110" fmla="*/ 4346577 w 6035106"/>
                <a:gd name="connsiteY110" fmla="*/ 234462 h 2352431"/>
                <a:gd name="connsiteX111" fmla="*/ 4276238 w 6035106"/>
                <a:gd name="connsiteY111" fmla="*/ 140677 h 2352431"/>
                <a:gd name="connsiteX112" fmla="*/ 4198084 w 6035106"/>
                <a:gd name="connsiteY112" fmla="*/ 85969 h 2352431"/>
                <a:gd name="connsiteX113" fmla="*/ 4088669 w 6035106"/>
                <a:gd name="connsiteY113" fmla="*/ 31262 h 2352431"/>
                <a:gd name="connsiteX114" fmla="*/ 3979254 w 6035106"/>
                <a:gd name="connsiteY114" fmla="*/ 0 h 2352431"/>
                <a:gd name="connsiteX115" fmla="*/ 3510331 w 6035106"/>
                <a:gd name="connsiteY115" fmla="*/ 7816 h 2352431"/>
                <a:gd name="connsiteX116" fmla="*/ 3463438 w 6035106"/>
                <a:gd name="connsiteY116" fmla="*/ 15631 h 2352431"/>
                <a:gd name="connsiteX117" fmla="*/ 3377469 w 6035106"/>
                <a:gd name="connsiteY117" fmla="*/ 23446 h 2352431"/>
                <a:gd name="connsiteX118" fmla="*/ 3322761 w 6035106"/>
                <a:gd name="connsiteY118" fmla="*/ 39077 h 2352431"/>
                <a:gd name="connsiteX119" fmla="*/ 3275869 w 6035106"/>
                <a:gd name="connsiteY119" fmla="*/ 54708 h 2352431"/>
                <a:gd name="connsiteX120" fmla="*/ 3252423 w 6035106"/>
                <a:gd name="connsiteY120" fmla="*/ 62523 h 2352431"/>
                <a:gd name="connsiteX121" fmla="*/ 3197715 w 6035106"/>
                <a:gd name="connsiteY121" fmla="*/ 85969 h 2352431"/>
                <a:gd name="connsiteX122" fmla="*/ 3127377 w 6035106"/>
                <a:gd name="connsiteY122" fmla="*/ 109416 h 2352431"/>
                <a:gd name="connsiteX123" fmla="*/ 3103931 w 6035106"/>
                <a:gd name="connsiteY123" fmla="*/ 117231 h 2352431"/>
                <a:gd name="connsiteX124" fmla="*/ 3072669 w 6035106"/>
                <a:gd name="connsiteY124" fmla="*/ 125046 h 2352431"/>
                <a:gd name="connsiteX125" fmla="*/ 3025777 w 6035106"/>
                <a:gd name="connsiteY125" fmla="*/ 140677 h 2352431"/>
                <a:gd name="connsiteX126" fmla="*/ 2947623 w 6035106"/>
                <a:gd name="connsiteY126" fmla="*/ 164123 h 2352431"/>
                <a:gd name="connsiteX127" fmla="*/ 2924177 w 6035106"/>
                <a:gd name="connsiteY127" fmla="*/ 171939 h 2352431"/>
                <a:gd name="connsiteX128" fmla="*/ 2900731 w 6035106"/>
                <a:gd name="connsiteY128" fmla="*/ 187569 h 2352431"/>
                <a:gd name="connsiteX129" fmla="*/ 2846023 w 6035106"/>
                <a:gd name="connsiteY129" fmla="*/ 203200 h 2352431"/>
                <a:gd name="connsiteX130" fmla="*/ 2822577 w 6035106"/>
                <a:gd name="connsiteY130" fmla="*/ 218831 h 2352431"/>
                <a:gd name="connsiteX131" fmla="*/ 2791315 w 6035106"/>
                <a:gd name="connsiteY131" fmla="*/ 226646 h 2352431"/>
                <a:gd name="connsiteX132" fmla="*/ 2767869 w 6035106"/>
                <a:gd name="connsiteY132" fmla="*/ 234462 h 2352431"/>
                <a:gd name="connsiteX133" fmla="*/ 2736607 w 6035106"/>
                <a:gd name="connsiteY133" fmla="*/ 242277 h 2352431"/>
                <a:gd name="connsiteX134" fmla="*/ 2681900 w 6035106"/>
                <a:gd name="connsiteY134" fmla="*/ 257908 h 2352431"/>
                <a:gd name="connsiteX135" fmla="*/ 2642823 w 6035106"/>
                <a:gd name="connsiteY135" fmla="*/ 265723 h 2352431"/>
                <a:gd name="connsiteX136" fmla="*/ 2619377 w 6035106"/>
                <a:gd name="connsiteY136" fmla="*/ 273539 h 2352431"/>
                <a:gd name="connsiteX137" fmla="*/ 2572484 w 6035106"/>
                <a:gd name="connsiteY137" fmla="*/ 281354 h 2352431"/>
                <a:gd name="connsiteX138" fmla="*/ 2549038 w 6035106"/>
                <a:gd name="connsiteY138" fmla="*/ 289169 h 2352431"/>
                <a:gd name="connsiteX139" fmla="*/ 2478700 w 6035106"/>
                <a:gd name="connsiteY139" fmla="*/ 304800 h 2352431"/>
                <a:gd name="connsiteX140" fmla="*/ 2416177 w 6035106"/>
                <a:gd name="connsiteY140" fmla="*/ 328246 h 2352431"/>
                <a:gd name="connsiteX141" fmla="*/ 2392731 w 6035106"/>
                <a:gd name="connsiteY141" fmla="*/ 343877 h 2352431"/>
                <a:gd name="connsiteX142" fmla="*/ 2338023 w 6035106"/>
                <a:gd name="connsiteY142" fmla="*/ 351692 h 2352431"/>
                <a:gd name="connsiteX143" fmla="*/ 2275500 w 6035106"/>
                <a:gd name="connsiteY143" fmla="*/ 367323 h 2352431"/>
                <a:gd name="connsiteX144" fmla="*/ 2166084 w 6035106"/>
                <a:gd name="connsiteY144" fmla="*/ 382954 h 2352431"/>
                <a:gd name="connsiteX145" fmla="*/ 2111377 w 6035106"/>
                <a:gd name="connsiteY145" fmla="*/ 398585 h 2352431"/>
                <a:gd name="connsiteX146" fmla="*/ 2001961 w 6035106"/>
                <a:gd name="connsiteY146" fmla="*/ 429846 h 2352431"/>
                <a:gd name="connsiteX147" fmla="*/ 1955069 w 6035106"/>
                <a:gd name="connsiteY147" fmla="*/ 445477 h 2352431"/>
                <a:gd name="connsiteX148" fmla="*/ 1923807 w 6035106"/>
                <a:gd name="connsiteY148" fmla="*/ 453292 h 2352431"/>
                <a:gd name="connsiteX149" fmla="*/ 1900361 w 6035106"/>
                <a:gd name="connsiteY149" fmla="*/ 461108 h 2352431"/>
                <a:gd name="connsiteX150" fmla="*/ 1830023 w 6035106"/>
                <a:gd name="connsiteY150" fmla="*/ 468923 h 2352431"/>
                <a:gd name="connsiteX151" fmla="*/ 1736238 w 6035106"/>
                <a:gd name="connsiteY151" fmla="*/ 484554 h 2352431"/>
                <a:gd name="connsiteX152" fmla="*/ 1478331 w 6035106"/>
                <a:gd name="connsiteY152" fmla="*/ 508000 h 2352431"/>
                <a:gd name="connsiteX153" fmla="*/ 1400177 w 6035106"/>
                <a:gd name="connsiteY153" fmla="*/ 523631 h 2352431"/>
                <a:gd name="connsiteX154" fmla="*/ 1368915 w 6035106"/>
                <a:gd name="connsiteY154" fmla="*/ 531446 h 2352431"/>
                <a:gd name="connsiteX155" fmla="*/ 1142268 w 6035106"/>
                <a:gd name="connsiteY155" fmla="*/ 586154 h 2352431"/>
                <a:gd name="connsiteX156" fmla="*/ 431068 w 6035106"/>
                <a:gd name="connsiteY156"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753346 w 6035106"/>
                <a:gd name="connsiteY91" fmla="*/ 2266462 h 2352431"/>
                <a:gd name="connsiteX92" fmla="*/ 5823684 w 6035106"/>
                <a:gd name="connsiteY92" fmla="*/ 2219569 h 2352431"/>
                <a:gd name="connsiteX93" fmla="*/ 5948731 w 6035106"/>
                <a:gd name="connsiteY93" fmla="*/ 2071077 h 2352431"/>
                <a:gd name="connsiteX94" fmla="*/ 6006613 w 6035106"/>
                <a:gd name="connsiteY94" fmla="*/ 1952625 h 2352431"/>
                <a:gd name="connsiteX95" fmla="*/ 6034700 w 6035106"/>
                <a:gd name="connsiteY95" fmla="*/ 1828800 h 2352431"/>
                <a:gd name="connsiteX96" fmla="*/ 6019069 w 6035106"/>
                <a:gd name="connsiteY96" fmla="*/ 1602154 h 2352431"/>
                <a:gd name="connsiteX97" fmla="*/ 5964361 w 6035106"/>
                <a:gd name="connsiteY97" fmla="*/ 1508369 h 2352431"/>
                <a:gd name="connsiteX98" fmla="*/ 5847131 w 6035106"/>
                <a:gd name="connsiteY98" fmla="*/ 1414585 h 2352431"/>
                <a:gd name="connsiteX99" fmla="*/ 5706454 w 6035106"/>
                <a:gd name="connsiteY99" fmla="*/ 1344246 h 2352431"/>
                <a:gd name="connsiteX100" fmla="*/ 5495438 w 6035106"/>
                <a:gd name="connsiteY100" fmla="*/ 1250462 h 2352431"/>
                <a:gd name="connsiteX101" fmla="*/ 5323500 w 6035106"/>
                <a:gd name="connsiteY101" fmla="*/ 1164492 h 2352431"/>
                <a:gd name="connsiteX102" fmla="*/ 5065592 w 6035106"/>
                <a:gd name="connsiteY102" fmla="*/ 1047262 h 2352431"/>
                <a:gd name="connsiteX103" fmla="*/ 4963992 w 6035106"/>
                <a:gd name="connsiteY103" fmla="*/ 1000369 h 2352431"/>
                <a:gd name="connsiteX104" fmla="*/ 4807684 w 6035106"/>
                <a:gd name="connsiteY104" fmla="*/ 922216 h 2352431"/>
                <a:gd name="connsiteX105" fmla="*/ 4690454 w 6035106"/>
                <a:gd name="connsiteY105" fmla="*/ 836246 h 2352431"/>
                <a:gd name="connsiteX106" fmla="*/ 4565407 w 6035106"/>
                <a:gd name="connsiteY106" fmla="*/ 648677 h 2352431"/>
                <a:gd name="connsiteX107" fmla="*/ 4495069 w 6035106"/>
                <a:gd name="connsiteY107" fmla="*/ 531446 h 2352431"/>
                <a:gd name="connsiteX108" fmla="*/ 4424731 w 6035106"/>
                <a:gd name="connsiteY108" fmla="*/ 382954 h 2352431"/>
                <a:gd name="connsiteX109" fmla="*/ 4346577 w 6035106"/>
                <a:gd name="connsiteY109" fmla="*/ 234462 h 2352431"/>
                <a:gd name="connsiteX110" fmla="*/ 4276238 w 6035106"/>
                <a:gd name="connsiteY110" fmla="*/ 140677 h 2352431"/>
                <a:gd name="connsiteX111" fmla="*/ 4198084 w 6035106"/>
                <a:gd name="connsiteY111" fmla="*/ 85969 h 2352431"/>
                <a:gd name="connsiteX112" fmla="*/ 4088669 w 6035106"/>
                <a:gd name="connsiteY112" fmla="*/ 31262 h 2352431"/>
                <a:gd name="connsiteX113" fmla="*/ 3979254 w 6035106"/>
                <a:gd name="connsiteY113" fmla="*/ 0 h 2352431"/>
                <a:gd name="connsiteX114" fmla="*/ 3510331 w 6035106"/>
                <a:gd name="connsiteY114" fmla="*/ 7816 h 2352431"/>
                <a:gd name="connsiteX115" fmla="*/ 3463438 w 6035106"/>
                <a:gd name="connsiteY115" fmla="*/ 15631 h 2352431"/>
                <a:gd name="connsiteX116" fmla="*/ 3377469 w 6035106"/>
                <a:gd name="connsiteY116" fmla="*/ 23446 h 2352431"/>
                <a:gd name="connsiteX117" fmla="*/ 3322761 w 6035106"/>
                <a:gd name="connsiteY117" fmla="*/ 39077 h 2352431"/>
                <a:gd name="connsiteX118" fmla="*/ 3275869 w 6035106"/>
                <a:gd name="connsiteY118" fmla="*/ 54708 h 2352431"/>
                <a:gd name="connsiteX119" fmla="*/ 3252423 w 6035106"/>
                <a:gd name="connsiteY119" fmla="*/ 62523 h 2352431"/>
                <a:gd name="connsiteX120" fmla="*/ 3197715 w 6035106"/>
                <a:gd name="connsiteY120" fmla="*/ 85969 h 2352431"/>
                <a:gd name="connsiteX121" fmla="*/ 3127377 w 6035106"/>
                <a:gd name="connsiteY121" fmla="*/ 109416 h 2352431"/>
                <a:gd name="connsiteX122" fmla="*/ 3103931 w 6035106"/>
                <a:gd name="connsiteY122" fmla="*/ 117231 h 2352431"/>
                <a:gd name="connsiteX123" fmla="*/ 3072669 w 6035106"/>
                <a:gd name="connsiteY123" fmla="*/ 125046 h 2352431"/>
                <a:gd name="connsiteX124" fmla="*/ 3025777 w 6035106"/>
                <a:gd name="connsiteY124" fmla="*/ 140677 h 2352431"/>
                <a:gd name="connsiteX125" fmla="*/ 2947623 w 6035106"/>
                <a:gd name="connsiteY125" fmla="*/ 164123 h 2352431"/>
                <a:gd name="connsiteX126" fmla="*/ 2924177 w 6035106"/>
                <a:gd name="connsiteY126" fmla="*/ 171939 h 2352431"/>
                <a:gd name="connsiteX127" fmla="*/ 2900731 w 6035106"/>
                <a:gd name="connsiteY127" fmla="*/ 187569 h 2352431"/>
                <a:gd name="connsiteX128" fmla="*/ 2846023 w 6035106"/>
                <a:gd name="connsiteY128" fmla="*/ 203200 h 2352431"/>
                <a:gd name="connsiteX129" fmla="*/ 2822577 w 6035106"/>
                <a:gd name="connsiteY129" fmla="*/ 218831 h 2352431"/>
                <a:gd name="connsiteX130" fmla="*/ 2791315 w 6035106"/>
                <a:gd name="connsiteY130" fmla="*/ 226646 h 2352431"/>
                <a:gd name="connsiteX131" fmla="*/ 2767869 w 6035106"/>
                <a:gd name="connsiteY131" fmla="*/ 234462 h 2352431"/>
                <a:gd name="connsiteX132" fmla="*/ 2736607 w 6035106"/>
                <a:gd name="connsiteY132" fmla="*/ 242277 h 2352431"/>
                <a:gd name="connsiteX133" fmla="*/ 2681900 w 6035106"/>
                <a:gd name="connsiteY133" fmla="*/ 257908 h 2352431"/>
                <a:gd name="connsiteX134" fmla="*/ 2642823 w 6035106"/>
                <a:gd name="connsiteY134" fmla="*/ 265723 h 2352431"/>
                <a:gd name="connsiteX135" fmla="*/ 2619377 w 6035106"/>
                <a:gd name="connsiteY135" fmla="*/ 273539 h 2352431"/>
                <a:gd name="connsiteX136" fmla="*/ 2572484 w 6035106"/>
                <a:gd name="connsiteY136" fmla="*/ 281354 h 2352431"/>
                <a:gd name="connsiteX137" fmla="*/ 2549038 w 6035106"/>
                <a:gd name="connsiteY137" fmla="*/ 289169 h 2352431"/>
                <a:gd name="connsiteX138" fmla="*/ 2478700 w 6035106"/>
                <a:gd name="connsiteY138" fmla="*/ 304800 h 2352431"/>
                <a:gd name="connsiteX139" fmla="*/ 2416177 w 6035106"/>
                <a:gd name="connsiteY139" fmla="*/ 328246 h 2352431"/>
                <a:gd name="connsiteX140" fmla="*/ 2392731 w 6035106"/>
                <a:gd name="connsiteY140" fmla="*/ 343877 h 2352431"/>
                <a:gd name="connsiteX141" fmla="*/ 2338023 w 6035106"/>
                <a:gd name="connsiteY141" fmla="*/ 351692 h 2352431"/>
                <a:gd name="connsiteX142" fmla="*/ 2275500 w 6035106"/>
                <a:gd name="connsiteY142" fmla="*/ 367323 h 2352431"/>
                <a:gd name="connsiteX143" fmla="*/ 2166084 w 6035106"/>
                <a:gd name="connsiteY143" fmla="*/ 382954 h 2352431"/>
                <a:gd name="connsiteX144" fmla="*/ 2111377 w 6035106"/>
                <a:gd name="connsiteY144" fmla="*/ 398585 h 2352431"/>
                <a:gd name="connsiteX145" fmla="*/ 2001961 w 6035106"/>
                <a:gd name="connsiteY145" fmla="*/ 429846 h 2352431"/>
                <a:gd name="connsiteX146" fmla="*/ 1955069 w 6035106"/>
                <a:gd name="connsiteY146" fmla="*/ 445477 h 2352431"/>
                <a:gd name="connsiteX147" fmla="*/ 1923807 w 6035106"/>
                <a:gd name="connsiteY147" fmla="*/ 453292 h 2352431"/>
                <a:gd name="connsiteX148" fmla="*/ 1900361 w 6035106"/>
                <a:gd name="connsiteY148" fmla="*/ 461108 h 2352431"/>
                <a:gd name="connsiteX149" fmla="*/ 1830023 w 6035106"/>
                <a:gd name="connsiteY149" fmla="*/ 468923 h 2352431"/>
                <a:gd name="connsiteX150" fmla="*/ 1736238 w 6035106"/>
                <a:gd name="connsiteY150" fmla="*/ 484554 h 2352431"/>
                <a:gd name="connsiteX151" fmla="*/ 1478331 w 6035106"/>
                <a:gd name="connsiteY151" fmla="*/ 508000 h 2352431"/>
                <a:gd name="connsiteX152" fmla="*/ 1400177 w 6035106"/>
                <a:gd name="connsiteY152" fmla="*/ 523631 h 2352431"/>
                <a:gd name="connsiteX153" fmla="*/ 1368915 w 6035106"/>
                <a:gd name="connsiteY153" fmla="*/ 531446 h 2352431"/>
                <a:gd name="connsiteX154" fmla="*/ 1142268 w 6035106"/>
                <a:gd name="connsiteY154" fmla="*/ 586154 h 2352431"/>
                <a:gd name="connsiteX155" fmla="*/ 431068 w 6035106"/>
                <a:gd name="connsiteY155"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706454 w 6035106"/>
                <a:gd name="connsiteY98" fmla="*/ 1344246 h 2352431"/>
                <a:gd name="connsiteX99" fmla="*/ 5495438 w 6035106"/>
                <a:gd name="connsiteY99" fmla="*/ 1250462 h 2352431"/>
                <a:gd name="connsiteX100" fmla="*/ 5323500 w 6035106"/>
                <a:gd name="connsiteY100" fmla="*/ 1164492 h 2352431"/>
                <a:gd name="connsiteX101" fmla="*/ 5065592 w 6035106"/>
                <a:gd name="connsiteY101" fmla="*/ 1047262 h 2352431"/>
                <a:gd name="connsiteX102" fmla="*/ 4963992 w 6035106"/>
                <a:gd name="connsiteY102" fmla="*/ 1000369 h 2352431"/>
                <a:gd name="connsiteX103" fmla="*/ 4807684 w 6035106"/>
                <a:gd name="connsiteY103" fmla="*/ 922216 h 2352431"/>
                <a:gd name="connsiteX104" fmla="*/ 4690454 w 6035106"/>
                <a:gd name="connsiteY104" fmla="*/ 836246 h 2352431"/>
                <a:gd name="connsiteX105" fmla="*/ 4565407 w 6035106"/>
                <a:gd name="connsiteY105" fmla="*/ 648677 h 2352431"/>
                <a:gd name="connsiteX106" fmla="*/ 4495069 w 6035106"/>
                <a:gd name="connsiteY106" fmla="*/ 531446 h 2352431"/>
                <a:gd name="connsiteX107" fmla="*/ 4424731 w 6035106"/>
                <a:gd name="connsiteY107" fmla="*/ 382954 h 2352431"/>
                <a:gd name="connsiteX108" fmla="*/ 4346577 w 6035106"/>
                <a:gd name="connsiteY108" fmla="*/ 234462 h 2352431"/>
                <a:gd name="connsiteX109" fmla="*/ 4276238 w 6035106"/>
                <a:gd name="connsiteY109" fmla="*/ 140677 h 2352431"/>
                <a:gd name="connsiteX110" fmla="*/ 4198084 w 6035106"/>
                <a:gd name="connsiteY110" fmla="*/ 85969 h 2352431"/>
                <a:gd name="connsiteX111" fmla="*/ 4088669 w 6035106"/>
                <a:gd name="connsiteY111" fmla="*/ 31262 h 2352431"/>
                <a:gd name="connsiteX112" fmla="*/ 3979254 w 6035106"/>
                <a:gd name="connsiteY112" fmla="*/ 0 h 2352431"/>
                <a:gd name="connsiteX113" fmla="*/ 3510331 w 6035106"/>
                <a:gd name="connsiteY113" fmla="*/ 7816 h 2352431"/>
                <a:gd name="connsiteX114" fmla="*/ 3463438 w 6035106"/>
                <a:gd name="connsiteY114" fmla="*/ 15631 h 2352431"/>
                <a:gd name="connsiteX115" fmla="*/ 3377469 w 6035106"/>
                <a:gd name="connsiteY115" fmla="*/ 23446 h 2352431"/>
                <a:gd name="connsiteX116" fmla="*/ 3322761 w 6035106"/>
                <a:gd name="connsiteY116" fmla="*/ 39077 h 2352431"/>
                <a:gd name="connsiteX117" fmla="*/ 3275869 w 6035106"/>
                <a:gd name="connsiteY117" fmla="*/ 54708 h 2352431"/>
                <a:gd name="connsiteX118" fmla="*/ 3252423 w 6035106"/>
                <a:gd name="connsiteY118" fmla="*/ 62523 h 2352431"/>
                <a:gd name="connsiteX119" fmla="*/ 3197715 w 6035106"/>
                <a:gd name="connsiteY119" fmla="*/ 85969 h 2352431"/>
                <a:gd name="connsiteX120" fmla="*/ 3127377 w 6035106"/>
                <a:gd name="connsiteY120" fmla="*/ 109416 h 2352431"/>
                <a:gd name="connsiteX121" fmla="*/ 3103931 w 6035106"/>
                <a:gd name="connsiteY121" fmla="*/ 117231 h 2352431"/>
                <a:gd name="connsiteX122" fmla="*/ 3072669 w 6035106"/>
                <a:gd name="connsiteY122" fmla="*/ 125046 h 2352431"/>
                <a:gd name="connsiteX123" fmla="*/ 3025777 w 6035106"/>
                <a:gd name="connsiteY123" fmla="*/ 140677 h 2352431"/>
                <a:gd name="connsiteX124" fmla="*/ 2947623 w 6035106"/>
                <a:gd name="connsiteY124" fmla="*/ 164123 h 2352431"/>
                <a:gd name="connsiteX125" fmla="*/ 2924177 w 6035106"/>
                <a:gd name="connsiteY125" fmla="*/ 171939 h 2352431"/>
                <a:gd name="connsiteX126" fmla="*/ 2900731 w 6035106"/>
                <a:gd name="connsiteY126" fmla="*/ 187569 h 2352431"/>
                <a:gd name="connsiteX127" fmla="*/ 2846023 w 6035106"/>
                <a:gd name="connsiteY127" fmla="*/ 203200 h 2352431"/>
                <a:gd name="connsiteX128" fmla="*/ 2822577 w 6035106"/>
                <a:gd name="connsiteY128" fmla="*/ 218831 h 2352431"/>
                <a:gd name="connsiteX129" fmla="*/ 2791315 w 6035106"/>
                <a:gd name="connsiteY129" fmla="*/ 226646 h 2352431"/>
                <a:gd name="connsiteX130" fmla="*/ 2767869 w 6035106"/>
                <a:gd name="connsiteY130" fmla="*/ 234462 h 2352431"/>
                <a:gd name="connsiteX131" fmla="*/ 2736607 w 6035106"/>
                <a:gd name="connsiteY131" fmla="*/ 242277 h 2352431"/>
                <a:gd name="connsiteX132" fmla="*/ 2681900 w 6035106"/>
                <a:gd name="connsiteY132" fmla="*/ 257908 h 2352431"/>
                <a:gd name="connsiteX133" fmla="*/ 2642823 w 6035106"/>
                <a:gd name="connsiteY133" fmla="*/ 265723 h 2352431"/>
                <a:gd name="connsiteX134" fmla="*/ 2619377 w 6035106"/>
                <a:gd name="connsiteY134" fmla="*/ 273539 h 2352431"/>
                <a:gd name="connsiteX135" fmla="*/ 2572484 w 6035106"/>
                <a:gd name="connsiteY135" fmla="*/ 281354 h 2352431"/>
                <a:gd name="connsiteX136" fmla="*/ 2549038 w 6035106"/>
                <a:gd name="connsiteY136" fmla="*/ 289169 h 2352431"/>
                <a:gd name="connsiteX137" fmla="*/ 2478700 w 6035106"/>
                <a:gd name="connsiteY137" fmla="*/ 304800 h 2352431"/>
                <a:gd name="connsiteX138" fmla="*/ 2416177 w 6035106"/>
                <a:gd name="connsiteY138" fmla="*/ 328246 h 2352431"/>
                <a:gd name="connsiteX139" fmla="*/ 2392731 w 6035106"/>
                <a:gd name="connsiteY139" fmla="*/ 343877 h 2352431"/>
                <a:gd name="connsiteX140" fmla="*/ 2338023 w 6035106"/>
                <a:gd name="connsiteY140" fmla="*/ 351692 h 2352431"/>
                <a:gd name="connsiteX141" fmla="*/ 2275500 w 6035106"/>
                <a:gd name="connsiteY141" fmla="*/ 367323 h 2352431"/>
                <a:gd name="connsiteX142" fmla="*/ 2166084 w 6035106"/>
                <a:gd name="connsiteY142" fmla="*/ 382954 h 2352431"/>
                <a:gd name="connsiteX143" fmla="*/ 2111377 w 6035106"/>
                <a:gd name="connsiteY143" fmla="*/ 398585 h 2352431"/>
                <a:gd name="connsiteX144" fmla="*/ 2001961 w 6035106"/>
                <a:gd name="connsiteY144" fmla="*/ 429846 h 2352431"/>
                <a:gd name="connsiteX145" fmla="*/ 1955069 w 6035106"/>
                <a:gd name="connsiteY145" fmla="*/ 445477 h 2352431"/>
                <a:gd name="connsiteX146" fmla="*/ 1923807 w 6035106"/>
                <a:gd name="connsiteY146" fmla="*/ 453292 h 2352431"/>
                <a:gd name="connsiteX147" fmla="*/ 1900361 w 6035106"/>
                <a:gd name="connsiteY147" fmla="*/ 461108 h 2352431"/>
                <a:gd name="connsiteX148" fmla="*/ 1830023 w 6035106"/>
                <a:gd name="connsiteY148" fmla="*/ 468923 h 2352431"/>
                <a:gd name="connsiteX149" fmla="*/ 1736238 w 6035106"/>
                <a:gd name="connsiteY149" fmla="*/ 484554 h 2352431"/>
                <a:gd name="connsiteX150" fmla="*/ 1478331 w 6035106"/>
                <a:gd name="connsiteY150" fmla="*/ 508000 h 2352431"/>
                <a:gd name="connsiteX151" fmla="*/ 1400177 w 6035106"/>
                <a:gd name="connsiteY151" fmla="*/ 523631 h 2352431"/>
                <a:gd name="connsiteX152" fmla="*/ 1368915 w 6035106"/>
                <a:gd name="connsiteY152" fmla="*/ 531446 h 2352431"/>
                <a:gd name="connsiteX153" fmla="*/ 1142268 w 6035106"/>
                <a:gd name="connsiteY153" fmla="*/ 586154 h 2352431"/>
                <a:gd name="connsiteX154" fmla="*/ 431068 w 6035106"/>
                <a:gd name="connsiteY154"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963992 w 6035106"/>
                <a:gd name="connsiteY101" fmla="*/ 1000369 h 2352431"/>
                <a:gd name="connsiteX102" fmla="*/ 4807684 w 6035106"/>
                <a:gd name="connsiteY102" fmla="*/ 922216 h 2352431"/>
                <a:gd name="connsiteX103" fmla="*/ 4690454 w 6035106"/>
                <a:gd name="connsiteY103" fmla="*/ 836246 h 2352431"/>
                <a:gd name="connsiteX104" fmla="*/ 4565407 w 6035106"/>
                <a:gd name="connsiteY104" fmla="*/ 648677 h 2352431"/>
                <a:gd name="connsiteX105" fmla="*/ 4495069 w 6035106"/>
                <a:gd name="connsiteY105" fmla="*/ 531446 h 2352431"/>
                <a:gd name="connsiteX106" fmla="*/ 4424731 w 6035106"/>
                <a:gd name="connsiteY106" fmla="*/ 382954 h 2352431"/>
                <a:gd name="connsiteX107" fmla="*/ 4346577 w 6035106"/>
                <a:gd name="connsiteY107" fmla="*/ 234462 h 2352431"/>
                <a:gd name="connsiteX108" fmla="*/ 4276238 w 6035106"/>
                <a:gd name="connsiteY108" fmla="*/ 140677 h 2352431"/>
                <a:gd name="connsiteX109" fmla="*/ 4198084 w 6035106"/>
                <a:gd name="connsiteY109" fmla="*/ 85969 h 2352431"/>
                <a:gd name="connsiteX110" fmla="*/ 4088669 w 6035106"/>
                <a:gd name="connsiteY110" fmla="*/ 31262 h 2352431"/>
                <a:gd name="connsiteX111" fmla="*/ 3979254 w 6035106"/>
                <a:gd name="connsiteY111" fmla="*/ 0 h 2352431"/>
                <a:gd name="connsiteX112" fmla="*/ 3510331 w 6035106"/>
                <a:gd name="connsiteY112" fmla="*/ 7816 h 2352431"/>
                <a:gd name="connsiteX113" fmla="*/ 3463438 w 6035106"/>
                <a:gd name="connsiteY113" fmla="*/ 15631 h 2352431"/>
                <a:gd name="connsiteX114" fmla="*/ 3377469 w 6035106"/>
                <a:gd name="connsiteY114" fmla="*/ 23446 h 2352431"/>
                <a:gd name="connsiteX115" fmla="*/ 3322761 w 6035106"/>
                <a:gd name="connsiteY115" fmla="*/ 39077 h 2352431"/>
                <a:gd name="connsiteX116" fmla="*/ 3275869 w 6035106"/>
                <a:gd name="connsiteY116" fmla="*/ 54708 h 2352431"/>
                <a:gd name="connsiteX117" fmla="*/ 3252423 w 6035106"/>
                <a:gd name="connsiteY117" fmla="*/ 62523 h 2352431"/>
                <a:gd name="connsiteX118" fmla="*/ 3197715 w 6035106"/>
                <a:gd name="connsiteY118" fmla="*/ 85969 h 2352431"/>
                <a:gd name="connsiteX119" fmla="*/ 3127377 w 6035106"/>
                <a:gd name="connsiteY119" fmla="*/ 109416 h 2352431"/>
                <a:gd name="connsiteX120" fmla="*/ 3103931 w 6035106"/>
                <a:gd name="connsiteY120" fmla="*/ 117231 h 2352431"/>
                <a:gd name="connsiteX121" fmla="*/ 3072669 w 6035106"/>
                <a:gd name="connsiteY121" fmla="*/ 125046 h 2352431"/>
                <a:gd name="connsiteX122" fmla="*/ 3025777 w 6035106"/>
                <a:gd name="connsiteY122" fmla="*/ 140677 h 2352431"/>
                <a:gd name="connsiteX123" fmla="*/ 2947623 w 6035106"/>
                <a:gd name="connsiteY123" fmla="*/ 164123 h 2352431"/>
                <a:gd name="connsiteX124" fmla="*/ 2924177 w 6035106"/>
                <a:gd name="connsiteY124" fmla="*/ 171939 h 2352431"/>
                <a:gd name="connsiteX125" fmla="*/ 2900731 w 6035106"/>
                <a:gd name="connsiteY125" fmla="*/ 187569 h 2352431"/>
                <a:gd name="connsiteX126" fmla="*/ 2846023 w 6035106"/>
                <a:gd name="connsiteY126" fmla="*/ 203200 h 2352431"/>
                <a:gd name="connsiteX127" fmla="*/ 2822577 w 6035106"/>
                <a:gd name="connsiteY127" fmla="*/ 218831 h 2352431"/>
                <a:gd name="connsiteX128" fmla="*/ 2791315 w 6035106"/>
                <a:gd name="connsiteY128" fmla="*/ 226646 h 2352431"/>
                <a:gd name="connsiteX129" fmla="*/ 2767869 w 6035106"/>
                <a:gd name="connsiteY129" fmla="*/ 234462 h 2352431"/>
                <a:gd name="connsiteX130" fmla="*/ 2736607 w 6035106"/>
                <a:gd name="connsiteY130" fmla="*/ 242277 h 2352431"/>
                <a:gd name="connsiteX131" fmla="*/ 2681900 w 6035106"/>
                <a:gd name="connsiteY131" fmla="*/ 257908 h 2352431"/>
                <a:gd name="connsiteX132" fmla="*/ 2642823 w 6035106"/>
                <a:gd name="connsiteY132" fmla="*/ 265723 h 2352431"/>
                <a:gd name="connsiteX133" fmla="*/ 2619377 w 6035106"/>
                <a:gd name="connsiteY133" fmla="*/ 273539 h 2352431"/>
                <a:gd name="connsiteX134" fmla="*/ 2572484 w 6035106"/>
                <a:gd name="connsiteY134" fmla="*/ 281354 h 2352431"/>
                <a:gd name="connsiteX135" fmla="*/ 2549038 w 6035106"/>
                <a:gd name="connsiteY135" fmla="*/ 289169 h 2352431"/>
                <a:gd name="connsiteX136" fmla="*/ 2478700 w 6035106"/>
                <a:gd name="connsiteY136" fmla="*/ 304800 h 2352431"/>
                <a:gd name="connsiteX137" fmla="*/ 2416177 w 6035106"/>
                <a:gd name="connsiteY137" fmla="*/ 328246 h 2352431"/>
                <a:gd name="connsiteX138" fmla="*/ 2392731 w 6035106"/>
                <a:gd name="connsiteY138" fmla="*/ 343877 h 2352431"/>
                <a:gd name="connsiteX139" fmla="*/ 2338023 w 6035106"/>
                <a:gd name="connsiteY139" fmla="*/ 351692 h 2352431"/>
                <a:gd name="connsiteX140" fmla="*/ 2275500 w 6035106"/>
                <a:gd name="connsiteY140" fmla="*/ 367323 h 2352431"/>
                <a:gd name="connsiteX141" fmla="*/ 2166084 w 6035106"/>
                <a:gd name="connsiteY141" fmla="*/ 382954 h 2352431"/>
                <a:gd name="connsiteX142" fmla="*/ 2111377 w 6035106"/>
                <a:gd name="connsiteY142" fmla="*/ 398585 h 2352431"/>
                <a:gd name="connsiteX143" fmla="*/ 2001961 w 6035106"/>
                <a:gd name="connsiteY143" fmla="*/ 429846 h 2352431"/>
                <a:gd name="connsiteX144" fmla="*/ 1955069 w 6035106"/>
                <a:gd name="connsiteY144" fmla="*/ 445477 h 2352431"/>
                <a:gd name="connsiteX145" fmla="*/ 1923807 w 6035106"/>
                <a:gd name="connsiteY145" fmla="*/ 453292 h 2352431"/>
                <a:gd name="connsiteX146" fmla="*/ 1900361 w 6035106"/>
                <a:gd name="connsiteY146" fmla="*/ 461108 h 2352431"/>
                <a:gd name="connsiteX147" fmla="*/ 1830023 w 6035106"/>
                <a:gd name="connsiteY147" fmla="*/ 468923 h 2352431"/>
                <a:gd name="connsiteX148" fmla="*/ 1736238 w 6035106"/>
                <a:gd name="connsiteY148" fmla="*/ 484554 h 2352431"/>
                <a:gd name="connsiteX149" fmla="*/ 1478331 w 6035106"/>
                <a:gd name="connsiteY149" fmla="*/ 508000 h 2352431"/>
                <a:gd name="connsiteX150" fmla="*/ 1400177 w 6035106"/>
                <a:gd name="connsiteY150" fmla="*/ 523631 h 2352431"/>
                <a:gd name="connsiteX151" fmla="*/ 1368915 w 6035106"/>
                <a:gd name="connsiteY151" fmla="*/ 531446 h 2352431"/>
                <a:gd name="connsiteX152" fmla="*/ 1142268 w 6035106"/>
                <a:gd name="connsiteY152" fmla="*/ 586154 h 2352431"/>
                <a:gd name="connsiteX153" fmla="*/ 431068 w 6035106"/>
                <a:gd name="connsiteY153"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807684 w 6035106"/>
                <a:gd name="connsiteY101" fmla="*/ 922216 h 2352431"/>
                <a:gd name="connsiteX102" fmla="*/ 4690454 w 6035106"/>
                <a:gd name="connsiteY102" fmla="*/ 836246 h 2352431"/>
                <a:gd name="connsiteX103" fmla="*/ 4565407 w 6035106"/>
                <a:gd name="connsiteY103" fmla="*/ 648677 h 2352431"/>
                <a:gd name="connsiteX104" fmla="*/ 4495069 w 6035106"/>
                <a:gd name="connsiteY104" fmla="*/ 531446 h 2352431"/>
                <a:gd name="connsiteX105" fmla="*/ 4424731 w 6035106"/>
                <a:gd name="connsiteY105" fmla="*/ 382954 h 2352431"/>
                <a:gd name="connsiteX106" fmla="*/ 4346577 w 6035106"/>
                <a:gd name="connsiteY106" fmla="*/ 234462 h 2352431"/>
                <a:gd name="connsiteX107" fmla="*/ 4276238 w 6035106"/>
                <a:gd name="connsiteY107" fmla="*/ 140677 h 2352431"/>
                <a:gd name="connsiteX108" fmla="*/ 4198084 w 6035106"/>
                <a:gd name="connsiteY108" fmla="*/ 85969 h 2352431"/>
                <a:gd name="connsiteX109" fmla="*/ 4088669 w 6035106"/>
                <a:gd name="connsiteY109" fmla="*/ 31262 h 2352431"/>
                <a:gd name="connsiteX110" fmla="*/ 3979254 w 6035106"/>
                <a:gd name="connsiteY110" fmla="*/ 0 h 2352431"/>
                <a:gd name="connsiteX111" fmla="*/ 3510331 w 6035106"/>
                <a:gd name="connsiteY111" fmla="*/ 7816 h 2352431"/>
                <a:gd name="connsiteX112" fmla="*/ 3463438 w 6035106"/>
                <a:gd name="connsiteY112" fmla="*/ 15631 h 2352431"/>
                <a:gd name="connsiteX113" fmla="*/ 3377469 w 6035106"/>
                <a:gd name="connsiteY113" fmla="*/ 23446 h 2352431"/>
                <a:gd name="connsiteX114" fmla="*/ 3322761 w 6035106"/>
                <a:gd name="connsiteY114" fmla="*/ 39077 h 2352431"/>
                <a:gd name="connsiteX115" fmla="*/ 3275869 w 6035106"/>
                <a:gd name="connsiteY115" fmla="*/ 54708 h 2352431"/>
                <a:gd name="connsiteX116" fmla="*/ 3252423 w 6035106"/>
                <a:gd name="connsiteY116" fmla="*/ 62523 h 2352431"/>
                <a:gd name="connsiteX117" fmla="*/ 3197715 w 6035106"/>
                <a:gd name="connsiteY117" fmla="*/ 85969 h 2352431"/>
                <a:gd name="connsiteX118" fmla="*/ 3127377 w 6035106"/>
                <a:gd name="connsiteY118" fmla="*/ 109416 h 2352431"/>
                <a:gd name="connsiteX119" fmla="*/ 3103931 w 6035106"/>
                <a:gd name="connsiteY119" fmla="*/ 117231 h 2352431"/>
                <a:gd name="connsiteX120" fmla="*/ 3072669 w 6035106"/>
                <a:gd name="connsiteY120" fmla="*/ 125046 h 2352431"/>
                <a:gd name="connsiteX121" fmla="*/ 3025777 w 6035106"/>
                <a:gd name="connsiteY121" fmla="*/ 140677 h 2352431"/>
                <a:gd name="connsiteX122" fmla="*/ 2947623 w 6035106"/>
                <a:gd name="connsiteY122" fmla="*/ 164123 h 2352431"/>
                <a:gd name="connsiteX123" fmla="*/ 2924177 w 6035106"/>
                <a:gd name="connsiteY123" fmla="*/ 171939 h 2352431"/>
                <a:gd name="connsiteX124" fmla="*/ 2900731 w 6035106"/>
                <a:gd name="connsiteY124" fmla="*/ 187569 h 2352431"/>
                <a:gd name="connsiteX125" fmla="*/ 2846023 w 6035106"/>
                <a:gd name="connsiteY125" fmla="*/ 203200 h 2352431"/>
                <a:gd name="connsiteX126" fmla="*/ 2822577 w 6035106"/>
                <a:gd name="connsiteY126" fmla="*/ 218831 h 2352431"/>
                <a:gd name="connsiteX127" fmla="*/ 2791315 w 6035106"/>
                <a:gd name="connsiteY127" fmla="*/ 226646 h 2352431"/>
                <a:gd name="connsiteX128" fmla="*/ 2767869 w 6035106"/>
                <a:gd name="connsiteY128" fmla="*/ 234462 h 2352431"/>
                <a:gd name="connsiteX129" fmla="*/ 2736607 w 6035106"/>
                <a:gd name="connsiteY129" fmla="*/ 242277 h 2352431"/>
                <a:gd name="connsiteX130" fmla="*/ 2681900 w 6035106"/>
                <a:gd name="connsiteY130" fmla="*/ 257908 h 2352431"/>
                <a:gd name="connsiteX131" fmla="*/ 2642823 w 6035106"/>
                <a:gd name="connsiteY131" fmla="*/ 265723 h 2352431"/>
                <a:gd name="connsiteX132" fmla="*/ 2619377 w 6035106"/>
                <a:gd name="connsiteY132" fmla="*/ 273539 h 2352431"/>
                <a:gd name="connsiteX133" fmla="*/ 2572484 w 6035106"/>
                <a:gd name="connsiteY133" fmla="*/ 281354 h 2352431"/>
                <a:gd name="connsiteX134" fmla="*/ 2549038 w 6035106"/>
                <a:gd name="connsiteY134" fmla="*/ 289169 h 2352431"/>
                <a:gd name="connsiteX135" fmla="*/ 2478700 w 6035106"/>
                <a:gd name="connsiteY135" fmla="*/ 304800 h 2352431"/>
                <a:gd name="connsiteX136" fmla="*/ 2416177 w 6035106"/>
                <a:gd name="connsiteY136" fmla="*/ 328246 h 2352431"/>
                <a:gd name="connsiteX137" fmla="*/ 2392731 w 6035106"/>
                <a:gd name="connsiteY137" fmla="*/ 343877 h 2352431"/>
                <a:gd name="connsiteX138" fmla="*/ 2338023 w 6035106"/>
                <a:gd name="connsiteY138" fmla="*/ 351692 h 2352431"/>
                <a:gd name="connsiteX139" fmla="*/ 2275500 w 6035106"/>
                <a:gd name="connsiteY139" fmla="*/ 367323 h 2352431"/>
                <a:gd name="connsiteX140" fmla="*/ 2166084 w 6035106"/>
                <a:gd name="connsiteY140" fmla="*/ 382954 h 2352431"/>
                <a:gd name="connsiteX141" fmla="*/ 2111377 w 6035106"/>
                <a:gd name="connsiteY141" fmla="*/ 398585 h 2352431"/>
                <a:gd name="connsiteX142" fmla="*/ 2001961 w 6035106"/>
                <a:gd name="connsiteY142" fmla="*/ 429846 h 2352431"/>
                <a:gd name="connsiteX143" fmla="*/ 1955069 w 6035106"/>
                <a:gd name="connsiteY143" fmla="*/ 445477 h 2352431"/>
                <a:gd name="connsiteX144" fmla="*/ 1923807 w 6035106"/>
                <a:gd name="connsiteY144" fmla="*/ 453292 h 2352431"/>
                <a:gd name="connsiteX145" fmla="*/ 1900361 w 6035106"/>
                <a:gd name="connsiteY145" fmla="*/ 461108 h 2352431"/>
                <a:gd name="connsiteX146" fmla="*/ 1830023 w 6035106"/>
                <a:gd name="connsiteY146" fmla="*/ 468923 h 2352431"/>
                <a:gd name="connsiteX147" fmla="*/ 1736238 w 6035106"/>
                <a:gd name="connsiteY147" fmla="*/ 484554 h 2352431"/>
                <a:gd name="connsiteX148" fmla="*/ 1478331 w 6035106"/>
                <a:gd name="connsiteY148" fmla="*/ 508000 h 2352431"/>
                <a:gd name="connsiteX149" fmla="*/ 1400177 w 6035106"/>
                <a:gd name="connsiteY149" fmla="*/ 523631 h 2352431"/>
                <a:gd name="connsiteX150" fmla="*/ 1368915 w 6035106"/>
                <a:gd name="connsiteY150" fmla="*/ 531446 h 2352431"/>
                <a:gd name="connsiteX151" fmla="*/ 1142268 w 6035106"/>
                <a:gd name="connsiteY151" fmla="*/ 586154 h 2352431"/>
                <a:gd name="connsiteX152" fmla="*/ 431068 w 6035106"/>
                <a:gd name="connsiteY152"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807684 w 6035106"/>
                <a:gd name="connsiteY101" fmla="*/ 922216 h 2352431"/>
                <a:gd name="connsiteX102" fmla="*/ 4690454 w 6035106"/>
                <a:gd name="connsiteY102" fmla="*/ 836246 h 2352431"/>
                <a:gd name="connsiteX103" fmla="*/ 4565407 w 6035106"/>
                <a:gd name="connsiteY103" fmla="*/ 648677 h 2352431"/>
                <a:gd name="connsiteX104" fmla="*/ 4495069 w 6035106"/>
                <a:gd name="connsiteY104" fmla="*/ 531446 h 2352431"/>
                <a:gd name="connsiteX105" fmla="*/ 4346577 w 6035106"/>
                <a:gd name="connsiteY105" fmla="*/ 234462 h 2352431"/>
                <a:gd name="connsiteX106" fmla="*/ 4276238 w 6035106"/>
                <a:gd name="connsiteY106" fmla="*/ 140677 h 2352431"/>
                <a:gd name="connsiteX107" fmla="*/ 4198084 w 6035106"/>
                <a:gd name="connsiteY107" fmla="*/ 85969 h 2352431"/>
                <a:gd name="connsiteX108" fmla="*/ 4088669 w 6035106"/>
                <a:gd name="connsiteY108" fmla="*/ 31262 h 2352431"/>
                <a:gd name="connsiteX109" fmla="*/ 3979254 w 6035106"/>
                <a:gd name="connsiteY109" fmla="*/ 0 h 2352431"/>
                <a:gd name="connsiteX110" fmla="*/ 3510331 w 6035106"/>
                <a:gd name="connsiteY110" fmla="*/ 7816 h 2352431"/>
                <a:gd name="connsiteX111" fmla="*/ 3463438 w 6035106"/>
                <a:gd name="connsiteY111" fmla="*/ 15631 h 2352431"/>
                <a:gd name="connsiteX112" fmla="*/ 3377469 w 6035106"/>
                <a:gd name="connsiteY112" fmla="*/ 23446 h 2352431"/>
                <a:gd name="connsiteX113" fmla="*/ 3322761 w 6035106"/>
                <a:gd name="connsiteY113" fmla="*/ 39077 h 2352431"/>
                <a:gd name="connsiteX114" fmla="*/ 3275869 w 6035106"/>
                <a:gd name="connsiteY114" fmla="*/ 54708 h 2352431"/>
                <a:gd name="connsiteX115" fmla="*/ 3252423 w 6035106"/>
                <a:gd name="connsiteY115" fmla="*/ 62523 h 2352431"/>
                <a:gd name="connsiteX116" fmla="*/ 3197715 w 6035106"/>
                <a:gd name="connsiteY116" fmla="*/ 85969 h 2352431"/>
                <a:gd name="connsiteX117" fmla="*/ 3127377 w 6035106"/>
                <a:gd name="connsiteY117" fmla="*/ 109416 h 2352431"/>
                <a:gd name="connsiteX118" fmla="*/ 3103931 w 6035106"/>
                <a:gd name="connsiteY118" fmla="*/ 117231 h 2352431"/>
                <a:gd name="connsiteX119" fmla="*/ 3072669 w 6035106"/>
                <a:gd name="connsiteY119" fmla="*/ 125046 h 2352431"/>
                <a:gd name="connsiteX120" fmla="*/ 3025777 w 6035106"/>
                <a:gd name="connsiteY120" fmla="*/ 140677 h 2352431"/>
                <a:gd name="connsiteX121" fmla="*/ 2947623 w 6035106"/>
                <a:gd name="connsiteY121" fmla="*/ 164123 h 2352431"/>
                <a:gd name="connsiteX122" fmla="*/ 2924177 w 6035106"/>
                <a:gd name="connsiteY122" fmla="*/ 171939 h 2352431"/>
                <a:gd name="connsiteX123" fmla="*/ 2900731 w 6035106"/>
                <a:gd name="connsiteY123" fmla="*/ 187569 h 2352431"/>
                <a:gd name="connsiteX124" fmla="*/ 2846023 w 6035106"/>
                <a:gd name="connsiteY124" fmla="*/ 203200 h 2352431"/>
                <a:gd name="connsiteX125" fmla="*/ 2822577 w 6035106"/>
                <a:gd name="connsiteY125" fmla="*/ 218831 h 2352431"/>
                <a:gd name="connsiteX126" fmla="*/ 2791315 w 6035106"/>
                <a:gd name="connsiteY126" fmla="*/ 226646 h 2352431"/>
                <a:gd name="connsiteX127" fmla="*/ 2767869 w 6035106"/>
                <a:gd name="connsiteY127" fmla="*/ 234462 h 2352431"/>
                <a:gd name="connsiteX128" fmla="*/ 2736607 w 6035106"/>
                <a:gd name="connsiteY128" fmla="*/ 242277 h 2352431"/>
                <a:gd name="connsiteX129" fmla="*/ 2681900 w 6035106"/>
                <a:gd name="connsiteY129" fmla="*/ 257908 h 2352431"/>
                <a:gd name="connsiteX130" fmla="*/ 2642823 w 6035106"/>
                <a:gd name="connsiteY130" fmla="*/ 265723 h 2352431"/>
                <a:gd name="connsiteX131" fmla="*/ 2619377 w 6035106"/>
                <a:gd name="connsiteY131" fmla="*/ 273539 h 2352431"/>
                <a:gd name="connsiteX132" fmla="*/ 2572484 w 6035106"/>
                <a:gd name="connsiteY132" fmla="*/ 281354 h 2352431"/>
                <a:gd name="connsiteX133" fmla="*/ 2549038 w 6035106"/>
                <a:gd name="connsiteY133" fmla="*/ 289169 h 2352431"/>
                <a:gd name="connsiteX134" fmla="*/ 2478700 w 6035106"/>
                <a:gd name="connsiteY134" fmla="*/ 304800 h 2352431"/>
                <a:gd name="connsiteX135" fmla="*/ 2416177 w 6035106"/>
                <a:gd name="connsiteY135" fmla="*/ 328246 h 2352431"/>
                <a:gd name="connsiteX136" fmla="*/ 2392731 w 6035106"/>
                <a:gd name="connsiteY136" fmla="*/ 343877 h 2352431"/>
                <a:gd name="connsiteX137" fmla="*/ 2338023 w 6035106"/>
                <a:gd name="connsiteY137" fmla="*/ 351692 h 2352431"/>
                <a:gd name="connsiteX138" fmla="*/ 2275500 w 6035106"/>
                <a:gd name="connsiteY138" fmla="*/ 367323 h 2352431"/>
                <a:gd name="connsiteX139" fmla="*/ 2166084 w 6035106"/>
                <a:gd name="connsiteY139" fmla="*/ 382954 h 2352431"/>
                <a:gd name="connsiteX140" fmla="*/ 2111377 w 6035106"/>
                <a:gd name="connsiteY140" fmla="*/ 398585 h 2352431"/>
                <a:gd name="connsiteX141" fmla="*/ 2001961 w 6035106"/>
                <a:gd name="connsiteY141" fmla="*/ 429846 h 2352431"/>
                <a:gd name="connsiteX142" fmla="*/ 1955069 w 6035106"/>
                <a:gd name="connsiteY142" fmla="*/ 445477 h 2352431"/>
                <a:gd name="connsiteX143" fmla="*/ 1923807 w 6035106"/>
                <a:gd name="connsiteY143" fmla="*/ 453292 h 2352431"/>
                <a:gd name="connsiteX144" fmla="*/ 1900361 w 6035106"/>
                <a:gd name="connsiteY144" fmla="*/ 461108 h 2352431"/>
                <a:gd name="connsiteX145" fmla="*/ 1830023 w 6035106"/>
                <a:gd name="connsiteY145" fmla="*/ 468923 h 2352431"/>
                <a:gd name="connsiteX146" fmla="*/ 1736238 w 6035106"/>
                <a:gd name="connsiteY146" fmla="*/ 484554 h 2352431"/>
                <a:gd name="connsiteX147" fmla="*/ 1478331 w 6035106"/>
                <a:gd name="connsiteY147" fmla="*/ 508000 h 2352431"/>
                <a:gd name="connsiteX148" fmla="*/ 1400177 w 6035106"/>
                <a:gd name="connsiteY148" fmla="*/ 523631 h 2352431"/>
                <a:gd name="connsiteX149" fmla="*/ 1368915 w 6035106"/>
                <a:gd name="connsiteY149" fmla="*/ 531446 h 2352431"/>
                <a:gd name="connsiteX150" fmla="*/ 1142268 w 6035106"/>
                <a:gd name="connsiteY150" fmla="*/ 586154 h 2352431"/>
                <a:gd name="connsiteX151" fmla="*/ 431068 w 6035106"/>
                <a:gd name="connsiteY151"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807684 w 6035106"/>
                <a:gd name="connsiteY101" fmla="*/ 922216 h 2352431"/>
                <a:gd name="connsiteX102" fmla="*/ 4690454 w 6035106"/>
                <a:gd name="connsiteY102" fmla="*/ 836246 h 2352431"/>
                <a:gd name="connsiteX103" fmla="*/ 4565407 w 6035106"/>
                <a:gd name="connsiteY103" fmla="*/ 648677 h 2352431"/>
                <a:gd name="connsiteX104" fmla="*/ 4495069 w 6035106"/>
                <a:gd name="connsiteY104" fmla="*/ 531446 h 2352431"/>
                <a:gd name="connsiteX105" fmla="*/ 4346577 w 6035106"/>
                <a:gd name="connsiteY105" fmla="*/ 234462 h 2352431"/>
                <a:gd name="connsiteX106" fmla="*/ 4276238 w 6035106"/>
                <a:gd name="connsiteY106" fmla="*/ 140677 h 2352431"/>
                <a:gd name="connsiteX107" fmla="*/ 4088669 w 6035106"/>
                <a:gd name="connsiteY107" fmla="*/ 31262 h 2352431"/>
                <a:gd name="connsiteX108" fmla="*/ 3979254 w 6035106"/>
                <a:gd name="connsiteY108" fmla="*/ 0 h 2352431"/>
                <a:gd name="connsiteX109" fmla="*/ 3510331 w 6035106"/>
                <a:gd name="connsiteY109" fmla="*/ 7816 h 2352431"/>
                <a:gd name="connsiteX110" fmla="*/ 3463438 w 6035106"/>
                <a:gd name="connsiteY110" fmla="*/ 15631 h 2352431"/>
                <a:gd name="connsiteX111" fmla="*/ 3377469 w 6035106"/>
                <a:gd name="connsiteY111" fmla="*/ 23446 h 2352431"/>
                <a:gd name="connsiteX112" fmla="*/ 3322761 w 6035106"/>
                <a:gd name="connsiteY112" fmla="*/ 39077 h 2352431"/>
                <a:gd name="connsiteX113" fmla="*/ 3275869 w 6035106"/>
                <a:gd name="connsiteY113" fmla="*/ 54708 h 2352431"/>
                <a:gd name="connsiteX114" fmla="*/ 3252423 w 6035106"/>
                <a:gd name="connsiteY114" fmla="*/ 62523 h 2352431"/>
                <a:gd name="connsiteX115" fmla="*/ 3197715 w 6035106"/>
                <a:gd name="connsiteY115" fmla="*/ 85969 h 2352431"/>
                <a:gd name="connsiteX116" fmla="*/ 3127377 w 6035106"/>
                <a:gd name="connsiteY116" fmla="*/ 109416 h 2352431"/>
                <a:gd name="connsiteX117" fmla="*/ 3103931 w 6035106"/>
                <a:gd name="connsiteY117" fmla="*/ 117231 h 2352431"/>
                <a:gd name="connsiteX118" fmla="*/ 3072669 w 6035106"/>
                <a:gd name="connsiteY118" fmla="*/ 125046 h 2352431"/>
                <a:gd name="connsiteX119" fmla="*/ 3025777 w 6035106"/>
                <a:gd name="connsiteY119" fmla="*/ 140677 h 2352431"/>
                <a:gd name="connsiteX120" fmla="*/ 2947623 w 6035106"/>
                <a:gd name="connsiteY120" fmla="*/ 164123 h 2352431"/>
                <a:gd name="connsiteX121" fmla="*/ 2924177 w 6035106"/>
                <a:gd name="connsiteY121" fmla="*/ 171939 h 2352431"/>
                <a:gd name="connsiteX122" fmla="*/ 2900731 w 6035106"/>
                <a:gd name="connsiteY122" fmla="*/ 187569 h 2352431"/>
                <a:gd name="connsiteX123" fmla="*/ 2846023 w 6035106"/>
                <a:gd name="connsiteY123" fmla="*/ 203200 h 2352431"/>
                <a:gd name="connsiteX124" fmla="*/ 2822577 w 6035106"/>
                <a:gd name="connsiteY124" fmla="*/ 218831 h 2352431"/>
                <a:gd name="connsiteX125" fmla="*/ 2791315 w 6035106"/>
                <a:gd name="connsiteY125" fmla="*/ 226646 h 2352431"/>
                <a:gd name="connsiteX126" fmla="*/ 2767869 w 6035106"/>
                <a:gd name="connsiteY126" fmla="*/ 234462 h 2352431"/>
                <a:gd name="connsiteX127" fmla="*/ 2736607 w 6035106"/>
                <a:gd name="connsiteY127" fmla="*/ 242277 h 2352431"/>
                <a:gd name="connsiteX128" fmla="*/ 2681900 w 6035106"/>
                <a:gd name="connsiteY128" fmla="*/ 257908 h 2352431"/>
                <a:gd name="connsiteX129" fmla="*/ 2642823 w 6035106"/>
                <a:gd name="connsiteY129" fmla="*/ 265723 h 2352431"/>
                <a:gd name="connsiteX130" fmla="*/ 2619377 w 6035106"/>
                <a:gd name="connsiteY130" fmla="*/ 273539 h 2352431"/>
                <a:gd name="connsiteX131" fmla="*/ 2572484 w 6035106"/>
                <a:gd name="connsiteY131" fmla="*/ 281354 h 2352431"/>
                <a:gd name="connsiteX132" fmla="*/ 2549038 w 6035106"/>
                <a:gd name="connsiteY132" fmla="*/ 289169 h 2352431"/>
                <a:gd name="connsiteX133" fmla="*/ 2478700 w 6035106"/>
                <a:gd name="connsiteY133" fmla="*/ 304800 h 2352431"/>
                <a:gd name="connsiteX134" fmla="*/ 2416177 w 6035106"/>
                <a:gd name="connsiteY134" fmla="*/ 328246 h 2352431"/>
                <a:gd name="connsiteX135" fmla="*/ 2392731 w 6035106"/>
                <a:gd name="connsiteY135" fmla="*/ 343877 h 2352431"/>
                <a:gd name="connsiteX136" fmla="*/ 2338023 w 6035106"/>
                <a:gd name="connsiteY136" fmla="*/ 351692 h 2352431"/>
                <a:gd name="connsiteX137" fmla="*/ 2275500 w 6035106"/>
                <a:gd name="connsiteY137" fmla="*/ 367323 h 2352431"/>
                <a:gd name="connsiteX138" fmla="*/ 2166084 w 6035106"/>
                <a:gd name="connsiteY138" fmla="*/ 382954 h 2352431"/>
                <a:gd name="connsiteX139" fmla="*/ 2111377 w 6035106"/>
                <a:gd name="connsiteY139" fmla="*/ 398585 h 2352431"/>
                <a:gd name="connsiteX140" fmla="*/ 2001961 w 6035106"/>
                <a:gd name="connsiteY140" fmla="*/ 429846 h 2352431"/>
                <a:gd name="connsiteX141" fmla="*/ 1955069 w 6035106"/>
                <a:gd name="connsiteY141" fmla="*/ 445477 h 2352431"/>
                <a:gd name="connsiteX142" fmla="*/ 1923807 w 6035106"/>
                <a:gd name="connsiteY142" fmla="*/ 453292 h 2352431"/>
                <a:gd name="connsiteX143" fmla="*/ 1900361 w 6035106"/>
                <a:gd name="connsiteY143" fmla="*/ 461108 h 2352431"/>
                <a:gd name="connsiteX144" fmla="*/ 1830023 w 6035106"/>
                <a:gd name="connsiteY144" fmla="*/ 468923 h 2352431"/>
                <a:gd name="connsiteX145" fmla="*/ 1736238 w 6035106"/>
                <a:gd name="connsiteY145" fmla="*/ 484554 h 2352431"/>
                <a:gd name="connsiteX146" fmla="*/ 1478331 w 6035106"/>
                <a:gd name="connsiteY146" fmla="*/ 508000 h 2352431"/>
                <a:gd name="connsiteX147" fmla="*/ 1400177 w 6035106"/>
                <a:gd name="connsiteY147" fmla="*/ 523631 h 2352431"/>
                <a:gd name="connsiteX148" fmla="*/ 1368915 w 6035106"/>
                <a:gd name="connsiteY148" fmla="*/ 531446 h 2352431"/>
                <a:gd name="connsiteX149" fmla="*/ 1142268 w 6035106"/>
                <a:gd name="connsiteY149" fmla="*/ 586154 h 2352431"/>
                <a:gd name="connsiteX150" fmla="*/ 431068 w 6035106"/>
                <a:gd name="connsiteY150"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948731 w 6035106"/>
                <a:gd name="connsiteY91" fmla="*/ 2071077 h 2352431"/>
                <a:gd name="connsiteX92" fmla="*/ 6006613 w 6035106"/>
                <a:gd name="connsiteY92" fmla="*/ 1952625 h 2352431"/>
                <a:gd name="connsiteX93" fmla="*/ 6034700 w 6035106"/>
                <a:gd name="connsiteY93" fmla="*/ 1828800 h 2352431"/>
                <a:gd name="connsiteX94" fmla="*/ 6019069 w 6035106"/>
                <a:gd name="connsiteY94" fmla="*/ 1602154 h 2352431"/>
                <a:gd name="connsiteX95" fmla="*/ 5964361 w 6035106"/>
                <a:gd name="connsiteY95" fmla="*/ 1508369 h 2352431"/>
                <a:gd name="connsiteX96" fmla="*/ 5847131 w 6035106"/>
                <a:gd name="connsiteY96" fmla="*/ 1414585 h 2352431"/>
                <a:gd name="connsiteX97" fmla="*/ 5495438 w 6035106"/>
                <a:gd name="connsiteY97" fmla="*/ 1250462 h 2352431"/>
                <a:gd name="connsiteX98" fmla="*/ 5323500 w 6035106"/>
                <a:gd name="connsiteY98" fmla="*/ 1164492 h 2352431"/>
                <a:gd name="connsiteX99" fmla="*/ 5065592 w 6035106"/>
                <a:gd name="connsiteY99" fmla="*/ 1047262 h 2352431"/>
                <a:gd name="connsiteX100" fmla="*/ 4807684 w 6035106"/>
                <a:gd name="connsiteY100" fmla="*/ 922216 h 2352431"/>
                <a:gd name="connsiteX101" fmla="*/ 4690454 w 6035106"/>
                <a:gd name="connsiteY101" fmla="*/ 836246 h 2352431"/>
                <a:gd name="connsiteX102" fmla="*/ 4565407 w 6035106"/>
                <a:gd name="connsiteY102" fmla="*/ 648677 h 2352431"/>
                <a:gd name="connsiteX103" fmla="*/ 4495069 w 6035106"/>
                <a:gd name="connsiteY103" fmla="*/ 531446 h 2352431"/>
                <a:gd name="connsiteX104" fmla="*/ 4346577 w 6035106"/>
                <a:gd name="connsiteY104" fmla="*/ 234462 h 2352431"/>
                <a:gd name="connsiteX105" fmla="*/ 4276238 w 6035106"/>
                <a:gd name="connsiteY105" fmla="*/ 140677 h 2352431"/>
                <a:gd name="connsiteX106" fmla="*/ 4088669 w 6035106"/>
                <a:gd name="connsiteY106" fmla="*/ 31262 h 2352431"/>
                <a:gd name="connsiteX107" fmla="*/ 3979254 w 6035106"/>
                <a:gd name="connsiteY107" fmla="*/ 0 h 2352431"/>
                <a:gd name="connsiteX108" fmla="*/ 3510331 w 6035106"/>
                <a:gd name="connsiteY108" fmla="*/ 7816 h 2352431"/>
                <a:gd name="connsiteX109" fmla="*/ 3463438 w 6035106"/>
                <a:gd name="connsiteY109" fmla="*/ 15631 h 2352431"/>
                <a:gd name="connsiteX110" fmla="*/ 3377469 w 6035106"/>
                <a:gd name="connsiteY110" fmla="*/ 23446 h 2352431"/>
                <a:gd name="connsiteX111" fmla="*/ 3322761 w 6035106"/>
                <a:gd name="connsiteY111" fmla="*/ 39077 h 2352431"/>
                <a:gd name="connsiteX112" fmla="*/ 3275869 w 6035106"/>
                <a:gd name="connsiteY112" fmla="*/ 54708 h 2352431"/>
                <a:gd name="connsiteX113" fmla="*/ 3252423 w 6035106"/>
                <a:gd name="connsiteY113" fmla="*/ 62523 h 2352431"/>
                <a:gd name="connsiteX114" fmla="*/ 3197715 w 6035106"/>
                <a:gd name="connsiteY114" fmla="*/ 85969 h 2352431"/>
                <a:gd name="connsiteX115" fmla="*/ 3127377 w 6035106"/>
                <a:gd name="connsiteY115" fmla="*/ 109416 h 2352431"/>
                <a:gd name="connsiteX116" fmla="*/ 3103931 w 6035106"/>
                <a:gd name="connsiteY116" fmla="*/ 117231 h 2352431"/>
                <a:gd name="connsiteX117" fmla="*/ 3072669 w 6035106"/>
                <a:gd name="connsiteY117" fmla="*/ 125046 h 2352431"/>
                <a:gd name="connsiteX118" fmla="*/ 3025777 w 6035106"/>
                <a:gd name="connsiteY118" fmla="*/ 140677 h 2352431"/>
                <a:gd name="connsiteX119" fmla="*/ 2947623 w 6035106"/>
                <a:gd name="connsiteY119" fmla="*/ 164123 h 2352431"/>
                <a:gd name="connsiteX120" fmla="*/ 2924177 w 6035106"/>
                <a:gd name="connsiteY120" fmla="*/ 171939 h 2352431"/>
                <a:gd name="connsiteX121" fmla="*/ 2900731 w 6035106"/>
                <a:gd name="connsiteY121" fmla="*/ 187569 h 2352431"/>
                <a:gd name="connsiteX122" fmla="*/ 2846023 w 6035106"/>
                <a:gd name="connsiteY122" fmla="*/ 203200 h 2352431"/>
                <a:gd name="connsiteX123" fmla="*/ 2822577 w 6035106"/>
                <a:gd name="connsiteY123" fmla="*/ 218831 h 2352431"/>
                <a:gd name="connsiteX124" fmla="*/ 2791315 w 6035106"/>
                <a:gd name="connsiteY124" fmla="*/ 226646 h 2352431"/>
                <a:gd name="connsiteX125" fmla="*/ 2767869 w 6035106"/>
                <a:gd name="connsiteY125" fmla="*/ 234462 h 2352431"/>
                <a:gd name="connsiteX126" fmla="*/ 2736607 w 6035106"/>
                <a:gd name="connsiteY126" fmla="*/ 242277 h 2352431"/>
                <a:gd name="connsiteX127" fmla="*/ 2681900 w 6035106"/>
                <a:gd name="connsiteY127" fmla="*/ 257908 h 2352431"/>
                <a:gd name="connsiteX128" fmla="*/ 2642823 w 6035106"/>
                <a:gd name="connsiteY128" fmla="*/ 265723 h 2352431"/>
                <a:gd name="connsiteX129" fmla="*/ 2619377 w 6035106"/>
                <a:gd name="connsiteY129" fmla="*/ 273539 h 2352431"/>
                <a:gd name="connsiteX130" fmla="*/ 2572484 w 6035106"/>
                <a:gd name="connsiteY130" fmla="*/ 281354 h 2352431"/>
                <a:gd name="connsiteX131" fmla="*/ 2549038 w 6035106"/>
                <a:gd name="connsiteY131" fmla="*/ 289169 h 2352431"/>
                <a:gd name="connsiteX132" fmla="*/ 2478700 w 6035106"/>
                <a:gd name="connsiteY132" fmla="*/ 304800 h 2352431"/>
                <a:gd name="connsiteX133" fmla="*/ 2416177 w 6035106"/>
                <a:gd name="connsiteY133" fmla="*/ 328246 h 2352431"/>
                <a:gd name="connsiteX134" fmla="*/ 2392731 w 6035106"/>
                <a:gd name="connsiteY134" fmla="*/ 343877 h 2352431"/>
                <a:gd name="connsiteX135" fmla="*/ 2338023 w 6035106"/>
                <a:gd name="connsiteY135" fmla="*/ 351692 h 2352431"/>
                <a:gd name="connsiteX136" fmla="*/ 2275500 w 6035106"/>
                <a:gd name="connsiteY136" fmla="*/ 367323 h 2352431"/>
                <a:gd name="connsiteX137" fmla="*/ 2166084 w 6035106"/>
                <a:gd name="connsiteY137" fmla="*/ 382954 h 2352431"/>
                <a:gd name="connsiteX138" fmla="*/ 2111377 w 6035106"/>
                <a:gd name="connsiteY138" fmla="*/ 398585 h 2352431"/>
                <a:gd name="connsiteX139" fmla="*/ 2001961 w 6035106"/>
                <a:gd name="connsiteY139" fmla="*/ 429846 h 2352431"/>
                <a:gd name="connsiteX140" fmla="*/ 1955069 w 6035106"/>
                <a:gd name="connsiteY140" fmla="*/ 445477 h 2352431"/>
                <a:gd name="connsiteX141" fmla="*/ 1923807 w 6035106"/>
                <a:gd name="connsiteY141" fmla="*/ 453292 h 2352431"/>
                <a:gd name="connsiteX142" fmla="*/ 1900361 w 6035106"/>
                <a:gd name="connsiteY142" fmla="*/ 461108 h 2352431"/>
                <a:gd name="connsiteX143" fmla="*/ 1830023 w 6035106"/>
                <a:gd name="connsiteY143" fmla="*/ 468923 h 2352431"/>
                <a:gd name="connsiteX144" fmla="*/ 1736238 w 6035106"/>
                <a:gd name="connsiteY144" fmla="*/ 484554 h 2352431"/>
                <a:gd name="connsiteX145" fmla="*/ 1478331 w 6035106"/>
                <a:gd name="connsiteY145" fmla="*/ 508000 h 2352431"/>
                <a:gd name="connsiteX146" fmla="*/ 1400177 w 6035106"/>
                <a:gd name="connsiteY146" fmla="*/ 523631 h 2352431"/>
                <a:gd name="connsiteX147" fmla="*/ 1368915 w 6035106"/>
                <a:gd name="connsiteY147" fmla="*/ 531446 h 2352431"/>
                <a:gd name="connsiteX148" fmla="*/ 1142268 w 6035106"/>
                <a:gd name="connsiteY148" fmla="*/ 586154 h 2352431"/>
                <a:gd name="connsiteX149" fmla="*/ 431068 w 6035106"/>
                <a:gd name="connsiteY149" fmla="*/ 812801 h 2352431"/>
                <a:gd name="connsiteX0" fmla="*/ 431070 w 6038851"/>
                <a:gd name="connsiteY0" fmla="*/ 820616 h 2352431"/>
                <a:gd name="connsiteX1" fmla="*/ 274762 w 6038851"/>
                <a:gd name="connsiteY1" fmla="*/ 898769 h 2352431"/>
                <a:gd name="connsiteX2" fmla="*/ 157531 w 6038851"/>
                <a:gd name="connsiteY2" fmla="*/ 969108 h 2352431"/>
                <a:gd name="connsiteX3" fmla="*/ 16854 w 6038851"/>
                <a:gd name="connsiteY3" fmla="*/ 1125416 h 2352431"/>
                <a:gd name="connsiteX4" fmla="*/ 9038 w 6038851"/>
                <a:gd name="connsiteY4" fmla="*/ 1156677 h 2352431"/>
                <a:gd name="connsiteX5" fmla="*/ 9038 w 6038851"/>
                <a:gd name="connsiteY5" fmla="*/ 1484923 h 2352431"/>
                <a:gd name="connsiteX6" fmla="*/ 16854 w 6038851"/>
                <a:gd name="connsiteY6" fmla="*/ 1508369 h 2352431"/>
                <a:gd name="connsiteX7" fmla="*/ 40300 w 6038851"/>
                <a:gd name="connsiteY7" fmla="*/ 1586523 h 2352431"/>
                <a:gd name="connsiteX8" fmla="*/ 48115 w 6038851"/>
                <a:gd name="connsiteY8" fmla="*/ 1609969 h 2352431"/>
                <a:gd name="connsiteX9" fmla="*/ 71561 w 6038851"/>
                <a:gd name="connsiteY9" fmla="*/ 1625600 h 2352431"/>
                <a:gd name="connsiteX10" fmla="*/ 102823 w 6038851"/>
                <a:gd name="connsiteY10" fmla="*/ 1695939 h 2352431"/>
                <a:gd name="connsiteX11" fmla="*/ 126269 w 6038851"/>
                <a:gd name="connsiteY11" fmla="*/ 1719385 h 2352431"/>
                <a:gd name="connsiteX12" fmla="*/ 173161 w 6038851"/>
                <a:gd name="connsiteY12" fmla="*/ 1750646 h 2352431"/>
                <a:gd name="connsiteX13" fmla="*/ 235684 w 6038851"/>
                <a:gd name="connsiteY13" fmla="*/ 1781908 h 2352431"/>
                <a:gd name="connsiteX14" fmla="*/ 298207 w 6038851"/>
                <a:gd name="connsiteY14" fmla="*/ 1813169 h 2352431"/>
                <a:gd name="connsiteX15" fmla="*/ 352915 w 6038851"/>
                <a:gd name="connsiteY15" fmla="*/ 1828800 h 2352431"/>
                <a:gd name="connsiteX16" fmla="*/ 399807 w 6038851"/>
                <a:gd name="connsiteY16" fmla="*/ 1844431 h 2352431"/>
                <a:gd name="connsiteX17" fmla="*/ 423254 w 6038851"/>
                <a:gd name="connsiteY17" fmla="*/ 1860062 h 2352431"/>
                <a:gd name="connsiteX18" fmla="*/ 501407 w 6038851"/>
                <a:gd name="connsiteY18" fmla="*/ 1883508 h 2352431"/>
                <a:gd name="connsiteX19" fmla="*/ 524854 w 6038851"/>
                <a:gd name="connsiteY19" fmla="*/ 1899139 h 2352431"/>
                <a:gd name="connsiteX20" fmla="*/ 587377 w 6038851"/>
                <a:gd name="connsiteY20" fmla="*/ 1914769 h 2352431"/>
                <a:gd name="connsiteX21" fmla="*/ 634269 w 6038851"/>
                <a:gd name="connsiteY21" fmla="*/ 1930400 h 2352431"/>
                <a:gd name="connsiteX22" fmla="*/ 657715 w 6038851"/>
                <a:gd name="connsiteY22" fmla="*/ 1938216 h 2352431"/>
                <a:gd name="connsiteX23" fmla="*/ 681161 w 6038851"/>
                <a:gd name="connsiteY23" fmla="*/ 1946031 h 2352431"/>
                <a:gd name="connsiteX24" fmla="*/ 704607 w 6038851"/>
                <a:gd name="connsiteY24" fmla="*/ 1961662 h 2352431"/>
                <a:gd name="connsiteX25" fmla="*/ 759315 w 6038851"/>
                <a:gd name="connsiteY25" fmla="*/ 1977292 h 2352431"/>
                <a:gd name="connsiteX26" fmla="*/ 806207 w 6038851"/>
                <a:gd name="connsiteY26" fmla="*/ 1992923 h 2352431"/>
                <a:gd name="connsiteX27" fmla="*/ 860915 w 6038851"/>
                <a:gd name="connsiteY27" fmla="*/ 2016369 h 2352431"/>
                <a:gd name="connsiteX28" fmla="*/ 931254 w 6038851"/>
                <a:gd name="connsiteY28" fmla="*/ 2024185 h 2352431"/>
                <a:gd name="connsiteX29" fmla="*/ 1001592 w 6038851"/>
                <a:gd name="connsiteY29" fmla="*/ 2047631 h 2352431"/>
                <a:gd name="connsiteX30" fmla="*/ 1025038 w 6038851"/>
                <a:gd name="connsiteY30" fmla="*/ 2055446 h 2352431"/>
                <a:gd name="connsiteX31" fmla="*/ 1095377 w 6038851"/>
                <a:gd name="connsiteY31" fmla="*/ 2063262 h 2352431"/>
                <a:gd name="connsiteX32" fmla="*/ 1189161 w 6038851"/>
                <a:gd name="connsiteY32" fmla="*/ 2086708 h 2352431"/>
                <a:gd name="connsiteX33" fmla="*/ 1251684 w 6038851"/>
                <a:gd name="connsiteY33" fmla="*/ 2102339 h 2352431"/>
                <a:gd name="connsiteX34" fmla="*/ 1345469 w 6038851"/>
                <a:gd name="connsiteY34" fmla="*/ 2110154 h 2352431"/>
                <a:gd name="connsiteX35" fmla="*/ 1423623 w 6038851"/>
                <a:gd name="connsiteY35" fmla="*/ 2125785 h 2352431"/>
                <a:gd name="connsiteX36" fmla="*/ 1462700 w 6038851"/>
                <a:gd name="connsiteY36" fmla="*/ 2133600 h 2352431"/>
                <a:gd name="connsiteX37" fmla="*/ 1493961 w 6038851"/>
                <a:gd name="connsiteY37" fmla="*/ 2141416 h 2352431"/>
                <a:gd name="connsiteX38" fmla="*/ 1704977 w 6038851"/>
                <a:gd name="connsiteY38" fmla="*/ 2157046 h 2352431"/>
                <a:gd name="connsiteX39" fmla="*/ 1783131 w 6038851"/>
                <a:gd name="connsiteY39" fmla="*/ 2164862 h 2352431"/>
                <a:gd name="connsiteX40" fmla="*/ 1837838 w 6038851"/>
                <a:gd name="connsiteY40" fmla="*/ 2180492 h 2352431"/>
                <a:gd name="connsiteX41" fmla="*/ 1861284 w 6038851"/>
                <a:gd name="connsiteY41" fmla="*/ 2188308 h 2352431"/>
                <a:gd name="connsiteX42" fmla="*/ 1931623 w 6038851"/>
                <a:gd name="connsiteY42" fmla="*/ 2196123 h 2352431"/>
                <a:gd name="connsiteX43" fmla="*/ 2072300 w 6038851"/>
                <a:gd name="connsiteY43" fmla="*/ 2211754 h 2352431"/>
                <a:gd name="connsiteX44" fmla="*/ 2236423 w 6038851"/>
                <a:gd name="connsiteY44" fmla="*/ 2219569 h 2352431"/>
                <a:gd name="connsiteX45" fmla="*/ 2392731 w 6038851"/>
                <a:gd name="connsiteY45" fmla="*/ 2211754 h 2352431"/>
                <a:gd name="connsiteX46" fmla="*/ 2431807 w 6038851"/>
                <a:gd name="connsiteY46" fmla="*/ 2203939 h 2352431"/>
                <a:gd name="connsiteX47" fmla="*/ 2486515 w 6038851"/>
                <a:gd name="connsiteY47" fmla="*/ 2188308 h 2352431"/>
                <a:gd name="connsiteX48" fmla="*/ 2556854 w 6038851"/>
                <a:gd name="connsiteY48" fmla="*/ 2180492 h 2352431"/>
                <a:gd name="connsiteX49" fmla="*/ 2580300 w 6038851"/>
                <a:gd name="connsiteY49" fmla="*/ 2172677 h 2352431"/>
                <a:gd name="connsiteX50" fmla="*/ 2603746 w 6038851"/>
                <a:gd name="connsiteY50" fmla="*/ 2157046 h 2352431"/>
                <a:gd name="connsiteX51" fmla="*/ 2689715 w 6038851"/>
                <a:gd name="connsiteY51" fmla="*/ 2149231 h 2352431"/>
                <a:gd name="connsiteX52" fmla="*/ 2744423 w 6038851"/>
                <a:gd name="connsiteY52" fmla="*/ 2133600 h 2352431"/>
                <a:gd name="connsiteX53" fmla="*/ 2830392 w 6038851"/>
                <a:gd name="connsiteY53" fmla="*/ 2125785 h 2352431"/>
                <a:gd name="connsiteX54" fmla="*/ 2877284 w 6038851"/>
                <a:gd name="connsiteY54" fmla="*/ 2110154 h 2352431"/>
                <a:gd name="connsiteX55" fmla="*/ 2908546 w 6038851"/>
                <a:gd name="connsiteY55" fmla="*/ 2102339 h 2352431"/>
                <a:gd name="connsiteX56" fmla="*/ 2955438 w 6038851"/>
                <a:gd name="connsiteY56" fmla="*/ 2086708 h 2352431"/>
                <a:gd name="connsiteX57" fmla="*/ 3119561 w 6038851"/>
                <a:gd name="connsiteY57" fmla="*/ 2071077 h 2352431"/>
                <a:gd name="connsiteX58" fmla="*/ 3174269 w 6038851"/>
                <a:gd name="connsiteY58" fmla="*/ 2055446 h 2352431"/>
                <a:gd name="connsiteX59" fmla="*/ 3221161 w 6038851"/>
                <a:gd name="connsiteY59" fmla="*/ 2039816 h 2352431"/>
                <a:gd name="connsiteX60" fmla="*/ 3244607 w 6038851"/>
                <a:gd name="connsiteY60" fmla="*/ 2032000 h 2352431"/>
                <a:gd name="connsiteX61" fmla="*/ 3651007 w 6038851"/>
                <a:gd name="connsiteY61" fmla="*/ 2039816 h 2352431"/>
                <a:gd name="connsiteX62" fmla="*/ 3690084 w 6038851"/>
                <a:gd name="connsiteY62" fmla="*/ 2047631 h 2352431"/>
                <a:gd name="connsiteX63" fmla="*/ 3752607 w 6038851"/>
                <a:gd name="connsiteY63" fmla="*/ 2063262 h 2352431"/>
                <a:gd name="connsiteX64" fmla="*/ 3799500 w 6038851"/>
                <a:gd name="connsiteY64" fmla="*/ 2078892 h 2352431"/>
                <a:gd name="connsiteX65" fmla="*/ 3822946 w 6038851"/>
                <a:gd name="connsiteY65" fmla="*/ 2086708 h 2352431"/>
                <a:gd name="connsiteX66" fmla="*/ 3862023 w 6038851"/>
                <a:gd name="connsiteY66" fmla="*/ 2094523 h 2352431"/>
                <a:gd name="connsiteX67" fmla="*/ 3893284 w 6038851"/>
                <a:gd name="connsiteY67" fmla="*/ 2110154 h 2352431"/>
                <a:gd name="connsiteX68" fmla="*/ 3947992 w 6038851"/>
                <a:gd name="connsiteY68" fmla="*/ 2125785 h 2352431"/>
                <a:gd name="connsiteX69" fmla="*/ 3971438 w 6038851"/>
                <a:gd name="connsiteY69" fmla="*/ 2133600 h 2352431"/>
                <a:gd name="connsiteX70" fmla="*/ 4026146 w 6038851"/>
                <a:gd name="connsiteY70" fmla="*/ 2149231 h 2352431"/>
                <a:gd name="connsiteX71" fmla="*/ 4049592 w 6038851"/>
                <a:gd name="connsiteY71" fmla="*/ 2164862 h 2352431"/>
                <a:gd name="connsiteX72" fmla="*/ 4119931 w 6038851"/>
                <a:gd name="connsiteY72" fmla="*/ 2180492 h 2352431"/>
                <a:gd name="connsiteX73" fmla="*/ 4143377 w 6038851"/>
                <a:gd name="connsiteY73" fmla="*/ 2188308 h 2352431"/>
                <a:gd name="connsiteX74" fmla="*/ 4237161 w 6038851"/>
                <a:gd name="connsiteY74" fmla="*/ 2203939 h 2352431"/>
                <a:gd name="connsiteX75" fmla="*/ 4284054 w 6038851"/>
                <a:gd name="connsiteY75" fmla="*/ 2219569 h 2352431"/>
                <a:gd name="connsiteX76" fmla="*/ 4307500 w 6038851"/>
                <a:gd name="connsiteY76" fmla="*/ 2227385 h 2352431"/>
                <a:gd name="connsiteX77" fmla="*/ 4346577 w 6038851"/>
                <a:gd name="connsiteY77" fmla="*/ 2235200 h 2352431"/>
                <a:gd name="connsiteX78" fmla="*/ 4370023 w 6038851"/>
                <a:gd name="connsiteY78" fmla="*/ 2243016 h 2352431"/>
                <a:gd name="connsiteX79" fmla="*/ 4424731 w 6038851"/>
                <a:gd name="connsiteY79" fmla="*/ 2250831 h 2352431"/>
                <a:gd name="connsiteX80" fmla="*/ 4534146 w 6038851"/>
                <a:gd name="connsiteY80" fmla="*/ 2282092 h 2352431"/>
                <a:gd name="connsiteX81" fmla="*/ 4737346 w 6038851"/>
                <a:gd name="connsiteY81" fmla="*/ 2297723 h 2352431"/>
                <a:gd name="connsiteX82" fmla="*/ 4807684 w 6038851"/>
                <a:gd name="connsiteY82" fmla="*/ 2305539 h 2352431"/>
                <a:gd name="connsiteX83" fmla="*/ 4838946 w 6038851"/>
                <a:gd name="connsiteY83" fmla="*/ 2313354 h 2352431"/>
                <a:gd name="connsiteX84" fmla="*/ 5049961 w 6038851"/>
                <a:gd name="connsiteY84" fmla="*/ 2321169 h 2352431"/>
                <a:gd name="connsiteX85" fmla="*/ 5104669 w 6038851"/>
                <a:gd name="connsiteY85" fmla="*/ 2328985 h 2352431"/>
                <a:gd name="connsiteX86" fmla="*/ 5151561 w 6038851"/>
                <a:gd name="connsiteY86" fmla="*/ 2336800 h 2352431"/>
                <a:gd name="connsiteX87" fmla="*/ 5229715 w 6038851"/>
                <a:gd name="connsiteY87" fmla="*/ 2344616 h 2352431"/>
                <a:gd name="connsiteX88" fmla="*/ 5284423 w 6038851"/>
                <a:gd name="connsiteY88" fmla="*/ 2352431 h 2352431"/>
                <a:gd name="connsiteX89" fmla="*/ 5550146 w 6038851"/>
                <a:gd name="connsiteY89" fmla="*/ 2336800 h 2352431"/>
                <a:gd name="connsiteX90" fmla="*/ 5753346 w 6038851"/>
                <a:gd name="connsiteY90" fmla="*/ 2266462 h 2352431"/>
                <a:gd name="connsiteX91" fmla="*/ 5948731 w 6038851"/>
                <a:gd name="connsiteY91" fmla="*/ 2071077 h 2352431"/>
                <a:gd name="connsiteX92" fmla="*/ 6034700 w 6038851"/>
                <a:gd name="connsiteY92" fmla="*/ 1828800 h 2352431"/>
                <a:gd name="connsiteX93" fmla="*/ 6019069 w 6038851"/>
                <a:gd name="connsiteY93" fmla="*/ 1602154 h 2352431"/>
                <a:gd name="connsiteX94" fmla="*/ 5964361 w 6038851"/>
                <a:gd name="connsiteY94" fmla="*/ 1508369 h 2352431"/>
                <a:gd name="connsiteX95" fmla="*/ 5847131 w 6038851"/>
                <a:gd name="connsiteY95" fmla="*/ 1414585 h 2352431"/>
                <a:gd name="connsiteX96" fmla="*/ 5495438 w 6038851"/>
                <a:gd name="connsiteY96" fmla="*/ 1250462 h 2352431"/>
                <a:gd name="connsiteX97" fmla="*/ 5323500 w 6038851"/>
                <a:gd name="connsiteY97" fmla="*/ 1164492 h 2352431"/>
                <a:gd name="connsiteX98" fmla="*/ 5065592 w 6038851"/>
                <a:gd name="connsiteY98" fmla="*/ 1047262 h 2352431"/>
                <a:gd name="connsiteX99" fmla="*/ 4807684 w 6038851"/>
                <a:gd name="connsiteY99" fmla="*/ 922216 h 2352431"/>
                <a:gd name="connsiteX100" fmla="*/ 4690454 w 6038851"/>
                <a:gd name="connsiteY100" fmla="*/ 836246 h 2352431"/>
                <a:gd name="connsiteX101" fmla="*/ 4565407 w 6038851"/>
                <a:gd name="connsiteY101" fmla="*/ 648677 h 2352431"/>
                <a:gd name="connsiteX102" fmla="*/ 4495069 w 6038851"/>
                <a:gd name="connsiteY102" fmla="*/ 531446 h 2352431"/>
                <a:gd name="connsiteX103" fmla="*/ 4346577 w 6038851"/>
                <a:gd name="connsiteY103" fmla="*/ 234462 h 2352431"/>
                <a:gd name="connsiteX104" fmla="*/ 4276238 w 6038851"/>
                <a:gd name="connsiteY104" fmla="*/ 140677 h 2352431"/>
                <a:gd name="connsiteX105" fmla="*/ 4088669 w 6038851"/>
                <a:gd name="connsiteY105" fmla="*/ 31262 h 2352431"/>
                <a:gd name="connsiteX106" fmla="*/ 3979254 w 6038851"/>
                <a:gd name="connsiteY106" fmla="*/ 0 h 2352431"/>
                <a:gd name="connsiteX107" fmla="*/ 3510331 w 6038851"/>
                <a:gd name="connsiteY107" fmla="*/ 7816 h 2352431"/>
                <a:gd name="connsiteX108" fmla="*/ 3463438 w 6038851"/>
                <a:gd name="connsiteY108" fmla="*/ 15631 h 2352431"/>
                <a:gd name="connsiteX109" fmla="*/ 3377469 w 6038851"/>
                <a:gd name="connsiteY109" fmla="*/ 23446 h 2352431"/>
                <a:gd name="connsiteX110" fmla="*/ 3322761 w 6038851"/>
                <a:gd name="connsiteY110" fmla="*/ 39077 h 2352431"/>
                <a:gd name="connsiteX111" fmla="*/ 3275869 w 6038851"/>
                <a:gd name="connsiteY111" fmla="*/ 54708 h 2352431"/>
                <a:gd name="connsiteX112" fmla="*/ 3252423 w 6038851"/>
                <a:gd name="connsiteY112" fmla="*/ 62523 h 2352431"/>
                <a:gd name="connsiteX113" fmla="*/ 3197715 w 6038851"/>
                <a:gd name="connsiteY113" fmla="*/ 85969 h 2352431"/>
                <a:gd name="connsiteX114" fmla="*/ 3127377 w 6038851"/>
                <a:gd name="connsiteY114" fmla="*/ 109416 h 2352431"/>
                <a:gd name="connsiteX115" fmla="*/ 3103931 w 6038851"/>
                <a:gd name="connsiteY115" fmla="*/ 117231 h 2352431"/>
                <a:gd name="connsiteX116" fmla="*/ 3072669 w 6038851"/>
                <a:gd name="connsiteY116" fmla="*/ 125046 h 2352431"/>
                <a:gd name="connsiteX117" fmla="*/ 3025777 w 6038851"/>
                <a:gd name="connsiteY117" fmla="*/ 140677 h 2352431"/>
                <a:gd name="connsiteX118" fmla="*/ 2947623 w 6038851"/>
                <a:gd name="connsiteY118" fmla="*/ 164123 h 2352431"/>
                <a:gd name="connsiteX119" fmla="*/ 2924177 w 6038851"/>
                <a:gd name="connsiteY119" fmla="*/ 171939 h 2352431"/>
                <a:gd name="connsiteX120" fmla="*/ 2900731 w 6038851"/>
                <a:gd name="connsiteY120" fmla="*/ 187569 h 2352431"/>
                <a:gd name="connsiteX121" fmla="*/ 2846023 w 6038851"/>
                <a:gd name="connsiteY121" fmla="*/ 203200 h 2352431"/>
                <a:gd name="connsiteX122" fmla="*/ 2822577 w 6038851"/>
                <a:gd name="connsiteY122" fmla="*/ 218831 h 2352431"/>
                <a:gd name="connsiteX123" fmla="*/ 2791315 w 6038851"/>
                <a:gd name="connsiteY123" fmla="*/ 226646 h 2352431"/>
                <a:gd name="connsiteX124" fmla="*/ 2767869 w 6038851"/>
                <a:gd name="connsiteY124" fmla="*/ 234462 h 2352431"/>
                <a:gd name="connsiteX125" fmla="*/ 2736607 w 6038851"/>
                <a:gd name="connsiteY125" fmla="*/ 242277 h 2352431"/>
                <a:gd name="connsiteX126" fmla="*/ 2681900 w 6038851"/>
                <a:gd name="connsiteY126" fmla="*/ 257908 h 2352431"/>
                <a:gd name="connsiteX127" fmla="*/ 2642823 w 6038851"/>
                <a:gd name="connsiteY127" fmla="*/ 265723 h 2352431"/>
                <a:gd name="connsiteX128" fmla="*/ 2619377 w 6038851"/>
                <a:gd name="connsiteY128" fmla="*/ 273539 h 2352431"/>
                <a:gd name="connsiteX129" fmla="*/ 2572484 w 6038851"/>
                <a:gd name="connsiteY129" fmla="*/ 281354 h 2352431"/>
                <a:gd name="connsiteX130" fmla="*/ 2549038 w 6038851"/>
                <a:gd name="connsiteY130" fmla="*/ 289169 h 2352431"/>
                <a:gd name="connsiteX131" fmla="*/ 2478700 w 6038851"/>
                <a:gd name="connsiteY131" fmla="*/ 304800 h 2352431"/>
                <a:gd name="connsiteX132" fmla="*/ 2416177 w 6038851"/>
                <a:gd name="connsiteY132" fmla="*/ 328246 h 2352431"/>
                <a:gd name="connsiteX133" fmla="*/ 2392731 w 6038851"/>
                <a:gd name="connsiteY133" fmla="*/ 343877 h 2352431"/>
                <a:gd name="connsiteX134" fmla="*/ 2338023 w 6038851"/>
                <a:gd name="connsiteY134" fmla="*/ 351692 h 2352431"/>
                <a:gd name="connsiteX135" fmla="*/ 2275500 w 6038851"/>
                <a:gd name="connsiteY135" fmla="*/ 367323 h 2352431"/>
                <a:gd name="connsiteX136" fmla="*/ 2166084 w 6038851"/>
                <a:gd name="connsiteY136" fmla="*/ 382954 h 2352431"/>
                <a:gd name="connsiteX137" fmla="*/ 2111377 w 6038851"/>
                <a:gd name="connsiteY137" fmla="*/ 398585 h 2352431"/>
                <a:gd name="connsiteX138" fmla="*/ 2001961 w 6038851"/>
                <a:gd name="connsiteY138" fmla="*/ 429846 h 2352431"/>
                <a:gd name="connsiteX139" fmla="*/ 1955069 w 6038851"/>
                <a:gd name="connsiteY139" fmla="*/ 445477 h 2352431"/>
                <a:gd name="connsiteX140" fmla="*/ 1923807 w 6038851"/>
                <a:gd name="connsiteY140" fmla="*/ 453292 h 2352431"/>
                <a:gd name="connsiteX141" fmla="*/ 1900361 w 6038851"/>
                <a:gd name="connsiteY141" fmla="*/ 461108 h 2352431"/>
                <a:gd name="connsiteX142" fmla="*/ 1830023 w 6038851"/>
                <a:gd name="connsiteY142" fmla="*/ 468923 h 2352431"/>
                <a:gd name="connsiteX143" fmla="*/ 1736238 w 6038851"/>
                <a:gd name="connsiteY143" fmla="*/ 484554 h 2352431"/>
                <a:gd name="connsiteX144" fmla="*/ 1478331 w 6038851"/>
                <a:gd name="connsiteY144" fmla="*/ 508000 h 2352431"/>
                <a:gd name="connsiteX145" fmla="*/ 1400177 w 6038851"/>
                <a:gd name="connsiteY145" fmla="*/ 523631 h 2352431"/>
                <a:gd name="connsiteX146" fmla="*/ 1368915 w 6038851"/>
                <a:gd name="connsiteY146" fmla="*/ 531446 h 2352431"/>
                <a:gd name="connsiteX147" fmla="*/ 1142268 w 6038851"/>
                <a:gd name="connsiteY147" fmla="*/ 586154 h 2352431"/>
                <a:gd name="connsiteX148" fmla="*/ 431068 w 6038851"/>
                <a:gd name="connsiteY148"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807684 w 6043312"/>
                <a:gd name="connsiteY98" fmla="*/ 922216 h 2352431"/>
                <a:gd name="connsiteX99" fmla="*/ 4690454 w 6043312"/>
                <a:gd name="connsiteY99" fmla="*/ 836246 h 2352431"/>
                <a:gd name="connsiteX100" fmla="*/ 4565407 w 6043312"/>
                <a:gd name="connsiteY100" fmla="*/ 648677 h 2352431"/>
                <a:gd name="connsiteX101" fmla="*/ 4495069 w 6043312"/>
                <a:gd name="connsiteY101" fmla="*/ 531446 h 2352431"/>
                <a:gd name="connsiteX102" fmla="*/ 4346577 w 6043312"/>
                <a:gd name="connsiteY102" fmla="*/ 234462 h 2352431"/>
                <a:gd name="connsiteX103" fmla="*/ 4276238 w 6043312"/>
                <a:gd name="connsiteY103" fmla="*/ 140677 h 2352431"/>
                <a:gd name="connsiteX104" fmla="*/ 4088669 w 6043312"/>
                <a:gd name="connsiteY104" fmla="*/ 31262 h 2352431"/>
                <a:gd name="connsiteX105" fmla="*/ 3979254 w 6043312"/>
                <a:gd name="connsiteY105" fmla="*/ 0 h 2352431"/>
                <a:gd name="connsiteX106" fmla="*/ 3510331 w 6043312"/>
                <a:gd name="connsiteY106" fmla="*/ 7816 h 2352431"/>
                <a:gd name="connsiteX107" fmla="*/ 3463438 w 6043312"/>
                <a:gd name="connsiteY107" fmla="*/ 15631 h 2352431"/>
                <a:gd name="connsiteX108" fmla="*/ 3377469 w 6043312"/>
                <a:gd name="connsiteY108" fmla="*/ 23446 h 2352431"/>
                <a:gd name="connsiteX109" fmla="*/ 3322761 w 6043312"/>
                <a:gd name="connsiteY109" fmla="*/ 39077 h 2352431"/>
                <a:gd name="connsiteX110" fmla="*/ 3275869 w 6043312"/>
                <a:gd name="connsiteY110" fmla="*/ 54708 h 2352431"/>
                <a:gd name="connsiteX111" fmla="*/ 3252423 w 6043312"/>
                <a:gd name="connsiteY111" fmla="*/ 62523 h 2352431"/>
                <a:gd name="connsiteX112" fmla="*/ 3197715 w 6043312"/>
                <a:gd name="connsiteY112" fmla="*/ 85969 h 2352431"/>
                <a:gd name="connsiteX113" fmla="*/ 3127377 w 6043312"/>
                <a:gd name="connsiteY113" fmla="*/ 109416 h 2352431"/>
                <a:gd name="connsiteX114" fmla="*/ 3103931 w 6043312"/>
                <a:gd name="connsiteY114" fmla="*/ 117231 h 2352431"/>
                <a:gd name="connsiteX115" fmla="*/ 3072669 w 6043312"/>
                <a:gd name="connsiteY115" fmla="*/ 125046 h 2352431"/>
                <a:gd name="connsiteX116" fmla="*/ 3025777 w 6043312"/>
                <a:gd name="connsiteY116" fmla="*/ 140677 h 2352431"/>
                <a:gd name="connsiteX117" fmla="*/ 2947623 w 6043312"/>
                <a:gd name="connsiteY117" fmla="*/ 164123 h 2352431"/>
                <a:gd name="connsiteX118" fmla="*/ 2924177 w 6043312"/>
                <a:gd name="connsiteY118" fmla="*/ 171939 h 2352431"/>
                <a:gd name="connsiteX119" fmla="*/ 2900731 w 6043312"/>
                <a:gd name="connsiteY119" fmla="*/ 187569 h 2352431"/>
                <a:gd name="connsiteX120" fmla="*/ 2846023 w 6043312"/>
                <a:gd name="connsiteY120" fmla="*/ 203200 h 2352431"/>
                <a:gd name="connsiteX121" fmla="*/ 2822577 w 6043312"/>
                <a:gd name="connsiteY121" fmla="*/ 218831 h 2352431"/>
                <a:gd name="connsiteX122" fmla="*/ 2791315 w 6043312"/>
                <a:gd name="connsiteY122" fmla="*/ 226646 h 2352431"/>
                <a:gd name="connsiteX123" fmla="*/ 2767869 w 6043312"/>
                <a:gd name="connsiteY123" fmla="*/ 234462 h 2352431"/>
                <a:gd name="connsiteX124" fmla="*/ 2736607 w 6043312"/>
                <a:gd name="connsiteY124" fmla="*/ 242277 h 2352431"/>
                <a:gd name="connsiteX125" fmla="*/ 2681900 w 6043312"/>
                <a:gd name="connsiteY125" fmla="*/ 257908 h 2352431"/>
                <a:gd name="connsiteX126" fmla="*/ 2642823 w 6043312"/>
                <a:gd name="connsiteY126" fmla="*/ 265723 h 2352431"/>
                <a:gd name="connsiteX127" fmla="*/ 2619377 w 6043312"/>
                <a:gd name="connsiteY127" fmla="*/ 273539 h 2352431"/>
                <a:gd name="connsiteX128" fmla="*/ 2572484 w 6043312"/>
                <a:gd name="connsiteY128" fmla="*/ 281354 h 2352431"/>
                <a:gd name="connsiteX129" fmla="*/ 2549038 w 6043312"/>
                <a:gd name="connsiteY129" fmla="*/ 289169 h 2352431"/>
                <a:gd name="connsiteX130" fmla="*/ 2478700 w 6043312"/>
                <a:gd name="connsiteY130" fmla="*/ 304800 h 2352431"/>
                <a:gd name="connsiteX131" fmla="*/ 2416177 w 6043312"/>
                <a:gd name="connsiteY131" fmla="*/ 328246 h 2352431"/>
                <a:gd name="connsiteX132" fmla="*/ 2392731 w 6043312"/>
                <a:gd name="connsiteY132" fmla="*/ 343877 h 2352431"/>
                <a:gd name="connsiteX133" fmla="*/ 2338023 w 6043312"/>
                <a:gd name="connsiteY133" fmla="*/ 351692 h 2352431"/>
                <a:gd name="connsiteX134" fmla="*/ 2275500 w 6043312"/>
                <a:gd name="connsiteY134" fmla="*/ 367323 h 2352431"/>
                <a:gd name="connsiteX135" fmla="*/ 2166084 w 6043312"/>
                <a:gd name="connsiteY135" fmla="*/ 382954 h 2352431"/>
                <a:gd name="connsiteX136" fmla="*/ 2111377 w 6043312"/>
                <a:gd name="connsiteY136" fmla="*/ 398585 h 2352431"/>
                <a:gd name="connsiteX137" fmla="*/ 2001961 w 6043312"/>
                <a:gd name="connsiteY137" fmla="*/ 429846 h 2352431"/>
                <a:gd name="connsiteX138" fmla="*/ 1955069 w 6043312"/>
                <a:gd name="connsiteY138" fmla="*/ 445477 h 2352431"/>
                <a:gd name="connsiteX139" fmla="*/ 1923807 w 6043312"/>
                <a:gd name="connsiteY139" fmla="*/ 453292 h 2352431"/>
                <a:gd name="connsiteX140" fmla="*/ 1900361 w 6043312"/>
                <a:gd name="connsiteY140" fmla="*/ 461108 h 2352431"/>
                <a:gd name="connsiteX141" fmla="*/ 1830023 w 6043312"/>
                <a:gd name="connsiteY141" fmla="*/ 468923 h 2352431"/>
                <a:gd name="connsiteX142" fmla="*/ 1736238 w 6043312"/>
                <a:gd name="connsiteY142" fmla="*/ 484554 h 2352431"/>
                <a:gd name="connsiteX143" fmla="*/ 1478331 w 6043312"/>
                <a:gd name="connsiteY143" fmla="*/ 508000 h 2352431"/>
                <a:gd name="connsiteX144" fmla="*/ 1400177 w 6043312"/>
                <a:gd name="connsiteY144" fmla="*/ 523631 h 2352431"/>
                <a:gd name="connsiteX145" fmla="*/ 1368915 w 6043312"/>
                <a:gd name="connsiteY145" fmla="*/ 531446 h 2352431"/>
                <a:gd name="connsiteX146" fmla="*/ 1142268 w 6043312"/>
                <a:gd name="connsiteY146" fmla="*/ 586154 h 2352431"/>
                <a:gd name="connsiteX147" fmla="*/ 431068 w 6043312"/>
                <a:gd name="connsiteY147"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807684 w 6043312"/>
                <a:gd name="connsiteY98" fmla="*/ 922216 h 2352431"/>
                <a:gd name="connsiteX99" fmla="*/ 4690454 w 6043312"/>
                <a:gd name="connsiteY99" fmla="*/ 836246 h 2352431"/>
                <a:gd name="connsiteX100" fmla="*/ 4565407 w 6043312"/>
                <a:gd name="connsiteY100" fmla="*/ 648677 h 2352431"/>
                <a:gd name="connsiteX101" fmla="*/ 4495069 w 6043312"/>
                <a:gd name="connsiteY101" fmla="*/ 531446 h 2352431"/>
                <a:gd name="connsiteX102" fmla="*/ 4346577 w 6043312"/>
                <a:gd name="connsiteY102" fmla="*/ 234462 h 2352431"/>
                <a:gd name="connsiteX103" fmla="*/ 4276238 w 6043312"/>
                <a:gd name="connsiteY103" fmla="*/ 140677 h 2352431"/>
                <a:gd name="connsiteX104" fmla="*/ 3979254 w 6043312"/>
                <a:gd name="connsiteY104" fmla="*/ 0 h 2352431"/>
                <a:gd name="connsiteX105" fmla="*/ 3510331 w 6043312"/>
                <a:gd name="connsiteY105" fmla="*/ 7816 h 2352431"/>
                <a:gd name="connsiteX106" fmla="*/ 3463438 w 6043312"/>
                <a:gd name="connsiteY106" fmla="*/ 15631 h 2352431"/>
                <a:gd name="connsiteX107" fmla="*/ 3377469 w 6043312"/>
                <a:gd name="connsiteY107" fmla="*/ 23446 h 2352431"/>
                <a:gd name="connsiteX108" fmla="*/ 3322761 w 6043312"/>
                <a:gd name="connsiteY108" fmla="*/ 39077 h 2352431"/>
                <a:gd name="connsiteX109" fmla="*/ 3275869 w 6043312"/>
                <a:gd name="connsiteY109" fmla="*/ 54708 h 2352431"/>
                <a:gd name="connsiteX110" fmla="*/ 3252423 w 6043312"/>
                <a:gd name="connsiteY110" fmla="*/ 62523 h 2352431"/>
                <a:gd name="connsiteX111" fmla="*/ 3197715 w 6043312"/>
                <a:gd name="connsiteY111" fmla="*/ 85969 h 2352431"/>
                <a:gd name="connsiteX112" fmla="*/ 3127377 w 6043312"/>
                <a:gd name="connsiteY112" fmla="*/ 109416 h 2352431"/>
                <a:gd name="connsiteX113" fmla="*/ 3103931 w 6043312"/>
                <a:gd name="connsiteY113" fmla="*/ 117231 h 2352431"/>
                <a:gd name="connsiteX114" fmla="*/ 3072669 w 6043312"/>
                <a:gd name="connsiteY114" fmla="*/ 125046 h 2352431"/>
                <a:gd name="connsiteX115" fmla="*/ 3025777 w 6043312"/>
                <a:gd name="connsiteY115" fmla="*/ 140677 h 2352431"/>
                <a:gd name="connsiteX116" fmla="*/ 2947623 w 6043312"/>
                <a:gd name="connsiteY116" fmla="*/ 164123 h 2352431"/>
                <a:gd name="connsiteX117" fmla="*/ 2924177 w 6043312"/>
                <a:gd name="connsiteY117" fmla="*/ 171939 h 2352431"/>
                <a:gd name="connsiteX118" fmla="*/ 2900731 w 6043312"/>
                <a:gd name="connsiteY118" fmla="*/ 187569 h 2352431"/>
                <a:gd name="connsiteX119" fmla="*/ 2846023 w 6043312"/>
                <a:gd name="connsiteY119" fmla="*/ 203200 h 2352431"/>
                <a:gd name="connsiteX120" fmla="*/ 2822577 w 6043312"/>
                <a:gd name="connsiteY120" fmla="*/ 218831 h 2352431"/>
                <a:gd name="connsiteX121" fmla="*/ 2791315 w 6043312"/>
                <a:gd name="connsiteY121" fmla="*/ 226646 h 2352431"/>
                <a:gd name="connsiteX122" fmla="*/ 2767869 w 6043312"/>
                <a:gd name="connsiteY122" fmla="*/ 234462 h 2352431"/>
                <a:gd name="connsiteX123" fmla="*/ 2736607 w 6043312"/>
                <a:gd name="connsiteY123" fmla="*/ 242277 h 2352431"/>
                <a:gd name="connsiteX124" fmla="*/ 2681900 w 6043312"/>
                <a:gd name="connsiteY124" fmla="*/ 257908 h 2352431"/>
                <a:gd name="connsiteX125" fmla="*/ 2642823 w 6043312"/>
                <a:gd name="connsiteY125" fmla="*/ 265723 h 2352431"/>
                <a:gd name="connsiteX126" fmla="*/ 2619377 w 6043312"/>
                <a:gd name="connsiteY126" fmla="*/ 273539 h 2352431"/>
                <a:gd name="connsiteX127" fmla="*/ 2572484 w 6043312"/>
                <a:gd name="connsiteY127" fmla="*/ 281354 h 2352431"/>
                <a:gd name="connsiteX128" fmla="*/ 2549038 w 6043312"/>
                <a:gd name="connsiteY128" fmla="*/ 289169 h 2352431"/>
                <a:gd name="connsiteX129" fmla="*/ 2478700 w 6043312"/>
                <a:gd name="connsiteY129" fmla="*/ 304800 h 2352431"/>
                <a:gd name="connsiteX130" fmla="*/ 2416177 w 6043312"/>
                <a:gd name="connsiteY130" fmla="*/ 328246 h 2352431"/>
                <a:gd name="connsiteX131" fmla="*/ 2392731 w 6043312"/>
                <a:gd name="connsiteY131" fmla="*/ 343877 h 2352431"/>
                <a:gd name="connsiteX132" fmla="*/ 2338023 w 6043312"/>
                <a:gd name="connsiteY132" fmla="*/ 351692 h 2352431"/>
                <a:gd name="connsiteX133" fmla="*/ 2275500 w 6043312"/>
                <a:gd name="connsiteY133" fmla="*/ 367323 h 2352431"/>
                <a:gd name="connsiteX134" fmla="*/ 2166084 w 6043312"/>
                <a:gd name="connsiteY134" fmla="*/ 382954 h 2352431"/>
                <a:gd name="connsiteX135" fmla="*/ 2111377 w 6043312"/>
                <a:gd name="connsiteY135" fmla="*/ 398585 h 2352431"/>
                <a:gd name="connsiteX136" fmla="*/ 2001961 w 6043312"/>
                <a:gd name="connsiteY136" fmla="*/ 429846 h 2352431"/>
                <a:gd name="connsiteX137" fmla="*/ 1955069 w 6043312"/>
                <a:gd name="connsiteY137" fmla="*/ 445477 h 2352431"/>
                <a:gd name="connsiteX138" fmla="*/ 1923807 w 6043312"/>
                <a:gd name="connsiteY138" fmla="*/ 453292 h 2352431"/>
                <a:gd name="connsiteX139" fmla="*/ 1900361 w 6043312"/>
                <a:gd name="connsiteY139" fmla="*/ 461108 h 2352431"/>
                <a:gd name="connsiteX140" fmla="*/ 1830023 w 6043312"/>
                <a:gd name="connsiteY140" fmla="*/ 468923 h 2352431"/>
                <a:gd name="connsiteX141" fmla="*/ 1736238 w 6043312"/>
                <a:gd name="connsiteY141" fmla="*/ 484554 h 2352431"/>
                <a:gd name="connsiteX142" fmla="*/ 1478331 w 6043312"/>
                <a:gd name="connsiteY142" fmla="*/ 508000 h 2352431"/>
                <a:gd name="connsiteX143" fmla="*/ 1400177 w 6043312"/>
                <a:gd name="connsiteY143" fmla="*/ 523631 h 2352431"/>
                <a:gd name="connsiteX144" fmla="*/ 1368915 w 6043312"/>
                <a:gd name="connsiteY144" fmla="*/ 531446 h 2352431"/>
                <a:gd name="connsiteX145" fmla="*/ 1142268 w 6043312"/>
                <a:gd name="connsiteY145" fmla="*/ 586154 h 2352431"/>
                <a:gd name="connsiteX146" fmla="*/ 431068 w 6043312"/>
                <a:gd name="connsiteY146"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807684 w 6043312"/>
                <a:gd name="connsiteY98" fmla="*/ 922216 h 2352431"/>
                <a:gd name="connsiteX99" fmla="*/ 4690454 w 6043312"/>
                <a:gd name="connsiteY99" fmla="*/ 836246 h 2352431"/>
                <a:gd name="connsiteX100" fmla="*/ 4565407 w 6043312"/>
                <a:gd name="connsiteY100" fmla="*/ 648677 h 2352431"/>
                <a:gd name="connsiteX101" fmla="*/ 4495069 w 6043312"/>
                <a:gd name="connsiteY101" fmla="*/ 531446 h 2352431"/>
                <a:gd name="connsiteX102" fmla="*/ 4346577 w 6043312"/>
                <a:gd name="connsiteY102" fmla="*/ 234462 h 2352431"/>
                <a:gd name="connsiteX103" fmla="*/ 3979254 w 6043312"/>
                <a:gd name="connsiteY103" fmla="*/ 0 h 2352431"/>
                <a:gd name="connsiteX104" fmla="*/ 3510331 w 6043312"/>
                <a:gd name="connsiteY104" fmla="*/ 7816 h 2352431"/>
                <a:gd name="connsiteX105" fmla="*/ 3463438 w 6043312"/>
                <a:gd name="connsiteY105" fmla="*/ 15631 h 2352431"/>
                <a:gd name="connsiteX106" fmla="*/ 3377469 w 6043312"/>
                <a:gd name="connsiteY106" fmla="*/ 23446 h 2352431"/>
                <a:gd name="connsiteX107" fmla="*/ 3322761 w 6043312"/>
                <a:gd name="connsiteY107" fmla="*/ 39077 h 2352431"/>
                <a:gd name="connsiteX108" fmla="*/ 3275869 w 6043312"/>
                <a:gd name="connsiteY108" fmla="*/ 54708 h 2352431"/>
                <a:gd name="connsiteX109" fmla="*/ 3252423 w 6043312"/>
                <a:gd name="connsiteY109" fmla="*/ 62523 h 2352431"/>
                <a:gd name="connsiteX110" fmla="*/ 3197715 w 6043312"/>
                <a:gd name="connsiteY110" fmla="*/ 85969 h 2352431"/>
                <a:gd name="connsiteX111" fmla="*/ 3127377 w 6043312"/>
                <a:gd name="connsiteY111" fmla="*/ 109416 h 2352431"/>
                <a:gd name="connsiteX112" fmla="*/ 3103931 w 6043312"/>
                <a:gd name="connsiteY112" fmla="*/ 117231 h 2352431"/>
                <a:gd name="connsiteX113" fmla="*/ 3072669 w 6043312"/>
                <a:gd name="connsiteY113" fmla="*/ 125046 h 2352431"/>
                <a:gd name="connsiteX114" fmla="*/ 3025777 w 6043312"/>
                <a:gd name="connsiteY114" fmla="*/ 140677 h 2352431"/>
                <a:gd name="connsiteX115" fmla="*/ 2947623 w 6043312"/>
                <a:gd name="connsiteY115" fmla="*/ 164123 h 2352431"/>
                <a:gd name="connsiteX116" fmla="*/ 2924177 w 6043312"/>
                <a:gd name="connsiteY116" fmla="*/ 171939 h 2352431"/>
                <a:gd name="connsiteX117" fmla="*/ 2900731 w 6043312"/>
                <a:gd name="connsiteY117" fmla="*/ 187569 h 2352431"/>
                <a:gd name="connsiteX118" fmla="*/ 2846023 w 6043312"/>
                <a:gd name="connsiteY118" fmla="*/ 203200 h 2352431"/>
                <a:gd name="connsiteX119" fmla="*/ 2822577 w 6043312"/>
                <a:gd name="connsiteY119" fmla="*/ 218831 h 2352431"/>
                <a:gd name="connsiteX120" fmla="*/ 2791315 w 6043312"/>
                <a:gd name="connsiteY120" fmla="*/ 226646 h 2352431"/>
                <a:gd name="connsiteX121" fmla="*/ 2767869 w 6043312"/>
                <a:gd name="connsiteY121" fmla="*/ 234462 h 2352431"/>
                <a:gd name="connsiteX122" fmla="*/ 2736607 w 6043312"/>
                <a:gd name="connsiteY122" fmla="*/ 242277 h 2352431"/>
                <a:gd name="connsiteX123" fmla="*/ 2681900 w 6043312"/>
                <a:gd name="connsiteY123" fmla="*/ 257908 h 2352431"/>
                <a:gd name="connsiteX124" fmla="*/ 2642823 w 6043312"/>
                <a:gd name="connsiteY124" fmla="*/ 265723 h 2352431"/>
                <a:gd name="connsiteX125" fmla="*/ 2619377 w 6043312"/>
                <a:gd name="connsiteY125" fmla="*/ 273539 h 2352431"/>
                <a:gd name="connsiteX126" fmla="*/ 2572484 w 6043312"/>
                <a:gd name="connsiteY126" fmla="*/ 281354 h 2352431"/>
                <a:gd name="connsiteX127" fmla="*/ 2549038 w 6043312"/>
                <a:gd name="connsiteY127" fmla="*/ 289169 h 2352431"/>
                <a:gd name="connsiteX128" fmla="*/ 2478700 w 6043312"/>
                <a:gd name="connsiteY128" fmla="*/ 304800 h 2352431"/>
                <a:gd name="connsiteX129" fmla="*/ 2416177 w 6043312"/>
                <a:gd name="connsiteY129" fmla="*/ 328246 h 2352431"/>
                <a:gd name="connsiteX130" fmla="*/ 2392731 w 6043312"/>
                <a:gd name="connsiteY130" fmla="*/ 343877 h 2352431"/>
                <a:gd name="connsiteX131" fmla="*/ 2338023 w 6043312"/>
                <a:gd name="connsiteY131" fmla="*/ 351692 h 2352431"/>
                <a:gd name="connsiteX132" fmla="*/ 2275500 w 6043312"/>
                <a:gd name="connsiteY132" fmla="*/ 367323 h 2352431"/>
                <a:gd name="connsiteX133" fmla="*/ 2166084 w 6043312"/>
                <a:gd name="connsiteY133" fmla="*/ 382954 h 2352431"/>
                <a:gd name="connsiteX134" fmla="*/ 2111377 w 6043312"/>
                <a:gd name="connsiteY134" fmla="*/ 398585 h 2352431"/>
                <a:gd name="connsiteX135" fmla="*/ 2001961 w 6043312"/>
                <a:gd name="connsiteY135" fmla="*/ 429846 h 2352431"/>
                <a:gd name="connsiteX136" fmla="*/ 1955069 w 6043312"/>
                <a:gd name="connsiteY136" fmla="*/ 445477 h 2352431"/>
                <a:gd name="connsiteX137" fmla="*/ 1923807 w 6043312"/>
                <a:gd name="connsiteY137" fmla="*/ 453292 h 2352431"/>
                <a:gd name="connsiteX138" fmla="*/ 1900361 w 6043312"/>
                <a:gd name="connsiteY138" fmla="*/ 461108 h 2352431"/>
                <a:gd name="connsiteX139" fmla="*/ 1830023 w 6043312"/>
                <a:gd name="connsiteY139" fmla="*/ 468923 h 2352431"/>
                <a:gd name="connsiteX140" fmla="*/ 1736238 w 6043312"/>
                <a:gd name="connsiteY140" fmla="*/ 484554 h 2352431"/>
                <a:gd name="connsiteX141" fmla="*/ 1478331 w 6043312"/>
                <a:gd name="connsiteY141" fmla="*/ 508000 h 2352431"/>
                <a:gd name="connsiteX142" fmla="*/ 1400177 w 6043312"/>
                <a:gd name="connsiteY142" fmla="*/ 523631 h 2352431"/>
                <a:gd name="connsiteX143" fmla="*/ 1368915 w 6043312"/>
                <a:gd name="connsiteY143" fmla="*/ 531446 h 2352431"/>
                <a:gd name="connsiteX144" fmla="*/ 1142268 w 6043312"/>
                <a:gd name="connsiteY144" fmla="*/ 586154 h 2352431"/>
                <a:gd name="connsiteX145" fmla="*/ 431068 w 6043312"/>
                <a:gd name="connsiteY145"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690454 w 6043312"/>
                <a:gd name="connsiteY98" fmla="*/ 836246 h 2352431"/>
                <a:gd name="connsiteX99" fmla="*/ 4565407 w 6043312"/>
                <a:gd name="connsiteY99" fmla="*/ 648677 h 2352431"/>
                <a:gd name="connsiteX100" fmla="*/ 4495069 w 6043312"/>
                <a:gd name="connsiteY100" fmla="*/ 531446 h 2352431"/>
                <a:gd name="connsiteX101" fmla="*/ 4346577 w 6043312"/>
                <a:gd name="connsiteY101" fmla="*/ 234462 h 2352431"/>
                <a:gd name="connsiteX102" fmla="*/ 3979254 w 6043312"/>
                <a:gd name="connsiteY102" fmla="*/ 0 h 2352431"/>
                <a:gd name="connsiteX103" fmla="*/ 3510331 w 6043312"/>
                <a:gd name="connsiteY103" fmla="*/ 7816 h 2352431"/>
                <a:gd name="connsiteX104" fmla="*/ 3463438 w 6043312"/>
                <a:gd name="connsiteY104" fmla="*/ 15631 h 2352431"/>
                <a:gd name="connsiteX105" fmla="*/ 3377469 w 6043312"/>
                <a:gd name="connsiteY105" fmla="*/ 23446 h 2352431"/>
                <a:gd name="connsiteX106" fmla="*/ 3322761 w 6043312"/>
                <a:gd name="connsiteY106" fmla="*/ 39077 h 2352431"/>
                <a:gd name="connsiteX107" fmla="*/ 3275869 w 6043312"/>
                <a:gd name="connsiteY107" fmla="*/ 54708 h 2352431"/>
                <a:gd name="connsiteX108" fmla="*/ 3252423 w 6043312"/>
                <a:gd name="connsiteY108" fmla="*/ 62523 h 2352431"/>
                <a:gd name="connsiteX109" fmla="*/ 3197715 w 6043312"/>
                <a:gd name="connsiteY109" fmla="*/ 85969 h 2352431"/>
                <a:gd name="connsiteX110" fmla="*/ 3127377 w 6043312"/>
                <a:gd name="connsiteY110" fmla="*/ 109416 h 2352431"/>
                <a:gd name="connsiteX111" fmla="*/ 3103931 w 6043312"/>
                <a:gd name="connsiteY111" fmla="*/ 117231 h 2352431"/>
                <a:gd name="connsiteX112" fmla="*/ 3072669 w 6043312"/>
                <a:gd name="connsiteY112" fmla="*/ 125046 h 2352431"/>
                <a:gd name="connsiteX113" fmla="*/ 3025777 w 6043312"/>
                <a:gd name="connsiteY113" fmla="*/ 140677 h 2352431"/>
                <a:gd name="connsiteX114" fmla="*/ 2947623 w 6043312"/>
                <a:gd name="connsiteY114" fmla="*/ 164123 h 2352431"/>
                <a:gd name="connsiteX115" fmla="*/ 2924177 w 6043312"/>
                <a:gd name="connsiteY115" fmla="*/ 171939 h 2352431"/>
                <a:gd name="connsiteX116" fmla="*/ 2900731 w 6043312"/>
                <a:gd name="connsiteY116" fmla="*/ 187569 h 2352431"/>
                <a:gd name="connsiteX117" fmla="*/ 2846023 w 6043312"/>
                <a:gd name="connsiteY117" fmla="*/ 203200 h 2352431"/>
                <a:gd name="connsiteX118" fmla="*/ 2822577 w 6043312"/>
                <a:gd name="connsiteY118" fmla="*/ 218831 h 2352431"/>
                <a:gd name="connsiteX119" fmla="*/ 2791315 w 6043312"/>
                <a:gd name="connsiteY119" fmla="*/ 226646 h 2352431"/>
                <a:gd name="connsiteX120" fmla="*/ 2767869 w 6043312"/>
                <a:gd name="connsiteY120" fmla="*/ 234462 h 2352431"/>
                <a:gd name="connsiteX121" fmla="*/ 2736607 w 6043312"/>
                <a:gd name="connsiteY121" fmla="*/ 242277 h 2352431"/>
                <a:gd name="connsiteX122" fmla="*/ 2681900 w 6043312"/>
                <a:gd name="connsiteY122" fmla="*/ 257908 h 2352431"/>
                <a:gd name="connsiteX123" fmla="*/ 2642823 w 6043312"/>
                <a:gd name="connsiteY123" fmla="*/ 265723 h 2352431"/>
                <a:gd name="connsiteX124" fmla="*/ 2619377 w 6043312"/>
                <a:gd name="connsiteY124" fmla="*/ 273539 h 2352431"/>
                <a:gd name="connsiteX125" fmla="*/ 2572484 w 6043312"/>
                <a:gd name="connsiteY125" fmla="*/ 281354 h 2352431"/>
                <a:gd name="connsiteX126" fmla="*/ 2549038 w 6043312"/>
                <a:gd name="connsiteY126" fmla="*/ 289169 h 2352431"/>
                <a:gd name="connsiteX127" fmla="*/ 2478700 w 6043312"/>
                <a:gd name="connsiteY127" fmla="*/ 304800 h 2352431"/>
                <a:gd name="connsiteX128" fmla="*/ 2416177 w 6043312"/>
                <a:gd name="connsiteY128" fmla="*/ 328246 h 2352431"/>
                <a:gd name="connsiteX129" fmla="*/ 2392731 w 6043312"/>
                <a:gd name="connsiteY129" fmla="*/ 343877 h 2352431"/>
                <a:gd name="connsiteX130" fmla="*/ 2338023 w 6043312"/>
                <a:gd name="connsiteY130" fmla="*/ 351692 h 2352431"/>
                <a:gd name="connsiteX131" fmla="*/ 2275500 w 6043312"/>
                <a:gd name="connsiteY131" fmla="*/ 367323 h 2352431"/>
                <a:gd name="connsiteX132" fmla="*/ 2166084 w 6043312"/>
                <a:gd name="connsiteY132" fmla="*/ 382954 h 2352431"/>
                <a:gd name="connsiteX133" fmla="*/ 2111377 w 6043312"/>
                <a:gd name="connsiteY133" fmla="*/ 398585 h 2352431"/>
                <a:gd name="connsiteX134" fmla="*/ 2001961 w 6043312"/>
                <a:gd name="connsiteY134" fmla="*/ 429846 h 2352431"/>
                <a:gd name="connsiteX135" fmla="*/ 1955069 w 6043312"/>
                <a:gd name="connsiteY135" fmla="*/ 445477 h 2352431"/>
                <a:gd name="connsiteX136" fmla="*/ 1923807 w 6043312"/>
                <a:gd name="connsiteY136" fmla="*/ 453292 h 2352431"/>
                <a:gd name="connsiteX137" fmla="*/ 1900361 w 6043312"/>
                <a:gd name="connsiteY137" fmla="*/ 461108 h 2352431"/>
                <a:gd name="connsiteX138" fmla="*/ 1830023 w 6043312"/>
                <a:gd name="connsiteY138" fmla="*/ 468923 h 2352431"/>
                <a:gd name="connsiteX139" fmla="*/ 1736238 w 6043312"/>
                <a:gd name="connsiteY139" fmla="*/ 484554 h 2352431"/>
                <a:gd name="connsiteX140" fmla="*/ 1478331 w 6043312"/>
                <a:gd name="connsiteY140" fmla="*/ 508000 h 2352431"/>
                <a:gd name="connsiteX141" fmla="*/ 1400177 w 6043312"/>
                <a:gd name="connsiteY141" fmla="*/ 523631 h 2352431"/>
                <a:gd name="connsiteX142" fmla="*/ 1368915 w 6043312"/>
                <a:gd name="connsiteY142" fmla="*/ 531446 h 2352431"/>
                <a:gd name="connsiteX143" fmla="*/ 1142268 w 6043312"/>
                <a:gd name="connsiteY143" fmla="*/ 586154 h 2352431"/>
                <a:gd name="connsiteX144" fmla="*/ 431068 w 6043312"/>
                <a:gd name="connsiteY144"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690454 w 6043312"/>
                <a:gd name="connsiteY98" fmla="*/ 836246 h 2352431"/>
                <a:gd name="connsiteX99" fmla="*/ 4495069 w 6043312"/>
                <a:gd name="connsiteY99" fmla="*/ 531446 h 2352431"/>
                <a:gd name="connsiteX100" fmla="*/ 4346577 w 6043312"/>
                <a:gd name="connsiteY100" fmla="*/ 234462 h 2352431"/>
                <a:gd name="connsiteX101" fmla="*/ 3979254 w 6043312"/>
                <a:gd name="connsiteY101" fmla="*/ 0 h 2352431"/>
                <a:gd name="connsiteX102" fmla="*/ 3510331 w 6043312"/>
                <a:gd name="connsiteY102" fmla="*/ 7816 h 2352431"/>
                <a:gd name="connsiteX103" fmla="*/ 3463438 w 6043312"/>
                <a:gd name="connsiteY103" fmla="*/ 15631 h 2352431"/>
                <a:gd name="connsiteX104" fmla="*/ 3377469 w 6043312"/>
                <a:gd name="connsiteY104" fmla="*/ 23446 h 2352431"/>
                <a:gd name="connsiteX105" fmla="*/ 3322761 w 6043312"/>
                <a:gd name="connsiteY105" fmla="*/ 39077 h 2352431"/>
                <a:gd name="connsiteX106" fmla="*/ 3275869 w 6043312"/>
                <a:gd name="connsiteY106" fmla="*/ 54708 h 2352431"/>
                <a:gd name="connsiteX107" fmla="*/ 3252423 w 6043312"/>
                <a:gd name="connsiteY107" fmla="*/ 62523 h 2352431"/>
                <a:gd name="connsiteX108" fmla="*/ 3197715 w 6043312"/>
                <a:gd name="connsiteY108" fmla="*/ 85969 h 2352431"/>
                <a:gd name="connsiteX109" fmla="*/ 3127377 w 6043312"/>
                <a:gd name="connsiteY109" fmla="*/ 109416 h 2352431"/>
                <a:gd name="connsiteX110" fmla="*/ 3103931 w 6043312"/>
                <a:gd name="connsiteY110" fmla="*/ 117231 h 2352431"/>
                <a:gd name="connsiteX111" fmla="*/ 3072669 w 6043312"/>
                <a:gd name="connsiteY111" fmla="*/ 125046 h 2352431"/>
                <a:gd name="connsiteX112" fmla="*/ 3025777 w 6043312"/>
                <a:gd name="connsiteY112" fmla="*/ 140677 h 2352431"/>
                <a:gd name="connsiteX113" fmla="*/ 2947623 w 6043312"/>
                <a:gd name="connsiteY113" fmla="*/ 164123 h 2352431"/>
                <a:gd name="connsiteX114" fmla="*/ 2924177 w 6043312"/>
                <a:gd name="connsiteY114" fmla="*/ 171939 h 2352431"/>
                <a:gd name="connsiteX115" fmla="*/ 2900731 w 6043312"/>
                <a:gd name="connsiteY115" fmla="*/ 187569 h 2352431"/>
                <a:gd name="connsiteX116" fmla="*/ 2846023 w 6043312"/>
                <a:gd name="connsiteY116" fmla="*/ 203200 h 2352431"/>
                <a:gd name="connsiteX117" fmla="*/ 2822577 w 6043312"/>
                <a:gd name="connsiteY117" fmla="*/ 218831 h 2352431"/>
                <a:gd name="connsiteX118" fmla="*/ 2791315 w 6043312"/>
                <a:gd name="connsiteY118" fmla="*/ 226646 h 2352431"/>
                <a:gd name="connsiteX119" fmla="*/ 2767869 w 6043312"/>
                <a:gd name="connsiteY119" fmla="*/ 234462 h 2352431"/>
                <a:gd name="connsiteX120" fmla="*/ 2736607 w 6043312"/>
                <a:gd name="connsiteY120" fmla="*/ 242277 h 2352431"/>
                <a:gd name="connsiteX121" fmla="*/ 2681900 w 6043312"/>
                <a:gd name="connsiteY121" fmla="*/ 257908 h 2352431"/>
                <a:gd name="connsiteX122" fmla="*/ 2642823 w 6043312"/>
                <a:gd name="connsiteY122" fmla="*/ 265723 h 2352431"/>
                <a:gd name="connsiteX123" fmla="*/ 2619377 w 6043312"/>
                <a:gd name="connsiteY123" fmla="*/ 273539 h 2352431"/>
                <a:gd name="connsiteX124" fmla="*/ 2572484 w 6043312"/>
                <a:gd name="connsiteY124" fmla="*/ 281354 h 2352431"/>
                <a:gd name="connsiteX125" fmla="*/ 2549038 w 6043312"/>
                <a:gd name="connsiteY125" fmla="*/ 289169 h 2352431"/>
                <a:gd name="connsiteX126" fmla="*/ 2478700 w 6043312"/>
                <a:gd name="connsiteY126" fmla="*/ 304800 h 2352431"/>
                <a:gd name="connsiteX127" fmla="*/ 2416177 w 6043312"/>
                <a:gd name="connsiteY127" fmla="*/ 328246 h 2352431"/>
                <a:gd name="connsiteX128" fmla="*/ 2392731 w 6043312"/>
                <a:gd name="connsiteY128" fmla="*/ 343877 h 2352431"/>
                <a:gd name="connsiteX129" fmla="*/ 2338023 w 6043312"/>
                <a:gd name="connsiteY129" fmla="*/ 351692 h 2352431"/>
                <a:gd name="connsiteX130" fmla="*/ 2275500 w 6043312"/>
                <a:gd name="connsiteY130" fmla="*/ 367323 h 2352431"/>
                <a:gd name="connsiteX131" fmla="*/ 2166084 w 6043312"/>
                <a:gd name="connsiteY131" fmla="*/ 382954 h 2352431"/>
                <a:gd name="connsiteX132" fmla="*/ 2111377 w 6043312"/>
                <a:gd name="connsiteY132" fmla="*/ 398585 h 2352431"/>
                <a:gd name="connsiteX133" fmla="*/ 2001961 w 6043312"/>
                <a:gd name="connsiteY133" fmla="*/ 429846 h 2352431"/>
                <a:gd name="connsiteX134" fmla="*/ 1955069 w 6043312"/>
                <a:gd name="connsiteY134" fmla="*/ 445477 h 2352431"/>
                <a:gd name="connsiteX135" fmla="*/ 1923807 w 6043312"/>
                <a:gd name="connsiteY135" fmla="*/ 453292 h 2352431"/>
                <a:gd name="connsiteX136" fmla="*/ 1900361 w 6043312"/>
                <a:gd name="connsiteY136" fmla="*/ 461108 h 2352431"/>
                <a:gd name="connsiteX137" fmla="*/ 1830023 w 6043312"/>
                <a:gd name="connsiteY137" fmla="*/ 468923 h 2352431"/>
                <a:gd name="connsiteX138" fmla="*/ 1736238 w 6043312"/>
                <a:gd name="connsiteY138" fmla="*/ 484554 h 2352431"/>
                <a:gd name="connsiteX139" fmla="*/ 1478331 w 6043312"/>
                <a:gd name="connsiteY139" fmla="*/ 508000 h 2352431"/>
                <a:gd name="connsiteX140" fmla="*/ 1400177 w 6043312"/>
                <a:gd name="connsiteY140" fmla="*/ 523631 h 2352431"/>
                <a:gd name="connsiteX141" fmla="*/ 1368915 w 6043312"/>
                <a:gd name="connsiteY141" fmla="*/ 531446 h 2352431"/>
                <a:gd name="connsiteX142" fmla="*/ 1142268 w 6043312"/>
                <a:gd name="connsiteY142" fmla="*/ 586154 h 2352431"/>
                <a:gd name="connsiteX143" fmla="*/ 431068 w 6043312"/>
                <a:gd name="connsiteY143"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065592 w 6043312"/>
                <a:gd name="connsiteY96" fmla="*/ 1047262 h 2352431"/>
                <a:gd name="connsiteX97" fmla="*/ 4690454 w 6043312"/>
                <a:gd name="connsiteY97" fmla="*/ 836246 h 2352431"/>
                <a:gd name="connsiteX98" fmla="*/ 4495069 w 6043312"/>
                <a:gd name="connsiteY98" fmla="*/ 531446 h 2352431"/>
                <a:gd name="connsiteX99" fmla="*/ 4346577 w 6043312"/>
                <a:gd name="connsiteY99" fmla="*/ 234462 h 2352431"/>
                <a:gd name="connsiteX100" fmla="*/ 3979254 w 6043312"/>
                <a:gd name="connsiteY100" fmla="*/ 0 h 2352431"/>
                <a:gd name="connsiteX101" fmla="*/ 3510331 w 6043312"/>
                <a:gd name="connsiteY101" fmla="*/ 7816 h 2352431"/>
                <a:gd name="connsiteX102" fmla="*/ 3463438 w 6043312"/>
                <a:gd name="connsiteY102" fmla="*/ 15631 h 2352431"/>
                <a:gd name="connsiteX103" fmla="*/ 3377469 w 6043312"/>
                <a:gd name="connsiteY103" fmla="*/ 23446 h 2352431"/>
                <a:gd name="connsiteX104" fmla="*/ 3322761 w 6043312"/>
                <a:gd name="connsiteY104" fmla="*/ 39077 h 2352431"/>
                <a:gd name="connsiteX105" fmla="*/ 3275869 w 6043312"/>
                <a:gd name="connsiteY105" fmla="*/ 54708 h 2352431"/>
                <a:gd name="connsiteX106" fmla="*/ 3252423 w 6043312"/>
                <a:gd name="connsiteY106" fmla="*/ 62523 h 2352431"/>
                <a:gd name="connsiteX107" fmla="*/ 3197715 w 6043312"/>
                <a:gd name="connsiteY107" fmla="*/ 85969 h 2352431"/>
                <a:gd name="connsiteX108" fmla="*/ 3127377 w 6043312"/>
                <a:gd name="connsiteY108" fmla="*/ 109416 h 2352431"/>
                <a:gd name="connsiteX109" fmla="*/ 3103931 w 6043312"/>
                <a:gd name="connsiteY109" fmla="*/ 117231 h 2352431"/>
                <a:gd name="connsiteX110" fmla="*/ 3072669 w 6043312"/>
                <a:gd name="connsiteY110" fmla="*/ 125046 h 2352431"/>
                <a:gd name="connsiteX111" fmla="*/ 3025777 w 6043312"/>
                <a:gd name="connsiteY111" fmla="*/ 140677 h 2352431"/>
                <a:gd name="connsiteX112" fmla="*/ 2947623 w 6043312"/>
                <a:gd name="connsiteY112" fmla="*/ 164123 h 2352431"/>
                <a:gd name="connsiteX113" fmla="*/ 2924177 w 6043312"/>
                <a:gd name="connsiteY113" fmla="*/ 171939 h 2352431"/>
                <a:gd name="connsiteX114" fmla="*/ 2900731 w 6043312"/>
                <a:gd name="connsiteY114" fmla="*/ 187569 h 2352431"/>
                <a:gd name="connsiteX115" fmla="*/ 2846023 w 6043312"/>
                <a:gd name="connsiteY115" fmla="*/ 203200 h 2352431"/>
                <a:gd name="connsiteX116" fmla="*/ 2822577 w 6043312"/>
                <a:gd name="connsiteY116" fmla="*/ 218831 h 2352431"/>
                <a:gd name="connsiteX117" fmla="*/ 2791315 w 6043312"/>
                <a:gd name="connsiteY117" fmla="*/ 226646 h 2352431"/>
                <a:gd name="connsiteX118" fmla="*/ 2767869 w 6043312"/>
                <a:gd name="connsiteY118" fmla="*/ 234462 h 2352431"/>
                <a:gd name="connsiteX119" fmla="*/ 2736607 w 6043312"/>
                <a:gd name="connsiteY119" fmla="*/ 242277 h 2352431"/>
                <a:gd name="connsiteX120" fmla="*/ 2681900 w 6043312"/>
                <a:gd name="connsiteY120" fmla="*/ 257908 h 2352431"/>
                <a:gd name="connsiteX121" fmla="*/ 2642823 w 6043312"/>
                <a:gd name="connsiteY121" fmla="*/ 265723 h 2352431"/>
                <a:gd name="connsiteX122" fmla="*/ 2619377 w 6043312"/>
                <a:gd name="connsiteY122" fmla="*/ 273539 h 2352431"/>
                <a:gd name="connsiteX123" fmla="*/ 2572484 w 6043312"/>
                <a:gd name="connsiteY123" fmla="*/ 281354 h 2352431"/>
                <a:gd name="connsiteX124" fmla="*/ 2549038 w 6043312"/>
                <a:gd name="connsiteY124" fmla="*/ 289169 h 2352431"/>
                <a:gd name="connsiteX125" fmla="*/ 2478700 w 6043312"/>
                <a:gd name="connsiteY125" fmla="*/ 304800 h 2352431"/>
                <a:gd name="connsiteX126" fmla="*/ 2416177 w 6043312"/>
                <a:gd name="connsiteY126" fmla="*/ 328246 h 2352431"/>
                <a:gd name="connsiteX127" fmla="*/ 2392731 w 6043312"/>
                <a:gd name="connsiteY127" fmla="*/ 343877 h 2352431"/>
                <a:gd name="connsiteX128" fmla="*/ 2338023 w 6043312"/>
                <a:gd name="connsiteY128" fmla="*/ 351692 h 2352431"/>
                <a:gd name="connsiteX129" fmla="*/ 2275500 w 6043312"/>
                <a:gd name="connsiteY129" fmla="*/ 367323 h 2352431"/>
                <a:gd name="connsiteX130" fmla="*/ 2166084 w 6043312"/>
                <a:gd name="connsiteY130" fmla="*/ 382954 h 2352431"/>
                <a:gd name="connsiteX131" fmla="*/ 2111377 w 6043312"/>
                <a:gd name="connsiteY131" fmla="*/ 398585 h 2352431"/>
                <a:gd name="connsiteX132" fmla="*/ 2001961 w 6043312"/>
                <a:gd name="connsiteY132" fmla="*/ 429846 h 2352431"/>
                <a:gd name="connsiteX133" fmla="*/ 1955069 w 6043312"/>
                <a:gd name="connsiteY133" fmla="*/ 445477 h 2352431"/>
                <a:gd name="connsiteX134" fmla="*/ 1923807 w 6043312"/>
                <a:gd name="connsiteY134" fmla="*/ 453292 h 2352431"/>
                <a:gd name="connsiteX135" fmla="*/ 1900361 w 6043312"/>
                <a:gd name="connsiteY135" fmla="*/ 461108 h 2352431"/>
                <a:gd name="connsiteX136" fmla="*/ 1830023 w 6043312"/>
                <a:gd name="connsiteY136" fmla="*/ 468923 h 2352431"/>
                <a:gd name="connsiteX137" fmla="*/ 1736238 w 6043312"/>
                <a:gd name="connsiteY137" fmla="*/ 484554 h 2352431"/>
                <a:gd name="connsiteX138" fmla="*/ 1478331 w 6043312"/>
                <a:gd name="connsiteY138" fmla="*/ 508000 h 2352431"/>
                <a:gd name="connsiteX139" fmla="*/ 1400177 w 6043312"/>
                <a:gd name="connsiteY139" fmla="*/ 523631 h 2352431"/>
                <a:gd name="connsiteX140" fmla="*/ 1368915 w 6043312"/>
                <a:gd name="connsiteY140" fmla="*/ 531446 h 2352431"/>
                <a:gd name="connsiteX141" fmla="*/ 1142268 w 6043312"/>
                <a:gd name="connsiteY141" fmla="*/ 586154 h 2352431"/>
                <a:gd name="connsiteX142" fmla="*/ 431068 w 6043312"/>
                <a:gd name="connsiteY142" fmla="*/ 812801 h 2352431"/>
                <a:gd name="connsiteX0" fmla="*/ 431070 w 6043312"/>
                <a:gd name="connsiteY0" fmla="*/ 828675 h 2360490"/>
                <a:gd name="connsiteX1" fmla="*/ 274762 w 6043312"/>
                <a:gd name="connsiteY1" fmla="*/ 906828 h 2360490"/>
                <a:gd name="connsiteX2" fmla="*/ 157531 w 6043312"/>
                <a:gd name="connsiteY2" fmla="*/ 977167 h 2360490"/>
                <a:gd name="connsiteX3" fmla="*/ 16854 w 6043312"/>
                <a:gd name="connsiteY3" fmla="*/ 1133475 h 2360490"/>
                <a:gd name="connsiteX4" fmla="*/ 9038 w 6043312"/>
                <a:gd name="connsiteY4" fmla="*/ 1164736 h 2360490"/>
                <a:gd name="connsiteX5" fmla="*/ 9038 w 6043312"/>
                <a:gd name="connsiteY5" fmla="*/ 1492982 h 2360490"/>
                <a:gd name="connsiteX6" fmla="*/ 16854 w 6043312"/>
                <a:gd name="connsiteY6" fmla="*/ 1516428 h 2360490"/>
                <a:gd name="connsiteX7" fmla="*/ 40300 w 6043312"/>
                <a:gd name="connsiteY7" fmla="*/ 1594582 h 2360490"/>
                <a:gd name="connsiteX8" fmla="*/ 48115 w 6043312"/>
                <a:gd name="connsiteY8" fmla="*/ 1618028 h 2360490"/>
                <a:gd name="connsiteX9" fmla="*/ 71561 w 6043312"/>
                <a:gd name="connsiteY9" fmla="*/ 1633659 h 2360490"/>
                <a:gd name="connsiteX10" fmla="*/ 102823 w 6043312"/>
                <a:gd name="connsiteY10" fmla="*/ 1703998 h 2360490"/>
                <a:gd name="connsiteX11" fmla="*/ 126269 w 6043312"/>
                <a:gd name="connsiteY11" fmla="*/ 1727444 h 2360490"/>
                <a:gd name="connsiteX12" fmla="*/ 173161 w 6043312"/>
                <a:gd name="connsiteY12" fmla="*/ 1758705 h 2360490"/>
                <a:gd name="connsiteX13" fmla="*/ 235684 w 6043312"/>
                <a:gd name="connsiteY13" fmla="*/ 1789967 h 2360490"/>
                <a:gd name="connsiteX14" fmla="*/ 298207 w 6043312"/>
                <a:gd name="connsiteY14" fmla="*/ 1821228 h 2360490"/>
                <a:gd name="connsiteX15" fmla="*/ 352915 w 6043312"/>
                <a:gd name="connsiteY15" fmla="*/ 1836859 h 2360490"/>
                <a:gd name="connsiteX16" fmla="*/ 399807 w 6043312"/>
                <a:gd name="connsiteY16" fmla="*/ 1852490 h 2360490"/>
                <a:gd name="connsiteX17" fmla="*/ 423254 w 6043312"/>
                <a:gd name="connsiteY17" fmla="*/ 1868121 h 2360490"/>
                <a:gd name="connsiteX18" fmla="*/ 501407 w 6043312"/>
                <a:gd name="connsiteY18" fmla="*/ 1891567 h 2360490"/>
                <a:gd name="connsiteX19" fmla="*/ 524854 w 6043312"/>
                <a:gd name="connsiteY19" fmla="*/ 1907198 h 2360490"/>
                <a:gd name="connsiteX20" fmla="*/ 587377 w 6043312"/>
                <a:gd name="connsiteY20" fmla="*/ 1922828 h 2360490"/>
                <a:gd name="connsiteX21" fmla="*/ 634269 w 6043312"/>
                <a:gd name="connsiteY21" fmla="*/ 1938459 h 2360490"/>
                <a:gd name="connsiteX22" fmla="*/ 657715 w 6043312"/>
                <a:gd name="connsiteY22" fmla="*/ 1946275 h 2360490"/>
                <a:gd name="connsiteX23" fmla="*/ 681161 w 6043312"/>
                <a:gd name="connsiteY23" fmla="*/ 1954090 h 2360490"/>
                <a:gd name="connsiteX24" fmla="*/ 704607 w 6043312"/>
                <a:gd name="connsiteY24" fmla="*/ 1969721 h 2360490"/>
                <a:gd name="connsiteX25" fmla="*/ 759315 w 6043312"/>
                <a:gd name="connsiteY25" fmla="*/ 1985351 h 2360490"/>
                <a:gd name="connsiteX26" fmla="*/ 806207 w 6043312"/>
                <a:gd name="connsiteY26" fmla="*/ 2000982 h 2360490"/>
                <a:gd name="connsiteX27" fmla="*/ 860915 w 6043312"/>
                <a:gd name="connsiteY27" fmla="*/ 2024428 h 2360490"/>
                <a:gd name="connsiteX28" fmla="*/ 931254 w 6043312"/>
                <a:gd name="connsiteY28" fmla="*/ 2032244 h 2360490"/>
                <a:gd name="connsiteX29" fmla="*/ 1001592 w 6043312"/>
                <a:gd name="connsiteY29" fmla="*/ 2055690 h 2360490"/>
                <a:gd name="connsiteX30" fmla="*/ 1025038 w 6043312"/>
                <a:gd name="connsiteY30" fmla="*/ 2063505 h 2360490"/>
                <a:gd name="connsiteX31" fmla="*/ 1095377 w 6043312"/>
                <a:gd name="connsiteY31" fmla="*/ 2071321 h 2360490"/>
                <a:gd name="connsiteX32" fmla="*/ 1189161 w 6043312"/>
                <a:gd name="connsiteY32" fmla="*/ 2094767 h 2360490"/>
                <a:gd name="connsiteX33" fmla="*/ 1251684 w 6043312"/>
                <a:gd name="connsiteY33" fmla="*/ 2110398 h 2360490"/>
                <a:gd name="connsiteX34" fmla="*/ 1345469 w 6043312"/>
                <a:gd name="connsiteY34" fmla="*/ 2118213 h 2360490"/>
                <a:gd name="connsiteX35" fmla="*/ 1423623 w 6043312"/>
                <a:gd name="connsiteY35" fmla="*/ 2133844 h 2360490"/>
                <a:gd name="connsiteX36" fmla="*/ 1462700 w 6043312"/>
                <a:gd name="connsiteY36" fmla="*/ 2141659 h 2360490"/>
                <a:gd name="connsiteX37" fmla="*/ 1493961 w 6043312"/>
                <a:gd name="connsiteY37" fmla="*/ 2149475 h 2360490"/>
                <a:gd name="connsiteX38" fmla="*/ 1704977 w 6043312"/>
                <a:gd name="connsiteY38" fmla="*/ 2165105 h 2360490"/>
                <a:gd name="connsiteX39" fmla="*/ 1783131 w 6043312"/>
                <a:gd name="connsiteY39" fmla="*/ 2172921 h 2360490"/>
                <a:gd name="connsiteX40" fmla="*/ 1837838 w 6043312"/>
                <a:gd name="connsiteY40" fmla="*/ 2188551 h 2360490"/>
                <a:gd name="connsiteX41" fmla="*/ 1861284 w 6043312"/>
                <a:gd name="connsiteY41" fmla="*/ 2196367 h 2360490"/>
                <a:gd name="connsiteX42" fmla="*/ 1931623 w 6043312"/>
                <a:gd name="connsiteY42" fmla="*/ 2204182 h 2360490"/>
                <a:gd name="connsiteX43" fmla="*/ 2072300 w 6043312"/>
                <a:gd name="connsiteY43" fmla="*/ 2219813 h 2360490"/>
                <a:gd name="connsiteX44" fmla="*/ 2236423 w 6043312"/>
                <a:gd name="connsiteY44" fmla="*/ 2227628 h 2360490"/>
                <a:gd name="connsiteX45" fmla="*/ 2392731 w 6043312"/>
                <a:gd name="connsiteY45" fmla="*/ 2219813 h 2360490"/>
                <a:gd name="connsiteX46" fmla="*/ 2431807 w 6043312"/>
                <a:gd name="connsiteY46" fmla="*/ 2211998 h 2360490"/>
                <a:gd name="connsiteX47" fmla="*/ 2486515 w 6043312"/>
                <a:gd name="connsiteY47" fmla="*/ 2196367 h 2360490"/>
                <a:gd name="connsiteX48" fmla="*/ 2556854 w 6043312"/>
                <a:gd name="connsiteY48" fmla="*/ 2188551 h 2360490"/>
                <a:gd name="connsiteX49" fmla="*/ 2580300 w 6043312"/>
                <a:gd name="connsiteY49" fmla="*/ 2180736 h 2360490"/>
                <a:gd name="connsiteX50" fmla="*/ 2603746 w 6043312"/>
                <a:gd name="connsiteY50" fmla="*/ 2165105 h 2360490"/>
                <a:gd name="connsiteX51" fmla="*/ 2689715 w 6043312"/>
                <a:gd name="connsiteY51" fmla="*/ 2157290 h 2360490"/>
                <a:gd name="connsiteX52" fmla="*/ 2744423 w 6043312"/>
                <a:gd name="connsiteY52" fmla="*/ 2141659 h 2360490"/>
                <a:gd name="connsiteX53" fmla="*/ 2830392 w 6043312"/>
                <a:gd name="connsiteY53" fmla="*/ 2133844 h 2360490"/>
                <a:gd name="connsiteX54" fmla="*/ 2877284 w 6043312"/>
                <a:gd name="connsiteY54" fmla="*/ 2118213 h 2360490"/>
                <a:gd name="connsiteX55" fmla="*/ 2908546 w 6043312"/>
                <a:gd name="connsiteY55" fmla="*/ 2110398 h 2360490"/>
                <a:gd name="connsiteX56" fmla="*/ 2955438 w 6043312"/>
                <a:gd name="connsiteY56" fmla="*/ 2094767 h 2360490"/>
                <a:gd name="connsiteX57" fmla="*/ 3119561 w 6043312"/>
                <a:gd name="connsiteY57" fmla="*/ 2079136 h 2360490"/>
                <a:gd name="connsiteX58" fmla="*/ 3174269 w 6043312"/>
                <a:gd name="connsiteY58" fmla="*/ 2063505 h 2360490"/>
                <a:gd name="connsiteX59" fmla="*/ 3221161 w 6043312"/>
                <a:gd name="connsiteY59" fmla="*/ 2047875 h 2360490"/>
                <a:gd name="connsiteX60" fmla="*/ 3244607 w 6043312"/>
                <a:gd name="connsiteY60" fmla="*/ 2040059 h 2360490"/>
                <a:gd name="connsiteX61" fmla="*/ 3651007 w 6043312"/>
                <a:gd name="connsiteY61" fmla="*/ 2047875 h 2360490"/>
                <a:gd name="connsiteX62" fmla="*/ 3690084 w 6043312"/>
                <a:gd name="connsiteY62" fmla="*/ 2055690 h 2360490"/>
                <a:gd name="connsiteX63" fmla="*/ 3752607 w 6043312"/>
                <a:gd name="connsiteY63" fmla="*/ 2071321 h 2360490"/>
                <a:gd name="connsiteX64" fmla="*/ 3799500 w 6043312"/>
                <a:gd name="connsiteY64" fmla="*/ 2086951 h 2360490"/>
                <a:gd name="connsiteX65" fmla="*/ 3822946 w 6043312"/>
                <a:gd name="connsiteY65" fmla="*/ 2094767 h 2360490"/>
                <a:gd name="connsiteX66" fmla="*/ 3862023 w 6043312"/>
                <a:gd name="connsiteY66" fmla="*/ 2102582 h 2360490"/>
                <a:gd name="connsiteX67" fmla="*/ 3893284 w 6043312"/>
                <a:gd name="connsiteY67" fmla="*/ 2118213 h 2360490"/>
                <a:gd name="connsiteX68" fmla="*/ 3947992 w 6043312"/>
                <a:gd name="connsiteY68" fmla="*/ 2133844 h 2360490"/>
                <a:gd name="connsiteX69" fmla="*/ 3971438 w 6043312"/>
                <a:gd name="connsiteY69" fmla="*/ 2141659 h 2360490"/>
                <a:gd name="connsiteX70" fmla="*/ 4026146 w 6043312"/>
                <a:gd name="connsiteY70" fmla="*/ 2157290 h 2360490"/>
                <a:gd name="connsiteX71" fmla="*/ 4049592 w 6043312"/>
                <a:gd name="connsiteY71" fmla="*/ 2172921 h 2360490"/>
                <a:gd name="connsiteX72" fmla="*/ 4119931 w 6043312"/>
                <a:gd name="connsiteY72" fmla="*/ 2188551 h 2360490"/>
                <a:gd name="connsiteX73" fmla="*/ 4143377 w 6043312"/>
                <a:gd name="connsiteY73" fmla="*/ 2196367 h 2360490"/>
                <a:gd name="connsiteX74" fmla="*/ 4237161 w 6043312"/>
                <a:gd name="connsiteY74" fmla="*/ 2211998 h 2360490"/>
                <a:gd name="connsiteX75" fmla="*/ 4284054 w 6043312"/>
                <a:gd name="connsiteY75" fmla="*/ 2227628 h 2360490"/>
                <a:gd name="connsiteX76" fmla="*/ 4307500 w 6043312"/>
                <a:gd name="connsiteY76" fmla="*/ 2235444 h 2360490"/>
                <a:gd name="connsiteX77" fmla="*/ 4346577 w 6043312"/>
                <a:gd name="connsiteY77" fmla="*/ 2243259 h 2360490"/>
                <a:gd name="connsiteX78" fmla="*/ 4370023 w 6043312"/>
                <a:gd name="connsiteY78" fmla="*/ 2251075 h 2360490"/>
                <a:gd name="connsiteX79" fmla="*/ 4424731 w 6043312"/>
                <a:gd name="connsiteY79" fmla="*/ 2258890 h 2360490"/>
                <a:gd name="connsiteX80" fmla="*/ 4534146 w 6043312"/>
                <a:gd name="connsiteY80" fmla="*/ 2290151 h 2360490"/>
                <a:gd name="connsiteX81" fmla="*/ 4737346 w 6043312"/>
                <a:gd name="connsiteY81" fmla="*/ 2305782 h 2360490"/>
                <a:gd name="connsiteX82" fmla="*/ 4807684 w 6043312"/>
                <a:gd name="connsiteY82" fmla="*/ 2313598 h 2360490"/>
                <a:gd name="connsiteX83" fmla="*/ 4838946 w 6043312"/>
                <a:gd name="connsiteY83" fmla="*/ 2321413 h 2360490"/>
                <a:gd name="connsiteX84" fmla="*/ 5049961 w 6043312"/>
                <a:gd name="connsiteY84" fmla="*/ 2329228 h 2360490"/>
                <a:gd name="connsiteX85" fmla="*/ 5104669 w 6043312"/>
                <a:gd name="connsiteY85" fmla="*/ 2337044 h 2360490"/>
                <a:gd name="connsiteX86" fmla="*/ 5151561 w 6043312"/>
                <a:gd name="connsiteY86" fmla="*/ 2344859 h 2360490"/>
                <a:gd name="connsiteX87" fmla="*/ 5229715 w 6043312"/>
                <a:gd name="connsiteY87" fmla="*/ 2352675 h 2360490"/>
                <a:gd name="connsiteX88" fmla="*/ 5284423 w 6043312"/>
                <a:gd name="connsiteY88" fmla="*/ 2360490 h 2360490"/>
                <a:gd name="connsiteX89" fmla="*/ 5550146 w 6043312"/>
                <a:gd name="connsiteY89" fmla="*/ 2344859 h 2360490"/>
                <a:gd name="connsiteX90" fmla="*/ 5753346 w 6043312"/>
                <a:gd name="connsiteY90" fmla="*/ 2274521 h 2360490"/>
                <a:gd name="connsiteX91" fmla="*/ 5948731 w 6043312"/>
                <a:gd name="connsiteY91" fmla="*/ 2079136 h 2360490"/>
                <a:gd name="connsiteX92" fmla="*/ 6034700 w 6043312"/>
                <a:gd name="connsiteY92" fmla="*/ 1836859 h 2360490"/>
                <a:gd name="connsiteX93" fmla="*/ 6019069 w 6043312"/>
                <a:gd name="connsiteY93" fmla="*/ 1610213 h 2360490"/>
                <a:gd name="connsiteX94" fmla="*/ 5847131 w 6043312"/>
                <a:gd name="connsiteY94" fmla="*/ 1422644 h 2360490"/>
                <a:gd name="connsiteX95" fmla="*/ 5495438 w 6043312"/>
                <a:gd name="connsiteY95" fmla="*/ 1258521 h 2360490"/>
                <a:gd name="connsiteX96" fmla="*/ 5065592 w 6043312"/>
                <a:gd name="connsiteY96" fmla="*/ 1055321 h 2360490"/>
                <a:gd name="connsiteX97" fmla="*/ 4690454 w 6043312"/>
                <a:gd name="connsiteY97" fmla="*/ 844305 h 2360490"/>
                <a:gd name="connsiteX98" fmla="*/ 4495069 w 6043312"/>
                <a:gd name="connsiteY98" fmla="*/ 539505 h 2360490"/>
                <a:gd name="connsiteX99" fmla="*/ 4346577 w 6043312"/>
                <a:gd name="connsiteY99" fmla="*/ 242521 h 2360490"/>
                <a:gd name="connsiteX100" fmla="*/ 3979254 w 6043312"/>
                <a:gd name="connsiteY100" fmla="*/ 8059 h 2360490"/>
                <a:gd name="connsiteX101" fmla="*/ 3691306 w 6043312"/>
                <a:gd name="connsiteY101" fmla="*/ 0 h 2360490"/>
                <a:gd name="connsiteX102" fmla="*/ 3463438 w 6043312"/>
                <a:gd name="connsiteY102" fmla="*/ 23690 h 2360490"/>
                <a:gd name="connsiteX103" fmla="*/ 3377469 w 6043312"/>
                <a:gd name="connsiteY103" fmla="*/ 31505 h 2360490"/>
                <a:gd name="connsiteX104" fmla="*/ 3322761 w 6043312"/>
                <a:gd name="connsiteY104" fmla="*/ 47136 h 2360490"/>
                <a:gd name="connsiteX105" fmla="*/ 3275869 w 6043312"/>
                <a:gd name="connsiteY105" fmla="*/ 62767 h 2360490"/>
                <a:gd name="connsiteX106" fmla="*/ 3252423 w 6043312"/>
                <a:gd name="connsiteY106" fmla="*/ 70582 h 2360490"/>
                <a:gd name="connsiteX107" fmla="*/ 3197715 w 6043312"/>
                <a:gd name="connsiteY107" fmla="*/ 94028 h 2360490"/>
                <a:gd name="connsiteX108" fmla="*/ 3127377 w 6043312"/>
                <a:gd name="connsiteY108" fmla="*/ 117475 h 2360490"/>
                <a:gd name="connsiteX109" fmla="*/ 3103931 w 6043312"/>
                <a:gd name="connsiteY109" fmla="*/ 125290 h 2360490"/>
                <a:gd name="connsiteX110" fmla="*/ 3072669 w 6043312"/>
                <a:gd name="connsiteY110" fmla="*/ 133105 h 2360490"/>
                <a:gd name="connsiteX111" fmla="*/ 3025777 w 6043312"/>
                <a:gd name="connsiteY111" fmla="*/ 148736 h 2360490"/>
                <a:gd name="connsiteX112" fmla="*/ 2947623 w 6043312"/>
                <a:gd name="connsiteY112" fmla="*/ 172182 h 2360490"/>
                <a:gd name="connsiteX113" fmla="*/ 2924177 w 6043312"/>
                <a:gd name="connsiteY113" fmla="*/ 179998 h 2360490"/>
                <a:gd name="connsiteX114" fmla="*/ 2900731 w 6043312"/>
                <a:gd name="connsiteY114" fmla="*/ 195628 h 2360490"/>
                <a:gd name="connsiteX115" fmla="*/ 2846023 w 6043312"/>
                <a:gd name="connsiteY115" fmla="*/ 211259 h 2360490"/>
                <a:gd name="connsiteX116" fmla="*/ 2822577 w 6043312"/>
                <a:gd name="connsiteY116" fmla="*/ 226890 h 2360490"/>
                <a:gd name="connsiteX117" fmla="*/ 2791315 w 6043312"/>
                <a:gd name="connsiteY117" fmla="*/ 234705 h 2360490"/>
                <a:gd name="connsiteX118" fmla="*/ 2767869 w 6043312"/>
                <a:gd name="connsiteY118" fmla="*/ 242521 h 2360490"/>
                <a:gd name="connsiteX119" fmla="*/ 2736607 w 6043312"/>
                <a:gd name="connsiteY119" fmla="*/ 250336 h 2360490"/>
                <a:gd name="connsiteX120" fmla="*/ 2681900 w 6043312"/>
                <a:gd name="connsiteY120" fmla="*/ 265967 h 2360490"/>
                <a:gd name="connsiteX121" fmla="*/ 2642823 w 6043312"/>
                <a:gd name="connsiteY121" fmla="*/ 273782 h 2360490"/>
                <a:gd name="connsiteX122" fmla="*/ 2619377 w 6043312"/>
                <a:gd name="connsiteY122" fmla="*/ 281598 h 2360490"/>
                <a:gd name="connsiteX123" fmla="*/ 2572484 w 6043312"/>
                <a:gd name="connsiteY123" fmla="*/ 289413 h 2360490"/>
                <a:gd name="connsiteX124" fmla="*/ 2549038 w 6043312"/>
                <a:gd name="connsiteY124" fmla="*/ 297228 h 2360490"/>
                <a:gd name="connsiteX125" fmla="*/ 2478700 w 6043312"/>
                <a:gd name="connsiteY125" fmla="*/ 312859 h 2360490"/>
                <a:gd name="connsiteX126" fmla="*/ 2416177 w 6043312"/>
                <a:gd name="connsiteY126" fmla="*/ 336305 h 2360490"/>
                <a:gd name="connsiteX127" fmla="*/ 2392731 w 6043312"/>
                <a:gd name="connsiteY127" fmla="*/ 351936 h 2360490"/>
                <a:gd name="connsiteX128" fmla="*/ 2338023 w 6043312"/>
                <a:gd name="connsiteY128" fmla="*/ 359751 h 2360490"/>
                <a:gd name="connsiteX129" fmla="*/ 2275500 w 6043312"/>
                <a:gd name="connsiteY129" fmla="*/ 375382 h 2360490"/>
                <a:gd name="connsiteX130" fmla="*/ 2166084 w 6043312"/>
                <a:gd name="connsiteY130" fmla="*/ 391013 h 2360490"/>
                <a:gd name="connsiteX131" fmla="*/ 2111377 w 6043312"/>
                <a:gd name="connsiteY131" fmla="*/ 406644 h 2360490"/>
                <a:gd name="connsiteX132" fmla="*/ 2001961 w 6043312"/>
                <a:gd name="connsiteY132" fmla="*/ 437905 h 2360490"/>
                <a:gd name="connsiteX133" fmla="*/ 1955069 w 6043312"/>
                <a:gd name="connsiteY133" fmla="*/ 453536 h 2360490"/>
                <a:gd name="connsiteX134" fmla="*/ 1923807 w 6043312"/>
                <a:gd name="connsiteY134" fmla="*/ 461351 h 2360490"/>
                <a:gd name="connsiteX135" fmla="*/ 1900361 w 6043312"/>
                <a:gd name="connsiteY135" fmla="*/ 469167 h 2360490"/>
                <a:gd name="connsiteX136" fmla="*/ 1830023 w 6043312"/>
                <a:gd name="connsiteY136" fmla="*/ 476982 h 2360490"/>
                <a:gd name="connsiteX137" fmla="*/ 1736238 w 6043312"/>
                <a:gd name="connsiteY137" fmla="*/ 492613 h 2360490"/>
                <a:gd name="connsiteX138" fmla="*/ 1478331 w 6043312"/>
                <a:gd name="connsiteY138" fmla="*/ 516059 h 2360490"/>
                <a:gd name="connsiteX139" fmla="*/ 1400177 w 6043312"/>
                <a:gd name="connsiteY139" fmla="*/ 531690 h 2360490"/>
                <a:gd name="connsiteX140" fmla="*/ 1368915 w 6043312"/>
                <a:gd name="connsiteY140" fmla="*/ 539505 h 2360490"/>
                <a:gd name="connsiteX141" fmla="*/ 1142268 w 6043312"/>
                <a:gd name="connsiteY141" fmla="*/ 594213 h 2360490"/>
                <a:gd name="connsiteX142" fmla="*/ 431068 w 6043312"/>
                <a:gd name="connsiteY142" fmla="*/ 820860 h 2360490"/>
                <a:gd name="connsiteX0" fmla="*/ 431070 w 6043312"/>
                <a:gd name="connsiteY0" fmla="*/ 828675 h 2360490"/>
                <a:gd name="connsiteX1" fmla="*/ 274762 w 6043312"/>
                <a:gd name="connsiteY1" fmla="*/ 906828 h 2360490"/>
                <a:gd name="connsiteX2" fmla="*/ 157531 w 6043312"/>
                <a:gd name="connsiteY2" fmla="*/ 977167 h 2360490"/>
                <a:gd name="connsiteX3" fmla="*/ 9038 w 6043312"/>
                <a:gd name="connsiteY3" fmla="*/ 1164736 h 2360490"/>
                <a:gd name="connsiteX4" fmla="*/ 9038 w 6043312"/>
                <a:gd name="connsiteY4" fmla="*/ 1492982 h 2360490"/>
                <a:gd name="connsiteX5" fmla="*/ 16854 w 6043312"/>
                <a:gd name="connsiteY5" fmla="*/ 1516428 h 2360490"/>
                <a:gd name="connsiteX6" fmla="*/ 40300 w 6043312"/>
                <a:gd name="connsiteY6" fmla="*/ 1594582 h 2360490"/>
                <a:gd name="connsiteX7" fmla="*/ 48115 w 6043312"/>
                <a:gd name="connsiteY7" fmla="*/ 1618028 h 2360490"/>
                <a:gd name="connsiteX8" fmla="*/ 71561 w 6043312"/>
                <a:gd name="connsiteY8" fmla="*/ 1633659 h 2360490"/>
                <a:gd name="connsiteX9" fmla="*/ 102823 w 6043312"/>
                <a:gd name="connsiteY9" fmla="*/ 1703998 h 2360490"/>
                <a:gd name="connsiteX10" fmla="*/ 126269 w 6043312"/>
                <a:gd name="connsiteY10" fmla="*/ 1727444 h 2360490"/>
                <a:gd name="connsiteX11" fmla="*/ 173161 w 6043312"/>
                <a:gd name="connsiteY11" fmla="*/ 1758705 h 2360490"/>
                <a:gd name="connsiteX12" fmla="*/ 235684 w 6043312"/>
                <a:gd name="connsiteY12" fmla="*/ 1789967 h 2360490"/>
                <a:gd name="connsiteX13" fmla="*/ 298207 w 6043312"/>
                <a:gd name="connsiteY13" fmla="*/ 1821228 h 2360490"/>
                <a:gd name="connsiteX14" fmla="*/ 352915 w 6043312"/>
                <a:gd name="connsiteY14" fmla="*/ 1836859 h 2360490"/>
                <a:gd name="connsiteX15" fmla="*/ 399807 w 6043312"/>
                <a:gd name="connsiteY15" fmla="*/ 1852490 h 2360490"/>
                <a:gd name="connsiteX16" fmla="*/ 423254 w 6043312"/>
                <a:gd name="connsiteY16" fmla="*/ 1868121 h 2360490"/>
                <a:gd name="connsiteX17" fmla="*/ 501407 w 6043312"/>
                <a:gd name="connsiteY17" fmla="*/ 1891567 h 2360490"/>
                <a:gd name="connsiteX18" fmla="*/ 524854 w 6043312"/>
                <a:gd name="connsiteY18" fmla="*/ 1907198 h 2360490"/>
                <a:gd name="connsiteX19" fmla="*/ 587377 w 6043312"/>
                <a:gd name="connsiteY19" fmla="*/ 1922828 h 2360490"/>
                <a:gd name="connsiteX20" fmla="*/ 634269 w 6043312"/>
                <a:gd name="connsiteY20" fmla="*/ 1938459 h 2360490"/>
                <a:gd name="connsiteX21" fmla="*/ 657715 w 6043312"/>
                <a:gd name="connsiteY21" fmla="*/ 1946275 h 2360490"/>
                <a:gd name="connsiteX22" fmla="*/ 681161 w 6043312"/>
                <a:gd name="connsiteY22" fmla="*/ 1954090 h 2360490"/>
                <a:gd name="connsiteX23" fmla="*/ 704607 w 6043312"/>
                <a:gd name="connsiteY23" fmla="*/ 1969721 h 2360490"/>
                <a:gd name="connsiteX24" fmla="*/ 759315 w 6043312"/>
                <a:gd name="connsiteY24" fmla="*/ 1985351 h 2360490"/>
                <a:gd name="connsiteX25" fmla="*/ 806207 w 6043312"/>
                <a:gd name="connsiteY25" fmla="*/ 2000982 h 2360490"/>
                <a:gd name="connsiteX26" fmla="*/ 860915 w 6043312"/>
                <a:gd name="connsiteY26" fmla="*/ 2024428 h 2360490"/>
                <a:gd name="connsiteX27" fmla="*/ 931254 w 6043312"/>
                <a:gd name="connsiteY27" fmla="*/ 2032244 h 2360490"/>
                <a:gd name="connsiteX28" fmla="*/ 1001592 w 6043312"/>
                <a:gd name="connsiteY28" fmla="*/ 2055690 h 2360490"/>
                <a:gd name="connsiteX29" fmla="*/ 1025038 w 6043312"/>
                <a:gd name="connsiteY29" fmla="*/ 2063505 h 2360490"/>
                <a:gd name="connsiteX30" fmla="*/ 1095377 w 6043312"/>
                <a:gd name="connsiteY30" fmla="*/ 2071321 h 2360490"/>
                <a:gd name="connsiteX31" fmla="*/ 1189161 w 6043312"/>
                <a:gd name="connsiteY31" fmla="*/ 2094767 h 2360490"/>
                <a:gd name="connsiteX32" fmla="*/ 1251684 w 6043312"/>
                <a:gd name="connsiteY32" fmla="*/ 2110398 h 2360490"/>
                <a:gd name="connsiteX33" fmla="*/ 1345469 w 6043312"/>
                <a:gd name="connsiteY33" fmla="*/ 2118213 h 2360490"/>
                <a:gd name="connsiteX34" fmla="*/ 1423623 w 6043312"/>
                <a:gd name="connsiteY34" fmla="*/ 2133844 h 2360490"/>
                <a:gd name="connsiteX35" fmla="*/ 1462700 w 6043312"/>
                <a:gd name="connsiteY35" fmla="*/ 2141659 h 2360490"/>
                <a:gd name="connsiteX36" fmla="*/ 1493961 w 6043312"/>
                <a:gd name="connsiteY36" fmla="*/ 2149475 h 2360490"/>
                <a:gd name="connsiteX37" fmla="*/ 1704977 w 6043312"/>
                <a:gd name="connsiteY37" fmla="*/ 2165105 h 2360490"/>
                <a:gd name="connsiteX38" fmla="*/ 1783131 w 6043312"/>
                <a:gd name="connsiteY38" fmla="*/ 2172921 h 2360490"/>
                <a:gd name="connsiteX39" fmla="*/ 1837838 w 6043312"/>
                <a:gd name="connsiteY39" fmla="*/ 2188551 h 2360490"/>
                <a:gd name="connsiteX40" fmla="*/ 1861284 w 6043312"/>
                <a:gd name="connsiteY40" fmla="*/ 2196367 h 2360490"/>
                <a:gd name="connsiteX41" fmla="*/ 1931623 w 6043312"/>
                <a:gd name="connsiteY41" fmla="*/ 2204182 h 2360490"/>
                <a:gd name="connsiteX42" fmla="*/ 2072300 w 6043312"/>
                <a:gd name="connsiteY42" fmla="*/ 2219813 h 2360490"/>
                <a:gd name="connsiteX43" fmla="*/ 2236423 w 6043312"/>
                <a:gd name="connsiteY43" fmla="*/ 2227628 h 2360490"/>
                <a:gd name="connsiteX44" fmla="*/ 2392731 w 6043312"/>
                <a:gd name="connsiteY44" fmla="*/ 2219813 h 2360490"/>
                <a:gd name="connsiteX45" fmla="*/ 2431807 w 6043312"/>
                <a:gd name="connsiteY45" fmla="*/ 2211998 h 2360490"/>
                <a:gd name="connsiteX46" fmla="*/ 2486515 w 6043312"/>
                <a:gd name="connsiteY46" fmla="*/ 2196367 h 2360490"/>
                <a:gd name="connsiteX47" fmla="*/ 2556854 w 6043312"/>
                <a:gd name="connsiteY47" fmla="*/ 2188551 h 2360490"/>
                <a:gd name="connsiteX48" fmla="*/ 2580300 w 6043312"/>
                <a:gd name="connsiteY48" fmla="*/ 2180736 h 2360490"/>
                <a:gd name="connsiteX49" fmla="*/ 2603746 w 6043312"/>
                <a:gd name="connsiteY49" fmla="*/ 2165105 h 2360490"/>
                <a:gd name="connsiteX50" fmla="*/ 2689715 w 6043312"/>
                <a:gd name="connsiteY50" fmla="*/ 2157290 h 2360490"/>
                <a:gd name="connsiteX51" fmla="*/ 2744423 w 6043312"/>
                <a:gd name="connsiteY51" fmla="*/ 2141659 h 2360490"/>
                <a:gd name="connsiteX52" fmla="*/ 2830392 w 6043312"/>
                <a:gd name="connsiteY52" fmla="*/ 2133844 h 2360490"/>
                <a:gd name="connsiteX53" fmla="*/ 2877284 w 6043312"/>
                <a:gd name="connsiteY53" fmla="*/ 2118213 h 2360490"/>
                <a:gd name="connsiteX54" fmla="*/ 2908546 w 6043312"/>
                <a:gd name="connsiteY54" fmla="*/ 2110398 h 2360490"/>
                <a:gd name="connsiteX55" fmla="*/ 2955438 w 6043312"/>
                <a:gd name="connsiteY55" fmla="*/ 2094767 h 2360490"/>
                <a:gd name="connsiteX56" fmla="*/ 3119561 w 6043312"/>
                <a:gd name="connsiteY56" fmla="*/ 2079136 h 2360490"/>
                <a:gd name="connsiteX57" fmla="*/ 3174269 w 6043312"/>
                <a:gd name="connsiteY57" fmla="*/ 2063505 h 2360490"/>
                <a:gd name="connsiteX58" fmla="*/ 3221161 w 6043312"/>
                <a:gd name="connsiteY58" fmla="*/ 2047875 h 2360490"/>
                <a:gd name="connsiteX59" fmla="*/ 3244607 w 6043312"/>
                <a:gd name="connsiteY59" fmla="*/ 2040059 h 2360490"/>
                <a:gd name="connsiteX60" fmla="*/ 3651007 w 6043312"/>
                <a:gd name="connsiteY60" fmla="*/ 2047875 h 2360490"/>
                <a:gd name="connsiteX61" fmla="*/ 3690084 w 6043312"/>
                <a:gd name="connsiteY61" fmla="*/ 2055690 h 2360490"/>
                <a:gd name="connsiteX62" fmla="*/ 3752607 w 6043312"/>
                <a:gd name="connsiteY62" fmla="*/ 2071321 h 2360490"/>
                <a:gd name="connsiteX63" fmla="*/ 3799500 w 6043312"/>
                <a:gd name="connsiteY63" fmla="*/ 2086951 h 2360490"/>
                <a:gd name="connsiteX64" fmla="*/ 3822946 w 6043312"/>
                <a:gd name="connsiteY64" fmla="*/ 2094767 h 2360490"/>
                <a:gd name="connsiteX65" fmla="*/ 3862023 w 6043312"/>
                <a:gd name="connsiteY65" fmla="*/ 2102582 h 2360490"/>
                <a:gd name="connsiteX66" fmla="*/ 3893284 w 6043312"/>
                <a:gd name="connsiteY66" fmla="*/ 2118213 h 2360490"/>
                <a:gd name="connsiteX67" fmla="*/ 3947992 w 6043312"/>
                <a:gd name="connsiteY67" fmla="*/ 2133844 h 2360490"/>
                <a:gd name="connsiteX68" fmla="*/ 3971438 w 6043312"/>
                <a:gd name="connsiteY68" fmla="*/ 2141659 h 2360490"/>
                <a:gd name="connsiteX69" fmla="*/ 4026146 w 6043312"/>
                <a:gd name="connsiteY69" fmla="*/ 2157290 h 2360490"/>
                <a:gd name="connsiteX70" fmla="*/ 4049592 w 6043312"/>
                <a:gd name="connsiteY70" fmla="*/ 2172921 h 2360490"/>
                <a:gd name="connsiteX71" fmla="*/ 4119931 w 6043312"/>
                <a:gd name="connsiteY71" fmla="*/ 2188551 h 2360490"/>
                <a:gd name="connsiteX72" fmla="*/ 4143377 w 6043312"/>
                <a:gd name="connsiteY72" fmla="*/ 2196367 h 2360490"/>
                <a:gd name="connsiteX73" fmla="*/ 4237161 w 6043312"/>
                <a:gd name="connsiteY73" fmla="*/ 2211998 h 2360490"/>
                <a:gd name="connsiteX74" fmla="*/ 4284054 w 6043312"/>
                <a:gd name="connsiteY74" fmla="*/ 2227628 h 2360490"/>
                <a:gd name="connsiteX75" fmla="*/ 4307500 w 6043312"/>
                <a:gd name="connsiteY75" fmla="*/ 2235444 h 2360490"/>
                <a:gd name="connsiteX76" fmla="*/ 4346577 w 6043312"/>
                <a:gd name="connsiteY76" fmla="*/ 2243259 h 2360490"/>
                <a:gd name="connsiteX77" fmla="*/ 4370023 w 6043312"/>
                <a:gd name="connsiteY77" fmla="*/ 2251075 h 2360490"/>
                <a:gd name="connsiteX78" fmla="*/ 4424731 w 6043312"/>
                <a:gd name="connsiteY78" fmla="*/ 2258890 h 2360490"/>
                <a:gd name="connsiteX79" fmla="*/ 4534146 w 6043312"/>
                <a:gd name="connsiteY79" fmla="*/ 2290151 h 2360490"/>
                <a:gd name="connsiteX80" fmla="*/ 4737346 w 6043312"/>
                <a:gd name="connsiteY80" fmla="*/ 2305782 h 2360490"/>
                <a:gd name="connsiteX81" fmla="*/ 4807684 w 6043312"/>
                <a:gd name="connsiteY81" fmla="*/ 2313598 h 2360490"/>
                <a:gd name="connsiteX82" fmla="*/ 4838946 w 6043312"/>
                <a:gd name="connsiteY82" fmla="*/ 2321413 h 2360490"/>
                <a:gd name="connsiteX83" fmla="*/ 5049961 w 6043312"/>
                <a:gd name="connsiteY83" fmla="*/ 2329228 h 2360490"/>
                <a:gd name="connsiteX84" fmla="*/ 5104669 w 6043312"/>
                <a:gd name="connsiteY84" fmla="*/ 2337044 h 2360490"/>
                <a:gd name="connsiteX85" fmla="*/ 5151561 w 6043312"/>
                <a:gd name="connsiteY85" fmla="*/ 2344859 h 2360490"/>
                <a:gd name="connsiteX86" fmla="*/ 5229715 w 6043312"/>
                <a:gd name="connsiteY86" fmla="*/ 2352675 h 2360490"/>
                <a:gd name="connsiteX87" fmla="*/ 5284423 w 6043312"/>
                <a:gd name="connsiteY87" fmla="*/ 2360490 h 2360490"/>
                <a:gd name="connsiteX88" fmla="*/ 5550146 w 6043312"/>
                <a:gd name="connsiteY88" fmla="*/ 2344859 h 2360490"/>
                <a:gd name="connsiteX89" fmla="*/ 5753346 w 6043312"/>
                <a:gd name="connsiteY89" fmla="*/ 2274521 h 2360490"/>
                <a:gd name="connsiteX90" fmla="*/ 5948731 w 6043312"/>
                <a:gd name="connsiteY90" fmla="*/ 2079136 h 2360490"/>
                <a:gd name="connsiteX91" fmla="*/ 6034700 w 6043312"/>
                <a:gd name="connsiteY91" fmla="*/ 1836859 h 2360490"/>
                <a:gd name="connsiteX92" fmla="*/ 6019069 w 6043312"/>
                <a:gd name="connsiteY92" fmla="*/ 1610213 h 2360490"/>
                <a:gd name="connsiteX93" fmla="*/ 5847131 w 6043312"/>
                <a:gd name="connsiteY93" fmla="*/ 1422644 h 2360490"/>
                <a:gd name="connsiteX94" fmla="*/ 5495438 w 6043312"/>
                <a:gd name="connsiteY94" fmla="*/ 1258521 h 2360490"/>
                <a:gd name="connsiteX95" fmla="*/ 5065592 w 6043312"/>
                <a:gd name="connsiteY95" fmla="*/ 1055321 h 2360490"/>
                <a:gd name="connsiteX96" fmla="*/ 4690454 w 6043312"/>
                <a:gd name="connsiteY96" fmla="*/ 844305 h 2360490"/>
                <a:gd name="connsiteX97" fmla="*/ 4495069 w 6043312"/>
                <a:gd name="connsiteY97" fmla="*/ 539505 h 2360490"/>
                <a:gd name="connsiteX98" fmla="*/ 4346577 w 6043312"/>
                <a:gd name="connsiteY98" fmla="*/ 242521 h 2360490"/>
                <a:gd name="connsiteX99" fmla="*/ 3979254 w 6043312"/>
                <a:gd name="connsiteY99" fmla="*/ 8059 h 2360490"/>
                <a:gd name="connsiteX100" fmla="*/ 3691306 w 6043312"/>
                <a:gd name="connsiteY100" fmla="*/ 0 h 2360490"/>
                <a:gd name="connsiteX101" fmla="*/ 3463438 w 6043312"/>
                <a:gd name="connsiteY101" fmla="*/ 23690 h 2360490"/>
                <a:gd name="connsiteX102" fmla="*/ 3377469 w 6043312"/>
                <a:gd name="connsiteY102" fmla="*/ 31505 h 2360490"/>
                <a:gd name="connsiteX103" fmla="*/ 3322761 w 6043312"/>
                <a:gd name="connsiteY103" fmla="*/ 47136 h 2360490"/>
                <a:gd name="connsiteX104" fmla="*/ 3275869 w 6043312"/>
                <a:gd name="connsiteY104" fmla="*/ 62767 h 2360490"/>
                <a:gd name="connsiteX105" fmla="*/ 3252423 w 6043312"/>
                <a:gd name="connsiteY105" fmla="*/ 70582 h 2360490"/>
                <a:gd name="connsiteX106" fmla="*/ 3197715 w 6043312"/>
                <a:gd name="connsiteY106" fmla="*/ 94028 h 2360490"/>
                <a:gd name="connsiteX107" fmla="*/ 3127377 w 6043312"/>
                <a:gd name="connsiteY107" fmla="*/ 117475 h 2360490"/>
                <a:gd name="connsiteX108" fmla="*/ 3103931 w 6043312"/>
                <a:gd name="connsiteY108" fmla="*/ 125290 h 2360490"/>
                <a:gd name="connsiteX109" fmla="*/ 3072669 w 6043312"/>
                <a:gd name="connsiteY109" fmla="*/ 133105 h 2360490"/>
                <a:gd name="connsiteX110" fmla="*/ 3025777 w 6043312"/>
                <a:gd name="connsiteY110" fmla="*/ 148736 h 2360490"/>
                <a:gd name="connsiteX111" fmla="*/ 2947623 w 6043312"/>
                <a:gd name="connsiteY111" fmla="*/ 172182 h 2360490"/>
                <a:gd name="connsiteX112" fmla="*/ 2924177 w 6043312"/>
                <a:gd name="connsiteY112" fmla="*/ 179998 h 2360490"/>
                <a:gd name="connsiteX113" fmla="*/ 2900731 w 6043312"/>
                <a:gd name="connsiteY113" fmla="*/ 195628 h 2360490"/>
                <a:gd name="connsiteX114" fmla="*/ 2846023 w 6043312"/>
                <a:gd name="connsiteY114" fmla="*/ 211259 h 2360490"/>
                <a:gd name="connsiteX115" fmla="*/ 2822577 w 6043312"/>
                <a:gd name="connsiteY115" fmla="*/ 226890 h 2360490"/>
                <a:gd name="connsiteX116" fmla="*/ 2791315 w 6043312"/>
                <a:gd name="connsiteY116" fmla="*/ 234705 h 2360490"/>
                <a:gd name="connsiteX117" fmla="*/ 2767869 w 6043312"/>
                <a:gd name="connsiteY117" fmla="*/ 242521 h 2360490"/>
                <a:gd name="connsiteX118" fmla="*/ 2736607 w 6043312"/>
                <a:gd name="connsiteY118" fmla="*/ 250336 h 2360490"/>
                <a:gd name="connsiteX119" fmla="*/ 2681900 w 6043312"/>
                <a:gd name="connsiteY119" fmla="*/ 265967 h 2360490"/>
                <a:gd name="connsiteX120" fmla="*/ 2642823 w 6043312"/>
                <a:gd name="connsiteY120" fmla="*/ 273782 h 2360490"/>
                <a:gd name="connsiteX121" fmla="*/ 2619377 w 6043312"/>
                <a:gd name="connsiteY121" fmla="*/ 281598 h 2360490"/>
                <a:gd name="connsiteX122" fmla="*/ 2572484 w 6043312"/>
                <a:gd name="connsiteY122" fmla="*/ 289413 h 2360490"/>
                <a:gd name="connsiteX123" fmla="*/ 2549038 w 6043312"/>
                <a:gd name="connsiteY123" fmla="*/ 297228 h 2360490"/>
                <a:gd name="connsiteX124" fmla="*/ 2478700 w 6043312"/>
                <a:gd name="connsiteY124" fmla="*/ 312859 h 2360490"/>
                <a:gd name="connsiteX125" fmla="*/ 2416177 w 6043312"/>
                <a:gd name="connsiteY125" fmla="*/ 336305 h 2360490"/>
                <a:gd name="connsiteX126" fmla="*/ 2392731 w 6043312"/>
                <a:gd name="connsiteY126" fmla="*/ 351936 h 2360490"/>
                <a:gd name="connsiteX127" fmla="*/ 2338023 w 6043312"/>
                <a:gd name="connsiteY127" fmla="*/ 359751 h 2360490"/>
                <a:gd name="connsiteX128" fmla="*/ 2275500 w 6043312"/>
                <a:gd name="connsiteY128" fmla="*/ 375382 h 2360490"/>
                <a:gd name="connsiteX129" fmla="*/ 2166084 w 6043312"/>
                <a:gd name="connsiteY129" fmla="*/ 391013 h 2360490"/>
                <a:gd name="connsiteX130" fmla="*/ 2111377 w 6043312"/>
                <a:gd name="connsiteY130" fmla="*/ 406644 h 2360490"/>
                <a:gd name="connsiteX131" fmla="*/ 2001961 w 6043312"/>
                <a:gd name="connsiteY131" fmla="*/ 437905 h 2360490"/>
                <a:gd name="connsiteX132" fmla="*/ 1955069 w 6043312"/>
                <a:gd name="connsiteY132" fmla="*/ 453536 h 2360490"/>
                <a:gd name="connsiteX133" fmla="*/ 1923807 w 6043312"/>
                <a:gd name="connsiteY133" fmla="*/ 461351 h 2360490"/>
                <a:gd name="connsiteX134" fmla="*/ 1900361 w 6043312"/>
                <a:gd name="connsiteY134" fmla="*/ 469167 h 2360490"/>
                <a:gd name="connsiteX135" fmla="*/ 1830023 w 6043312"/>
                <a:gd name="connsiteY135" fmla="*/ 476982 h 2360490"/>
                <a:gd name="connsiteX136" fmla="*/ 1736238 w 6043312"/>
                <a:gd name="connsiteY136" fmla="*/ 492613 h 2360490"/>
                <a:gd name="connsiteX137" fmla="*/ 1478331 w 6043312"/>
                <a:gd name="connsiteY137" fmla="*/ 516059 h 2360490"/>
                <a:gd name="connsiteX138" fmla="*/ 1400177 w 6043312"/>
                <a:gd name="connsiteY138" fmla="*/ 531690 h 2360490"/>
                <a:gd name="connsiteX139" fmla="*/ 1368915 w 6043312"/>
                <a:gd name="connsiteY139" fmla="*/ 539505 h 2360490"/>
                <a:gd name="connsiteX140" fmla="*/ 1142268 w 6043312"/>
                <a:gd name="connsiteY140" fmla="*/ 594213 h 2360490"/>
                <a:gd name="connsiteX141" fmla="*/ 431068 w 6043312"/>
                <a:gd name="connsiteY14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48713 w 6043910"/>
                <a:gd name="connsiteY6" fmla="*/ 1618028 h 2360490"/>
                <a:gd name="connsiteX7" fmla="*/ 72159 w 6043910"/>
                <a:gd name="connsiteY7" fmla="*/ 1633659 h 2360490"/>
                <a:gd name="connsiteX8" fmla="*/ 103421 w 6043910"/>
                <a:gd name="connsiteY8" fmla="*/ 1703998 h 2360490"/>
                <a:gd name="connsiteX9" fmla="*/ 126867 w 6043910"/>
                <a:gd name="connsiteY9" fmla="*/ 1727444 h 2360490"/>
                <a:gd name="connsiteX10" fmla="*/ 173759 w 6043910"/>
                <a:gd name="connsiteY10" fmla="*/ 1758705 h 2360490"/>
                <a:gd name="connsiteX11" fmla="*/ 236282 w 6043910"/>
                <a:gd name="connsiteY11" fmla="*/ 1789967 h 2360490"/>
                <a:gd name="connsiteX12" fmla="*/ 298805 w 6043910"/>
                <a:gd name="connsiteY12" fmla="*/ 1821228 h 2360490"/>
                <a:gd name="connsiteX13" fmla="*/ 353513 w 6043910"/>
                <a:gd name="connsiteY13" fmla="*/ 1836859 h 2360490"/>
                <a:gd name="connsiteX14" fmla="*/ 400405 w 6043910"/>
                <a:gd name="connsiteY14" fmla="*/ 1852490 h 2360490"/>
                <a:gd name="connsiteX15" fmla="*/ 423852 w 6043910"/>
                <a:gd name="connsiteY15" fmla="*/ 1868121 h 2360490"/>
                <a:gd name="connsiteX16" fmla="*/ 502005 w 6043910"/>
                <a:gd name="connsiteY16" fmla="*/ 1891567 h 2360490"/>
                <a:gd name="connsiteX17" fmla="*/ 525452 w 6043910"/>
                <a:gd name="connsiteY17" fmla="*/ 1907198 h 2360490"/>
                <a:gd name="connsiteX18" fmla="*/ 587975 w 6043910"/>
                <a:gd name="connsiteY18" fmla="*/ 1922828 h 2360490"/>
                <a:gd name="connsiteX19" fmla="*/ 634867 w 6043910"/>
                <a:gd name="connsiteY19" fmla="*/ 1938459 h 2360490"/>
                <a:gd name="connsiteX20" fmla="*/ 658313 w 6043910"/>
                <a:gd name="connsiteY20" fmla="*/ 1946275 h 2360490"/>
                <a:gd name="connsiteX21" fmla="*/ 681759 w 6043910"/>
                <a:gd name="connsiteY21" fmla="*/ 1954090 h 2360490"/>
                <a:gd name="connsiteX22" fmla="*/ 705205 w 6043910"/>
                <a:gd name="connsiteY22" fmla="*/ 1969721 h 2360490"/>
                <a:gd name="connsiteX23" fmla="*/ 759913 w 6043910"/>
                <a:gd name="connsiteY23" fmla="*/ 1985351 h 2360490"/>
                <a:gd name="connsiteX24" fmla="*/ 806805 w 6043910"/>
                <a:gd name="connsiteY24" fmla="*/ 2000982 h 2360490"/>
                <a:gd name="connsiteX25" fmla="*/ 861513 w 6043910"/>
                <a:gd name="connsiteY25" fmla="*/ 2024428 h 2360490"/>
                <a:gd name="connsiteX26" fmla="*/ 931852 w 6043910"/>
                <a:gd name="connsiteY26" fmla="*/ 2032244 h 2360490"/>
                <a:gd name="connsiteX27" fmla="*/ 1002190 w 6043910"/>
                <a:gd name="connsiteY27" fmla="*/ 2055690 h 2360490"/>
                <a:gd name="connsiteX28" fmla="*/ 1025636 w 6043910"/>
                <a:gd name="connsiteY28" fmla="*/ 2063505 h 2360490"/>
                <a:gd name="connsiteX29" fmla="*/ 1095975 w 6043910"/>
                <a:gd name="connsiteY29" fmla="*/ 2071321 h 2360490"/>
                <a:gd name="connsiteX30" fmla="*/ 1189759 w 6043910"/>
                <a:gd name="connsiteY30" fmla="*/ 2094767 h 2360490"/>
                <a:gd name="connsiteX31" fmla="*/ 1252282 w 6043910"/>
                <a:gd name="connsiteY31" fmla="*/ 2110398 h 2360490"/>
                <a:gd name="connsiteX32" fmla="*/ 1346067 w 6043910"/>
                <a:gd name="connsiteY32" fmla="*/ 2118213 h 2360490"/>
                <a:gd name="connsiteX33" fmla="*/ 1424221 w 6043910"/>
                <a:gd name="connsiteY33" fmla="*/ 2133844 h 2360490"/>
                <a:gd name="connsiteX34" fmla="*/ 1463298 w 6043910"/>
                <a:gd name="connsiteY34" fmla="*/ 2141659 h 2360490"/>
                <a:gd name="connsiteX35" fmla="*/ 1494559 w 6043910"/>
                <a:gd name="connsiteY35" fmla="*/ 2149475 h 2360490"/>
                <a:gd name="connsiteX36" fmla="*/ 1705575 w 6043910"/>
                <a:gd name="connsiteY36" fmla="*/ 2165105 h 2360490"/>
                <a:gd name="connsiteX37" fmla="*/ 1783729 w 6043910"/>
                <a:gd name="connsiteY37" fmla="*/ 2172921 h 2360490"/>
                <a:gd name="connsiteX38" fmla="*/ 1838436 w 6043910"/>
                <a:gd name="connsiteY38" fmla="*/ 2188551 h 2360490"/>
                <a:gd name="connsiteX39" fmla="*/ 1861882 w 6043910"/>
                <a:gd name="connsiteY39" fmla="*/ 2196367 h 2360490"/>
                <a:gd name="connsiteX40" fmla="*/ 1932221 w 6043910"/>
                <a:gd name="connsiteY40" fmla="*/ 2204182 h 2360490"/>
                <a:gd name="connsiteX41" fmla="*/ 2072898 w 6043910"/>
                <a:gd name="connsiteY41" fmla="*/ 2219813 h 2360490"/>
                <a:gd name="connsiteX42" fmla="*/ 2237021 w 6043910"/>
                <a:gd name="connsiteY42" fmla="*/ 2227628 h 2360490"/>
                <a:gd name="connsiteX43" fmla="*/ 2393329 w 6043910"/>
                <a:gd name="connsiteY43" fmla="*/ 2219813 h 2360490"/>
                <a:gd name="connsiteX44" fmla="*/ 2432405 w 6043910"/>
                <a:gd name="connsiteY44" fmla="*/ 2211998 h 2360490"/>
                <a:gd name="connsiteX45" fmla="*/ 2487113 w 6043910"/>
                <a:gd name="connsiteY45" fmla="*/ 2196367 h 2360490"/>
                <a:gd name="connsiteX46" fmla="*/ 2557452 w 6043910"/>
                <a:gd name="connsiteY46" fmla="*/ 2188551 h 2360490"/>
                <a:gd name="connsiteX47" fmla="*/ 2580898 w 6043910"/>
                <a:gd name="connsiteY47" fmla="*/ 2180736 h 2360490"/>
                <a:gd name="connsiteX48" fmla="*/ 2604344 w 6043910"/>
                <a:gd name="connsiteY48" fmla="*/ 2165105 h 2360490"/>
                <a:gd name="connsiteX49" fmla="*/ 2690313 w 6043910"/>
                <a:gd name="connsiteY49" fmla="*/ 2157290 h 2360490"/>
                <a:gd name="connsiteX50" fmla="*/ 2745021 w 6043910"/>
                <a:gd name="connsiteY50" fmla="*/ 2141659 h 2360490"/>
                <a:gd name="connsiteX51" fmla="*/ 2830990 w 6043910"/>
                <a:gd name="connsiteY51" fmla="*/ 2133844 h 2360490"/>
                <a:gd name="connsiteX52" fmla="*/ 2877882 w 6043910"/>
                <a:gd name="connsiteY52" fmla="*/ 2118213 h 2360490"/>
                <a:gd name="connsiteX53" fmla="*/ 2909144 w 6043910"/>
                <a:gd name="connsiteY53" fmla="*/ 2110398 h 2360490"/>
                <a:gd name="connsiteX54" fmla="*/ 2956036 w 6043910"/>
                <a:gd name="connsiteY54" fmla="*/ 2094767 h 2360490"/>
                <a:gd name="connsiteX55" fmla="*/ 3120159 w 6043910"/>
                <a:gd name="connsiteY55" fmla="*/ 2079136 h 2360490"/>
                <a:gd name="connsiteX56" fmla="*/ 3174867 w 6043910"/>
                <a:gd name="connsiteY56" fmla="*/ 2063505 h 2360490"/>
                <a:gd name="connsiteX57" fmla="*/ 3221759 w 6043910"/>
                <a:gd name="connsiteY57" fmla="*/ 2047875 h 2360490"/>
                <a:gd name="connsiteX58" fmla="*/ 3245205 w 6043910"/>
                <a:gd name="connsiteY58" fmla="*/ 2040059 h 2360490"/>
                <a:gd name="connsiteX59" fmla="*/ 3651605 w 6043910"/>
                <a:gd name="connsiteY59" fmla="*/ 2047875 h 2360490"/>
                <a:gd name="connsiteX60" fmla="*/ 3690682 w 6043910"/>
                <a:gd name="connsiteY60" fmla="*/ 2055690 h 2360490"/>
                <a:gd name="connsiteX61" fmla="*/ 3753205 w 6043910"/>
                <a:gd name="connsiteY61" fmla="*/ 2071321 h 2360490"/>
                <a:gd name="connsiteX62" fmla="*/ 3800098 w 6043910"/>
                <a:gd name="connsiteY62" fmla="*/ 2086951 h 2360490"/>
                <a:gd name="connsiteX63" fmla="*/ 3823544 w 6043910"/>
                <a:gd name="connsiteY63" fmla="*/ 2094767 h 2360490"/>
                <a:gd name="connsiteX64" fmla="*/ 3862621 w 6043910"/>
                <a:gd name="connsiteY64" fmla="*/ 2102582 h 2360490"/>
                <a:gd name="connsiteX65" fmla="*/ 3893882 w 6043910"/>
                <a:gd name="connsiteY65" fmla="*/ 2118213 h 2360490"/>
                <a:gd name="connsiteX66" fmla="*/ 3948590 w 6043910"/>
                <a:gd name="connsiteY66" fmla="*/ 2133844 h 2360490"/>
                <a:gd name="connsiteX67" fmla="*/ 3972036 w 6043910"/>
                <a:gd name="connsiteY67" fmla="*/ 2141659 h 2360490"/>
                <a:gd name="connsiteX68" fmla="*/ 4026744 w 6043910"/>
                <a:gd name="connsiteY68" fmla="*/ 2157290 h 2360490"/>
                <a:gd name="connsiteX69" fmla="*/ 4050190 w 6043910"/>
                <a:gd name="connsiteY69" fmla="*/ 2172921 h 2360490"/>
                <a:gd name="connsiteX70" fmla="*/ 4120529 w 6043910"/>
                <a:gd name="connsiteY70" fmla="*/ 2188551 h 2360490"/>
                <a:gd name="connsiteX71" fmla="*/ 4143975 w 6043910"/>
                <a:gd name="connsiteY71" fmla="*/ 2196367 h 2360490"/>
                <a:gd name="connsiteX72" fmla="*/ 4237759 w 6043910"/>
                <a:gd name="connsiteY72" fmla="*/ 2211998 h 2360490"/>
                <a:gd name="connsiteX73" fmla="*/ 4284652 w 6043910"/>
                <a:gd name="connsiteY73" fmla="*/ 2227628 h 2360490"/>
                <a:gd name="connsiteX74" fmla="*/ 4308098 w 6043910"/>
                <a:gd name="connsiteY74" fmla="*/ 2235444 h 2360490"/>
                <a:gd name="connsiteX75" fmla="*/ 4347175 w 6043910"/>
                <a:gd name="connsiteY75" fmla="*/ 2243259 h 2360490"/>
                <a:gd name="connsiteX76" fmla="*/ 4370621 w 6043910"/>
                <a:gd name="connsiteY76" fmla="*/ 2251075 h 2360490"/>
                <a:gd name="connsiteX77" fmla="*/ 4425329 w 6043910"/>
                <a:gd name="connsiteY77" fmla="*/ 2258890 h 2360490"/>
                <a:gd name="connsiteX78" fmla="*/ 4534744 w 6043910"/>
                <a:gd name="connsiteY78" fmla="*/ 2290151 h 2360490"/>
                <a:gd name="connsiteX79" fmla="*/ 4737944 w 6043910"/>
                <a:gd name="connsiteY79" fmla="*/ 2305782 h 2360490"/>
                <a:gd name="connsiteX80" fmla="*/ 4808282 w 6043910"/>
                <a:gd name="connsiteY80" fmla="*/ 2313598 h 2360490"/>
                <a:gd name="connsiteX81" fmla="*/ 4839544 w 6043910"/>
                <a:gd name="connsiteY81" fmla="*/ 2321413 h 2360490"/>
                <a:gd name="connsiteX82" fmla="*/ 5050559 w 6043910"/>
                <a:gd name="connsiteY82" fmla="*/ 2329228 h 2360490"/>
                <a:gd name="connsiteX83" fmla="*/ 5105267 w 6043910"/>
                <a:gd name="connsiteY83" fmla="*/ 2337044 h 2360490"/>
                <a:gd name="connsiteX84" fmla="*/ 5152159 w 6043910"/>
                <a:gd name="connsiteY84" fmla="*/ 2344859 h 2360490"/>
                <a:gd name="connsiteX85" fmla="*/ 5230313 w 6043910"/>
                <a:gd name="connsiteY85" fmla="*/ 2352675 h 2360490"/>
                <a:gd name="connsiteX86" fmla="*/ 5285021 w 6043910"/>
                <a:gd name="connsiteY86" fmla="*/ 2360490 h 2360490"/>
                <a:gd name="connsiteX87" fmla="*/ 5550744 w 6043910"/>
                <a:gd name="connsiteY87" fmla="*/ 2344859 h 2360490"/>
                <a:gd name="connsiteX88" fmla="*/ 5753944 w 6043910"/>
                <a:gd name="connsiteY88" fmla="*/ 2274521 h 2360490"/>
                <a:gd name="connsiteX89" fmla="*/ 5949329 w 6043910"/>
                <a:gd name="connsiteY89" fmla="*/ 2079136 h 2360490"/>
                <a:gd name="connsiteX90" fmla="*/ 6035298 w 6043910"/>
                <a:gd name="connsiteY90" fmla="*/ 1836859 h 2360490"/>
                <a:gd name="connsiteX91" fmla="*/ 6019667 w 6043910"/>
                <a:gd name="connsiteY91" fmla="*/ 1610213 h 2360490"/>
                <a:gd name="connsiteX92" fmla="*/ 5847729 w 6043910"/>
                <a:gd name="connsiteY92" fmla="*/ 1422644 h 2360490"/>
                <a:gd name="connsiteX93" fmla="*/ 5496036 w 6043910"/>
                <a:gd name="connsiteY93" fmla="*/ 1258521 h 2360490"/>
                <a:gd name="connsiteX94" fmla="*/ 5066190 w 6043910"/>
                <a:gd name="connsiteY94" fmla="*/ 1055321 h 2360490"/>
                <a:gd name="connsiteX95" fmla="*/ 4691052 w 6043910"/>
                <a:gd name="connsiteY95" fmla="*/ 844305 h 2360490"/>
                <a:gd name="connsiteX96" fmla="*/ 4495667 w 6043910"/>
                <a:gd name="connsiteY96" fmla="*/ 539505 h 2360490"/>
                <a:gd name="connsiteX97" fmla="*/ 4347175 w 6043910"/>
                <a:gd name="connsiteY97" fmla="*/ 242521 h 2360490"/>
                <a:gd name="connsiteX98" fmla="*/ 3979852 w 6043910"/>
                <a:gd name="connsiteY98" fmla="*/ 8059 h 2360490"/>
                <a:gd name="connsiteX99" fmla="*/ 3691904 w 6043910"/>
                <a:gd name="connsiteY99" fmla="*/ 0 h 2360490"/>
                <a:gd name="connsiteX100" fmla="*/ 3464036 w 6043910"/>
                <a:gd name="connsiteY100" fmla="*/ 23690 h 2360490"/>
                <a:gd name="connsiteX101" fmla="*/ 3378067 w 6043910"/>
                <a:gd name="connsiteY101" fmla="*/ 31505 h 2360490"/>
                <a:gd name="connsiteX102" fmla="*/ 3323359 w 6043910"/>
                <a:gd name="connsiteY102" fmla="*/ 47136 h 2360490"/>
                <a:gd name="connsiteX103" fmla="*/ 3276467 w 6043910"/>
                <a:gd name="connsiteY103" fmla="*/ 62767 h 2360490"/>
                <a:gd name="connsiteX104" fmla="*/ 3253021 w 6043910"/>
                <a:gd name="connsiteY104" fmla="*/ 70582 h 2360490"/>
                <a:gd name="connsiteX105" fmla="*/ 3198313 w 6043910"/>
                <a:gd name="connsiteY105" fmla="*/ 94028 h 2360490"/>
                <a:gd name="connsiteX106" fmla="*/ 3127975 w 6043910"/>
                <a:gd name="connsiteY106" fmla="*/ 117475 h 2360490"/>
                <a:gd name="connsiteX107" fmla="*/ 3104529 w 6043910"/>
                <a:gd name="connsiteY107" fmla="*/ 125290 h 2360490"/>
                <a:gd name="connsiteX108" fmla="*/ 3073267 w 6043910"/>
                <a:gd name="connsiteY108" fmla="*/ 133105 h 2360490"/>
                <a:gd name="connsiteX109" fmla="*/ 3026375 w 6043910"/>
                <a:gd name="connsiteY109" fmla="*/ 148736 h 2360490"/>
                <a:gd name="connsiteX110" fmla="*/ 2948221 w 6043910"/>
                <a:gd name="connsiteY110" fmla="*/ 172182 h 2360490"/>
                <a:gd name="connsiteX111" fmla="*/ 2924775 w 6043910"/>
                <a:gd name="connsiteY111" fmla="*/ 179998 h 2360490"/>
                <a:gd name="connsiteX112" fmla="*/ 2901329 w 6043910"/>
                <a:gd name="connsiteY112" fmla="*/ 195628 h 2360490"/>
                <a:gd name="connsiteX113" fmla="*/ 2846621 w 6043910"/>
                <a:gd name="connsiteY113" fmla="*/ 211259 h 2360490"/>
                <a:gd name="connsiteX114" fmla="*/ 2823175 w 6043910"/>
                <a:gd name="connsiteY114" fmla="*/ 226890 h 2360490"/>
                <a:gd name="connsiteX115" fmla="*/ 2791913 w 6043910"/>
                <a:gd name="connsiteY115" fmla="*/ 234705 h 2360490"/>
                <a:gd name="connsiteX116" fmla="*/ 2768467 w 6043910"/>
                <a:gd name="connsiteY116" fmla="*/ 242521 h 2360490"/>
                <a:gd name="connsiteX117" fmla="*/ 2737205 w 6043910"/>
                <a:gd name="connsiteY117" fmla="*/ 250336 h 2360490"/>
                <a:gd name="connsiteX118" fmla="*/ 2682498 w 6043910"/>
                <a:gd name="connsiteY118" fmla="*/ 265967 h 2360490"/>
                <a:gd name="connsiteX119" fmla="*/ 2643421 w 6043910"/>
                <a:gd name="connsiteY119" fmla="*/ 273782 h 2360490"/>
                <a:gd name="connsiteX120" fmla="*/ 2619975 w 6043910"/>
                <a:gd name="connsiteY120" fmla="*/ 281598 h 2360490"/>
                <a:gd name="connsiteX121" fmla="*/ 2573082 w 6043910"/>
                <a:gd name="connsiteY121" fmla="*/ 289413 h 2360490"/>
                <a:gd name="connsiteX122" fmla="*/ 2549636 w 6043910"/>
                <a:gd name="connsiteY122" fmla="*/ 297228 h 2360490"/>
                <a:gd name="connsiteX123" fmla="*/ 2479298 w 6043910"/>
                <a:gd name="connsiteY123" fmla="*/ 312859 h 2360490"/>
                <a:gd name="connsiteX124" fmla="*/ 2416775 w 6043910"/>
                <a:gd name="connsiteY124" fmla="*/ 336305 h 2360490"/>
                <a:gd name="connsiteX125" fmla="*/ 2393329 w 6043910"/>
                <a:gd name="connsiteY125" fmla="*/ 351936 h 2360490"/>
                <a:gd name="connsiteX126" fmla="*/ 2338621 w 6043910"/>
                <a:gd name="connsiteY126" fmla="*/ 359751 h 2360490"/>
                <a:gd name="connsiteX127" fmla="*/ 2276098 w 6043910"/>
                <a:gd name="connsiteY127" fmla="*/ 375382 h 2360490"/>
                <a:gd name="connsiteX128" fmla="*/ 2166682 w 6043910"/>
                <a:gd name="connsiteY128" fmla="*/ 391013 h 2360490"/>
                <a:gd name="connsiteX129" fmla="*/ 2111975 w 6043910"/>
                <a:gd name="connsiteY129" fmla="*/ 406644 h 2360490"/>
                <a:gd name="connsiteX130" fmla="*/ 2002559 w 6043910"/>
                <a:gd name="connsiteY130" fmla="*/ 437905 h 2360490"/>
                <a:gd name="connsiteX131" fmla="*/ 1955667 w 6043910"/>
                <a:gd name="connsiteY131" fmla="*/ 453536 h 2360490"/>
                <a:gd name="connsiteX132" fmla="*/ 1924405 w 6043910"/>
                <a:gd name="connsiteY132" fmla="*/ 461351 h 2360490"/>
                <a:gd name="connsiteX133" fmla="*/ 1900959 w 6043910"/>
                <a:gd name="connsiteY133" fmla="*/ 469167 h 2360490"/>
                <a:gd name="connsiteX134" fmla="*/ 1830621 w 6043910"/>
                <a:gd name="connsiteY134" fmla="*/ 476982 h 2360490"/>
                <a:gd name="connsiteX135" fmla="*/ 1736836 w 6043910"/>
                <a:gd name="connsiteY135" fmla="*/ 492613 h 2360490"/>
                <a:gd name="connsiteX136" fmla="*/ 1478929 w 6043910"/>
                <a:gd name="connsiteY136" fmla="*/ 516059 h 2360490"/>
                <a:gd name="connsiteX137" fmla="*/ 1400775 w 6043910"/>
                <a:gd name="connsiteY137" fmla="*/ 531690 h 2360490"/>
                <a:gd name="connsiteX138" fmla="*/ 1369513 w 6043910"/>
                <a:gd name="connsiteY138" fmla="*/ 539505 h 2360490"/>
                <a:gd name="connsiteX139" fmla="*/ 1142866 w 6043910"/>
                <a:gd name="connsiteY139" fmla="*/ 594213 h 2360490"/>
                <a:gd name="connsiteX140" fmla="*/ 431666 w 6043910"/>
                <a:gd name="connsiteY14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72159 w 6043910"/>
                <a:gd name="connsiteY6" fmla="*/ 1633659 h 2360490"/>
                <a:gd name="connsiteX7" fmla="*/ 103421 w 6043910"/>
                <a:gd name="connsiteY7" fmla="*/ 1703998 h 2360490"/>
                <a:gd name="connsiteX8" fmla="*/ 126867 w 6043910"/>
                <a:gd name="connsiteY8" fmla="*/ 1727444 h 2360490"/>
                <a:gd name="connsiteX9" fmla="*/ 173759 w 6043910"/>
                <a:gd name="connsiteY9" fmla="*/ 1758705 h 2360490"/>
                <a:gd name="connsiteX10" fmla="*/ 236282 w 6043910"/>
                <a:gd name="connsiteY10" fmla="*/ 1789967 h 2360490"/>
                <a:gd name="connsiteX11" fmla="*/ 298805 w 6043910"/>
                <a:gd name="connsiteY11" fmla="*/ 1821228 h 2360490"/>
                <a:gd name="connsiteX12" fmla="*/ 353513 w 6043910"/>
                <a:gd name="connsiteY12" fmla="*/ 1836859 h 2360490"/>
                <a:gd name="connsiteX13" fmla="*/ 400405 w 6043910"/>
                <a:gd name="connsiteY13" fmla="*/ 1852490 h 2360490"/>
                <a:gd name="connsiteX14" fmla="*/ 423852 w 6043910"/>
                <a:gd name="connsiteY14" fmla="*/ 1868121 h 2360490"/>
                <a:gd name="connsiteX15" fmla="*/ 502005 w 6043910"/>
                <a:gd name="connsiteY15" fmla="*/ 1891567 h 2360490"/>
                <a:gd name="connsiteX16" fmla="*/ 525452 w 6043910"/>
                <a:gd name="connsiteY16" fmla="*/ 1907198 h 2360490"/>
                <a:gd name="connsiteX17" fmla="*/ 587975 w 6043910"/>
                <a:gd name="connsiteY17" fmla="*/ 1922828 h 2360490"/>
                <a:gd name="connsiteX18" fmla="*/ 634867 w 6043910"/>
                <a:gd name="connsiteY18" fmla="*/ 1938459 h 2360490"/>
                <a:gd name="connsiteX19" fmla="*/ 658313 w 6043910"/>
                <a:gd name="connsiteY19" fmla="*/ 1946275 h 2360490"/>
                <a:gd name="connsiteX20" fmla="*/ 681759 w 6043910"/>
                <a:gd name="connsiteY20" fmla="*/ 1954090 h 2360490"/>
                <a:gd name="connsiteX21" fmla="*/ 705205 w 6043910"/>
                <a:gd name="connsiteY21" fmla="*/ 1969721 h 2360490"/>
                <a:gd name="connsiteX22" fmla="*/ 759913 w 6043910"/>
                <a:gd name="connsiteY22" fmla="*/ 1985351 h 2360490"/>
                <a:gd name="connsiteX23" fmla="*/ 806805 w 6043910"/>
                <a:gd name="connsiteY23" fmla="*/ 2000982 h 2360490"/>
                <a:gd name="connsiteX24" fmla="*/ 861513 w 6043910"/>
                <a:gd name="connsiteY24" fmla="*/ 2024428 h 2360490"/>
                <a:gd name="connsiteX25" fmla="*/ 931852 w 6043910"/>
                <a:gd name="connsiteY25" fmla="*/ 2032244 h 2360490"/>
                <a:gd name="connsiteX26" fmla="*/ 1002190 w 6043910"/>
                <a:gd name="connsiteY26" fmla="*/ 2055690 h 2360490"/>
                <a:gd name="connsiteX27" fmla="*/ 1025636 w 6043910"/>
                <a:gd name="connsiteY27" fmla="*/ 2063505 h 2360490"/>
                <a:gd name="connsiteX28" fmla="*/ 1095975 w 6043910"/>
                <a:gd name="connsiteY28" fmla="*/ 2071321 h 2360490"/>
                <a:gd name="connsiteX29" fmla="*/ 1189759 w 6043910"/>
                <a:gd name="connsiteY29" fmla="*/ 2094767 h 2360490"/>
                <a:gd name="connsiteX30" fmla="*/ 1252282 w 6043910"/>
                <a:gd name="connsiteY30" fmla="*/ 2110398 h 2360490"/>
                <a:gd name="connsiteX31" fmla="*/ 1346067 w 6043910"/>
                <a:gd name="connsiteY31" fmla="*/ 2118213 h 2360490"/>
                <a:gd name="connsiteX32" fmla="*/ 1424221 w 6043910"/>
                <a:gd name="connsiteY32" fmla="*/ 2133844 h 2360490"/>
                <a:gd name="connsiteX33" fmla="*/ 1463298 w 6043910"/>
                <a:gd name="connsiteY33" fmla="*/ 2141659 h 2360490"/>
                <a:gd name="connsiteX34" fmla="*/ 1494559 w 6043910"/>
                <a:gd name="connsiteY34" fmla="*/ 2149475 h 2360490"/>
                <a:gd name="connsiteX35" fmla="*/ 1705575 w 6043910"/>
                <a:gd name="connsiteY35" fmla="*/ 2165105 h 2360490"/>
                <a:gd name="connsiteX36" fmla="*/ 1783729 w 6043910"/>
                <a:gd name="connsiteY36" fmla="*/ 2172921 h 2360490"/>
                <a:gd name="connsiteX37" fmla="*/ 1838436 w 6043910"/>
                <a:gd name="connsiteY37" fmla="*/ 2188551 h 2360490"/>
                <a:gd name="connsiteX38" fmla="*/ 1861882 w 6043910"/>
                <a:gd name="connsiteY38" fmla="*/ 2196367 h 2360490"/>
                <a:gd name="connsiteX39" fmla="*/ 1932221 w 6043910"/>
                <a:gd name="connsiteY39" fmla="*/ 2204182 h 2360490"/>
                <a:gd name="connsiteX40" fmla="*/ 2072898 w 6043910"/>
                <a:gd name="connsiteY40" fmla="*/ 2219813 h 2360490"/>
                <a:gd name="connsiteX41" fmla="*/ 2237021 w 6043910"/>
                <a:gd name="connsiteY41" fmla="*/ 2227628 h 2360490"/>
                <a:gd name="connsiteX42" fmla="*/ 2393329 w 6043910"/>
                <a:gd name="connsiteY42" fmla="*/ 2219813 h 2360490"/>
                <a:gd name="connsiteX43" fmla="*/ 2432405 w 6043910"/>
                <a:gd name="connsiteY43" fmla="*/ 2211998 h 2360490"/>
                <a:gd name="connsiteX44" fmla="*/ 2487113 w 6043910"/>
                <a:gd name="connsiteY44" fmla="*/ 2196367 h 2360490"/>
                <a:gd name="connsiteX45" fmla="*/ 2557452 w 6043910"/>
                <a:gd name="connsiteY45" fmla="*/ 2188551 h 2360490"/>
                <a:gd name="connsiteX46" fmla="*/ 2580898 w 6043910"/>
                <a:gd name="connsiteY46" fmla="*/ 2180736 h 2360490"/>
                <a:gd name="connsiteX47" fmla="*/ 2604344 w 6043910"/>
                <a:gd name="connsiteY47" fmla="*/ 2165105 h 2360490"/>
                <a:gd name="connsiteX48" fmla="*/ 2690313 w 6043910"/>
                <a:gd name="connsiteY48" fmla="*/ 2157290 h 2360490"/>
                <a:gd name="connsiteX49" fmla="*/ 2745021 w 6043910"/>
                <a:gd name="connsiteY49" fmla="*/ 2141659 h 2360490"/>
                <a:gd name="connsiteX50" fmla="*/ 2830990 w 6043910"/>
                <a:gd name="connsiteY50" fmla="*/ 2133844 h 2360490"/>
                <a:gd name="connsiteX51" fmla="*/ 2877882 w 6043910"/>
                <a:gd name="connsiteY51" fmla="*/ 2118213 h 2360490"/>
                <a:gd name="connsiteX52" fmla="*/ 2909144 w 6043910"/>
                <a:gd name="connsiteY52" fmla="*/ 2110398 h 2360490"/>
                <a:gd name="connsiteX53" fmla="*/ 2956036 w 6043910"/>
                <a:gd name="connsiteY53" fmla="*/ 2094767 h 2360490"/>
                <a:gd name="connsiteX54" fmla="*/ 3120159 w 6043910"/>
                <a:gd name="connsiteY54" fmla="*/ 2079136 h 2360490"/>
                <a:gd name="connsiteX55" fmla="*/ 3174867 w 6043910"/>
                <a:gd name="connsiteY55" fmla="*/ 2063505 h 2360490"/>
                <a:gd name="connsiteX56" fmla="*/ 3221759 w 6043910"/>
                <a:gd name="connsiteY56" fmla="*/ 2047875 h 2360490"/>
                <a:gd name="connsiteX57" fmla="*/ 3245205 w 6043910"/>
                <a:gd name="connsiteY57" fmla="*/ 2040059 h 2360490"/>
                <a:gd name="connsiteX58" fmla="*/ 3651605 w 6043910"/>
                <a:gd name="connsiteY58" fmla="*/ 2047875 h 2360490"/>
                <a:gd name="connsiteX59" fmla="*/ 3690682 w 6043910"/>
                <a:gd name="connsiteY59" fmla="*/ 2055690 h 2360490"/>
                <a:gd name="connsiteX60" fmla="*/ 3753205 w 6043910"/>
                <a:gd name="connsiteY60" fmla="*/ 2071321 h 2360490"/>
                <a:gd name="connsiteX61" fmla="*/ 3800098 w 6043910"/>
                <a:gd name="connsiteY61" fmla="*/ 2086951 h 2360490"/>
                <a:gd name="connsiteX62" fmla="*/ 3823544 w 6043910"/>
                <a:gd name="connsiteY62" fmla="*/ 2094767 h 2360490"/>
                <a:gd name="connsiteX63" fmla="*/ 3862621 w 6043910"/>
                <a:gd name="connsiteY63" fmla="*/ 2102582 h 2360490"/>
                <a:gd name="connsiteX64" fmla="*/ 3893882 w 6043910"/>
                <a:gd name="connsiteY64" fmla="*/ 2118213 h 2360490"/>
                <a:gd name="connsiteX65" fmla="*/ 3948590 w 6043910"/>
                <a:gd name="connsiteY65" fmla="*/ 2133844 h 2360490"/>
                <a:gd name="connsiteX66" fmla="*/ 3972036 w 6043910"/>
                <a:gd name="connsiteY66" fmla="*/ 2141659 h 2360490"/>
                <a:gd name="connsiteX67" fmla="*/ 4026744 w 6043910"/>
                <a:gd name="connsiteY67" fmla="*/ 2157290 h 2360490"/>
                <a:gd name="connsiteX68" fmla="*/ 4050190 w 6043910"/>
                <a:gd name="connsiteY68" fmla="*/ 2172921 h 2360490"/>
                <a:gd name="connsiteX69" fmla="*/ 4120529 w 6043910"/>
                <a:gd name="connsiteY69" fmla="*/ 2188551 h 2360490"/>
                <a:gd name="connsiteX70" fmla="*/ 4143975 w 6043910"/>
                <a:gd name="connsiteY70" fmla="*/ 2196367 h 2360490"/>
                <a:gd name="connsiteX71" fmla="*/ 4237759 w 6043910"/>
                <a:gd name="connsiteY71" fmla="*/ 2211998 h 2360490"/>
                <a:gd name="connsiteX72" fmla="*/ 4284652 w 6043910"/>
                <a:gd name="connsiteY72" fmla="*/ 2227628 h 2360490"/>
                <a:gd name="connsiteX73" fmla="*/ 4308098 w 6043910"/>
                <a:gd name="connsiteY73" fmla="*/ 2235444 h 2360490"/>
                <a:gd name="connsiteX74" fmla="*/ 4347175 w 6043910"/>
                <a:gd name="connsiteY74" fmla="*/ 2243259 h 2360490"/>
                <a:gd name="connsiteX75" fmla="*/ 4370621 w 6043910"/>
                <a:gd name="connsiteY75" fmla="*/ 2251075 h 2360490"/>
                <a:gd name="connsiteX76" fmla="*/ 4425329 w 6043910"/>
                <a:gd name="connsiteY76" fmla="*/ 2258890 h 2360490"/>
                <a:gd name="connsiteX77" fmla="*/ 4534744 w 6043910"/>
                <a:gd name="connsiteY77" fmla="*/ 2290151 h 2360490"/>
                <a:gd name="connsiteX78" fmla="*/ 4737944 w 6043910"/>
                <a:gd name="connsiteY78" fmla="*/ 2305782 h 2360490"/>
                <a:gd name="connsiteX79" fmla="*/ 4808282 w 6043910"/>
                <a:gd name="connsiteY79" fmla="*/ 2313598 h 2360490"/>
                <a:gd name="connsiteX80" fmla="*/ 4839544 w 6043910"/>
                <a:gd name="connsiteY80" fmla="*/ 2321413 h 2360490"/>
                <a:gd name="connsiteX81" fmla="*/ 5050559 w 6043910"/>
                <a:gd name="connsiteY81" fmla="*/ 2329228 h 2360490"/>
                <a:gd name="connsiteX82" fmla="*/ 5105267 w 6043910"/>
                <a:gd name="connsiteY82" fmla="*/ 2337044 h 2360490"/>
                <a:gd name="connsiteX83" fmla="*/ 5152159 w 6043910"/>
                <a:gd name="connsiteY83" fmla="*/ 2344859 h 2360490"/>
                <a:gd name="connsiteX84" fmla="*/ 5230313 w 6043910"/>
                <a:gd name="connsiteY84" fmla="*/ 2352675 h 2360490"/>
                <a:gd name="connsiteX85" fmla="*/ 5285021 w 6043910"/>
                <a:gd name="connsiteY85" fmla="*/ 2360490 h 2360490"/>
                <a:gd name="connsiteX86" fmla="*/ 5550744 w 6043910"/>
                <a:gd name="connsiteY86" fmla="*/ 2344859 h 2360490"/>
                <a:gd name="connsiteX87" fmla="*/ 5753944 w 6043910"/>
                <a:gd name="connsiteY87" fmla="*/ 2274521 h 2360490"/>
                <a:gd name="connsiteX88" fmla="*/ 5949329 w 6043910"/>
                <a:gd name="connsiteY88" fmla="*/ 2079136 h 2360490"/>
                <a:gd name="connsiteX89" fmla="*/ 6035298 w 6043910"/>
                <a:gd name="connsiteY89" fmla="*/ 1836859 h 2360490"/>
                <a:gd name="connsiteX90" fmla="*/ 6019667 w 6043910"/>
                <a:gd name="connsiteY90" fmla="*/ 1610213 h 2360490"/>
                <a:gd name="connsiteX91" fmla="*/ 5847729 w 6043910"/>
                <a:gd name="connsiteY91" fmla="*/ 1422644 h 2360490"/>
                <a:gd name="connsiteX92" fmla="*/ 5496036 w 6043910"/>
                <a:gd name="connsiteY92" fmla="*/ 1258521 h 2360490"/>
                <a:gd name="connsiteX93" fmla="*/ 5066190 w 6043910"/>
                <a:gd name="connsiteY93" fmla="*/ 1055321 h 2360490"/>
                <a:gd name="connsiteX94" fmla="*/ 4691052 w 6043910"/>
                <a:gd name="connsiteY94" fmla="*/ 844305 h 2360490"/>
                <a:gd name="connsiteX95" fmla="*/ 4495667 w 6043910"/>
                <a:gd name="connsiteY95" fmla="*/ 539505 h 2360490"/>
                <a:gd name="connsiteX96" fmla="*/ 4347175 w 6043910"/>
                <a:gd name="connsiteY96" fmla="*/ 242521 h 2360490"/>
                <a:gd name="connsiteX97" fmla="*/ 3979852 w 6043910"/>
                <a:gd name="connsiteY97" fmla="*/ 8059 h 2360490"/>
                <a:gd name="connsiteX98" fmla="*/ 3691904 w 6043910"/>
                <a:gd name="connsiteY98" fmla="*/ 0 h 2360490"/>
                <a:gd name="connsiteX99" fmla="*/ 3464036 w 6043910"/>
                <a:gd name="connsiteY99" fmla="*/ 23690 h 2360490"/>
                <a:gd name="connsiteX100" fmla="*/ 3378067 w 6043910"/>
                <a:gd name="connsiteY100" fmla="*/ 31505 h 2360490"/>
                <a:gd name="connsiteX101" fmla="*/ 3323359 w 6043910"/>
                <a:gd name="connsiteY101" fmla="*/ 47136 h 2360490"/>
                <a:gd name="connsiteX102" fmla="*/ 3276467 w 6043910"/>
                <a:gd name="connsiteY102" fmla="*/ 62767 h 2360490"/>
                <a:gd name="connsiteX103" fmla="*/ 3253021 w 6043910"/>
                <a:gd name="connsiteY103" fmla="*/ 70582 h 2360490"/>
                <a:gd name="connsiteX104" fmla="*/ 3198313 w 6043910"/>
                <a:gd name="connsiteY104" fmla="*/ 94028 h 2360490"/>
                <a:gd name="connsiteX105" fmla="*/ 3127975 w 6043910"/>
                <a:gd name="connsiteY105" fmla="*/ 117475 h 2360490"/>
                <a:gd name="connsiteX106" fmla="*/ 3104529 w 6043910"/>
                <a:gd name="connsiteY106" fmla="*/ 125290 h 2360490"/>
                <a:gd name="connsiteX107" fmla="*/ 3073267 w 6043910"/>
                <a:gd name="connsiteY107" fmla="*/ 133105 h 2360490"/>
                <a:gd name="connsiteX108" fmla="*/ 3026375 w 6043910"/>
                <a:gd name="connsiteY108" fmla="*/ 148736 h 2360490"/>
                <a:gd name="connsiteX109" fmla="*/ 2948221 w 6043910"/>
                <a:gd name="connsiteY109" fmla="*/ 172182 h 2360490"/>
                <a:gd name="connsiteX110" fmla="*/ 2924775 w 6043910"/>
                <a:gd name="connsiteY110" fmla="*/ 179998 h 2360490"/>
                <a:gd name="connsiteX111" fmla="*/ 2901329 w 6043910"/>
                <a:gd name="connsiteY111" fmla="*/ 195628 h 2360490"/>
                <a:gd name="connsiteX112" fmla="*/ 2846621 w 6043910"/>
                <a:gd name="connsiteY112" fmla="*/ 211259 h 2360490"/>
                <a:gd name="connsiteX113" fmla="*/ 2823175 w 6043910"/>
                <a:gd name="connsiteY113" fmla="*/ 226890 h 2360490"/>
                <a:gd name="connsiteX114" fmla="*/ 2791913 w 6043910"/>
                <a:gd name="connsiteY114" fmla="*/ 234705 h 2360490"/>
                <a:gd name="connsiteX115" fmla="*/ 2768467 w 6043910"/>
                <a:gd name="connsiteY115" fmla="*/ 242521 h 2360490"/>
                <a:gd name="connsiteX116" fmla="*/ 2737205 w 6043910"/>
                <a:gd name="connsiteY116" fmla="*/ 250336 h 2360490"/>
                <a:gd name="connsiteX117" fmla="*/ 2682498 w 6043910"/>
                <a:gd name="connsiteY117" fmla="*/ 265967 h 2360490"/>
                <a:gd name="connsiteX118" fmla="*/ 2643421 w 6043910"/>
                <a:gd name="connsiteY118" fmla="*/ 273782 h 2360490"/>
                <a:gd name="connsiteX119" fmla="*/ 2619975 w 6043910"/>
                <a:gd name="connsiteY119" fmla="*/ 281598 h 2360490"/>
                <a:gd name="connsiteX120" fmla="*/ 2573082 w 6043910"/>
                <a:gd name="connsiteY120" fmla="*/ 289413 h 2360490"/>
                <a:gd name="connsiteX121" fmla="*/ 2549636 w 6043910"/>
                <a:gd name="connsiteY121" fmla="*/ 297228 h 2360490"/>
                <a:gd name="connsiteX122" fmla="*/ 2479298 w 6043910"/>
                <a:gd name="connsiteY122" fmla="*/ 312859 h 2360490"/>
                <a:gd name="connsiteX123" fmla="*/ 2416775 w 6043910"/>
                <a:gd name="connsiteY123" fmla="*/ 336305 h 2360490"/>
                <a:gd name="connsiteX124" fmla="*/ 2393329 w 6043910"/>
                <a:gd name="connsiteY124" fmla="*/ 351936 h 2360490"/>
                <a:gd name="connsiteX125" fmla="*/ 2338621 w 6043910"/>
                <a:gd name="connsiteY125" fmla="*/ 359751 h 2360490"/>
                <a:gd name="connsiteX126" fmla="*/ 2276098 w 6043910"/>
                <a:gd name="connsiteY126" fmla="*/ 375382 h 2360490"/>
                <a:gd name="connsiteX127" fmla="*/ 2166682 w 6043910"/>
                <a:gd name="connsiteY127" fmla="*/ 391013 h 2360490"/>
                <a:gd name="connsiteX128" fmla="*/ 2111975 w 6043910"/>
                <a:gd name="connsiteY128" fmla="*/ 406644 h 2360490"/>
                <a:gd name="connsiteX129" fmla="*/ 2002559 w 6043910"/>
                <a:gd name="connsiteY129" fmla="*/ 437905 h 2360490"/>
                <a:gd name="connsiteX130" fmla="*/ 1955667 w 6043910"/>
                <a:gd name="connsiteY130" fmla="*/ 453536 h 2360490"/>
                <a:gd name="connsiteX131" fmla="*/ 1924405 w 6043910"/>
                <a:gd name="connsiteY131" fmla="*/ 461351 h 2360490"/>
                <a:gd name="connsiteX132" fmla="*/ 1900959 w 6043910"/>
                <a:gd name="connsiteY132" fmla="*/ 469167 h 2360490"/>
                <a:gd name="connsiteX133" fmla="*/ 1830621 w 6043910"/>
                <a:gd name="connsiteY133" fmla="*/ 476982 h 2360490"/>
                <a:gd name="connsiteX134" fmla="*/ 1736836 w 6043910"/>
                <a:gd name="connsiteY134" fmla="*/ 492613 h 2360490"/>
                <a:gd name="connsiteX135" fmla="*/ 1478929 w 6043910"/>
                <a:gd name="connsiteY135" fmla="*/ 516059 h 2360490"/>
                <a:gd name="connsiteX136" fmla="*/ 1400775 w 6043910"/>
                <a:gd name="connsiteY136" fmla="*/ 531690 h 2360490"/>
                <a:gd name="connsiteX137" fmla="*/ 1369513 w 6043910"/>
                <a:gd name="connsiteY137" fmla="*/ 539505 h 2360490"/>
                <a:gd name="connsiteX138" fmla="*/ 1142866 w 6043910"/>
                <a:gd name="connsiteY138" fmla="*/ 594213 h 2360490"/>
                <a:gd name="connsiteX139" fmla="*/ 431666 w 6043910"/>
                <a:gd name="connsiteY13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173759 w 6043910"/>
                <a:gd name="connsiteY8" fmla="*/ 1758705 h 2360490"/>
                <a:gd name="connsiteX9" fmla="*/ 236282 w 6043910"/>
                <a:gd name="connsiteY9" fmla="*/ 1789967 h 2360490"/>
                <a:gd name="connsiteX10" fmla="*/ 298805 w 6043910"/>
                <a:gd name="connsiteY10" fmla="*/ 1821228 h 2360490"/>
                <a:gd name="connsiteX11" fmla="*/ 353513 w 6043910"/>
                <a:gd name="connsiteY11" fmla="*/ 1836859 h 2360490"/>
                <a:gd name="connsiteX12" fmla="*/ 400405 w 6043910"/>
                <a:gd name="connsiteY12" fmla="*/ 1852490 h 2360490"/>
                <a:gd name="connsiteX13" fmla="*/ 423852 w 6043910"/>
                <a:gd name="connsiteY13" fmla="*/ 1868121 h 2360490"/>
                <a:gd name="connsiteX14" fmla="*/ 502005 w 6043910"/>
                <a:gd name="connsiteY14" fmla="*/ 1891567 h 2360490"/>
                <a:gd name="connsiteX15" fmla="*/ 525452 w 6043910"/>
                <a:gd name="connsiteY15" fmla="*/ 1907198 h 2360490"/>
                <a:gd name="connsiteX16" fmla="*/ 587975 w 6043910"/>
                <a:gd name="connsiteY16" fmla="*/ 1922828 h 2360490"/>
                <a:gd name="connsiteX17" fmla="*/ 634867 w 6043910"/>
                <a:gd name="connsiteY17" fmla="*/ 1938459 h 2360490"/>
                <a:gd name="connsiteX18" fmla="*/ 658313 w 6043910"/>
                <a:gd name="connsiteY18" fmla="*/ 1946275 h 2360490"/>
                <a:gd name="connsiteX19" fmla="*/ 681759 w 6043910"/>
                <a:gd name="connsiteY19" fmla="*/ 1954090 h 2360490"/>
                <a:gd name="connsiteX20" fmla="*/ 705205 w 6043910"/>
                <a:gd name="connsiteY20" fmla="*/ 1969721 h 2360490"/>
                <a:gd name="connsiteX21" fmla="*/ 759913 w 6043910"/>
                <a:gd name="connsiteY21" fmla="*/ 1985351 h 2360490"/>
                <a:gd name="connsiteX22" fmla="*/ 806805 w 6043910"/>
                <a:gd name="connsiteY22" fmla="*/ 2000982 h 2360490"/>
                <a:gd name="connsiteX23" fmla="*/ 861513 w 6043910"/>
                <a:gd name="connsiteY23" fmla="*/ 2024428 h 2360490"/>
                <a:gd name="connsiteX24" fmla="*/ 931852 w 6043910"/>
                <a:gd name="connsiteY24" fmla="*/ 2032244 h 2360490"/>
                <a:gd name="connsiteX25" fmla="*/ 1002190 w 6043910"/>
                <a:gd name="connsiteY25" fmla="*/ 2055690 h 2360490"/>
                <a:gd name="connsiteX26" fmla="*/ 1025636 w 6043910"/>
                <a:gd name="connsiteY26" fmla="*/ 2063505 h 2360490"/>
                <a:gd name="connsiteX27" fmla="*/ 1095975 w 6043910"/>
                <a:gd name="connsiteY27" fmla="*/ 2071321 h 2360490"/>
                <a:gd name="connsiteX28" fmla="*/ 1189759 w 6043910"/>
                <a:gd name="connsiteY28" fmla="*/ 2094767 h 2360490"/>
                <a:gd name="connsiteX29" fmla="*/ 1252282 w 6043910"/>
                <a:gd name="connsiteY29" fmla="*/ 2110398 h 2360490"/>
                <a:gd name="connsiteX30" fmla="*/ 1346067 w 6043910"/>
                <a:gd name="connsiteY30" fmla="*/ 2118213 h 2360490"/>
                <a:gd name="connsiteX31" fmla="*/ 1424221 w 6043910"/>
                <a:gd name="connsiteY31" fmla="*/ 2133844 h 2360490"/>
                <a:gd name="connsiteX32" fmla="*/ 1463298 w 6043910"/>
                <a:gd name="connsiteY32" fmla="*/ 2141659 h 2360490"/>
                <a:gd name="connsiteX33" fmla="*/ 1494559 w 6043910"/>
                <a:gd name="connsiteY33" fmla="*/ 2149475 h 2360490"/>
                <a:gd name="connsiteX34" fmla="*/ 1705575 w 6043910"/>
                <a:gd name="connsiteY34" fmla="*/ 2165105 h 2360490"/>
                <a:gd name="connsiteX35" fmla="*/ 1783729 w 6043910"/>
                <a:gd name="connsiteY35" fmla="*/ 2172921 h 2360490"/>
                <a:gd name="connsiteX36" fmla="*/ 1838436 w 6043910"/>
                <a:gd name="connsiteY36" fmla="*/ 2188551 h 2360490"/>
                <a:gd name="connsiteX37" fmla="*/ 1861882 w 6043910"/>
                <a:gd name="connsiteY37" fmla="*/ 2196367 h 2360490"/>
                <a:gd name="connsiteX38" fmla="*/ 1932221 w 6043910"/>
                <a:gd name="connsiteY38" fmla="*/ 2204182 h 2360490"/>
                <a:gd name="connsiteX39" fmla="*/ 2072898 w 6043910"/>
                <a:gd name="connsiteY39" fmla="*/ 2219813 h 2360490"/>
                <a:gd name="connsiteX40" fmla="*/ 2237021 w 6043910"/>
                <a:gd name="connsiteY40" fmla="*/ 2227628 h 2360490"/>
                <a:gd name="connsiteX41" fmla="*/ 2393329 w 6043910"/>
                <a:gd name="connsiteY41" fmla="*/ 2219813 h 2360490"/>
                <a:gd name="connsiteX42" fmla="*/ 2432405 w 6043910"/>
                <a:gd name="connsiteY42" fmla="*/ 2211998 h 2360490"/>
                <a:gd name="connsiteX43" fmla="*/ 2487113 w 6043910"/>
                <a:gd name="connsiteY43" fmla="*/ 2196367 h 2360490"/>
                <a:gd name="connsiteX44" fmla="*/ 2557452 w 6043910"/>
                <a:gd name="connsiteY44" fmla="*/ 2188551 h 2360490"/>
                <a:gd name="connsiteX45" fmla="*/ 2580898 w 6043910"/>
                <a:gd name="connsiteY45" fmla="*/ 2180736 h 2360490"/>
                <a:gd name="connsiteX46" fmla="*/ 2604344 w 6043910"/>
                <a:gd name="connsiteY46" fmla="*/ 2165105 h 2360490"/>
                <a:gd name="connsiteX47" fmla="*/ 2690313 w 6043910"/>
                <a:gd name="connsiteY47" fmla="*/ 2157290 h 2360490"/>
                <a:gd name="connsiteX48" fmla="*/ 2745021 w 6043910"/>
                <a:gd name="connsiteY48" fmla="*/ 2141659 h 2360490"/>
                <a:gd name="connsiteX49" fmla="*/ 2830990 w 6043910"/>
                <a:gd name="connsiteY49" fmla="*/ 2133844 h 2360490"/>
                <a:gd name="connsiteX50" fmla="*/ 2877882 w 6043910"/>
                <a:gd name="connsiteY50" fmla="*/ 2118213 h 2360490"/>
                <a:gd name="connsiteX51" fmla="*/ 2909144 w 6043910"/>
                <a:gd name="connsiteY51" fmla="*/ 2110398 h 2360490"/>
                <a:gd name="connsiteX52" fmla="*/ 2956036 w 6043910"/>
                <a:gd name="connsiteY52" fmla="*/ 2094767 h 2360490"/>
                <a:gd name="connsiteX53" fmla="*/ 3120159 w 6043910"/>
                <a:gd name="connsiteY53" fmla="*/ 2079136 h 2360490"/>
                <a:gd name="connsiteX54" fmla="*/ 3174867 w 6043910"/>
                <a:gd name="connsiteY54" fmla="*/ 2063505 h 2360490"/>
                <a:gd name="connsiteX55" fmla="*/ 3221759 w 6043910"/>
                <a:gd name="connsiteY55" fmla="*/ 2047875 h 2360490"/>
                <a:gd name="connsiteX56" fmla="*/ 3245205 w 6043910"/>
                <a:gd name="connsiteY56" fmla="*/ 2040059 h 2360490"/>
                <a:gd name="connsiteX57" fmla="*/ 3651605 w 6043910"/>
                <a:gd name="connsiteY57" fmla="*/ 2047875 h 2360490"/>
                <a:gd name="connsiteX58" fmla="*/ 3690682 w 6043910"/>
                <a:gd name="connsiteY58" fmla="*/ 2055690 h 2360490"/>
                <a:gd name="connsiteX59" fmla="*/ 3753205 w 6043910"/>
                <a:gd name="connsiteY59" fmla="*/ 2071321 h 2360490"/>
                <a:gd name="connsiteX60" fmla="*/ 3800098 w 6043910"/>
                <a:gd name="connsiteY60" fmla="*/ 2086951 h 2360490"/>
                <a:gd name="connsiteX61" fmla="*/ 3823544 w 6043910"/>
                <a:gd name="connsiteY61" fmla="*/ 2094767 h 2360490"/>
                <a:gd name="connsiteX62" fmla="*/ 3862621 w 6043910"/>
                <a:gd name="connsiteY62" fmla="*/ 2102582 h 2360490"/>
                <a:gd name="connsiteX63" fmla="*/ 3893882 w 6043910"/>
                <a:gd name="connsiteY63" fmla="*/ 2118213 h 2360490"/>
                <a:gd name="connsiteX64" fmla="*/ 3948590 w 6043910"/>
                <a:gd name="connsiteY64" fmla="*/ 2133844 h 2360490"/>
                <a:gd name="connsiteX65" fmla="*/ 3972036 w 6043910"/>
                <a:gd name="connsiteY65" fmla="*/ 2141659 h 2360490"/>
                <a:gd name="connsiteX66" fmla="*/ 4026744 w 6043910"/>
                <a:gd name="connsiteY66" fmla="*/ 2157290 h 2360490"/>
                <a:gd name="connsiteX67" fmla="*/ 4050190 w 6043910"/>
                <a:gd name="connsiteY67" fmla="*/ 2172921 h 2360490"/>
                <a:gd name="connsiteX68" fmla="*/ 4120529 w 6043910"/>
                <a:gd name="connsiteY68" fmla="*/ 2188551 h 2360490"/>
                <a:gd name="connsiteX69" fmla="*/ 4143975 w 6043910"/>
                <a:gd name="connsiteY69" fmla="*/ 2196367 h 2360490"/>
                <a:gd name="connsiteX70" fmla="*/ 4237759 w 6043910"/>
                <a:gd name="connsiteY70" fmla="*/ 2211998 h 2360490"/>
                <a:gd name="connsiteX71" fmla="*/ 4284652 w 6043910"/>
                <a:gd name="connsiteY71" fmla="*/ 2227628 h 2360490"/>
                <a:gd name="connsiteX72" fmla="*/ 4308098 w 6043910"/>
                <a:gd name="connsiteY72" fmla="*/ 2235444 h 2360490"/>
                <a:gd name="connsiteX73" fmla="*/ 4347175 w 6043910"/>
                <a:gd name="connsiteY73" fmla="*/ 2243259 h 2360490"/>
                <a:gd name="connsiteX74" fmla="*/ 4370621 w 6043910"/>
                <a:gd name="connsiteY74" fmla="*/ 2251075 h 2360490"/>
                <a:gd name="connsiteX75" fmla="*/ 4425329 w 6043910"/>
                <a:gd name="connsiteY75" fmla="*/ 2258890 h 2360490"/>
                <a:gd name="connsiteX76" fmla="*/ 4534744 w 6043910"/>
                <a:gd name="connsiteY76" fmla="*/ 2290151 h 2360490"/>
                <a:gd name="connsiteX77" fmla="*/ 4737944 w 6043910"/>
                <a:gd name="connsiteY77" fmla="*/ 2305782 h 2360490"/>
                <a:gd name="connsiteX78" fmla="*/ 4808282 w 6043910"/>
                <a:gd name="connsiteY78" fmla="*/ 2313598 h 2360490"/>
                <a:gd name="connsiteX79" fmla="*/ 4839544 w 6043910"/>
                <a:gd name="connsiteY79" fmla="*/ 2321413 h 2360490"/>
                <a:gd name="connsiteX80" fmla="*/ 5050559 w 6043910"/>
                <a:gd name="connsiteY80" fmla="*/ 2329228 h 2360490"/>
                <a:gd name="connsiteX81" fmla="*/ 5105267 w 6043910"/>
                <a:gd name="connsiteY81" fmla="*/ 2337044 h 2360490"/>
                <a:gd name="connsiteX82" fmla="*/ 5152159 w 6043910"/>
                <a:gd name="connsiteY82" fmla="*/ 2344859 h 2360490"/>
                <a:gd name="connsiteX83" fmla="*/ 5230313 w 6043910"/>
                <a:gd name="connsiteY83" fmla="*/ 2352675 h 2360490"/>
                <a:gd name="connsiteX84" fmla="*/ 5285021 w 6043910"/>
                <a:gd name="connsiteY84" fmla="*/ 2360490 h 2360490"/>
                <a:gd name="connsiteX85" fmla="*/ 5550744 w 6043910"/>
                <a:gd name="connsiteY85" fmla="*/ 2344859 h 2360490"/>
                <a:gd name="connsiteX86" fmla="*/ 5753944 w 6043910"/>
                <a:gd name="connsiteY86" fmla="*/ 2274521 h 2360490"/>
                <a:gd name="connsiteX87" fmla="*/ 5949329 w 6043910"/>
                <a:gd name="connsiteY87" fmla="*/ 2079136 h 2360490"/>
                <a:gd name="connsiteX88" fmla="*/ 6035298 w 6043910"/>
                <a:gd name="connsiteY88" fmla="*/ 1836859 h 2360490"/>
                <a:gd name="connsiteX89" fmla="*/ 6019667 w 6043910"/>
                <a:gd name="connsiteY89" fmla="*/ 1610213 h 2360490"/>
                <a:gd name="connsiteX90" fmla="*/ 5847729 w 6043910"/>
                <a:gd name="connsiteY90" fmla="*/ 1422644 h 2360490"/>
                <a:gd name="connsiteX91" fmla="*/ 5496036 w 6043910"/>
                <a:gd name="connsiteY91" fmla="*/ 1258521 h 2360490"/>
                <a:gd name="connsiteX92" fmla="*/ 5066190 w 6043910"/>
                <a:gd name="connsiteY92" fmla="*/ 1055321 h 2360490"/>
                <a:gd name="connsiteX93" fmla="*/ 4691052 w 6043910"/>
                <a:gd name="connsiteY93" fmla="*/ 844305 h 2360490"/>
                <a:gd name="connsiteX94" fmla="*/ 4495667 w 6043910"/>
                <a:gd name="connsiteY94" fmla="*/ 539505 h 2360490"/>
                <a:gd name="connsiteX95" fmla="*/ 4347175 w 6043910"/>
                <a:gd name="connsiteY95" fmla="*/ 242521 h 2360490"/>
                <a:gd name="connsiteX96" fmla="*/ 3979852 w 6043910"/>
                <a:gd name="connsiteY96" fmla="*/ 8059 h 2360490"/>
                <a:gd name="connsiteX97" fmla="*/ 3691904 w 6043910"/>
                <a:gd name="connsiteY97" fmla="*/ 0 h 2360490"/>
                <a:gd name="connsiteX98" fmla="*/ 3464036 w 6043910"/>
                <a:gd name="connsiteY98" fmla="*/ 23690 h 2360490"/>
                <a:gd name="connsiteX99" fmla="*/ 3378067 w 6043910"/>
                <a:gd name="connsiteY99" fmla="*/ 31505 h 2360490"/>
                <a:gd name="connsiteX100" fmla="*/ 3323359 w 6043910"/>
                <a:gd name="connsiteY100" fmla="*/ 47136 h 2360490"/>
                <a:gd name="connsiteX101" fmla="*/ 3276467 w 6043910"/>
                <a:gd name="connsiteY101" fmla="*/ 62767 h 2360490"/>
                <a:gd name="connsiteX102" fmla="*/ 3253021 w 6043910"/>
                <a:gd name="connsiteY102" fmla="*/ 70582 h 2360490"/>
                <a:gd name="connsiteX103" fmla="*/ 3198313 w 6043910"/>
                <a:gd name="connsiteY103" fmla="*/ 94028 h 2360490"/>
                <a:gd name="connsiteX104" fmla="*/ 3127975 w 6043910"/>
                <a:gd name="connsiteY104" fmla="*/ 117475 h 2360490"/>
                <a:gd name="connsiteX105" fmla="*/ 3104529 w 6043910"/>
                <a:gd name="connsiteY105" fmla="*/ 125290 h 2360490"/>
                <a:gd name="connsiteX106" fmla="*/ 3073267 w 6043910"/>
                <a:gd name="connsiteY106" fmla="*/ 133105 h 2360490"/>
                <a:gd name="connsiteX107" fmla="*/ 3026375 w 6043910"/>
                <a:gd name="connsiteY107" fmla="*/ 148736 h 2360490"/>
                <a:gd name="connsiteX108" fmla="*/ 2948221 w 6043910"/>
                <a:gd name="connsiteY108" fmla="*/ 172182 h 2360490"/>
                <a:gd name="connsiteX109" fmla="*/ 2924775 w 6043910"/>
                <a:gd name="connsiteY109" fmla="*/ 179998 h 2360490"/>
                <a:gd name="connsiteX110" fmla="*/ 2901329 w 6043910"/>
                <a:gd name="connsiteY110" fmla="*/ 195628 h 2360490"/>
                <a:gd name="connsiteX111" fmla="*/ 2846621 w 6043910"/>
                <a:gd name="connsiteY111" fmla="*/ 211259 h 2360490"/>
                <a:gd name="connsiteX112" fmla="*/ 2823175 w 6043910"/>
                <a:gd name="connsiteY112" fmla="*/ 226890 h 2360490"/>
                <a:gd name="connsiteX113" fmla="*/ 2791913 w 6043910"/>
                <a:gd name="connsiteY113" fmla="*/ 234705 h 2360490"/>
                <a:gd name="connsiteX114" fmla="*/ 2768467 w 6043910"/>
                <a:gd name="connsiteY114" fmla="*/ 242521 h 2360490"/>
                <a:gd name="connsiteX115" fmla="*/ 2737205 w 6043910"/>
                <a:gd name="connsiteY115" fmla="*/ 250336 h 2360490"/>
                <a:gd name="connsiteX116" fmla="*/ 2682498 w 6043910"/>
                <a:gd name="connsiteY116" fmla="*/ 265967 h 2360490"/>
                <a:gd name="connsiteX117" fmla="*/ 2643421 w 6043910"/>
                <a:gd name="connsiteY117" fmla="*/ 273782 h 2360490"/>
                <a:gd name="connsiteX118" fmla="*/ 2619975 w 6043910"/>
                <a:gd name="connsiteY118" fmla="*/ 281598 h 2360490"/>
                <a:gd name="connsiteX119" fmla="*/ 2573082 w 6043910"/>
                <a:gd name="connsiteY119" fmla="*/ 289413 h 2360490"/>
                <a:gd name="connsiteX120" fmla="*/ 2549636 w 6043910"/>
                <a:gd name="connsiteY120" fmla="*/ 297228 h 2360490"/>
                <a:gd name="connsiteX121" fmla="*/ 2479298 w 6043910"/>
                <a:gd name="connsiteY121" fmla="*/ 312859 h 2360490"/>
                <a:gd name="connsiteX122" fmla="*/ 2416775 w 6043910"/>
                <a:gd name="connsiteY122" fmla="*/ 336305 h 2360490"/>
                <a:gd name="connsiteX123" fmla="*/ 2393329 w 6043910"/>
                <a:gd name="connsiteY123" fmla="*/ 351936 h 2360490"/>
                <a:gd name="connsiteX124" fmla="*/ 2338621 w 6043910"/>
                <a:gd name="connsiteY124" fmla="*/ 359751 h 2360490"/>
                <a:gd name="connsiteX125" fmla="*/ 2276098 w 6043910"/>
                <a:gd name="connsiteY125" fmla="*/ 375382 h 2360490"/>
                <a:gd name="connsiteX126" fmla="*/ 2166682 w 6043910"/>
                <a:gd name="connsiteY126" fmla="*/ 391013 h 2360490"/>
                <a:gd name="connsiteX127" fmla="*/ 2111975 w 6043910"/>
                <a:gd name="connsiteY127" fmla="*/ 406644 h 2360490"/>
                <a:gd name="connsiteX128" fmla="*/ 2002559 w 6043910"/>
                <a:gd name="connsiteY128" fmla="*/ 437905 h 2360490"/>
                <a:gd name="connsiteX129" fmla="*/ 1955667 w 6043910"/>
                <a:gd name="connsiteY129" fmla="*/ 453536 h 2360490"/>
                <a:gd name="connsiteX130" fmla="*/ 1924405 w 6043910"/>
                <a:gd name="connsiteY130" fmla="*/ 461351 h 2360490"/>
                <a:gd name="connsiteX131" fmla="*/ 1900959 w 6043910"/>
                <a:gd name="connsiteY131" fmla="*/ 469167 h 2360490"/>
                <a:gd name="connsiteX132" fmla="*/ 1830621 w 6043910"/>
                <a:gd name="connsiteY132" fmla="*/ 476982 h 2360490"/>
                <a:gd name="connsiteX133" fmla="*/ 1736836 w 6043910"/>
                <a:gd name="connsiteY133" fmla="*/ 492613 h 2360490"/>
                <a:gd name="connsiteX134" fmla="*/ 1478929 w 6043910"/>
                <a:gd name="connsiteY134" fmla="*/ 516059 h 2360490"/>
                <a:gd name="connsiteX135" fmla="*/ 1400775 w 6043910"/>
                <a:gd name="connsiteY135" fmla="*/ 531690 h 2360490"/>
                <a:gd name="connsiteX136" fmla="*/ 1369513 w 6043910"/>
                <a:gd name="connsiteY136" fmla="*/ 539505 h 2360490"/>
                <a:gd name="connsiteX137" fmla="*/ 1142866 w 6043910"/>
                <a:gd name="connsiteY137" fmla="*/ 594213 h 2360490"/>
                <a:gd name="connsiteX138" fmla="*/ 431666 w 6043910"/>
                <a:gd name="connsiteY13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587975 w 6043910"/>
                <a:gd name="connsiteY15" fmla="*/ 1922828 h 2360490"/>
                <a:gd name="connsiteX16" fmla="*/ 634867 w 6043910"/>
                <a:gd name="connsiteY16" fmla="*/ 1938459 h 2360490"/>
                <a:gd name="connsiteX17" fmla="*/ 658313 w 6043910"/>
                <a:gd name="connsiteY17" fmla="*/ 1946275 h 2360490"/>
                <a:gd name="connsiteX18" fmla="*/ 681759 w 6043910"/>
                <a:gd name="connsiteY18" fmla="*/ 1954090 h 2360490"/>
                <a:gd name="connsiteX19" fmla="*/ 705205 w 6043910"/>
                <a:gd name="connsiteY19" fmla="*/ 1969721 h 2360490"/>
                <a:gd name="connsiteX20" fmla="*/ 759913 w 6043910"/>
                <a:gd name="connsiteY20" fmla="*/ 1985351 h 2360490"/>
                <a:gd name="connsiteX21" fmla="*/ 806805 w 6043910"/>
                <a:gd name="connsiteY21" fmla="*/ 2000982 h 2360490"/>
                <a:gd name="connsiteX22" fmla="*/ 861513 w 6043910"/>
                <a:gd name="connsiteY22" fmla="*/ 2024428 h 2360490"/>
                <a:gd name="connsiteX23" fmla="*/ 931852 w 6043910"/>
                <a:gd name="connsiteY23" fmla="*/ 2032244 h 2360490"/>
                <a:gd name="connsiteX24" fmla="*/ 1002190 w 6043910"/>
                <a:gd name="connsiteY24" fmla="*/ 2055690 h 2360490"/>
                <a:gd name="connsiteX25" fmla="*/ 1025636 w 6043910"/>
                <a:gd name="connsiteY25" fmla="*/ 2063505 h 2360490"/>
                <a:gd name="connsiteX26" fmla="*/ 1095975 w 6043910"/>
                <a:gd name="connsiteY26" fmla="*/ 2071321 h 2360490"/>
                <a:gd name="connsiteX27" fmla="*/ 1189759 w 6043910"/>
                <a:gd name="connsiteY27" fmla="*/ 2094767 h 2360490"/>
                <a:gd name="connsiteX28" fmla="*/ 1252282 w 6043910"/>
                <a:gd name="connsiteY28" fmla="*/ 2110398 h 2360490"/>
                <a:gd name="connsiteX29" fmla="*/ 1346067 w 6043910"/>
                <a:gd name="connsiteY29" fmla="*/ 2118213 h 2360490"/>
                <a:gd name="connsiteX30" fmla="*/ 1424221 w 6043910"/>
                <a:gd name="connsiteY30" fmla="*/ 2133844 h 2360490"/>
                <a:gd name="connsiteX31" fmla="*/ 1463298 w 6043910"/>
                <a:gd name="connsiteY31" fmla="*/ 2141659 h 2360490"/>
                <a:gd name="connsiteX32" fmla="*/ 1494559 w 6043910"/>
                <a:gd name="connsiteY32" fmla="*/ 2149475 h 2360490"/>
                <a:gd name="connsiteX33" fmla="*/ 1705575 w 6043910"/>
                <a:gd name="connsiteY33" fmla="*/ 2165105 h 2360490"/>
                <a:gd name="connsiteX34" fmla="*/ 1783729 w 6043910"/>
                <a:gd name="connsiteY34" fmla="*/ 2172921 h 2360490"/>
                <a:gd name="connsiteX35" fmla="*/ 1838436 w 6043910"/>
                <a:gd name="connsiteY35" fmla="*/ 2188551 h 2360490"/>
                <a:gd name="connsiteX36" fmla="*/ 1861882 w 6043910"/>
                <a:gd name="connsiteY36" fmla="*/ 2196367 h 2360490"/>
                <a:gd name="connsiteX37" fmla="*/ 1932221 w 6043910"/>
                <a:gd name="connsiteY37" fmla="*/ 2204182 h 2360490"/>
                <a:gd name="connsiteX38" fmla="*/ 2072898 w 6043910"/>
                <a:gd name="connsiteY38" fmla="*/ 2219813 h 2360490"/>
                <a:gd name="connsiteX39" fmla="*/ 2237021 w 6043910"/>
                <a:gd name="connsiteY39" fmla="*/ 2227628 h 2360490"/>
                <a:gd name="connsiteX40" fmla="*/ 2393329 w 6043910"/>
                <a:gd name="connsiteY40" fmla="*/ 2219813 h 2360490"/>
                <a:gd name="connsiteX41" fmla="*/ 2432405 w 6043910"/>
                <a:gd name="connsiteY41" fmla="*/ 2211998 h 2360490"/>
                <a:gd name="connsiteX42" fmla="*/ 2487113 w 6043910"/>
                <a:gd name="connsiteY42" fmla="*/ 2196367 h 2360490"/>
                <a:gd name="connsiteX43" fmla="*/ 2557452 w 6043910"/>
                <a:gd name="connsiteY43" fmla="*/ 2188551 h 2360490"/>
                <a:gd name="connsiteX44" fmla="*/ 2580898 w 6043910"/>
                <a:gd name="connsiteY44" fmla="*/ 2180736 h 2360490"/>
                <a:gd name="connsiteX45" fmla="*/ 2604344 w 6043910"/>
                <a:gd name="connsiteY45" fmla="*/ 2165105 h 2360490"/>
                <a:gd name="connsiteX46" fmla="*/ 2690313 w 6043910"/>
                <a:gd name="connsiteY46" fmla="*/ 2157290 h 2360490"/>
                <a:gd name="connsiteX47" fmla="*/ 2745021 w 6043910"/>
                <a:gd name="connsiteY47" fmla="*/ 2141659 h 2360490"/>
                <a:gd name="connsiteX48" fmla="*/ 2830990 w 6043910"/>
                <a:gd name="connsiteY48" fmla="*/ 2133844 h 2360490"/>
                <a:gd name="connsiteX49" fmla="*/ 2877882 w 6043910"/>
                <a:gd name="connsiteY49" fmla="*/ 2118213 h 2360490"/>
                <a:gd name="connsiteX50" fmla="*/ 2909144 w 6043910"/>
                <a:gd name="connsiteY50" fmla="*/ 2110398 h 2360490"/>
                <a:gd name="connsiteX51" fmla="*/ 2956036 w 6043910"/>
                <a:gd name="connsiteY51" fmla="*/ 2094767 h 2360490"/>
                <a:gd name="connsiteX52" fmla="*/ 3120159 w 6043910"/>
                <a:gd name="connsiteY52" fmla="*/ 2079136 h 2360490"/>
                <a:gd name="connsiteX53" fmla="*/ 3174867 w 6043910"/>
                <a:gd name="connsiteY53" fmla="*/ 2063505 h 2360490"/>
                <a:gd name="connsiteX54" fmla="*/ 3221759 w 6043910"/>
                <a:gd name="connsiteY54" fmla="*/ 2047875 h 2360490"/>
                <a:gd name="connsiteX55" fmla="*/ 3245205 w 6043910"/>
                <a:gd name="connsiteY55" fmla="*/ 2040059 h 2360490"/>
                <a:gd name="connsiteX56" fmla="*/ 3651605 w 6043910"/>
                <a:gd name="connsiteY56" fmla="*/ 2047875 h 2360490"/>
                <a:gd name="connsiteX57" fmla="*/ 3690682 w 6043910"/>
                <a:gd name="connsiteY57" fmla="*/ 2055690 h 2360490"/>
                <a:gd name="connsiteX58" fmla="*/ 3753205 w 6043910"/>
                <a:gd name="connsiteY58" fmla="*/ 2071321 h 2360490"/>
                <a:gd name="connsiteX59" fmla="*/ 3800098 w 6043910"/>
                <a:gd name="connsiteY59" fmla="*/ 2086951 h 2360490"/>
                <a:gd name="connsiteX60" fmla="*/ 3823544 w 6043910"/>
                <a:gd name="connsiteY60" fmla="*/ 2094767 h 2360490"/>
                <a:gd name="connsiteX61" fmla="*/ 3862621 w 6043910"/>
                <a:gd name="connsiteY61" fmla="*/ 2102582 h 2360490"/>
                <a:gd name="connsiteX62" fmla="*/ 3893882 w 6043910"/>
                <a:gd name="connsiteY62" fmla="*/ 2118213 h 2360490"/>
                <a:gd name="connsiteX63" fmla="*/ 3948590 w 6043910"/>
                <a:gd name="connsiteY63" fmla="*/ 2133844 h 2360490"/>
                <a:gd name="connsiteX64" fmla="*/ 3972036 w 6043910"/>
                <a:gd name="connsiteY64" fmla="*/ 2141659 h 2360490"/>
                <a:gd name="connsiteX65" fmla="*/ 4026744 w 6043910"/>
                <a:gd name="connsiteY65" fmla="*/ 2157290 h 2360490"/>
                <a:gd name="connsiteX66" fmla="*/ 4050190 w 6043910"/>
                <a:gd name="connsiteY66" fmla="*/ 2172921 h 2360490"/>
                <a:gd name="connsiteX67" fmla="*/ 4120529 w 6043910"/>
                <a:gd name="connsiteY67" fmla="*/ 2188551 h 2360490"/>
                <a:gd name="connsiteX68" fmla="*/ 4143975 w 6043910"/>
                <a:gd name="connsiteY68" fmla="*/ 2196367 h 2360490"/>
                <a:gd name="connsiteX69" fmla="*/ 4237759 w 6043910"/>
                <a:gd name="connsiteY69" fmla="*/ 2211998 h 2360490"/>
                <a:gd name="connsiteX70" fmla="*/ 4284652 w 6043910"/>
                <a:gd name="connsiteY70" fmla="*/ 2227628 h 2360490"/>
                <a:gd name="connsiteX71" fmla="*/ 4308098 w 6043910"/>
                <a:gd name="connsiteY71" fmla="*/ 2235444 h 2360490"/>
                <a:gd name="connsiteX72" fmla="*/ 4347175 w 6043910"/>
                <a:gd name="connsiteY72" fmla="*/ 2243259 h 2360490"/>
                <a:gd name="connsiteX73" fmla="*/ 4370621 w 6043910"/>
                <a:gd name="connsiteY73" fmla="*/ 2251075 h 2360490"/>
                <a:gd name="connsiteX74" fmla="*/ 4425329 w 6043910"/>
                <a:gd name="connsiteY74" fmla="*/ 2258890 h 2360490"/>
                <a:gd name="connsiteX75" fmla="*/ 4534744 w 6043910"/>
                <a:gd name="connsiteY75" fmla="*/ 2290151 h 2360490"/>
                <a:gd name="connsiteX76" fmla="*/ 4737944 w 6043910"/>
                <a:gd name="connsiteY76" fmla="*/ 2305782 h 2360490"/>
                <a:gd name="connsiteX77" fmla="*/ 4808282 w 6043910"/>
                <a:gd name="connsiteY77" fmla="*/ 2313598 h 2360490"/>
                <a:gd name="connsiteX78" fmla="*/ 4839544 w 6043910"/>
                <a:gd name="connsiteY78" fmla="*/ 2321413 h 2360490"/>
                <a:gd name="connsiteX79" fmla="*/ 5050559 w 6043910"/>
                <a:gd name="connsiteY79" fmla="*/ 2329228 h 2360490"/>
                <a:gd name="connsiteX80" fmla="*/ 5105267 w 6043910"/>
                <a:gd name="connsiteY80" fmla="*/ 2337044 h 2360490"/>
                <a:gd name="connsiteX81" fmla="*/ 5152159 w 6043910"/>
                <a:gd name="connsiteY81" fmla="*/ 2344859 h 2360490"/>
                <a:gd name="connsiteX82" fmla="*/ 5230313 w 6043910"/>
                <a:gd name="connsiteY82" fmla="*/ 2352675 h 2360490"/>
                <a:gd name="connsiteX83" fmla="*/ 5285021 w 6043910"/>
                <a:gd name="connsiteY83" fmla="*/ 2360490 h 2360490"/>
                <a:gd name="connsiteX84" fmla="*/ 5550744 w 6043910"/>
                <a:gd name="connsiteY84" fmla="*/ 2344859 h 2360490"/>
                <a:gd name="connsiteX85" fmla="*/ 5753944 w 6043910"/>
                <a:gd name="connsiteY85" fmla="*/ 2274521 h 2360490"/>
                <a:gd name="connsiteX86" fmla="*/ 5949329 w 6043910"/>
                <a:gd name="connsiteY86" fmla="*/ 2079136 h 2360490"/>
                <a:gd name="connsiteX87" fmla="*/ 6035298 w 6043910"/>
                <a:gd name="connsiteY87" fmla="*/ 1836859 h 2360490"/>
                <a:gd name="connsiteX88" fmla="*/ 6019667 w 6043910"/>
                <a:gd name="connsiteY88" fmla="*/ 1610213 h 2360490"/>
                <a:gd name="connsiteX89" fmla="*/ 5847729 w 6043910"/>
                <a:gd name="connsiteY89" fmla="*/ 1422644 h 2360490"/>
                <a:gd name="connsiteX90" fmla="*/ 5496036 w 6043910"/>
                <a:gd name="connsiteY90" fmla="*/ 1258521 h 2360490"/>
                <a:gd name="connsiteX91" fmla="*/ 5066190 w 6043910"/>
                <a:gd name="connsiteY91" fmla="*/ 1055321 h 2360490"/>
                <a:gd name="connsiteX92" fmla="*/ 4691052 w 6043910"/>
                <a:gd name="connsiteY92" fmla="*/ 844305 h 2360490"/>
                <a:gd name="connsiteX93" fmla="*/ 4495667 w 6043910"/>
                <a:gd name="connsiteY93" fmla="*/ 539505 h 2360490"/>
                <a:gd name="connsiteX94" fmla="*/ 4347175 w 6043910"/>
                <a:gd name="connsiteY94" fmla="*/ 242521 h 2360490"/>
                <a:gd name="connsiteX95" fmla="*/ 3979852 w 6043910"/>
                <a:gd name="connsiteY95" fmla="*/ 8059 h 2360490"/>
                <a:gd name="connsiteX96" fmla="*/ 3691904 w 6043910"/>
                <a:gd name="connsiteY96" fmla="*/ 0 h 2360490"/>
                <a:gd name="connsiteX97" fmla="*/ 3464036 w 6043910"/>
                <a:gd name="connsiteY97" fmla="*/ 23690 h 2360490"/>
                <a:gd name="connsiteX98" fmla="*/ 3378067 w 6043910"/>
                <a:gd name="connsiteY98" fmla="*/ 31505 h 2360490"/>
                <a:gd name="connsiteX99" fmla="*/ 3323359 w 6043910"/>
                <a:gd name="connsiteY99" fmla="*/ 47136 h 2360490"/>
                <a:gd name="connsiteX100" fmla="*/ 3276467 w 6043910"/>
                <a:gd name="connsiteY100" fmla="*/ 62767 h 2360490"/>
                <a:gd name="connsiteX101" fmla="*/ 3253021 w 6043910"/>
                <a:gd name="connsiteY101" fmla="*/ 70582 h 2360490"/>
                <a:gd name="connsiteX102" fmla="*/ 3198313 w 6043910"/>
                <a:gd name="connsiteY102" fmla="*/ 94028 h 2360490"/>
                <a:gd name="connsiteX103" fmla="*/ 3127975 w 6043910"/>
                <a:gd name="connsiteY103" fmla="*/ 117475 h 2360490"/>
                <a:gd name="connsiteX104" fmla="*/ 3104529 w 6043910"/>
                <a:gd name="connsiteY104" fmla="*/ 125290 h 2360490"/>
                <a:gd name="connsiteX105" fmla="*/ 3073267 w 6043910"/>
                <a:gd name="connsiteY105" fmla="*/ 133105 h 2360490"/>
                <a:gd name="connsiteX106" fmla="*/ 3026375 w 6043910"/>
                <a:gd name="connsiteY106" fmla="*/ 148736 h 2360490"/>
                <a:gd name="connsiteX107" fmla="*/ 2948221 w 6043910"/>
                <a:gd name="connsiteY107" fmla="*/ 172182 h 2360490"/>
                <a:gd name="connsiteX108" fmla="*/ 2924775 w 6043910"/>
                <a:gd name="connsiteY108" fmla="*/ 179998 h 2360490"/>
                <a:gd name="connsiteX109" fmla="*/ 2901329 w 6043910"/>
                <a:gd name="connsiteY109" fmla="*/ 195628 h 2360490"/>
                <a:gd name="connsiteX110" fmla="*/ 2846621 w 6043910"/>
                <a:gd name="connsiteY110" fmla="*/ 211259 h 2360490"/>
                <a:gd name="connsiteX111" fmla="*/ 2823175 w 6043910"/>
                <a:gd name="connsiteY111" fmla="*/ 226890 h 2360490"/>
                <a:gd name="connsiteX112" fmla="*/ 2791913 w 6043910"/>
                <a:gd name="connsiteY112" fmla="*/ 234705 h 2360490"/>
                <a:gd name="connsiteX113" fmla="*/ 2768467 w 6043910"/>
                <a:gd name="connsiteY113" fmla="*/ 242521 h 2360490"/>
                <a:gd name="connsiteX114" fmla="*/ 2737205 w 6043910"/>
                <a:gd name="connsiteY114" fmla="*/ 250336 h 2360490"/>
                <a:gd name="connsiteX115" fmla="*/ 2682498 w 6043910"/>
                <a:gd name="connsiteY115" fmla="*/ 265967 h 2360490"/>
                <a:gd name="connsiteX116" fmla="*/ 2643421 w 6043910"/>
                <a:gd name="connsiteY116" fmla="*/ 273782 h 2360490"/>
                <a:gd name="connsiteX117" fmla="*/ 2619975 w 6043910"/>
                <a:gd name="connsiteY117" fmla="*/ 281598 h 2360490"/>
                <a:gd name="connsiteX118" fmla="*/ 2573082 w 6043910"/>
                <a:gd name="connsiteY118" fmla="*/ 289413 h 2360490"/>
                <a:gd name="connsiteX119" fmla="*/ 2549636 w 6043910"/>
                <a:gd name="connsiteY119" fmla="*/ 297228 h 2360490"/>
                <a:gd name="connsiteX120" fmla="*/ 2479298 w 6043910"/>
                <a:gd name="connsiteY120" fmla="*/ 312859 h 2360490"/>
                <a:gd name="connsiteX121" fmla="*/ 2416775 w 6043910"/>
                <a:gd name="connsiteY121" fmla="*/ 336305 h 2360490"/>
                <a:gd name="connsiteX122" fmla="*/ 2393329 w 6043910"/>
                <a:gd name="connsiteY122" fmla="*/ 351936 h 2360490"/>
                <a:gd name="connsiteX123" fmla="*/ 2338621 w 6043910"/>
                <a:gd name="connsiteY123" fmla="*/ 359751 h 2360490"/>
                <a:gd name="connsiteX124" fmla="*/ 2276098 w 6043910"/>
                <a:gd name="connsiteY124" fmla="*/ 375382 h 2360490"/>
                <a:gd name="connsiteX125" fmla="*/ 2166682 w 6043910"/>
                <a:gd name="connsiteY125" fmla="*/ 391013 h 2360490"/>
                <a:gd name="connsiteX126" fmla="*/ 2111975 w 6043910"/>
                <a:gd name="connsiteY126" fmla="*/ 406644 h 2360490"/>
                <a:gd name="connsiteX127" fmla="*/ 2002559 w 6043910"/>
                <a:gd name="connsiteY127" fmla="*/ 437905 h 2360490"/>
                <a:gd name="connsiteX128" fmla="*/ 1955667 w 6043910"/>
                <a:gd name="connsiteY128" fmla="*/ 453536 h 2360490"/>
                <a:gd name="connsiteX129" fmla="*/ 1924405 w 6043910"/>
                <a:gd name="connsiteY129" fmla="*/ 461351 h 2360490"/>
                <a:gd name="connsiteX130" fmla="*/ 1900959 w 6043910"/>
                <a:gd name="connsiteY130" fmla="*/ 469167 h 2360490"/>
                <a:gd name="connsiteX131" fmla="*/ 1830621 w 6043910"/>
                <a:gd name="connsiteY131" fmla="*/ 476982 h 2360490"/>
                <a:gd name="connsiteX132" fmla="*/ 1736836 w 6043910"/>
                <a:gd name="connsiteY132" fmla="*/ 492613 h 2360490"/>
                <a:gd name="connsiteX133" fmla="*/ 1478929 w 6043910"/>
                <a:gd name="connsiteY133" fmla="*/ 516059 h 2360490"/>
                <a:gd name="connsiteX134" fmla="*/ 1400775 w 6043910"/>
                <a:gd name="connsiteY134" fmla="*/ 531690 h 2360490"/>
                <a:gd name="connsiteX135" fmla="*/ 1369513 w 6043910"/>
                <a:gd name="connsiteY135" fmla="*/ 539505 h 2360490"/>
                <a:gd name="connsiteX136" fmla="*/ 1142866 w 6043910"/>
                <a:gd name="connsiteY136" fmla="*/ 594213 h 2360490"/>
                <a:gd name="connsiteX137" fmla="*/ 431666 w 6043910"/>
                <a:gd name="connsiteY13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634867 w 6043910"/>
                <a:gd name="connsiteY15" fmla="*/ 1938459 h 2360490"/>
                <a:gd name="connsiteX16" fmla="*/ 658313 w 6043910"/>
                <a:gd name="connsiteY16" fmla="*/ 1946275 h 2360490"/>
                <a:gd name="connsiteX17" fmla="*/ 681759 w 6043910"/>
                <a:gd name="connsiteY17" fmla="*/ 1954090 h 2360490"/>
                <a:gd name="connsiteX18" fmla="*/ 705205 w 6043910"/>
                <a:gd name="connsiteY18" fmla="*/ 1969721 h 2360490"/>
                <a:gd name="connsiteX19" fmla="*/ 759913 w 6043910"/>
                <a:gd name="connsiteY19" fmla="*/ 1985351 h 2360490"/>
                <a:gd name="connsiteX20" fmla="*/ 806805 w 6043910"/>
                <a:gd name="connsiteY20" fmla="*/ 2000982 h 2360490"/>
                <a:gd name="connsiteX21" fmla="*/ 861513 w 6043910"/>
                <a:gd name="connsiteY21" fmla="*/ 2024428 h 2360490"/>
                <a:gd name="connsiteX22" fmla="*/ 931852 w 6043910"/>
                <a:gd name="connsiteY22" fmla="*/ 2032244 h 2360490"/>
                <a:gd name="connsiteX23" fmla="*/ 1002190 w 6043910"/>
                <a:gd name="connsiteY23" fmla="*/ 2055690 h 2360490"/>
                <a:gd name="connsiteX24" fmla="*/ 1025636 w 6043910"/>
                <a:gd name="connsiteY24" fmla="*/ 2063505 h 2360490"/>
                <a:gd name="connsiteX25" fmla="*/ 1095975 w 6043910"/>
                <a:gd name="connsiteY25" fmla="*/ 2071321 h 2360490"/>
                <a:gd name="connsiteX26" fmla="*/ 1189759 w 6043910"/>
                <a:gd name="connsiteY26" fmla="*/ 2094767 h 2360490"/>
                <a:gd name="connsiteX27" fmla="*/ 1252282 w 6043910"/>
                <a:gd name="connsiteY27" fmla="*/ 2110398 h 2360490"/>
                <a:gd name="connsiteX28" fmla="*/ 1346067 w 6043910"/>
                <a:gd name="connsiteY28" fmla="*/ 2118213 h 2360490"/>
                <a:gd name="connsiteX29" fmla="*/ 1424221 w 6043910"/>
                <a:gd name="connsiteY29" fmla="*/ 2133844 h 2360490"/>
                <a:gd name="connsiteX30" fmla="*/ 1463298 w 6043910"/>
                <a:gd name="connsiteY30" fmla="*/ 2141659 h 2360490"/>
                <a:gd name="connsiteX31" fmla="*/ 1494559 w 6043910"/>
                <a:gd name="connsiteY31" fmla="*/ 2149475 h 2360490"/>
                <a:gd name="connsiteX32" fmla="*/ 1705575 w 6043910"/>
                <a:gd name="connsiteY32" fmla="*/ 2165105 h 2360490"/>
                <a:gd name="connsiteX33" fmla="*/ 1783729 w 6043910"/>
                <a:gd name="connsiteY33" fmla="*/ 2172921 h 2360490"/>
                <a:gd name="connsiteX34" fmla="*/ 1838436 w 6043910"/>
                <a:gd name="connsiteY34" fmla="*/ 2188551 h 2360490"/>
                <a:gd name="connsiteX35" fmla="*/ 1861882 w 6043910"/>
                <a:gd name="connsiteY35" fmla="*/ 2196367 h 2360490"/>
                <a:gd name="connsiteX36" fmla="*/ 1932221 w 6043910"/>
                <a:gd name="connsiteY36" fmla="*/ 2204182 h 2360490"/>
                <a:gd name="connsiteX37" fmla="*/ 2072898 w 6043910"/>
                <a:gd name="connsiteY37" fmla="*/ 2219813 h 2360490"/>
                <a:gd name="connsiteX38" fmla="*/ 2237021 w 6043910"/>
                <a:gd name="connsiteY38" fmla="*/ 2227628 h 2360490"/>
                <a:gd name="connsiteX39" fmla="*/ 2393329 w 6043910"/>
                <a:gd name="connsiteY39" fmla="*/ 2219813 h 2360490"/>
                <a:gd name="connsiteX40" fmla="*/ 2432405 w 6043910"/>
                <a:gd name="connsiteY40" fmla="*/ 2211998 h 2360490"/>
                <a:gd name="connsiteX41" fmla="*/ 2487113 w 6043910"/>
                <a:gd name="connsiteY41" fmla="*/ 2196367 h 2360490"/>
                <a:gd name="connsiteX42" fmla="*/ 2557452 w 6043910"/>
                <a:gd name="connsiteY42" fmla="*/ 2188551 h 2360490"/>
                <a:gd name="connsiteX43" fmla="*/ 2580898 w 6043910"/>
                <a:gd name="connsiteY43" fmla="*/ 2180736 h 2360490"/>
                <a:gd name="connsiteX44" fmla="*/ 2604344 w 6043910"/>
                <a:gd name="connsiteY44" fmla="*/ 2165105 h 2360490"/>
                <a:gd name="connsiteX45" fmla="*/ 2690313 w 6043910"/>
                <a:gd name="connsiteY45" fmla="*/ 2157290 h 2360490"/>
                <a:gd name="connsiteX46" fmla="*/ 2745021 w 6043910"/>
                <a:gd name="connsiteY46" fmla="*/ 2141659 h 2360490"/>
                <a:gd name="connsiteX47" fmla="*/ 2830990 w 6043910"/>
                <a:gd name="connsiteY47" fmla="*/ 2133844 h 2360490"/>
                <a:gd name="connsiteX48" fmla="*/ 2877882 w 6043910"/>
                <a:gd name="connsiteY48" fmla="*/ 2118213 h 2360490"/>
                <a:gd name="connsiteX49" fmla="*/ 2909144 w 6043910"/>
                <a:gd name="connsiteY49" fmla="*/ 2110398 h 2360490"/>
                <a:gd name="connsiteX50" fmla="*/ 2956036 w 6043910"/>
                <a:gd name="connsiteY50" fmla="*/ 2094767 h 2360490"/>
                <a:gd name="connsiteX51" fmla="*/ 3120159 w 6043910"/>
                <a:gd name="connsiteY51" fmla="*/ 2079136 h 2360490"/>
                <a:gd name="connsiteX52" fmla="*/ 3174867 w 6043910"/>
                <a:gd name="connsiteY52" fmla="*/ 2063505 h 2360490"/>
                <a:gd name="connsiteX53" fmla="*/ 3221759 w 6043910"/>
                <a:gd name="connsiteY53" fmla="*/ 2047875 h 2360490"/>
                <a:gd name="connsiteX54" fmla="*/ 3245205 w 6043910"/>
                <a:gd name="connsiteY54" fmla="*/ 2040059 h 2360490"/>
                <a:gd name="connsiteX55" fmla="*/ 3651605 w 6043910"/>
                <a:gd name="connsiteY55" fmla="*/ 2047875 h 2360490"/>
                <a:gd name="connsiteX56" fmla="*/ 3690682 w 6043910"/>
                <a:gd name="connsiteY56" fmla="*/ 2055690 h 2360490"/>
                <a:gd name="connsiteX57" fmla="*/ 3753205 w 6043910"/>
                <a:gd name="connsiteY57" fmla="*/ 2071321 h 2360490"/>
                <a:gd name="connsiteX58" fmla="*/ 3800098 w 6043910"/>
                <a:gd name="connsiteY58" fmla="*/ 2086951 h 2360490"/>
                <a:gd name="connsiteX59" fmla="*/ 3823544 w 6043910"/>
                <a:gd name="connsiteY59" fmla="*/ 2094767 h 2360490"/>
                <a:gd name="connsiteX60" fmla="*/ 3862621 w 6043910"/>
                <a:gd name="connsiteY60" fmla="*/ 2102582 h 2360490"/>
                <a:gd name="connsiteX61" fmla="*/ 3893882 w 6043910"/>
                <a:gd name="connsiteY61" fmla="*/ 2118213 h 2360490"/>
                <a:gd name="connsiteX62" fmla="*/ 3948590 w 6043910"/>
                <a:gd name="connsiteY62" fmla="*/ 2133844 h 2360490"/>
                <a:gd name="connsiteX63" fmla="*/ 3972036 w 6043910"/>
                <a:gd name="connsiteY63" fmla="*/ 2141659 h 2360490"/>
                <a:gd name="connsiteX64" fmla="*/ 4026744 w 6043910"/>
                <a:gd name="connsiteY64" fmla="*/ 2157290 h 2360490"/>
                <a:gd name="connsiteX65" fmla="*/ 4050190 w 6043910"/>
                <a:gd name="connsiteY65" fmla="*/ 2172921 h 2360490"/>
                <a:gd name="connsiteX66" fmla="*/ 4120529 w 6043910"/>
                <a:gd name="connsiteY66" fmla="*/ 2188551 h 2360490"/>
                <a:gd name="connsiteX67" fmla="*/ 4143975 w 6043910"/>
                <a:gd name="connsiteY67" fmla="*/ 2196367 h 2360490"/>
                <a:gd name="connsiteX68" fmla="*/ 4237759 w 6043910"/>
                <a:gd name="connsiteY68" fmla="*/ 2211998 h 2360490"/>
                <a:gd name="connsiteX69" fmla="*/ 4284652 w 6043910"/>
                <a:gd name="connsiteY69" fmla="*/ 2227628 h 2360490"/>
                <a:gd name="connsiteX70" fmla="*/ 4308098 w 6043910"/>
                <a:gd name="connsiteY70" fmla="*/ 2235444 h 2360490"/>
                <a:gd name="connsiteX71" fmla="*/ 4347175 w 6043910"/>
                <a:gd name="connsiteY71" fmla="*/ 2243259 h 2360490"/>
                <a:gd name="connsiteX72" fmla="*/ 4370621 w 6043910"/>
                <a:gd name="connsiteY72" fmla="*/ 2251075 h 2360490"/>
                <a:gd name="connsiteX73" fmla="*/ 4425329 w 6043910"/>
                <a:gd name="connsiteY73" fmla="*/ 2258890 h 2360490"/>
                <a:gd name="connsiteX74" fmla="*/ 4534744 w 6043910"/>
                <a:gd name="connsiteY74" fmla="*/ 2290151 h 2360490"/>
                <a:gd name="connsiteX75" fmla="*/ 4737944 w 6043910"/>
                <a:gd name="connsiteY75" fmla="*/ 2305782 h 2360490"/>
                <a:gd name="connsiteX76" fmla="*/ 4808282 w 6043910"/>
                <a:gd name="connsiteY76" fmla="*/ 2313598 h 2360490"/>
                <a:gd name="connsiteX77" fmla="*/ 4839544 w 6043910"/>
                <a:gd name="connsiteY77" fmla="*/ 2321413 h 2360490"/>
                <a:gd name="connsiteX78" fmla="*/ 5050559 w 6043910"/>
                <a:gd name="connsiteY78" fmla="*/ 2329228 h 2360490"/>
                <a:gd name="connsiteX79" fmla="*/ 5105267 w 6043910"/>
                <a:gd name="connsiteY79" fmla="*/ 2337044 h 2360490"/>
                <a:gd name="connsiteX80" fmla="*/ 5152159 w 6043910"/>
                <a:gd name="connsiteY80" fmla="*/ 2344859 h 2360490"/>
                <a:gd name="connsiteX81" fmla="*/ 5230313 w 6043910"/>
                <a:gd name="connsiteY81" fmla="*/ 2352675 h 2360490"/>
                <a:gd name="connsiteX82" fmla="*/ 5285021 w 6043910"/>
                <a:gd name="connsiteY82" fmla="*/ 2360490 h 2360490"/>
                <a:gd name="connsiteX83" fmla="*/ 5550744 w 6043910"/>
                <a:gd name="connsiteY83" fmla="*/ 2344859 h 2360490"/>
                <a:gd name="connsiteX84" fmla="*/ 5753944 w 6043910"/>
                <a:gd name="connsiteY84" fmla="*/ 2274521 h 2360490"/>
                <a:gd name="connsiteX85" fmla="*/ 5949329 w 6043910"/>
                <a:gd name="connsiteY85" fmla="*/ 2079136 h 2360490"/>
                <a:gd name="connsiteX86" fmla="*/ 6035298 w 6043910"/>
                <a:gd name="connsiteY86" fmla="*/ 1836859 h 2360490"/>
                <a:gd name="connsiteX87" fmla="*/ 6019667 w 6043910"/>
                <a:gd name="connsiteY87" fmla="*/ 1610213 h 2360490"/>
                <a:gd name="connsiteX88" fmla="*/ 5847729 w 6043910"/>
                <a:gd name="connsiteY88" fmla="*/ 1422644 h 2360490"/>
                <a:gd name="connsiteX89" fmla="*/ 5496036 w 6043910"/>
                <a:gd name="connsiteY89" fmla="*/ 1258521 h 2360490"/>
                <a:gd name="connsiteX90" fmla="*/ 5066190 w 6043910"/>
                <a:gd name="connsiteY90" fmla="*/ 1055321 h 2360490"/>
                <a:gd name="connsiteX91" fmla="*/ 4691052 w 6043910"/>
                <a:gd name="connsiteY91" fmla="*/ 844305 h 2360490"/>
                <a:gd name="connsiteX92" fmla="*/ 4495667 w 6043910"/>
                <a:gd name="connsiteY92" fmla="*/ 539505 h 2360490"/>
                <a:gd name="connsiteX93" fmla="*/ 4347175 w 6043910"/>
                <a:gd name="connsiteY93" fmla="*/ 242521 h 2360490"/>
                <a:gd name="connsiteX94" fmla="*/ 3979852 w 6043910"/>
                <a:gd name="connsiteY94" fmla="*/ 8059 h 2360490"/>
                <a:gd name="connsiteX95" fmla="*/ 3691904 w 6043910"/>
                <a:gd name="connsiteY95" fmla="*/ 0 h 2360490"/>
                <a:gd name="connsiteX96" fmla="*/ 3464036 w 6043910"/>
                <a:gd name="connsiteY96" fmla="*/ 23690 h 2360490"/>
                <a:gd name="connsiteX97" fmla="*/ 3378067 w 6043910"/>
                <a:gd name="connsiteY97" fmla="*/ 31505 h 2360490"/>
                <a:gd name="connsiteX98" fmla="*/ 3323359 w 6043910"/>
                <a:gd name="connsiteY98" fmla="*/ 47136 h 2360490"/>
                <a:gd name="connsiteX99" fmla="*/ 3276467 w 6043910"/>
                <a:gd name="connsiteY99" fmla="*/ 62767 h 2360490"/>
                <a:gd name="connsiteX100" fmla="*/ 3253021 w 6043910"/>
                <a:gd name="connsiteY100" fmla="*/ 70582 h 2360490"/>
                <a:gd name="connsiteX101" fmla="*/ 3198313 w 6043910"/>
                <a:gd name="connsiteY101" fmla="*/ 94028 h 2360490"/>
                <a:gd name="connsiteX102" fmla="*/ 3127975 w 6043910"/>
                <a:gd name="connsiteY102" fmla="*/ 117475 h 2360490"/>
                <a:gd name="connsiteX103" fmla="*/ 3104529 w 6043910"/>
                <a:gd name="connsiteY103" fmla="*/ 125290 h 2360490"/>
                <a:gd name="connsiteX104" fmla="*/ 3073267 w 6043910"/>
                <a:gd name="connsiteY104" fmla="*/ 133105 h 2360490"/>
                <a:gd name="connsiteX105" fmla="*/ 3026375 w 6043910"/>
                <a:gd name="connsiteY105" fmla="*/ 148736 h 2360490"/>
                <a:gd name="connsiteX106" fmla="*/ 2948221 w 6043910"/>
                <a:gd name="connsiteY106" fmla="*/ 172182 h 2360490"/>
                <a:gd name="connsiteX107" fmla="*/ 2924775 w 6043910"/>
                <a:gd name="connsiteY107" fmla="*/ 179998 h 2360490"/>
                <a:gd name="connsiteX108" fmla="*/ 2901329 w 6043910"/>
                <a:gd name="connsiteY108" fmla="*/ 195628 h 2360490"/>
                <a:gd name="connsiteX109" fmla="*/ 2846621 w 6043910"/>
                <a:gd name="connsiteY109" fmla="*/ 211259 h 2360490"/>
                <a:gd name="connsiteX110" fmla="*/ 2823175 w 6043910"/>
                <a:gd name="connsiteY110" fmla="*/ 226890 h 2360490"/>
                <a:gd name="connsiteX111" fmla="*/ 2791913 w 6043910"/>
                <a:gd name="connsiteY111" fmla="*/ 234705 h 2360490"/>
                <a:gd name="connsiteX112" fmla="*/ 2768467 w 6043910"/>
                <a:gd name="connsiteY112" fmla="*/ 242521 h 2360490"/>
                <a:gd name="connsiteX113" fmla="*/ 2737205 w 6043910"/>
                <a:gd name="connsiteY113" fmla="*/ 250336 h 2360490"/>
                <a:gd name="connsiteX114" fmla="*/ 2682498 w 6043910"/>
                <a:gd name="connsiteY114" fmla="*/ 265967 h 2360490"/>
                <a:gd name="connsiteX115" fmla="*/ 2643421 w 6043910"/>
                <a:gd name="connsiteY115" fmla="*/ 273782 h 2360490"/>
                <a:gd name="connsiteX116" fmla="*/ 2619975 w 6043910"/>
                <a:gd name="connsiteY116" fmla="*/ 281598 h 2360490"/>
                <a:gd name="connsiteX117" fmla="*/ 2573082 w 6043910"/>
                <a:gd name="connsiteY117" fmla="*/ 289413 h 2360490"/>
                <a:gd name="connsiteX118" fmla="*/ 2549636 w 6043910"/>
                <a:gd name="connsiteY118" fmla="*/ 297228 h 2360490"/>
                <a:gd name="connsiteX119" fmla="*/ 2479298 w 6043910"/>
                <a:gd name="connsiteY119" fmla="*/ 312859 h 2360490"/>
                <a:gd name="connsiteX120" fmla="*/ 2416775 w 6043910"/>
                <a:gd name="connsiteY120" fmla="*/ 336305 h 2360490"/>
                <a:gd name="connsiteX121" fmla="*/ 2393329 w 6043910"/>
                <a:gd name="connsiteY121" fmla="*/ 351936 h 2360490"/>
                <a:gd name="connsiteX122" fmla="*/ 2338621 w 6043910"/>
                <a:gd name="connsiteY122" fmla="*/ 359751 h 2360490"/>
                <a:gd name="connsiteX123" fmla="*/ 2276098 w 6043910"/>
                <a:gd name="connsiteY123" fmla="*/ 375382 h 2360490"/>
                <a:gd name="connsiteX124" fmla="*/ 2166682 w 6043910"/>
                <a:gd name="connsiteY124" fmla="*/ 391013 h 2360490"/>
                <a:gd name="connsiteX125" fmla="*/ 2111975 w 6043910"/>
                <a:gd name="connsiteY125" fmla="*/ 406644 h 2360490"/>
                <a:gd name="connsiteX126" fmla="*/ 2002559 w 6043910"/>
                <a:gd name="connsiteY126" fmla="*/ 437905 h 2360490"/>
                <a:gd name="connsiteX127" fmla="*/ 1955667 w 6043910"/>
                <a:gd name="connsiteY127" fmla="*/ 453536 h 2360490"/>
                <a:gd name="connsiteX128" fmla="*/ 1924405 w 6043910"/>
                <a:gd name="connsiteY128" fmla="*/ 461351 h 2360490"/>
                <a:gd name="connsiteX129" fmla="*/ 1900959 w 6043910"/>
                <a:gd name="connsiteY129" fmla="*/ 469167 h 2360490"/>
                <a:gd name="connsiteX130" fmla="*/ 1830621 w 6043910"/>
                <a:gd name="connsiteY130" fmla="*/ 476982 h 2360490"/>
                <a:gd name="connsiteX131" fmla="*/ 1736836 w 6043910"/>
                <a:gd name="connsiteY131" fmla="*/ 492613 h 2360490"/>
                <a:gd name="connsiteX132" fmla="*/ 1478929 w 6043910"/>
                <a:gd name="connsiteY132" fmla="*/ 516059 h 2360490"/>
                <a:gd name="connsiteX133" fmla="*/ 1400775 w 6043910"/>
                <a:gd name="connsiteY133" fmla="*/ 531690 h 2360490"/>
                <a:gd name="connsiteX134" fmla="*/ 1369513 w 6043910"/>
                <a:gd name="connsiteY134" fmla="*/ 539505 h 2360490"/>
                <a:gd name="connsiteX135" fmla="*/ 1142866 w 6043910"/>
                <a:gd name="connsiteY135" fmla="*/ 594213 h 2360490"/>
                <a:gd name="connsiteX136" fmla="*/ 431666 w 6043910"/>
                <a:gd name="connsiteY13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634867 w 6043910"/>
                <a:gd name="connsiteY15" fmla="*/ 1938459 h 2360490"/>
                <a:gd name="connsiteX16" fmla="*/ 658313 w 6043910"/>
                <a:gd name="connsiteY16" fmla="*/ 1946275 h 2360490"/>
                <a:gd name="connsiteX17" fmla="*/ 681759 w 6043910"/>
                <a:gd name="connsiteY17" fmla="*/ 1954090 h 2360490"/>
                <a:gd name="connsiteX18" fmla="*/ 759913 w 6043910"/>
                <a:gd name="connsiteY18" fmla="*/ 1985351 h 2360490"/>
                <a:gd name="connsiteX19" fmla="*/ 806805 w 6043910"/>
                <a:gd name="connsiteY19" fmla="*/ 2000982 h 2360490"/>
                <a:gd name="connsiteX20" fmla="*/ 861513 w 6043910"/>
                <a:gd name="connsiteY20" fmla="*/ 2024428 h 2360490"/>
                <a:gd name="connsiteX21" fmla="*/ 931852 w 6043910"/>
                <a:gd name="connsiteY21" fmla="*/ 2032244 h 2360490"/>
                <a:gd name="connsiteX22" fmla="*/ 1002190 w 6043910"/>
                <a:gd name="connsiteY22" fmla="*/ 2055690 h 2360490"/>
                <a:gd name="connsiteX23" fmla="*/ 1025636 w 6043910"/>
                <a:gd name="connsiteY23" fmla="*/ 2063505 h 2360490"/>
                <a:gd name="connsiteX24" fmla="*/ 1095975 w 6043910"/>
                <a:gd name="connsiteY24" fmla="*/ 2071321 h 2360490"/>
                <a:gd name="connsiteX25" fmla="*/ 1189759 w 6043910"/>
                <a:gd name="connsiteY25" fmla="*/ 2094767 h 2360490"/>
                <a:gd name="connsiteX26" fmla="*/ 1252282 w 6043910"/>
                <a:gd name="connsiteY26" fmla="*/ 2110398 h 2360490"/>
                <a:gd name="connsiteX27" fmla="*/ 1346067 w 6043910"/>
                <a:gd name="connsiteY27" fmla="*/ 2118213 h 2360490"/>
                <a:gd name="connsiteX28" fmla="*/ 1424221 w 6043910"/>
                <a:gd name="connsiteY28" fmla="*/ 2133844 h 2360490"/>
                <a:gd name="connsiteX29" fmla="*/ 1463298 w 6043910"/>
                <a:gd name="connsiteY29" fmla="*/ 2141659 h 2360490"/>
                <a:gd name="connsiteX30" fmla="*/ 1494559 w 6043910"/>
                <a:gd name="connsiteY30" fmla="*/ 2149475 h 2360490"/>
                <a:gd name="connsiteX31" fmla="*/ 1705575 w 6043910"/>
                <a:gd name="connsiteY31" fmla="*/ 2165105 h 2360490"/>
                <a:gd name="connsiteX32" fmla="*/ 1783729 w 6043910"/>
                <a:gd name="connsiteY32" fmla="*/ 2172921 h 2360490"/>
                <a:gd name="connsiteX33" fmla="*/ 1838436 w 6043910"/>
                <a:gd name="connsiteY33" fmla="*/ 2188551 h 2360490"/>
                <a:gd name="connsiteX34" fmla="*/ 1861882 w 6043910"/>
                <a:gd name="connsiteY34" fmla="*/ 2196367 h 2360490"/>
                <a:gd name="connsiteX35" fmla="*/ 1932221 w 6043910"/>
                <a:gd name="connsiteY35" fmla="*/ 2204182 h 2360490"/>
                <a:gd name="connsiteX36" fmla="*/ 2072898 w 6043910"/>
                <a:gd name="connsiteY36" fmla="*/ 2219813 h 2360490"/>
                <a:gd name="connsiteX37" fmla="*/ 2237021 w 6043910"/>
                <a:gd name="connsiteY37" fmla="*/ 2227628 h 2360490"/>
                <a:gd name="connsiteX38" fmla="*/ 2393329 w 6043910"/>
                <a:gd name="connsiteY38" fmla="*/ 2219813 h 2360490"/>
                <a:gd name="connsiteX39" fmla="*/ 2432405 w 6043910"/>
                <a:gd name="connsiteY39" fmla="*/ 2211998 h 2360490"/>
                <a:gd name="connsiteX40" fmla="*/ 2487113 w 6043910"/>
                <a:gd name="connsiteY40" fmla="*/ 2196367 h 2360490"/>
                <a:gd name="connsiteX41" fmla="*/ 2557452 w 6043910"/>
                <a:gd name="connsiteY41" fmla="*/ 2188551 h 2360490"/>
                <a:gd name="connsiteX42" fmla="*/ 2580898 w 6043910"/>
                <a:gd name="connsiteY42" fmla="*/ 2180736 h 2360490"/>
                <a:gd name="connsiteX43" fmla="*/ 2604344 w 6043910"/>
                <a:gd name="connsiteY43" fmla="*/ 2165105 h 2360490"/>
                <a:gd name="connsiteX44" fmla="*/ 2690313 w 6043910"/>
                <a:gd name="connsiteY44" fmla="*/ 2157290 h 2360490"/>
                <a:gd name="connsiteX45" fmla="*/ 2745021 w 6043910"/>
                <a:gd name="connsiteY45" fmla="*/ 2141659 h 2360490"/>
                <a:gd name="connsiteX46" fmla="*/ 2830990 w 6043910"/>
                <a:gd name="connsiteY46" fmla="*/ 2133844 h 2360490"/>
                <a:gd name="connsiteX47" fmla="*/ 2877882 w 6043910"/>
                <a:gd name="connsiteY47" fmla="*/ 2118213 h 2360490"/>
                <a:gd name="connsiteX48" fmla="*/ 2909144 w 6043910"/>
                <a:gd name="connsiteY48" fmla="*/ 2110398 h 2360490"/>
                <a:gd name="connsiteX49" fmla="*/ 2956036 w 6043910"/>
                <a:gd name="connsiteY49" fmla="*/ 2094767 h 2360490"/>
                <a:gd name="connsiteX50" fmla="*/ 3120159 w 6043910"/>
                <a:gd name="connsiteY50" fmla="*/ 2079136 h 2360490"/>
                <a:gd name="connsiteX51" fmla="*/ 3174867 w 6043910"/>
                <a:gd name="connsiteY51" fmla="*/ 2063505 h 2360490"/>
                <a:gd name="connsiteX52" fmla="*/ 3221759 w 6043910"/>
                <a:gd name="connsiteY52" fmla="*/ 2047875 h 2360490"/>
                <a:gd name="connsiteX53" fmla="*/ 3245205 w 6043910"/>
                <a:gd name="connsiteY53" fmla="*/ 2040059 h 2360490"/>
                <a:gd name="connsiteX54" fmla="*/ 3651605 w 6043910"/>
                <a:gd name="connsiteY54" fmla="*/ 2047875 h 2360490"/>
                <a:gd name="connsiteX55" fmla="*/ 3690682 w 6043910"/>
                <a:gd name="connsiteY55" fmla="*/ 2055690 h 2360490"/>
                <a:gd name="connsiteX56" fmla="*/ 3753205 w 6043910"/>
                <a:gd name="connsiteY56" fmla="*/ 2071321 h 2360490"/>
                <a:gd name="connsiteX57" fmla="*/ 3800098 w 6043910"/>
                <a:gd name="connsiteY57" fmla="*/ 2086951 h 2360490"/>
                <a:gd name="connsiteX58" fmla="*/ 3823544 w 6043910"/>
                <a:gd name="connsiteY58" fmla="*/ 2094767 h 2360490"/>
                <a:gd name="connsiteX59" fmla="*/ 3862621 w 6043910"/>
                <a:gd name="connsiteY59" fmla="*/ 2102582 h 2360490"/>
                <a:gd name="connsiteX60" fmla="*/ 3893882 w 6043910"/>
                <a:gd name="connsiteY60" fmla="*/ 2118213 h 2360490"/>
                <a:gd name="connsiteX61" fmla="*/ 3948590 w 6043910"/>
                <a:gd name="connsiteY61" fmla="*/ 2133844 h 2360490"/>
                <a:gd name="connsiteX62" fmla="*/ 3972036 w 6043910"/>
                <a:gd name="connsiteY62" fmla="*/ 2141659 h 2360490"/>
                <a:gd name="connsiteX63" fmla="*/ 4026744 w 6043910"/>
                <a:gd name="connsiteY63" fmla="*/ 2157290 h 2360490"/>
                <a:gd name="connsiteX64" fmla="*/ 4050190 w 6043910"/>
                <a:gd name="connsiteY64" fmla="*/ 2172921 h 2360490"/>
                <a:gd name="connsiteX65" fmla="*/ 4120529 w 6043910"/>
                <a:gd name="connsiteY65" fmla="*/ 2188551 h 2360490"/>
                <a:gd name="connsiteX66" fmla="*/ 4143975 w 6043910"/>
                <a:gd name="connsiteY66" fmla="*/ 2196367 h 2360490"/>
                <a:gd name="connsiteX67" fmla="*/ 4237759 w 6043910"/>
                <a:gd name="connsiteY67" fmla="*/ 2211998 h 2360490"/>
                <a:gd name="connsiteX68" fmla="*/ 4284652 w 6043910"/>
                <a:gd name="connsiteY68" fmla="*/ 2227628 h 2360490"/>
                <a:gd name="connsiteX69" fmla="*/ 4308098 w 6043910"/>
                <a:gd name="connsiteY69" fmla="*/ 2235444 h 2360490"/>
                <a:gd name="connsiteX70" fmla="*/ 4347175 w 6043910"/>
                <a:gd name="connsiteY70" fmla="*/ 2243259 h 2360490"/>
                <a:gd name="connsiteX71" fmla="*/ 4370621 w 6043910"/>
                <a:gd name="connsiteY71" fmla="*/ 2251075 h 2360490"/>
                <a:gd name="connsiteX72" fmla="*/ 4425329 w 6043910"/>
                <a:gd name="connsiteY72" fmla="*/ 2258890 h 2360490"/>
                <a:gd name="connsiteX73" fmla="*/ 4534744 w 6043910"/>
                <a:gd name="connsiteY73" fmla="*/ 2290151 h 2360490"/>
                <a:gd name="connsiteX74" fmla="*/ 4737944 w 6043910"/>
                <a:gd name="connsiteY74" fmla="*/ 2305782 h 2360490"/>
                <a:gd name="connsiteX75" fmla="*/ 4808282 w 6043910"/>
                <a:gd name="connsiteY75" fmla="*/ 2313598 h 2360490"/>
                <a:gd name="connsiteX76" fmla="*/ 4839544 w 6043910"/>
                <a:gd name="connsiteY76" fmla="*/ 2321413 h 2360490"/>
                <a:gd name="connsiteX77" fmla="*/ 5050559 w 6043910"/>
                <a:gd name="connsiteY77" fmla="*/ 2329228 h 2360490"/>
                <a:gd name="connsiteX78" fmla="*/ 5105267 w 6043910"/>
                <a:gd name="connsiteY78" fmla="*/ 2337044 h 2360490"/>
                <a:gd name="connsiteX79" fmla="*/ 5152159 w 6043910"/>
                <a:gd name="connsiteY79" fmla="*/ 2344859 h 2360490"/>
                <a:gd name="connsiteX80" fmla="*/ 5230313 w 6043910"/>
                <a:gd name="connsiteY80" fmla="*/ 2352675 h 2360490"/>
                <a:gd name="connsiteX81" fmla="*/ 5285021 w 6043910"/>
                <a:gd name="connsiteY81" fmla="*/ 2360490 h 2360490"/>
                <a:gd name="connsiteX82" fmla="*/ 5550744 w 6043910"/>
                <a:gd name="connsiteY82" fmla="*/ 2344859 h 2360490"/>
                <a:gd name="connsiteX83" fmla="*/ 5753944 w 6043910"/>
                <a:gd name="connsiteY83" fmla="*/ 2274521 h 2360490"/>
                <a:gd name="connsiteX84" fmla="*/ 5949329 w 6043910"/>
                <a:gd name="connsiteY84" fmla="*/ 2079136 h 2360490"/>
                <a:gd name="connsiteX85" fmla="*/ 6035298 w 6043910"/>
                <a:gd name="connsiteY85" fmla="*/ 1836859 h 2360490"/>
                <a:gd name="connsiteX86" fmla="*/ 6019667 w 6043910"/>
                <a:gd name="connsiteY86" fmla="*/ 1610213 h 2360490"/>
                <a:gd name="connsiteX87" fmla="*/ 5847729 w 6043910"/>
                <a:gd name="connsiteY87" fmla="*/ 1422644 h 2360490"/>
                <a:gd name="connsiteX88" fmla="*/ 5496036 w 6043910"/>
                <a:gd name="connsiteY88" fmla="*/ 1258521 h 2360490"/>
                <a:gd name="connsiteX89" fmla="*/ 5066190 w 6043910"/>
                <a:gd name="connsiteY89" fmla="*/ 1055321 h 2360490"/>
                <a:gd name="connsiteX90" fmla="*/ 4691052 w 6043910"/>
                <a:gd name="connsiteY90" fmla="*/ 844305 h 2360490"/>
                <a:gd name="connsiteX91" fmla="*/ 4495667 w 6043910"/>
                <a:gd name="connsiteY91" fmla="*/ 539505 h 2360490"/>
                <a:gd name="connsiteX92" fmla="*/ 4347175 w 6043910"/>
                <a:gd name="connsiteY92" fmla="*/ 242521 h 2360490"/>
                <a:gd name="connsiteX93" fmla="*/ 3979852 w 6043910"/>
                <a:gd name="connsiteY93" fmla="*/ 8059 h 2360490"/>
                <a:gd name="connsiteX94" fmla="*/ 3691904 w 6043910"/>
                <a:gd name="connsiteY94" fmla="*/ 0 h 2360490"/>
                <a:gd name="connsiteX95" fmla="*/ 3464036 w 6043910"/>
                <a:gd name="connsiteY95" fmla="*/ 23690 h 2360490"/>
                <a:gd name="connsiteX96" fmla="*/ 3378067 w 6043910"/>
                <a:gd name="connsiteY96" fmla="*/ 31505 h 2360490"/>
                <a:gd name="connsiteX97" fmla="*/ 3323359 w 6043910"/>
                <a:gd name="connsiteY97" fmla="*/ 47136 h 2360490"/>
                <a:gd name="connsiteX98" fmla="*/ 3276467 w 6043910"/>
                <a:gd name="connsiteY98" fmla="*/ 62767 h 2360490"/>
                <a:gd name="connsiteX99" fmla="*/ 3253021 w 6043910"/>
                <a:gd name="connsiteY99" fmla="*/ 70582 h 2360490"/>
                <a:gd name="connsiteX100" fmla="*/ 3198313 w 6043910"/>
                <a:gd name="connsiteY100" fmla="*/ 94028 h 2360490"/>
                <a:gd name="connsiteX101" fmla="*/ 3127975 w 6043910"/>
                <a:gd name="connsiteY101" fmla="*/ 117475 h 2360490"/>
                <a:gd name="connsiteX102" fmla="*/ 3104529 w 6043910"/>
                <a:gd name="connsiteY102" fmla="*/ 125290 h 2360490"/>
                <a:gd name="connsiteX103" fmla="*/ 3073267 w 6043910"/>
                <a:gd name="connsiteY103" fmla="*/ 133105 h 2360490"/>
                <a:gd name="connsiteX104" fmla="*/ 3026375 w 6043910"/>
                <a:gd name="connsiteY104" fmla="*/ 148736 h 2360490"/>
                <a:gd name="connsiteX105" fmla="*/ 2948221 w 6043910"/>
                <a:gd name="connsiteY105" fmla="*/ 172182 h 2360490"/>
                <a:gd name="connsiteX106" fmla="*/ 2924775 w 6043910"/>
                <a:gd name="connsiteY106" fmla="*/ 179998 h 2360490"/>
                <a:gd name="connsiteX107" fmla="*/ 2901329 w 6043910"/>
                <a:gd name="connsiteY107" fmla="*/ 195628 h 2360490"/>
                <a:gd name="connsiteX108" fmla="*/ 2846621 w 6043910"/>
                <a:gd name="connsiteY108" fmla="*/ 211259 h 2360490"/>
                <a:gd name="connsiteX109" fmla="*/ 2823175 w 6043910"/>
                <a:gd name="connsiteY109" fmla="*/ 226890 h 2360490"/>
                <a:gd name="connsiteX110" fmla="*/ 2791913 w 6043910"/>
                <a:gd name="connsiteY110" fmla="*/ 234705 h 2360490"/>
                <a:gd name="connsiteX111" fmla="*/ 2768467 w 6043910"/>
                <a:gd name="connsiteY111" fmla="*/ 242521 h 2360490"/>
                <a:gd name="connsiteX112" fmla="*/ 2737205 w 6043910"/>
                <a:gd name="connsiteY112" fmla="*/ 250336 h 2360490"/>
                <a:gd name="connsiteX113" fmla="*/ 2682498 w 6043910"/>
                <a:gd name="connsiteY113" fmla="*/ 265967 h 2360490"/>
                <a:gd name="connsiteX114" fmla="*/ 2643421 w 6043910"/>
                <a:gd name="connsiteY114" fmla="*/ 273782 h 2360490"/>
                <a:gd name="connsiteX115" fmla="*/ 2619975 w 6043910"/>
                <a:gd name="connsiteY115" fmla="*/ 281598 h 2360490"/>
                <a:gd name="connsiteX116" fmla="*/ 2573082 w 6043910"/>
                <a:gd name="connsiteY116" fmla="*/ 289413 h 2360490"/>
                <a:gd name="connsiteX117" fmla="*/ 2549636 w 6043910"/>
                <a:gd name="connsiteY117" fmla="*/ 297228 h 2360490"/>
                <a:gd name="connsiteX118" fmla="*/ 2479298 w 6043910"/>
                <a:gd name="connsiteY118" fmla="*/ 312859 h 2360490"/>
                <a:gd name="connsiteX119" fmla="*/ 2416775 w 6043910"/>
                <a:gd name="connsiteY119" fmla="*/ 336305 h 2360490"/>
                <a:gd name="connsiteX120" fmla="*/ 2393329 w 6043910"/>
                <a:gd name="connsiteY120" fmla="*/ 351936 h 2360490"/>
                <a:gd name="connsiteX121" fmla="*/ 2338621 w 6043910"/>
                <a:gd name="connsiteY121" fmla="*/ 359751 h 2360490"/>
                <a:gd name="connsiteX122" fmla="*/ 2276098 w 6043910"/>
                <a:gd name="connsiteY122" fmla="*/ 375382 h 2360490"/>
                <a:gd name="connsiteX123" fmla="*/ 2166682 w 6043910"/>
                <a:gd name="connsiteY123" fmla="*/ 391013 h 2360490"/>
                <a:gd name="connsiteX124" fmla="*/ 2111975 w 6043910"/>
                <a:gd name="connsiteY124" fmla="*/ 406644 h 2360490"/>
                <a:gd name="connsiteX125" fmla="*/ 2002559 w 6043910"/>
                <a:gd name="connsiteY125" fmla="*/ 437905 h 2360490"/>
                <a:gd name="connsiteX126" fmla="*/ 1955667 w 6043910"/>
                <a:gd name="connsiteY126" fmla="*/ 453536 h 2360490"/>
                <a:gd name="connsiteX127" fmla="*/ 1924405 w 6043910"/>
                <a:gd name="connsiteY127" fmla="*/ 461351 h 2360490"/>
                <a:gd name="connsiteX128" fmla="*/ 1900959 w 6043910"/>
                <a:gd name="connsiteY128" fmla="*/ 469167 h 2360490"/>
                <a:gd name="connsiteX129" fmla="*/ 1830621 w 6043910"/>
                <a:gd name="connsiteY129" fmla="*/ 476982 h 2360490"/>
                <a:gd name="connsiteX130" fmla="*/ 1736836 w 6043910"/>
                <a:gd name="connsiteY130" fmla="*/ 492613 h 2360490"/>
                <a:gd name="connsiteX131" fmla="*/ 1478929 w 6043910"/>
                <a:gd name="connsiteY131" fmla="*/ 516059 h 2360490"/>
                <a:gd name="connsiteX132" fmla="*/ 1400775 w 6043910"/>
                <a:gd name="connsiteY132" fmla="*/ 531690 h 2360490"/>
                <a:gd name="connsiteX133" fmla="*/ 1369513 w 6043910"/>
                <a:gd name="connsiteY133" fmla="*/ 539505 h 2360490"/>
                <a:gd name="connsiteX134" fmla="*/ 1142866 w 6043910"/>
                <a:gd name="connsiteY134" fmla="*/ 594213 h 2360490"/>
                <a:gd name="connsiteX135" fmla="*/ 431666 w 6043910"/>
                <a:gd name="connsiteY13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634867 w 6043910"/>
                <a:gd name="connsiteY15" fmla="*/ 1938459 h 2360490"/>
                <a:gd name="connsiteX16" fmla="*/ 681759 w 6043910"/>
                <a:gd name="connsiteY16" fmla="*/ 1954090 h 2360490"/>
                <a:gd name="connsiteX17" fmla="*/ 759913 w 6043910"/>
                <a:gd name="connsiteY17" fmla="*/ 1985351 h 2360490"/>
                <a:gd name="connsiteX18" fmla="*/ 806805 w 6043910"/>
                <a:gd name="connsiteY18" fmla="*/ 2000982 h 2360490"/>
                <a:gd name="connsiteX19" fmla="*/ 861513 w 6043910"/>
                <a:gd name="connsiteY19" fmla="*/ 2024428 h 2360490"/>
                <a:gd name="connsiteX20" fmla="*/ 931852 w 6043910"/>
                <a:gd name="connsiteY20" fmla="*/ 2032244 h 2360490"/>
                <a:gd name="connsiteX21" fmla="*/ 1002190 w 6043910"/>
                <a:gd name="connsiteY21" fmla="*/ 2055690 h 2360490"/>
                <a:gd name="connsiteX22" fmla="*/ 1025636 w 6043910"/>
                <a:gd name="connsiteY22" fmla="*/ 2063505 h 2360490"/>
                <a:gd name="connsiteX23" fmla="*/ 1095975 w 6043910"/>
                <a:gd name="connsiteY23" fmla="*/ 2071321 h 2360490"/>
                <a:gd name="connsiteX24" fmla="*/ 1189759 w 6043910"/>
                <a:gd name="connsiteY24" fmla="*/ 2094767 h 2360490"/>
                <a:gd name="connsiteX25" fmla="*/ 1252282 w 6043910"/>
                <a:gd name="connsiteY25" fmla="*/ 2110398 h 2360490"/>
                <a:gd name="connsiteX26" fmla="*/ 1346067 w 6043910"/>
                <a:gd name="connsiteY26" fmla="*/ 2118213 h 2360490"/>
                <a:gd name="connsiteX27" fmla="*/ 1424221 w 6043910"/>
                <a:gd name="connsiteY27" fmla="*/ 2133844 h 2360490"/>
                <a:gd name="connsiteX28" fmla="*/ 1463298 w 6043910"/>
                <a:gd name="connsiteY28" fmla="*/ 2141659 h 2360490"/>
                <a:gd name="connsiteX29" fmla="*/ 1494559 w 6043910"/>
                <a:gd name="connsiteY29" fmla="*/ 2149475 h 2360490"/>
                <a:gd name="connsiteX30" fmla="*/ 1705575 w 6043910"/>
                <a:gd name="connsiteY30" fmla="*/ 2165105 h 2360490"/>
                <a:gd name="connsiteX31" fmla="*/ 1783729 w 6043910"/>
                <a:gd name="connsiteY31" fmla="*/ 2172921 h 2360490"/>
                <a:gd name="connsiteX32" fmla="*/ 1838436 w 6043910"/>
                <a:gd name="connsiteY32" fmla="*/ 2188551 h 2360490"/>
                <a:gd name="connsiteX33" fmla="*/ 1861882 w 6043910"/>
                <a:gd name="connsiteY33" fmla="*/ 2196367 h 2360490"/>
                <a:gd name="connsiteX34" fmla="*/ 1932221 w 6043910"/>
                <a:gd name="connsiteY34" fmla="*/ 2204182 h 2360490"/>
                <a:gd name="connsiteX35" fmla="*/ 2072898 w 6043910"/>
                <a:gd name="connsiteY35" fmla="*/ 2219813 h 2360490"/>
                <a:gd name="connsiteX36" fmla="*/ 2237021 w 6043910"/>
                <a:gd name="connsiteY36" fmla="*/ 2227628 h 2360490"/>
                <a:gd name="connsiteX37" fmla="*/ 2393329 w 6043910"/>
                <a:gd name="connsiteY37" fmla="*/ 2219813 h 2360490"/>
                <a:gd name="connsiteX38" fmla="*/ 2432405 w 6043910"/>
                <a:gd name="connsiteY38" fmla="*/ 2211998 h 2360490"/>
                <a:gd name="connsiteX39" fmla="*/ 2487113 w 6043910"/>
                <a:gd name="connsiteY39" fmla="*/ 2196367 h 2360490"/>
                <a:gd name="connsiteX40" fmla="*/ 2557452 w 6043910"/>
                <a:gd name="connsiteY40" fmla="*/ 2188551 h 2360490"/>
                <a:gd name="connsiteX41" fmla="*/ 2580898 w 6043910"/>
                <a:gd name="connsiteY41" fmla="*/ 2180736 h 2360490"/>
                <a:gd name="connsiteX42" fmla="*/ 2604344 w 6043910"/>
                <a:gd name="connsiteY42" fmla="*/ 2165105 h 2360490"/>
                <a:gd name="connsiteX43" fmla="*/ 2690313 w 6043910"/>
                <a:gd name="connsiteY43" fmla="*/ 2157290 h 2360490"/>
                <a:gd name="connsiteX44" fmla="*/ 2745021 w 6043910"/>
                <a:gd name="connsiteY44" fmla="*/ 2141659 h 2360490"/>
                <a:gd name="connsiteX45" fmla="*/ 2830990 w 6043910"/>
                <a:gd name="connsiteY45" fmla="*/ 2133844 h 2360490"/>
                <a:gd name="connsiteX46" fmla="*/ 2877882 w 6043910"/>
                <a:gd name="connsiteY46" fmla="*/ 2118213 h 2360490"/>
                <a:gd name="connsiteX47" fmla="*/ 2909144 w 6043910"/>
                <a:gd name="connsiteY47" fmla="*/ 2110398 h 2360490"/>
                <a:gd name="connsiteX48" fmla="*/ 2956036 w 6043910"/>
                <a:gd name="connsiteY48" fmla="*/ 2094767 h 2360490"/>
                <a:gd name="connsiteX49" fmla="*/ 3120159 w 6043910"/>
                <a:gd name="connsiteY49" fmla="*/ 2079136 h 2360490"/>
                <a:gd name="connsiteX50" fmla="*/ 3174867 w 6043910"/>
                <a:gd name="connsiteY50" fmla="*/ 2063505 h 2360490"/>
                <a:gd name="connsiteX51" fmla="*/ 3221759 w 6043910"/>
                <a:gd name="connsiteY51" fmla="*/ 2047875 h 2360490"/>
                <a:gd name="connsiteX52" fmla="*/ 3245205 w 6043910"/>
                <a:gd name="connsiteY52" fmla="*/ 2040059 h 2360490"/>
                <a:gd name="connsiteX53" fmla="*/ 3651605 w 6043910"/>
                <a:gd name="connsiteY53" fmla="*/ 2047875 h 2360490"/>
                <a:gd name="connsiteX54" fmla="*/ 3690682 w 6043910"/>
                <a:gd name="connsiteY54" fmla="*/ 2055690 h 2360490"/>
                <a:gd name="connsiteX55" fmla="*/ 3753205 w 6043910"/>
                <a:gd name="connsiteY55" fmla="*/ 2071321 h 2360490"/>
                <a:gd name="connsiteX56" fmla="*/ 3800098 w 6043910"/>
                <a:gd name="connsiteY56" fmla="*/ 2086951 h 2360490"/>
                <a:gd name="connsiteX57" fmla="*/ 3823544 w 6043910"/>
                <a:gd name="connsiteY57" fmla="*/ 2094767 h 2360490"/>
                <a:gd name="connsiteX58" fmla="*/ 3862621 w 6043910"/>
                <a:gd name="connsiteY58" fmla="*/ 2102582 h 2360490"/>
                <a:gd name="connsiteX59" fmla="*/ 3893882 w 6043910"/>
                <a:gd name="connsiteY59" fmla="*/ 2118213 h 2360490"/>
                <a:gd name="connsiteX60" fmla="*/ 3948590 w 6043910"/>
                <a:gd name="connsiteY60" fmla="*/ 2133844 h 2360490"/>
                <a:gd name="connsiteX61" fmla="*/ 3972036 w 6043910"/>
                <a:gd name="connsiteY61" fmla="*/ 2141659 h 2360490"/>
                <a:gd name="connsiteX62" fmla="*/ 4026744 w 6043910"/>
                <a:gd name="connsiteY62" fmla="*/ 2157290 h 2360490"/>
                <a:gd name="connsiteX63" fmla="*/ 4050190 w 6043910"/>
                <a:gd name="connsiteY63" fmla="*/ 2172921 h 2360490"/>
                <a:gd name="connsiteX64" fmla="*/ 4120529 w 6043910"/>
                <a:gd name="connsiteY64" fmla="*/ 2188551 h 2360490"/>
                <a:gd name="connsiteX65" fmla="*/ 4143975 w 6043910"/>
                <a:gd name="connsiteY65" fmla="*/ 2196367 h 2360490"/>
                <a:gd name="connsiteX66" fmla="*/ 4237759 w 6043910"/>
                <a:gd name="connsiteY66" fmla="*/ 2211998 h 2360490"/>
                <a:gd name="connsiteX67" fmla="*/ 4284652 w 6043910"/>
                <a:gd name="connsiteY67" fmla="*/ 2227628 h 2360490"/>
                <a:gd name="connsiteX68" fmla="*/ 4308098 w 6043910"/>
                <a:gd name="connsiteY68" fmla="*/ 2235444 h 2360490"/>
                <a:gd name="connsiteX69" fmla="*/ 4347175 w 6043910"/>
                <a:gd name="connsiteY69" fmla="*/ 2243259 h 2360490"/>
                <a:gd name="connsiteX70" fmla="*/ 4370621 w 6043910"/>
                <a:gd name="connsiteY70" fmla="*/ 2251075 h 2360490"/>
                <a:gd name="connsiteX71" fmla="*/ 4425329 w 6043910"/>
                <a:gd name="connsiteY71" fmla="*/ 2258890 h 2360490"/>
                <a:gd name="connsiteX72" fmla="*/ 4534744 w 6043910"/>
                <a:gd name="connsiteY72" fmla="*/ 2290151 h 2360490"/>
                <a:gd name="connsiteX73" fmla="*/ 4737944 w 6043910"/>
                <a:gd name="connsiteY73" fmla="*/ 2305782 h 2360490"/>
                <a:gd name="connsiteX74" fmla="*/ 4808282 w 6043910"/>
                <a:gd name="connsiteY74" fmla="*/ 2313598 h 2360490"/>
                <a:gd name="connsiteX75" fmla="*/ 4839544 w 6043910"/>
                <a:gd name="connsiteY75" fmla="*/ 2321413 h 2360490"/>
                <a:gd name="connsiteX76" fmla="*/ 5050559 w 6043910"/>
                <a:gd name="connsiteY76" fmla="*/ 2329228 h 2360490"/>
                <a:gd name="connsiteX77" fmla="*/ 5105267 w 6043910"/>
                <a:gd name="connsiteY77" fmla="*/ 2337044 h 2360490"/>
                <a:gd name="connsiteX78" fmla="*/ 5152159 w 6043910"/>
                <a:gd name="connsiteY78" fmla="*/ 2344859 h 2360490"/>
                <a:gd name="connsiteX79" fmla="*/ 5230313 w 6043910"/>
                <a:gd name="connsiteY79" fmla="*/ 2352675 h 2360490"/>
                <a:gd name="connsiteX80" fmla="*/ 5285021 w 6043910"/>
                <a:gd name="connsiteY80" fmla="*/ 2360490 h 2360490"/>
                <a:gd name="connsiteX81" fmla="*/ 5550744 w 6043910"/>
                <a:gd name="connsiteY81" fmla="*/ 2344859 h 2360490"/>
                <a:gd name="connsiteX82" fmla="*/ 5753944 w 6043910"/>
                <a:gd name="connsiteY82" fmla="*/ 2274521 h 2360490"/>
                <a:gd name="connsiteX83" fmla="*/ 5949329 w 6043910"/>
                <a:gd name="connsiteY83" fmla="*/ 2079136 h 2360490"/>
                <a:gd name="connsiteX84" fmla="*/ 6035298 w 6043910"/>
                <a:gd name="connsiteY84" fmla="*/ 1836859 h 2360490"/>
                <a:gd name="connsiteX85" fmla="*/ 6019667 w 6043910"/>
                <a:gd name="connsiteY85" fmla="*/ 1610213 h 2360490"/>
                <a:gd name="connsiteX86" fmla="*/ 5847729 w 6043910"/>
                <a:gd name="connsiteY86" fmla="*/ 1422644 h 2360490"/>
                <a:gd name="connsiteX87" fmla="*/ 5496036 w 6043910"/>
                <a:gd name="connsiteY87" fmla="*/ 1258521 h 2360490"/>
                <a:gd name="connsiteX88" fmla="*/ 5066190 w 6043910"/>
                <a:gd name="connsiteY88" fmla="*/ 1055321 h 2360490"/>
                <a:gd name="connsiteX89" fmla="*/ 4691052 w 6043910"/>
                <a:gd name="connsiteY89" fmla="*/ 844305 h 2360490"/>
                <a:gd name="connsiteX90" fmla="*/ 4495667 w 6043910"/>
                <a:gd name="connsiteY90" fmla="*/ 539505 h 2360490"/>
                <a:gd name="connsiteX91" fmla="*/ 4347175 w 6043910"/>
                <a:gd name="connsiteY91" fmla="*/ 242521 h 2360490"/>
                <a:gd name="connsiteX92" fmla="*/ 3979852 w 6043910"/>
                <a:gd name="connsiteY92" fmla="*/ 8059 h 2360490"/>
                <a:gd name="connsiteX93" fmla="*/ 3691904 w 6043910"/>
                <a:gd name="connsiteY93" fmla="*/ 0 h 2360490"/>
                <a:gd name="connsiteX94" fmla="*/ 3464036 w 6043910"/>
                <a:gd name="connsiteY94" fmla="*/ 23690 h 2360490"/>
                <a:gd name="connsiteX95" fmla="*/ 3378067 w 6043910"/>
                <a:gd name="connsiteY95" fmla="*/ 31505 h 2360490"/>
                <a:gd name="connsiteX96" fmla="*/ 3323359 w 6043910"/>
                <a:gd name="connsiteY96" fmla="*/ 47136 h 2360490"/>
                <a:gd name="connsiteX97" fmla="*/ 3276467 w 6043910"/>
                <a:gd name="connsiteY97" fmla="*/ 62767 h 2360490"/>
                <a:gd name="connsiteX98" fmla="*/ 3253021 w 6043910"/>
                <a:gd name="connsiteY98" fmla="*/ 70582 h 2360490"/>
                <a:gd name="connsiteX99" fmla="*/ 3198313 w 6043910"/>
                <a:gd name="connsiteY99" fmla="*/ 94028 h 2360490"/>
                <a:gd name="connsiteX100" fmla="*/ 3127975 w 6043910"/>
                <a:gd name="connsiteY100" fmla="*/ 117475 h 2360490"/>
                <a:gd name="connsiteX101" fmla="*/ 3104529 w 6043910"/>
                <a:gd name="connsiteY101" fmla="*/ 125290 h 2360490"/>
                <a:gd name="connsiteX102" fmla="*/ 3073267 w 6043910"/>
                <a:gd name="connsiteY102" fmla="*/ 133105 h 2360490"/>
                <a:gd name="connsiteX103" fmla="*/ 3026375 w 6043910"/>
                <a:gd name="connsiteY103" fmla="*/ 148736 h 2360490"/>
                <a:gd name="connsiteX104" fmla="*/ 2948221 w 6043910"/>
                <a:gd name="connsiteY104" fmla="*/ 172182 h 2360490"/>
                <a:gd name="connsiteX105" fmla="*/ 2924775 w 6043910"/>
                <a:gd name="connsiteY105" fmla="*/ 179998 h 2360490"/>
                <a:gd name="connsiteX106" fmla="*/ 2901329 w 6043910"/>
                <a:gd name="connsiteY106" fmla="*/ 195628 h 2360490"/>
                <a:gd name="connsiteX107" fmla="*/ 2846621 w 6043910"/>
                <a:gd name="connsiteY107" fmla="*/ 211259 h 2360490"/>
                <a:gd name="connsiteX108" fmla="*/ 2823175 w 6043910"/>
                <a:gd name="connsiteY108" fmla="*/ 226890 h 2360490"/>
                <a:gd name="connsiteX109" fmla="*/ 2791913 w 6043910"/>
                <a:gd name="connsiteY109" fmla="*/ 234705 h 2360490"/>
                <a:gd name="connsiteX110" fmla="*/ 2768467 w 6043910"/>
                <a:gd name="connsiteY110" fmla="*/ 242521 h 2360490"/>
                <a:gd name="connsiteX111" fmla="*/ 2737205 w 6043910"/>
                <a:gd name="connsiteY111" fmla="*/ 250336 h 2360490"/>
                <a:gd name="connsiteX112" fmla="*/ 2682498 w 6043910"/>
                <a:gd name="connsiteY112" fmla="*/ 265967 h 2360490"/>
                <a:gd name="connsiteX113" fmla="*/ 2643421 w 6043910"/>
                <a:gd name="connsiteY113" fmla="*/ 273782 h 2360490"/>
                <a:gd name="connsiteX114" fmla="*/ 2619975 w 6043910"/>
                <a:gd name="connsiteY114" fmla="*/ 281598 h 2360490"/>
                <a:gd name="connsiteX115" fmla="*/ 2573082 w 6043910"/>
                <a:gd name="connsiteY115" fmla="*/ 289413 h 2360490"/>
                <a:gd name="connsiteX116" fmla="*/ 2549636 w 6043910"/>
                <a:gd name="connsiteY116" fmla="*/ 297228 h 2360490"/>
                <a:gd name="connsiteX117" fmla="*/ 2479298 w 6043910"/>
                <a:gd name="connsiteY117" fmla="*/ 312859 h 2360490"/>
                <a:gd name="connsiteX118" fmla="*/ 2416775 w 6043910"/>
                <a:gd name="connsiteY118" fmla="*/ 336305 h 2360490"/>
                <a:gd name="connsiteX119" fmla="*/ 2393329 w 6043910"/>
                <a:gd name="connsiteY119" fmla="*/ 351936 h 2360490"/>
                <a:gd name="connsiteX120" fmla="*/ 2338621 w 6043910"/>
                <a:gd name="connsiteY120" fmla="*/ 359751 h 2360490"/>
                <a:gd name="connsiteX121" fmla="*/ 2276098 w 6043910"/>
                <a:gd name="connsiteY121" fmla="*/ 375382 h 2360490"/>
                <a:gd name="connsiteX122" fmla="*/ 2166682 w 6043910"/>
                <a:gd name="connsiteY122" fmla="*/ 391013 h 2360490"/>
                <a:gd name="connsiteX123" fmla="*/ 2111975 w 6043910"/>
                <a:gd name="connsiteY123" fmla="*/ 406644 h 2360490"/>
                <a:gd name="connsiteX124" fmla="*/ 2002559 w 6043910"/>
                <a:gd name="connsiteY124" fmla="*/ 437905 h 2360490"/>
                <a:gd name="connsiteX125" fmla="*/ 1955667 w 6043910"/>
                <a:gd name="connsiteY125" fmla="*/ 453536 h 2360490"/>
                <a:gd name="connsiteX126" fmla="*/ 1924405 w 6043910"/>
                <a:gd name="connsiteY126" fmla="*/ 461351 h 2360490"/>
                <a:gd name="connsiteX127" fmla="*/ 1900959 w 6043910"/>
                <a:gd name="connsiteY127" fmla="*/ 469167 h 2360490"/>
                <a:gd name="connsiteX128" fmla="*/ 1830621 w 6043910"/>
                <a:gd name="connsiteY128" fmla="*/ 476982 h 2360490"/>
                <a:gd name="connsiteX129" fmla="*/ 1736836 w 6043910"/>
                <a:gd name="connsiteY129" fmla="*/ 492613 h 2360490"/>
                <a:gd name="connsiteX130" fmla="*/ 1478929 w 6043910"/>
                <a:gd name="connsiteY130" fmla="*/ 516059 h 2360490"/>
                <a:gd name="connsiteX131" fmla="*/ 1400775 w 6043910"/>
                <a:gd name="connsiteY131" fmla="*/ 531690 h 2360490"/>
                <a:gd name="connsiteX132" fmla="*/ 1369513 w 6043910"/>
                <a:gd name="connsiteY132" fmla="*/ 539505 h 2360490"/>
                <a:gd name="connsiteX133" fmla="*/ 1142866 w 6043910"/>
                <a:gd name="connsiteY133" fmla="*/ 594213 h 2360490"/>
                <a:gd name="connsiteX134" fmla="*/ 431666 w 6043910"/>
                <a:gd name="connsiteY13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25452 w 6043910"/>
                <a:gd name="connsiteY13" fmla="*/ 1907198 h 2360490"/>
                <a:gd name="connsiteX14" fmla="*/ 634867 w 6043910"/>
                <a:gd name="connsiteY14" fmla="*/ 1938459 h 2360490"/>
                <a:gd name="connsiteX15" fmla="*/ 681759 w 6043910"/>
                <a:gd name="connsiteY15" fmla="*/ 1954090 h 2360490"/>
                <a:gd name="connsiteX16" fmla="*/ 759913 w 6043910"/>
                <a:gd name="connsiteY16" fmla="*/ 1985351 h 2360490"/>
                <a:gd name="connsiteX17" fmla="*/ 806805 w 6043910"/>
                <a:gd name="connsiteY17" fmla="*/ 2000982 h 2360490"/>
                <a:gd name="connsiteX18" fmla="*/ 861513 w 6043910"/>
                <a:gd name="connsiteY18" fmla="*/ 2024428 h 2360490"/>
                <a:gd name="connsiteX19" fmla="*/ 931852 w 6043910"/>
                <a:gd name="connsiteY19" fmla="*/ 2032244 h 2360490"/>
                <a:gd name="connsiteX20" fmla="*/ 1002190 w 6043910"/>
                <a:gd name="connsiteY20" fmla="*/ 2055690 h 2360490"/>
                <a:gd name="connsiteX21" fmla="*/ 1025636 w 6043910"/>
                <a:gd name="connsiteY21" fmla="*/ 2063505 h 2360490"/>
                <a:gd name="connsiteX22" fmla="*/ 1095975 w 6043910"/>
                <a:gd name="connsiteY22" fmla="*/ 2071321 h 2360490"/>
                <a:gd name="connsiteX23" fmla="*/ 1189759 w 6043910"/>
                <a:gd name="connsiteY23" fmla="*/ 2094767 h 2360490"/>
                <a:gd name="connsiteX24" fmla="*/ 1252282 w 6043910"/>
                <a:gd name="connsiteY24" fmla="*/ 2110398 h 2360490"/>
                <a:gd name="connsiteX25" fmla="*/ 1346067 w 6043910"/>
                <a:gd name="connsiteY25" fmla="*/ 2118213 h 2360490"/>
                <a:gd name="connsiteX26" fmla="*/ 1424221 w 6043910"/>
                <a:gd name="connsiteY26" fmla="*/ 2133844 h 2360490"/>
                <a:gd name="connsiteX27" fmla="*/ 1463298 w 6043910"/>
                <a:gd name="connsiteY27" fmla="*/ 2141659 h 2360490"/>
                <a:gd name="connsiteX28" fmla="*/ 1494559 w 6043910"/>
                <a:gd name="connsiteY28" fmla="*/ 2149475 h 2360490"/>
                <a:gd name="connsiteX29" fmla="*/ 1705575 w 6043910"/>
                <a:gd name="connsiteY29" fmla="*/ 2165105 h 2360490"/>
                <a:gd name="connsiteX30" fmla="*/ 1783729 w 6043910"/>
                <a:gd name="connsiteY30" fmla="*/ 2172921 h 2360490"/>
                <a:gd name="connsiteX31" fmla="*/ 1838436 w 6043910"/>
                <a:gd name="connsiteY31" fmla="*/ 2188551 h 2360490"/>
                <a:gd name="connsiteX32" fmla="*/ 1861882 w 6043910"/>
                <a:gd name="connsiteY32" fmla="*/ 2196367 h 2360490"/>
                <a:gd name="connsiteX33" fmla="*/ 1932221 w 6043910"/>
                <a:gd name="connsiteY33" fmla="*/ 2204182 h 2360490"/>
                <a:gd name="connsiteX34" fmla="*/ 2072898 w 6043910"/>
                <a:gd name="connsiteY34" fmla="*/ 2219813 h 2360490"/>
                <a:gd name="connsiteX35" fmla="*/ 2237021 w 6043910"/>
                <a:gd name="connsiteY35" fmla="*/ 2227628 h 2360490"/>
                <a:gd name="connsiteX36" fmla="*/ 2393329 w 6043910"/>
                <a:gd name="connsiteY36" fmla="*/ 2219813 h 2360490"/>
                <a:gd name="connsiteX37" fmla="*/ 2432405 w 6043910"/>
                <a:gd name="connsiteY37" fmla="*/ 2211998 h 2360490"/>
                <a:gd name="connsiteX38" fmla="*/ 2487113 w 6043910"/>
                <a:gd name="connsiteY38" fmla="*/ 2196367 h 2360490"/>
                <a:gd name="connsiteX39" fmla="*/ 2557452 w 6043910"/>
                <a:gd name="connsiteY39" fmla="*/ 2188551 h 2360490"/>
                <a:gd name="connsiteX40" fmla="*/ 2580898 w 6043910"/>
                <a:gd name="connsiteY40" fmla="*/ 2180736 h 2360490"/>
                <a:gd name="connsiteX41" fmla="*/ 2604344 w 6043910"/>
                <a:gd name="connsiteY41" fmla="*/ 2165105 h 2360490"/>
                <a:gd name="connsiteX42" fmla="*/ 2690313 w 6043910"/>
                <a:gd name="connsiteY42" fmla="*/ 2157290 h 2360490"/>
                <a:gd name="connsiteX43" fmla="*/ 2745021 w 6043910"/>
                <a:gd name="connsiteY43" fmla="*/ 2141659 h 2360490"/>
                <a:gd name="connsiteX44" fmla="*/ 2830990 w 6043910"/>
                <a:gd name="connsiteY44" fmla="*/ 2133844 h 2360490"/>
                <a:gd name="connsiteX45" fmla="*/ 2877882 w 6043910"/>
                <a:gd name="connsiteY45" fmla="*/ 2118213 h 2360490"/>
                <a:gd name="connsiteX46" fmla="*/ 2909144 w 6043910"/>
                <a:gd name="connsiteY46" fmla="*/ 2110398 h 2360490"/>
                <a:gd name="connsiteX47" fmla="*/ 2956036 w 6043910"/>
                <a:gd name="connsiteY47" fmla="*/ 2094767 h 2360490"/>
                <a:gd name="connsiteX48" fmla="*/ 3120159 w 6043910"/>
                <a:gd name="connsiteY48" fmla="*/ 2079136 h 2360490"/>
                <a:gd name="connsiteX49" fmla="*/ 3174867 w 6043910"/>
                <a:gd name="connsiteY49" fmla="*/ 2063505 h 2360490"/>
                <a:gd name="connsiteX50" fmla="*/ 3221759 w 6043910"/>
                <a:gd name="connsiteY50" fmla="*/ 2047875 h 2360490"/>
                <a:gd name="connsiteX51" fmla="*/ 3245205 w 6043910"/>
                <a:gd name="connsiteY51" fmla="*/ 2040059 h 2360490"/>
                <a:gd name="connsiteX52" fmla="*/ 3651605 w 6043910"/>
                <a:gd name="connsiteY52" fmla="*/ 2047875 h 2360490"/>
                <a:gd name="connsiteX53" fmla="*/ 3690682 w 6043910"/>
                <a:gd name="connsiteY53" fmla="*/ 2055690 h 2360490"/>
                <a:gd name="connsiteX54" fmla="*/ 3753205 w 6043910"/>
                <a:gd name="connsiteY54" fmla="*/ 2071321 h 2360490"/>
                <a:gd name="connsiteX55" fmla="*/ 3800098 w 6043910"/>
                <a:gd name="connsiteY55" fmla="*/ 2086951 h 2360490"/>
                <a:gd name="connsiteX56" fmla="*/ 3823544 w 6043910"/>
                <a:gd name="connsiteY56" fmla="*/ 2094767 h 2360490"/>
                <a:gd name="connsiteX57" fmla="*/ 3862621 w 6043910"/>
                <a:gd name="connsiteY57" fmla="*/ 2102582 h 2360490"/>
                <a:gd name="connsiteX58" fmla="*/ 3893882 w 6043910"/>
                <a:gd name="connsiteY58" fmla="*/ 2118213 h 2360490"/>
                <a:gd name="connsiteX59" fmla="*/ 3948590 w 6043910"/>
                <a:gd name="connsiteY59" fmla="*/ 2133844 h 2360490"/>
                <a:gd name="connsiteX60" fmla="*/ 3972036 w 6043910"/>
                <a:gd name="connsiteY60" fmla="*/ 2141659 h 2360490"/>
                <a:gd name="connsiteX61" fmla="*/ 4026744 w 6043910"/>
                <a:gd name="connsiteY61" fmla="*/ 2157290 h 2360490"/>
                <a:gd name="connsiteX62" fmla="*/ 4050190 w 6043910"/>
                <a:gd name="connsiteY62" fmla="*/ 2172921 h 2360490"/>
                <a:gd name="connsiteX63" fmla="*/ 4120529 w 6043910"/>
                <a:gd name="connsiteY63" fmla="*/ 2188551 h 2360490"/>
                <a:gd name="connsiteX64" fmla="*/ 4143975 w 6043910"/>
                <a:gd name="connsiteY64" fmla="*/ 2196367 h 2360490"/>
                <a:gd name="connsiteX65" fmla="*/ 4237759 w 6043910"/>
                <a:gd name="connsiteY65" fmla="*/ 2211998 h 2360490"/>
                <a:gd name="connsiteX66" fmla="*/ 4284652 w 6043910"/>
                <a:gd name="connsiteY66" fmla="*/ 2227628 h 2360490"/>
                <a:gd name="connsiteX67" fmla="*/ 4308098 w 6043910"/>
                <a:gd name="connsiteY67" fmla="*/ 2235444 h 2360490"/>
                <a:gd name="connsiteX68" fmla="*/ 4347175 w 6043910"/>
                <a:gd name="connsiteY68" fmla="*/ 2243259 h 2360490"/>
                <a:gd name="connsiteX69" fmla="*/ 4370621 w 6043910"/>
                <a:gd name="connsiteY69" fmla="*/ 2251075 h 2360490"/>
                <a:gd name="connsiteX70" fmla="*/ 4425329 w 6043910"/>
                <a:gd name="connsiteY70" fmla="*/ 2258890 h 2360490"/>
                <a:gd name="connsiteX71" fmla="*/ 4534744 w 6043910"/>
                <a:gd name="connsiteY71" fmla="*/ 2290151 h 2360490"/>
                <a:gd name="connsiteX72" fmla="*/ 4737944 w 6043910"/>
                <a:gd name="connsiteY72" fmla="*/ 2305782 h 2360490"/>
                <a:gd name="connsiteX73" fmla="*/ 4808282 w 6043910"/>
                <a:gd name="connsiteY73" fmla="*/ 2313598 h 2360490"/>
                <a:gd name="connsiteX74" fmla="*/ 4839544 w 6043910"/>
                <a:gd name="connsiteY74" fmla="*/ 2321413 h 2360490"/>
                <a:gd name="connsiteX75" fmla="*/ 5050559 w 6043910"/>
                <a:gd name="connsiteY75" fmla="*/ 2329228 h 2360490"/>
                <a:gd name="connsiteX76" fmla="*/ 5105267 w 6043910"/>
                <a:gd name="connsiteY76" fmla="*/ 2337044 h 2360490"/>
                <a:gd name="connsiteX77" fmla="*/ 5152159 w 6043910"/>
                <a:gd name="connsiteY77" fmla="*/ 2344859 h 2360490"/>
                <a:gd name="connsiteX78" fmla="*/ 5230313 w 6043910"/>
                <a:gd name="connsiteY78" fmla="*/ 2352675 h 2360490"/>
                <a:gd name="connsiteX79" fmla="*/ 5285021 w 6043910"/>
                <a:gd name="connsiteY79" fmla="*/ 2360490 h 2360490"/>
                <a:gd name="connsiteX80" fmla="*/ 5550744 w 6043910"/>
                <a:gd name="connsiteY80" fmla="*/ 2344859 h 2360490"/>
                <a:gd name="connsiteX81" fmla="*/ 5753944 w 6043910"/>
                <a:gd name="connsiteY81" fmla="*/ 2274521 h 2360490"/>
                <a:gd name="connsiteX82" fmla="*/ 5949329 w 6043910"/>
                <a:gd name="connsiteY82" fmla="*/ 2079136 h 2360490"/>
                <a:gd name="connsiteX83" fmla="*/ 6035298 w 6043910"/>
                <a:gd name="connsiteY83" fmla="*/ 1836859 h 2360490"/>
                <a:gd name="connsiteX84" fmla="*/ 6019667 w 6043910"/>
                <a:gd name="connsiteY84" fmla="*/ 1610213 h 2360490"/>
                <a:gd name="connsiteX85" fmla="*/ 5847729 w 6043910"/>
                <a:gd name="connsiteY85" fmla="*/ 1422644 h 2360490"/>
                <a:gd name="connsiteX86" fmla="*/ 5496036 w 6043910"/>
                <a:gd name="connsiteY86" fmla="*/ 1258521 h 2360490"/>
                <a:gd name="connsiteX87" fmla="*/ 5066190 w 6043910"/>
                <a:gd name="connsiteY87" fmla="*/ 1055321 h 2360490"/>
                <a:gd name="connsiteX88" fmla="*/ 4691052 w 6043910"/>
                <a:gd name="connsiteY88" fmla="*/ 844305 h 2360490"/>
                <a:gd name="connsiteX89" fmla="*/ 4495667 w 6043910"/>
                <a:gd name="connsiteY89" fmla="*/ 539505 h 2360490"/>
                <a:gd name="connsiteX90" fmla="*/ 4347175 w 6043910"/>
                <a:gd name="connsiteY90" fmla="*/ 242521 h 2360490"/>
                <a:gd name="connsiteX91" fmla="*/ 3979852 w 6043910"/>
                <a:gd name="connsiteY91" fmla="*/ 8059 h 2360490"/>
                <a:gd name="connsiteX92" fmla="*/ 3691904 w 6043910"/>
                <a:gd name="connsiteY92" fmla="*/ 0 h 2360490"/>
                <a:gd name="connsiteX93" fmla="*/ 3464036 w 6043910"/>
                <a:gd name="connsiteY93" fmla="*/ 23690 h 2360490"/>
                <a:gd name="connsiteX94" fmla="*/ 3378067 w 6043910"/>
                <a:gd name="connsiteY94" fmla="*/ 31505 h 2360490"/>
                <a:gd name="connsiteX95" fmla="*/ 3323359 w 6043910"/>
                <a:gd name="connsiteY95" fmla="*/ 47136 h 2360490"/>
                <a:gd name="connsiteX96" fmla="*/ 3276467 w 6043910"/>
                <a:gd name="connsiteY96" fmla="*/ 62767 h 2360490"/>
                <a:gd name="connsiteX97" fmla="*/ 3253021 w 6043910"/>
                <a:gd name="connsiteY97" fmla="*/ 70582 h 2360490"/>
                <a:gd name="connsiteX98" fmla="*/ 3198313 w 6043910"/>
                <a:gd name="connsiteY98" fmla="*/ 94028 h 2360490"/>
                <a:gd name="connsiteX99" fmla="*/ 3127975 w 6043910"/>
                <a:gd name="connsiteY99" fmla="*/ 117475 h 2360490"/>
                <a:gd name="connsiteX100" fmla="*/ 3104529 w 6043910"/>
                <a:gd name="connsiteY100" fmla="*/ 125290 h 2360490"/>
                <a:gd name="connsiteX101" fmla="*/ 3073267 w 6043910"/>
                <a:gd name="connsiteY101" fmla="*/ 133105 h 2360490"/>
                <a:gd name="connsiteX102" fmla="*/ 3026375 w 6043910"/>
                <a:gd name="connsiteY102" fmla="*/ 148736 h 2360490"/>
                <a:gd name="connsiteX103" fmla="*/ 2948221 w 6043910"/>
                <a:gd name="connsiteY103" fmla="*/ 172182 h 2360490"/>
                <a:gd name="connsiteX104" fmla="*/ 2924775 w 6043910"/>
                <a:gd name="connsiteY104" fmla="*/ 179998 h 2360490"/>
                <a:gd name="connsiteX105" fmla="*/ 2901329 w 6043910"/>
                <a:gd name="connsiteY105" fmla="*/ 195628 h 2360490"/>
                <a:gd name="connsiteX106" fmla="*/ 2846621 w 6043910"/>
                <a:gd name="connsiteY106" fmla="*/ 211259 h 2360490"/>
                <a:gd name="connsiteX107" fmla="*/ 2823175 w 6043910"/>
                <a:gd name="connsiteY107" fmla="*/ 226890 h 2360490"/>
                <a:gd name="connsiteX108" fmla="*/ 2791913 w 6043910"/>
                <a:gd name="connsiteY108" fmla="*/ 234705 h 2360490"/>
                <a:gd name="connsiteX109" fmla="*/ 2768467 w 6043910"/>
                <a:gd name="connsiteY109" fmla="*/ 242521 h 2360490"/>
                <a:gd name="connsiteX110" fmla="*/ 2737205 w 6043910"/>
                <a:gd name="connsiteY110" fmla="*/ 250336 h 2360490"/>
                <a:gd name="connsiteX111" fmla="*/ 2682498 w 6043910"/>
                <a:gd name="connsiteY111" fmla="*/ 265967 h 2360490"/>
                <a:gd name="connsiteX112" fmla="*/ 2643421 w 6043910"/>
                <a:gd name="connsiteY112" fmla="*/ 273782 h 2360490"/>
                <a:gd name="connsiteX113" fmla="*/ 2619975 w 6043910"/>
                <a:gd name="connsiteY113" fmla="*/ 281598 h 2360490"/>
                <a:gd name="connsiteX114" fmla="*/ 2573082 w 6043910"/>
                <a:gd name="connsiteY114" fmla="*/ 289413 h 2360490"/>
                <a:gd name="connsiteX115" fmla="*/ 2549636 w 6043910"/>
                <a:gd name="connsiteY115" fmla="*/ 297228 h 2360490"/>
                <a:gd name="connsiteX116" fmla="*/ 2479298 w 6043910"/>
                <a:gd name="connsiteY116" fmla="*/ 312859 h 2360490"/>
                <a:gd name="connsiteX117" fmla="*/ 2416775 w 6043910"/>
                <a:gd name="connsiteY117" fmla="*/ 336305 h 2360490"/>
                <a:gd name="connsiteX118" fmla="*/ 2393329 w 6043910"/>
                <a:gd name="connsiteY118" fmla="*/ 351936 h 2360490"/>
                <a:gd name="connsiteX119" fmla="*/ 2338621 w 6043910"/>
                <a:gd name="connsiteY119" fmla="*/ 359751 h 2360490"/>
                <a:gd name="connsiteX120" fmla="*/ 2276098 w 6043910"/>
                <a:gd name="connsiteY120" fmla="*/ 375382 h 2360490"/>
                <a:gd name="connsiteX121" fmla="*/ 2166682 w 6043910"/>
                <a:gd name="connsiteY121" fmla="*/ 391013 h 2360490"/>
                <a:gd name="connsiteX122" fmla="*/ 2111975 w 6043910"/>
                <a:gd name="connsiteY122" fmla="*/ 406644 h 2360490"/>
                <a:gd name="connsiteX123" fmla="*/ 2002559 w 6043910"/>
                <a:gd name="connsiteY123" fmla="*/ 437905 h 2360490"/>
                <a:gd name="connsiteX124" fmla="*/ 1955667 w 6043910"/>
                <a:gd name="connsiteY124" fmla="*/ 453536 h 2360490"/>
                <a:gd name="connsiteX125" fmla="*/ 1924405 w 6043910"/>
                <a:gd name="connsiteY125" fmla="*/ 461351 h 2360490"/>
                <a:gd name="connsiteX126" fmla="*/ 1900959 w 6043910"/>
                <a:gd name="connsiteY126" fmla="*/ 469167 h 2360490"/>
                <a:gd name="connsiteX127" fmla="*/ 1830621 w 6043910"/>
                <a:gd name="connsiteY127" fmla="*/ 476982 h 2360490"/>
                <a:gd name="connsiteX128" fmla="*/ 1736836 w 6043910"/>
                <a:gd name="connsiteY128" fmla="*/ 492613 h 2360490"/>
                <a:gd name="connsiteX129" fmla="*/ 1478929 w 6043910"/>
                <a:gd name="connsiteY129" fmla="*/ 516059 h 2360490"/>
                <a:gd name="connsiteX130" fmla="*/ 1400775 w 6043910"/>
                <a:gd name="connsiteY130" fmla="*/ 531690 h 2360490"/>
                <a:gd name="connsiteX131" fmla="*/ 1369513 w 6043910"/>
                <a:gd name="connsiteY131" fmla="*/ 539505 h 2360490"/>
                <a:gd name="connsiteX132" fmla="*/ 1142866 w 6043910"/>
                <a:gd name="connsiteY132" fmla="*/ 594213 h 2360490"/>
                <a:gd name="connsiteX133" fmla="*/ 431666 w 6043910"/>
                <a:gd name="connsiteY13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23852 w 6043910"/>
                <a:gd name="connsiteY11" fmla="*/ 1868121 h 2360490"/>
                <a:gd name="connsiteX12" fmla="*/ 525452 w 6043910"/>
                <a:gd name="connsiteY12" fmla="*/ 1907198 h 2360490"/>
                <a:gd name="connsiteX13" fmla="*/ 634867 w 6043910"/>
                <a:gd name="connsiteY13" fmla="*/ 1938459 h 2360490"/>
                <a:gd name="connsiteX14" fmla="*/ 681759 w 6043910"/>
                <a:gd name="connsiteY14" fmla="*/ 1954090 h 2360490"/>
                <a:gd name="connsiteX15" fmla="*/ 759913 w 6043910"/>
                <a:gd name="connsiteY15" fmla="*/ 1985351 h 2360490"/>
                <a:gd name="connsiteX16" fmla="*/ 806805 w 6043910"/>
                <a:gd name="connsiteY16" fmla="*/ 2000982 h 2360490"/>
                <a:gd name="connsiteX17" fmla="*/ 861513 w 6043910"/>
                <a:gd name="connsiteY17" fmla="*/ 2024428 h 2360490"/>
                <a:gd name="connsiteX18" fmla="*/ 931852 w 6043910"/>
                <a:gd name="connsiteY18" fmla="*/ 2032244 h 2360490"/>
                <a:gd name="connsiteX19" fmla="*/ 1002190 w 6043910"/>
                <a:gd name="connsiteY19" fmla="*/ 2055690 h 2360490"/>
                <a:gd name="connsiteX20" fmla="*/ 1025636 w 6043910"/>
                <a:gd name="connsiteY20" fmla="*/ 2063505 h 2360490"/>
                <a:gd name="connsiteX21" fmla="*/ 1095975 w 6043910"/>
                <a:gd name="connsiteY21" fmla="*/ 2071321 h 2360490"/>
                <a:gd name="connsiteX22" fmla="*/ 1189759 w 6043910"/>
                <a:gd name="connsiteY22" fmla="*/ 2094767 h 2360490"/>
                <a:gd name="connsiteX23" fmla="*/ 1252282 w 6043910"/>
                <a:gd name="connsiteY23" fmla="*/ 2110398 h 2360490"/>
                <a:gd name="connsiteX24" fmla="*/ 1346067 w 6043910"/>
                <a:gd name="connsiteY24" fmla="*/ 2118213 h 2360490"/>
                <a:gd name="connsiteX25" fmla="*/ 1424221 w 6043910"/>
                <a:gd name="connsiteY25" fmla="*/ 2133844 h 2360490"/>
                <a:gd name="connsiteX26" fmla="*/ 1463298 w 6043910"/>
                <a:gd name="connsiteY26" fmla="*/ 2141659 h 2360490"/>
                <a:gd name="connsiteX27" fmla="*/ 1494559 w 6043910"/>
                <a:gd name="connsiteY27" fmla="*/ 2149475 h 2360490"/>
                <a:gd name="connsiteX28" fmla="*/ 1705575 w 6043910"/>
                <a:gd name="connsiteY28" fmla="*/ 2165105 h 2360490"/>
                <a:gd name="connsiteX29" fmla="*/ 1783729 w 6043910"/>
                <a:gd name="connsiteY29" fmla="*/ 2172921 h 2360490"/>
                <a:gd name="connsiteX30" fmla="*/ 1838436 w 6043910"/>
                <a:gd name="connsiteY30" fmla="*/ 2188551 h 2360490"/>
                <a:gd name="connsiteX31" fmla="*/ 1861882 w 6043910"/>
                <a:gd name="connsiteY31" fmla="*/ 2196367 h 2360490"/>
                <a:gd name="connsiteX32" fmla="*/ 1932221 w 6043910"/>
                <a:gd name="connsiteY32" fmla="*/ 2204182 h 2360490"/>
                <a:gd name="connsiteX33" fmla="*/ 2072898 w 6043910"/>
                <a:gd name="connsiteY33" fmla="*/ 2219813 h 2360490"/>
                <a:gd name="connsiteX34" fmla="*/ 2237021 w 6043910"/>
                <a:gd name="connsiteY34" fmla="*/ 2227628 h 2360490"/>
                <a:gd name="connsiteX35" fmla="*/ 2393329 w 6043910"/>
                <a:gd name="connsiteY35" fmla="*/ 2219813 h 2360490"/>
                <a:gd name="connsiteX36" fmla="*/ 2432405 w 6043910"/>
                <a:gd name="connsiteY36" fmla="*/ 2211998 h 2360490"/>
                <a:gd name="connsiteX37" fmla="*/ 2487113 w 6043910"/>
                <a:gd name="connsiteY37" fmla="*/ 2196367 h 2360490"/>
                <a:gd name="connsiteX38" fmla="*/ 2557452 w 6043910"/>
                <a:gd name="connsiteY38" fmla="*/ 2188551 h 2360490"/>
                <a:gd name="connsiteX39" fmla="*/ 2580898 w 6043910"/>
                <a:gd name="connsiteY39" fmla="*/ 2180736 h 2360490"/>
                <a:gd name="connsiteX40" fmla="*/ 2604344 w 6043910"/>
                <a:gd name="connsiteY40" fmla="*/ 2165105 h 2360490"/>
                <a:gd name="connsiteX41" fmla="*/ 2690313 w 6043910"/>
                <a:gd name="connsiteY41" fmla="*/ 2157290 h 2360490"/>
                <a:gd name="connsiteX42" fmla="*/ 2745021 w 6043910"/>
                <a:gd name="connsiteY42" fmla="*/ 2141659 h 2360490"/>
                <a:gd name="connsiteX43" fmla="*/ 2830990 w 6043910"/>
                <a:gd name="connsiteY43" fmla="*/ 2133844 h 2360490"/>
                <a:gd name="connsiteX44" fmla="*/ 2877882 w 6043910"/>
                <a:gd name="connsiteY44" fmla="*/ 2118213 h 2360490"/>
                <a:gd name="connsiteX45" fmla="*/ 2909144 w 6043910"/>
                <a:gd name="connsiteY45" fmla="*/ 2110398 h 2360490"/>
                <a:gd name="connsiteX46" fmla="*/ 2956036 w 6043910"/>
                <a:gd name="connsiteY46" fmla="*/ 2094767 h 2360490"/>
                <a:gd name="connsiteX47" fmla="*/ 3120159 w 6043910"/>
                <a:gd name="connsiteY47" fmla="*/ 2079136 h 2360490"/>
                <a:gd name="connsiteX48" fmla="*/ 3174867 w 6043910"/>
                <a:gd name="connsiteY48" fmla="*/ 2063505 h 2360490"/>
                <a:gd name="connsiteX49" fmla="*/ 3221759 w 6043910"/>
                <a:gd name="connsiteY49" fmla="*/ 2047875 h 2360490"/>
                <a:gd name="connsiteX50" fmla="*/ 3245205 w 6043910"/>
                <a:gd name="connsiteY50" fmla="*/ 2040059 h 2360490"/>
                <a:gd name="connsiteX51" fmla="*/ 3651605 w 6043910"/>
                <a:gd name="connsiteY51" fmla="*/ 2047875 h 2360490"/>
                <a:gd name="connsiteX52" fmla="*/ 3690682 w 6043910"/>
                <a:gd name="connsiteY52" fmla="*/ 2055690 h 2360490"/>
                <a:gd name="connsiteX53" fmla="*/ 3753205 w 6043910"/>
                <a:gd name="connsiteY53" fmla="*/ 2071321 h 2360490"/>
                <a:gd name="connsiteX54" fmla="*/ 3800098 w 6043910"/>
                <a:gd name="connsiteY54" fmla="*/ 2086951 h 2360490"/>
                <a:gd name="connsiteX55" fmla="*/ 3823544 w 6043910"/>
                <a:gd name="connsiteY55" fmla="*/ 2094767 h 2360490"/>
                <a:gd name="connsiteX56" fmla="*/ 3862621 w 6043910"/>
                <a:gd name="connsiteY56" fmla="*/ 2102582 h 2360490"/>
                <a:gd name="connsiteX57" fmla="*/ 3893882 w 6043910"/>
                <a:gd name="connsiteY57" fmla="*/ 2118213 h 2360490"/>
                <a:gd name="connsiteX58" fmla="*/ 3948590 w 6043910"/>
                <a:gd name="connsiteY58" fmla="*/ 2133844 h 2360490"/>
                <a:gd name="connsiteX59" fmla="*/ 3972036 w 6043910"/>
                <a:gd name="connsiteY59" fmla="*/ 2141659 h 2360490"/>
                <a:gd name="connsiteX60" fmla="*/ 4026744 w 6043910"/>
                <a:gd name="connsiteY60" fmla="*/ 2157290 h 2360490"/>
                <a:gd name="connsiteX61" fmla="*/ 4050190 w 6043910"/>
                <a:gd name="connsiteY61" fmla="*/ 2172921 h 2360490"/>
                <a:gd name="connsiteX62" fmla="*/ 4120529 w 6043910"/>
                <a:gd name="connsiteY62" fmla="*/ 2188551 h 2360490"/>
                <a:gd name="connsiteX63" fmla="*/ 4143975 w 6043910"/>
                <a:gd name="connsiteY63" fmla="*/ 2196367 h 2360490"/>
                <a:gd name="connsiteX64" fmla="*/ 4237759 w 6043910"/>
                <a:gd name="connsiteY64" fmla="*/ 2211998 h 2360490"/>
                <a:gd name="connsiteX65" fmla="*/ 4284652 w 6043910"/>
                <a:gd name="connsiteY65" fmla="*/ 2227628 h 2360490"/>
                <a:gd name="connsiteX66" fmla="*/ 4308098 w 6043910"/>
                <a:gd name="connsiteY66" fmla="*/ 2235444 h 2360490"/>
                <a:gd name="connsiteX67" fmla="*/ 4347175 w 6043910"/>
                <a:gd name="connsiteY67" fmla="*/ 2243259 h 2360490"/>
                <a:gd name="connsiteX68" fmla="*/ 4370621 w 6043910"/>
                <a:gd name="connsiteY68" fmla="*/ 2251075 h 2360490"/>
                <a:gd name="connsiteX69" fmla="*/ 4425329 w 6043910"/>
                <a:gd name="connsiteY69" fmla="*/ 2258890 h 2360490"/>
                <a:gd name="connsiteX70" fmla="*/ 4534744 w 6043910"/>
                <a:gd name="connsiteY70" fmla="*/ 2290151 h 2360490"/>
                <a:gd name="connsiteX71" fmla="*/ 4737944 w 6043910"/>
                <a:gd name="connsiteY71" fmla="*/ 2305782 h 2360490"/>
                <a:gd name="connsiteX72" fmla="*/ 4808282 w 6043910"/>
                <a:gd name="connsiteY72" fmla="*/ 2313598 h 2360490"/>
                <a:gd name="connsiteX73" fmla="*/ 4839544 w 6043910"/>
                <a:gd name="connsiteY73" fmla="*/ 2321413 h 2360490"/>
                <a:gd name="connsiteX74" fmla="*/ 5050559 w 6043910"/>
                <a:gd name="connsiteY74" fmla="*/ 2329228 h 2360490"/>
                <a:gd name="connsiteX75" fmla="*/ 5105267 w 6043910"/>
                <a:gd name="connsiteY75" fmla="*/ 2337044 h 2360490"/>
                <a:gd name="connsiteX76" fmla="*/ 5152159 w 6043910"/>
                <a:gd name="connsiteY76" fmla="*/ 2344859 h 2360490"/>
                <a:gd name="connsiteX77" fmla="*/ 5230313 w 6043910"/>
                <a:gd name="connsiteY77" fmla="*/ 2352675 h 2360490"/>
                <a:gd name="connsiteX78" fmla="*/ 5285021 w 6043910"/>
                <a:gd name="connsiteY78" fmla="*/ 2360490 h 2360490"/>
                <a:gd name="connsiteX79" fmla="*/ 5550744 w 6043910"/>
                <a:gd name="connsiteY79" fmla="*/ 2344859 h 2360490"/>
                <a:gd name="connsiteX80" fmla="*/ 5753944 w 6043910"/>
                <a:gd name="connsiteY80" fmla="*/ 2274521 h 2360490"/>
                <a:gd name="connsiteX81" fmla="*/ 5949329 w 6043910"/>
                <a:gd name="connsiteY81" fmla="*/ 2079136 h 2360490"/>
                <a:gd name="connsiteX82" fmla="*/ 6035298 w 6043910"/>
                <a:gd name="connsiteY82" fmla="*/ 1836859 h 2360490"/>
                <a:gd name="connsiteX83" fmla="*/ 6019667 w 6043910"/>
                <a:gd name="connsiteY83" fmla="*/ 1610213 h 2360490"/>
                <a:gd name="connsiteX84" fmla="*/ 5847729 w 6043910"/>
                <a:gd name="connsiteY84" fmla="*/ 1422644 h 2360490"/>
                <a:gd name="connsiteX85" fmla="*/ 5496036 w 6043910"/>
                <a:gd name="connsiteY85" fmla="*/ 1258521 h 2360490"/>
                <a:gd name="connsiteX86" fmla="*/ 5066190 w 6043910"/>
                <a:gd name="connsiteY86" fmla="*/ 1055321 h 2360490"/>
                <a:gd name="connsiteX87" fmla="*/ 4691052 w 6043910"/>
                <a:gd name="connsiteY87" fmla="*/ 844305 h 2360490"/>
                <a:gd name="connsiteX88" fmla="*/ 4495667 w 6043910"/>
                <a:gd name="connsiteY88" fmla="*/ 539505 h 2360490"/>
                <a:gd name="connsiteX89" fmla="*/ 4347175 w 6043910"/>
                <a:gd name="connsiteY89" fmla="*/ 242521 h 2360490"/>
                <a:gd name="connsiteX90" fmla="*/ 3979852 w 6043910"/>
                <a:gd name="connsiteY90" fmla="*/ 8059 h 2360490"/>
                <a:gd name="connsiteX91" fmla="*/ 3691904 w 6043910"/>
                <a:gd name="connsiteY91" fmla="*/ 0 h 2360490"/>
                <a:gd name="connsiteX92" fmla="*/ 3464036 w 6043910"/>
                <a:gd name="connsiteY92" fmla="*/ 23690 h 2360490"/>
                <a:gd name="connsiteX93" fmla="*/ 3378067 w 6043910"/>
                <a:gd name="connsiteY93" fmla="*/ 31505 h 2360490"/>
                <a:gd name="connsiteX94" fmla="*/ 3323359 w 6043910"/>
                <a:gd name="connsiteY94" fmla="*/ 47136 h 2360490"/>
                <a:gd name="connsiteX95" fmla="*/ 3276467 w 6043910"/>
                <a:gd name="connsiteY95" fmla="*/ 62767 h 2360490"/>
                <a:gd name="connsiteX96" fmla="*/ 3253021 w 6043910"/>
                <a:gd name="connsiteY96" fmla="*/ 70582 h 2360490"/>
                <a:gd name="connsiteX97" fmla="*/ 3198313 w 6043910"/>
                <a:gd name="connsiteY97" fmla="*/ 94028 h 2360490"/>
                <a:gd name="connsiteX98" fmla="*/ 3127975 w 6043910"/>
                <a:gd name="connsiteY98" fmla="*/ 117475 h 2360490"/>
                <a:gd name="connsiteX99" fmla="*/ 3104529 w 6043910"/>
                <a:gd name="connsiteY99" fmla="*/ 125290 h 2360490"/>
                <a:gd name="connsiteX100" fmla="*/ 3073267 w 6043910"/>
                <a:gd name="connsiteY100" fmla="*/ 133105 h 2360490"/>
                <a:gd name="connsiteX101" fmla="*/ 3026375 w 6043910"/>
                <a:gd name="connsiteY101" fmla="*/ 148736 h 2360490"/>
                <a:gd name="connsiteX102" fmla="*/ 2948221 w 6043910"/>
                <a:gd name="connsiteY102" fmla="*/ 172182 h 2360490"/>
                <a:gd name="connsiteX103" fmla="*/ 2924775 w 6043910"/>
                <a:gd name="connsiteY103" fmla="*/ 179998 h 2360490"/>
                <a:gd name="connsiteX104" fmla="*/ 2901329 w 6043910"/>
                <a:gd name="connsiteY104" fmla="*/ 195628 h 2360490"/>
                <a:gd name="connsiteX105" fmla="*/ 2846621 w 6043910"/>
                <a:gd name="connsiteY105" fmla="*/ 211259 h 2360490"/>
                <a:gd name="connsiteX106" fmla="*/ 2823175 w 6043910"/>
                <a:gd name="connsiteY106" fmla="*/ 226890 h 2360490"/>
                <a:gd name="connsiteX107" fmla="*/ 2791913 w 6043910"/>
                <a:gd name="connsiteY107" fmla="*/ 234705 h 2360490"/>
                <a:gd name="connsiteX108" fmla="*/ 2768467 w 6043910"/>
                <a:gd name="connsiteY108" fmla="*/ 242521 h 2360490"/>
                <a:gd name="connsiteX109" fmla="*/ 2737205 w 6043910"/>
                <a:gd name="connsiteY109" fmla="*/ 250336 h 2360490"/>
                <a:gd name="connsiteX110" fmla="*/ 2682498 w 6043910"/>
                <a:gd name="connsiteY110" fmla="*/ 265967 h 2360490"/>
                <a:gd name="connsiteX111" fmla="*/ 2643421 w 6043910"/>
                <a:gd name="connsiteY111" fmla="*/ 273782 h 2360490"/>
                <a:gd name="connsiteX112" fmla="*/ 2619975 w 6043910"/>
                <a:gd name="connsiteY112" fmla="*/ 281598 h 2360490"/>
                <a:gd name="connsiteX113" fmla="*/ 2573082 w 6043910"/>
                <a:gd name="connsiteY113" fmla="*/ 289413 h 2360490"/>
                <a:gd name="connsiteX114" fmla="*/ 2549636 w 6043910"/>
                <a:gd name="connsiteY114" fmla="*/ 297228 h 2360490"/>
                <a:gd name="connsiteX115" fmla="*/ 2479298 w 6043910"/>
                <a:gd name="connsiteY115" fmla="*/ 312859 h 2360490"/>
                <a:gd name="connsiteX116" fmla="*/ 2416775 w 6043910"/>
                <a:gd name="connsiteY116" fmla="*/ 336305 h 2360490"/>
                <a:gd name="connsiteX117" fmla="*/ 2393329 w 6043910"/>
                <a:gd name="connsiteY117" fmla="*/ 351936 h 2360490"/>
                <a:gd name="connsiteX118" fmla="*/ 2338621 w 6043910"/>
                <a:gd name="connsiteY118" fmla="*/ 359751 h 2360490"/>
                <a:gd name="connsiteX119" fmla="*/ 2276098 w 6043910"/>
                <a:gd name="connsiteY119" fmla="*/ 375382 h 2360490"/>
                <a:gd name="connsiteX120" fmla="*/ 2166682 w 6043910"/>
                <a:gd name="connsiteY120" fmla="*/ 391013 h 2360490"/>
                <a:gd name="connsiteX121" fmla="*/ 2111975 w 6043910"/>
                <a:gd name="connsiteY121" fmla="*/ 406644 h 2360490"/>
                <a:gd name="connsiteX122" fmla="*/ 2002559 w 6043910"/>
                <a:gd name="connsiteY122" fmla="*/ 437905 h 2360490"/>
                <a:gd name="connsiteX123" fmla="*/ 1955667 w 6043910"/>
                <a:gd name="connsiteY123" fmla="*/ 453536 h 2360490"/>
                <a:gd name="connsiteX124" fmla="*/ 1924405 w 6043910"/>
                <a:gd name="connsiteY124" fmla="*/ 461351 h 2360490"/>
                <a:gd name="connsiteX125" fmla="*/ 1900959 w 6043910"/>
                <a:gd name="connsiteY125" fmla="*/ 469167 h 2360490"/>
                <a:gd name="connsiteX126" fmla="*/ 1830621 w 6043910"/>
                <a:gd name="connsiteY126" fmla="*/ 476982 h 2360490"/>
                <a:gd name="connsiteX127" fmla="*/ 1736836 w 6043910"/>
                <a:gd name="connsiteY127" fmla="*/ 492613 h 2360490"/>
                <a:gd name="connsiteX128" fmla="*/ 1478929 w 6043910"/>
                <a:gd name="connsiteY128" fmla="*/ 516059 h 2360490"/>
                <a:gd name="connsiteX129" fmla="*/ 1400775 w 6043910"/>
                <a:gd name="connsiteY129" fmla="*/ 531690 h 2360490"/>
                <a:gd name="connsiteX130" fmla="*/ 1369513 w 6043910"/>
                <a:gd name="connsiteY130" fmla="*/ 539505 h 2360490"/>
                <a:gd name="connsiteX131" fmla="*/ 1142866 w 6043910"/>
                <a:gd name="connsiteY131" fmla="*/ 594213 h 2360490"/>
                <a:gd name="connsiteX132" fmla="*/ 431666 w 6043910"/>
                <a:gd name="connsiteY13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681759 w 6043910"/>
                <a:gd name="connsiteY13" fmla="*/ 1954090 h 2360490"/>
                <a:gd name="connsiteX14" fmla="*/ 759913 w 6043910"/>
                <a:gd name="connsiteY14" fmla="*/ 1985351 h 2360490"/>
                <a:gd name="connsiteX15" fmla="*/ 806805 w 6043910"/>
                <a:gd name="connsiteY15" fmla="*/ 2000982 h 2360490"/>
                <a:gd name="connsiteX16" fmla="*/ 861513 w 6043910"/>
                <a:gd name="connsiteY16" fmla="*/ 2024428 h 2360490"/>
                <a:gd name="connsiteX17" fmla="*/ 931852 w 6043910"/>
                <a:gd name="connsiteY17" fmla="*/ 2032244 h 2360490"/>
                <a:gd name="connsiteX18" fmla="*/ 1002190 w 6043910"/>
                <a:gd name="connsiteY18" fmla="*/ 2055690 h 2360490"/>
                <a:gd name="connsiteX19" fmla="*/ 1025636 w 6043910"/>
                <a:gd name="connsiteY19" fmla="*/ 2063505 h 2360490"/>
                <a:gd name="connsiteX20" fmla="*/ 1095975 w 6043910"/>
                <a:gd name="connsiteY20" fmla="*/ 2071321 h 2360490"/>
                <a:gd name="connsiteX21" fmla="*/ 1189759 w 6043910"/>
                <a:gd name="connsiteY21" fmla="*/ 2094767 h 2360490"/>
                <a:gd name="connsiteX22" fmla="*/ 1252282 w 6043910"/>
                <a:gd name="connsiteY22" fmla="*/ 2110398 h 2360490"/>
                <a:gd name="connsiteX23" fmla="*/ 1346067 w 6043910"/>
                <a:gd name="connsiteY23" fmla="*/ 2118213 h 2360490"/>
                <a:gd name="connsiteX24" fmla="*/ 1424221 w 6043910"/>
                <a:gd name="connsiteY24" fmla="*/ 2133844 h 2360490"/>
                <a:gd name="connsiteX25" fmla="*/ 1463298 w 6043910"/>
                <a:gd name="connsiteY25" fmla="*/ 2141659 h 2360490"/>
                <a:gd name="connsiteX26" fmla="*/ 1494559 w 6043910"/>
                <a:gd name="connsiteY26" fmla="*/ 2149475 h 2360490"/>
                <a:gd name="connsiteX27" fmla="*/ 1705575 w 6043910"/>
                <a:gd name="connsiteY27" fmla="*/ 2165105 h 2360490"/>
                <a:gd name="connsiteX28" fmla="*/ 1783729 w 6043910"/>
                <a:gd name="connsiteY28" fmla="*/ 2172921 h 2360490"/>
                <a:gd name="connsiteX29" fmla="*/ 1838436 w 6043910"/>
                <a:gd name="connsiteY29" fmla="*/ 2188551 h 2360490"/>
                <a:gd name="connsiteX30" fmla="*/ 1861882 w 6043910"/>
                <a:gd name="connsiteY30" fmla="*/ 2196367 h 2360490"/>
                <a:gd name="connsiteX31" fmla="*/ 1932221 w 6043910"/>
                <a:gd name="connsiteY31" fmla="*/ 2204182 h 2360490"/>
                <a:gd name="connsiteX32" fmla="*/ 2072898 w 6043910"/>
                <a:gd name="connsiteY32" fmla="*/ 2219813 h 2360490"/>
                <a:gd name="connsiteX33" fmla="*/ 2237021 w 6043910"/>
                <a:gd name="connsiteY33" fmla="*/ 2227628 h 2360490"/>
                <a:gd name="connsiteX34" fmla="*/ 2393329 w 6043910"/>
                <a:gd name="connsiteY34" fmla="*/ 2219813 h 2360490"/>
                <a:gd name="connsiteX35" fmla="*/ 2432405 w 6043910"/>
                <a:gd name="connsiteY35" fmla="*/ 2211998 h 2360490"/>
                <a:gd name="connsiteX36" fmla="*/ 2487113 w 6043910"/>
                <a:gd name="connsiteY36" fmla="*/ 2196367 h 2360490"/>
                <a:gd name="connsiteX37" fmla="*/ 2557452 w 6043910"/>
                <a:gd name="connsiteY37" fmla="*/ 2188551 h 2360490"/>
                <a:gd name="connsiteX38" fmla="*/ 2580898 w 6043910"/>
                <a:gd name="connsiteY38" fmla="*/ 2180736 h 2360490"/>
                <a:gd name="connsiteX39" fmla="*/ 2604344 w 6043910"/>
                <a:gd name="connsiteY39" fmla="*/ 2165105 h 2360490"/>
                <a:gd name="connsiteX40" fmla="*/ 2690313 w 6043910"/>
                <a:gd name="connsiteY40" fmla="*/ 2157290 h 2360490"/>
                <a:gd name="connsiteX41" fmla="*/ 2745021 w 6043910"/>
                <a:gd name="connsiteY41" fmla="*/ 2141659 h 2360490"/>
                <a:gd name="connsiteX42" fmla="*/ 2830990 w 6043910"/>
                <a:gd name="connsiteY42" fmla="*/ 2133844 h 2360490"/>
                <a:gd name="connsiteX43" fmla="*/ 2877882 w 6043910"/>
                <a:gd name="connsiteY43" fmla="*/ 2118213 h 2360490"/>
                <a:gd name="connsiteX44" fmla="*/ 2909144 w 6043910"/>
                <a:gd name="connsiteY44" fmla="*/ 2110398 h 2360490"/>
                <a:gd name="connsiteX45" fmla="*/ 2956036 w 6043910"/>
                <a:gd name="connsiteY45" fmla="*/ 2094767 h 2360490"/>
                <a:gd name="connsiteX46" fmla="*/ 3120159 w 6043910"/>
                <a:gd name="connsiteY46" fmla="*/ 2079136 h 2360490"/>
                <a:gd name="connsiteX47" fmla="*/ 3174867 w 6043910"/>
                <a:gd name="connsiteY47" fmla="*/ 2063505 h 2360490"/>
                <a:gd name="connsiteX48" fmla="*/ 3221759 w 6043910"/>
                <a:gd name="connsiteY48" fmla="*/ 2047875 h 2360490"/>
                <a:gd name="connsiteX49" fmla="*/ 3245205 w 6043910"/>
                <a:gd name="connsiteY49" fmla="*/ 2040059 h 2360490"/>
                <a:gd name="connsiteX50" fmla="*/ 3651605 w 6043910"/>
                <a:gd name="connsiteY50" fmla="*/ 2047875 h 2360490"/>
                <a:gd name="connsiteX51" fmla="*/ 3690682 w 6043910"/>
                <a:gd name="connsiteY51" fmla="*/ 2055690 h 2360490"/>
                <a:gd name="connsiteX52" fmla="*/ 3753205 w 6043910"/>
                <a:gd name="connsiteY52" fmla="*/ 2071321 h 2360490"/>
                <a:gd name="connsiteX53" fmla="*/ 3800098 w 6043910"/>
                <a:gd name="connsiteY53" fmla="*/ 2086951 h 2360490"/>
                <a:gd name="connsiteX54" fmla="*/ 3823544 w 6043910"/>
                <a:gd name="connsiteY54" fmla="*/ 2094767 h 2360490"/>
                <a:gd name="connsiteX55" fmla="*/ 3862621 w 6043910"/>
                <a:gd name="connsiteY55" fmla="*/ 2102582 h 2360490"/>
                <a:gd name="connsiteX56" fmla="*/ 3893882 w 6043910"/>
                <a:gd name="connsiteY56" fmla="*/ 2118213 h 2360490"/>
                <a:gd name="connsiteX57" fmla="*/ 3948590 w 6043910"/>
                <a:gd name="connsiteY57" fmla="*/ 2133844 h 2360490"/>
                <a:gd name="connsiteX58" fmla="*/ 3972036 w 6043910"/>
                <a:gd name="connsiteY58" fmla="*/ 2141659 h 2360490"/>
                <a:gd name="connsiteX59" fmla="*/ 4026744 w 6043910"/>
                <a:gd name="connsiteY59" fmla="*/ 2157290 h 2360490"/>
                <a:gd name="connsiteX60" fmla="*/ 4050190 w 6043910"/>
                <a:gd name="connsiteY60" fmla="*/ 2172921 h 2360490"/>
                <a:gd name="connsiteX61" fmla="*/ 4120529 w 6043910"/>
                <a:gd name="connsiteY61" fmla="*/ 2188551 h 2360490"/>
                <a:gd name="connsiteX62" fmla="*/ 4143975 w 6043910"/>
                <a:gd name="connsiteY62" fmla="*/ 2196367 h 2360490"/>
                <a:gd name="connsiteX63" fmla="*/ 4237759 w 6043910"/>
                <a:gd name="connsiteY63" fmla="*/ 2211998 h 2360490"/>
                <a:gd name="connsiteX64" fmla="*/ 4284652 w 6043910"/>
                <a:gd name="connsiteY64" fmla="*/ 2227628 h 2360490"/>
                <a:gd name="connsiteX65" fmla="*/ 4308098 w 6043910"/>
                <a:gd name="connsiteY65" fmla="*/ 2235444 h 2360490"/>
                <a:gd name="connsiteX66" fmla="*/ 4347175 w 6043910"/>
                <a:gd name="connsiteY66" fmla="*/ 2243259 h 2360490"/>
                <a:gd name="connsiteX67" fmla="*/ 4370621 w 6043910"/>
                <a:gd name="connsiteY67" fmla="*/ 2251075 h 2360490"/>
                <a:gd name="connsiteX68" fmla="*/ 4425329 w 6043910"/>
                <a:gd name="connsiteY68" fmla="*/ 2258890 h 2360490"/>
                <a:gd name="connsiteX69" fmla="*/ 4534744 w 6043910"/>
                <a:gd name="connsiteY69" fmla="*/ 2290151 h 2360490"/>
                <a:gd name="connsiteX70" fmla="*/ 4737944 w 6043910"/>
                <a:gd name="connsiteY70" fmla="*/ 2305782 h 2360490"/>
                <a:gd name="connsiteX71" fmla="*/ 4808282 w 6043910"/>
                <a:gd name="connsiteY71" fmla="*/ 2313598 h 2360490"/>
                <a:gd name="connsiteX72" fmla="*/ 4839544 w 6043910"/>
                <a:gd name="connsiteY72" fmla="*/ 2321413 h 2360490"/>
                <a:gd name="connsiteX73" fmla="*/ 5050559 w 6043910"/>
                <a:gd name="connsiteY73" fmla="*/ 2329228 h 2360490"/>
                <a:gd name="connsiteX74" fmla="*/ 5105267 w 6043910"/>
                <a:gd name="connsiteY74" fmla="*/ 2337044 h 2360490"/>
                <a:gd name="connsiteX75" fmla="*/ 5152159 w 6043910"/>
                <a:gd name="connsiteY75" fmla="*/ 2344859 h 2360490"/>
                <a:gd name="connsiteX76" fmla="*/ 5230313 w 6043910"/>
                <a:gd name="connsiteY76" fmla="*/ 2352675 h 2360490"/>
                <a:gd name="connsiteX77" fmla="*/ 5285021 w 6043910"/>
                <a:gd name="connsiteY77" fmla="*/ 2360490 h 2360490"/>
                <a:gd name="connsiteX78" fmla="*/ 5550744 w 6043910"/>
                <a:gd name="connsiteY78" fmla="*/ 2344859 h 2360490"/>
                <a:gd name="connsiteX79" fmla="*/ 5753944 w 6043910"/>
                <a:gd name="connsiteY79" fmla="*/ 2274521 h 2360490"/>
                <a:gd name="connsiteX80" fmla="*/ 5949329 w 6043910"/>
                <a:gd name="connsiteY80" fmla="*/ 2079136 h 2360490"/>
                <a:gd name="connsiteX81" fmla="*/ 6035298 w 6043910"/>
                <a:gd name="connsiteY81" fmla="*/ 1836859 h 2360490"/>
                <a:gd name="connsiteX82" fmla="*/ 6019667 w 6043910"/>
                <a:gd name="connsiteY82" fmla="*/ 1610213 h 2360490"/>
                <a:gd name="connsiteX83" fmla="*/ 5847729 w 6043910"/>
                <a:gd name="connsiteY83" fmla="*/ 1422644 h 2360490"/>
                <a:gd name="connsiteX84" fmla="*/ 5496036 w 6043910"/>
                <a:gd name="connsiteY84" fmla="*/ 1258521 h 2360490"/>
                <a:gd name="connsiteX85" fmla="*/ 5066190 w 6043910"/>
                <a:gd name="connsiteY85" fmla="*/ 1055321 h 2360490"/>
                <a:gd name="connsiteX86" fmla="*/ 4691052 w 6043910"/>
                <a:gd name="connsiteY86" fmla="*/ 844305 h 2360490"/>
                <a:gd name="connsiteX87" fmla="*/ 4495667 w 6043910"/>
                <a:gd name="connsiteY87" fmla="*/ 539505 h 2360490"/>
                <a:gd name="connsiteX88" fmla="*/ 4347175 w 6043910"/>
                <a:gd name="connsiteY88" fmla="*/ 242521 h 2360490"/>
                <a:gd name="connsiteX89" fmla="*/ 3979852 w 6043910"/>
                <a:gd name="connsiteY89" fmla="*/ 8059 h 2360490"/>
                <a:gd name="connsiteX90" fmla="*/ 3691904 w 6043910"/>
                <a:gd name="connsiteY90" fmla="*/ 0 h 2360490"/>
                <a:gd name="connsiteX91" fmla="*/ 3464036 w 6043910"/>
                <a:gd name="connsiteY91" fmla="*/ 23690 h 2360490"/>
                <a:gd name="connsiteX92" fmla="*/ 3378067 w 6043910"/>
                <a:gd name="connsiteY92" fmla="*/ 31505 h 2360490"/>
                <a:gd name="connsiteX93" fmla="*/ 3323359 w 6043910"/>
                <a:gd name="connsiteY93" fmla="*/ 47136 h 2360490"/>
                <a:gd name="connsiteX94" fmla="*/ 3276467 w 6043910"/>
                <a:gd name="connsiteY94" fmla="*/ 62767 h 2360490"/>
                <a:gd name="connsiteX95" fmla="*/ 3253021 w 6043910"/>
                <a:gd name="connsiteY95" fmla="*/ 70582 h 2360490"/>
                <a:gd name="connsiteX96" fmla="*/ 3198313 w 6043910"/>
                <a:gd name="connsiteY96" fmla="*/ 94028 h 2360490"/>
                <a:gd name="connsiteX97" fmla="*/ 3127975 w 6043910"/>
                <a:gd name="connsiteY97" fmla="*/ 117475 h 2360490"/>
                <a:gd name="connsiteX98" fmla="*/ 3104529 w 6043910"/>
                <a:gd name="connsiteY98" fmla="*/ 125290 h 2360490"/>
                <a:gd name="connsiteX99" fmla="*/ 3073267 w 6043910"/>
                <a:gd name="connsiteY99" fmla="*/ 133105 h 2360490"/>
                <a:gd name="connsiteX100" fmla="*/ 3026375 w 6043910"/>
                <a:gd name="connsiteY100" fmla="*/ 148736 h 2360490"/>
                <a:gd name="connsiteX101" fmla="*/ 2948221 w 6043910"/>
                <a:gd name="connsiteY101" fmla="*/ 172182 h 2360490"/>
                <a:gd name="connsiteX102" fmla="*/ 2924775 w 6043910"/>
                <a:gd name="connsiteY102" fmla="*/ 179998 h 2360490"/>
                <a:gd name="connsiteX103" fmla="*/ 2901329 w 6043910"/>
                <a:gd name="connsiteY103" fmla="*/ 195628 h 2360490"/>
                <a:gd name="connsiteX104" fmla="*/ 2846621 w 6043910"/>
                <a:gd name="connsiteY104" fmla="*/ 211259 h 2360490"/>
                <a:gd name="connsiteX105" fmla="*/ 2823175 w 6043910"/>
                <a:gd name="connsiteY105" fmla="*/ 226890 h 2360490"/>
                <a:gd name="connsiteX106" fmla="*/ 2791913 w 6043910"/>
                <a:gd name="connsiteY106" fmla="*/ 234705 h 2360490"/>
                <a:gd name="connsiteX107" fmla="*/ 2768467 w 6043910"/>
                <a:gd name="connsiteY107" fmla="*/ 242521 h 2360490"/>
                <a:gd name="connsiteX108" fmla="*/ 2737205 w 6043910"/>
                <a:gd name="connsiteY108" fmla="*/ 250336 h 2360490"/>
                <a:gd name="connsiteX109" fmla="*/ 2682498 w 6043910"/>
                <a:gd name="connsiteY109" fmla="*/ 265967 h 2360490"/>
                <a:gd name="connsiteX110" fmla="*/ 2643421 w 6043910"/>
                <a:gd name="connsiteY110" fmla="*/ 273782 h 2360490"/>
                <a:gd name="connsiteX111" fmla="*/ 2619975 w 6043910"/>
                <a:gd name="connsiteY111" fmla="*/ 281598 h 2360490"/>
                <a:gd name="connsiteX112" fmla="*/ 2573082 w 6043910"/>
                <a:gd name="connsiteY112" fmla="*/ 289413 h 2360490"/>
                <a:gd name="connsiteX113" fmla="*/ 2549636 w 6043910"/>
                <a:gd name="connsiteY113" fmla="*/ 297228 h 2360490"/>
                <a:gd name="connsiteX114" fmla="*/ 2479298 w 6043910"/>
                <a:gd name="connsiteY114" fmla="*/ 312859 h 2360490"/>
                <a:gd name="connsiteX115" fmla="*/ 2416775 w 6043910"/>
                <a:gd name="connsiteY115" fmla="*/ 336305 h 2360490"/>
                <a:gd name="connsiteX116" fmla="*/ 2393329 w 6043910"/>
                <a:gd name="connsiteY116" fmla="*/ 351936 h 2360490"/>
                <a:gd name="connsiteX117" fmla="*/ 2338621 w 6043910"/>
                <a:gd name="connsiteY117" fmla="*/ 359751 h 2360490"/>
                <a:gd name="connsiteX118" fmla="*/ 2276098 w 6043910"/>
                <a:gd name="connsiteY118" fmla="*/ 375382 h 2360490"/>
                <a:gd name="connsiteX119" fmla="*/ 2166682 w 6043910"/>
                <a:gd name="connsiteY119" fmla="*/ 391013 h 2360490"/>
                <a:gd name="connsiteX120" fmla="*/ 2111975 w 6043910"/>
                <a:gd name="connsiteY120" fmla="*/ 406644 h 2360490"/>
                <a:gd name="connsiteX121" fmla="*/ 2002559 w 6043910"/>
                <a:gd name="connsiteY121" fmla="*/ 437905 h 2360490"/>
                <a:gd name="connsiteX122" fmla="*/ 1955667 w 6043910"/>
                <a:gd name="connsiteY122" fmla="*/ 453536 h 2360490"/>
                <a:gd name="connsiteX123" fmla="*/ 1924405 w 6043910"/>
                <a:gd name="connsiteY123" fmla="*/ 461351 h 2360490"/>
                <a:gd name="connsiteX124" fmla="*/ 1900959 w 6043910"/>
                <a:gd name="connsiteY124" fmla="*/ 469167 h 2360490"/>
                <a:gd name="connsiteX125" fmla="*/ 1830621 w 6043910"/>
                <a:gd name="connsiteY125" fmla="*/ 476982 h 2360490"/>
                <a:gd name="connsiteX126" fmla="*/ 1736836 w 6043910"/>
                <a:gd name="connsiteY126" fmla="*/ 492613 h 2360490"/>
                <a:gd name="connsiteX127" fmla="*/ 1478929 w 6043910"/>
                <a:gd name="connsiteY127" fmla="*/ 516059 h 2360490"/>
                <a:gd name="connsiteX128" fmla="*/ 1400775 w 6043910"/>
                <a:gd name="connsiteY128" fmla="*/ 531690 h 2360490"/>
                <a:gd name="connsiteX129" fmla="*/ 1369513 w 6043910"/>
                <a:gd name="connsiteY129" fmla="*/ 539505 h 2360490"/>
                <a:gd name="connsiteX130" fmla="*/ 1142866 w 6043910"/>
                <a:gd name="connsiteY130" fmla="*/ 594213 h 2360490"/>
                <a:gd name="connsiteX131" fmla="*/ 431666 w 6043910"/>
                <a:gd name="connsiteY13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931852 w 6043910"/>
                <a:gd name="connsiteY16" fmla="*/ 2032244 h 2360490"/>
                <a:gd name="connsiteX17" fmla="*/ 1002190 w 6043910"/>
                <a:gd name="connsiteY17" fmla="*/ 2055690 h 2360490"/>
                <a:gd name="connsiteX18" fmla="*/ 1025636 w 6043910"/>
                <a:gd name="connsiteY18" fmla="*/ 2063505 h 2360490"/>
                <a:gd name="connsiteX19" fmla="*/ 1095975 w 6043910"/>
                <a:gd name="connsiteY19" fmla="*/ 2071321 h 2360490"/>
                <a:gd name="connsiteX20" fmla="*/ 1189759 w 6043910"/>
                <a:gd name="connsiteY20" fmla="*/ 2094767 h 2360490"/>
                <a:gd name="connsiteX21" fmla="*/ 1252282 w 6043910"/>
                <a:gd name="connsiteY21" fmla="*/ 2110398 h 2360490"/>
                <a:gd name="connsiteX22" fmla="*/ 1346067 w 6043910"/>
                <a:gd name="connsiteY22" fmla="*/ 2118213 h 2360490"/>
                <a:gd name="connsiteX23" fmla="*/ 1424221 w 6043910"/>
                <a:gd name="connsiteY23" fmla="*/ 2133844 h 2360490"/>
                <a:gd name="connsiteX24" fmla="*/ 1463298 w 6043910"/>
                <a:gd name="connsiteY24" fmla="*/ 2141659 h 2360490"/>
                <a:gd name="connsiteX25" fmla="*/ 1494559 w 6043910"/>
                <a:gd name="connsiteY25" fmla="*/ 2149475 h 2360490"/>
                <a:gd name="connsiteX26" fmla="*/ 1705575 w 6043910"/>
                <a:gd name="connsiteY26" fmla="*/ 2165105 h 2360490"/>
                <a:gd name="connsiteX27" fmla="*/ 1783729 w 6043910"/>
                <a:gd name="connsiteY27" fmla="*/ 2172921 h 2360490"/>
                <a:gd name="connsiteX28" fmla="*/ 1838436 w 6043910"/>
                <a:gd name="connsiteY28" fmla="*/ 2188551 h 2360490"/>
                <a:gd name="connsiteX29" fmla="*/ 1861882 w 6043910"/>
                <a:gd name="connsiteY29" fmla="*/ 2196367 h 2360490"/>
                <a:gd name="connsiteX30" fmla="*/ 1932221 w 6043910"/>
                <a:gd name="connsiteY30" fmla="*/ 2204182 h 2360490"/>
                <a:gd name="connsiteX31" fmla="*/ 2072898 w 6043910"/>
                <a:gd name="connsiteY31" fmla="*/ 2219813 h 2360490"/>
                <a:gd name="connsiteX32" fmla="*/ 2237021 w 6043910"/>
                <a:gd name="connsiteY32" fmla="*/ 2227628 h 2360490"/>
                <a:gd name="connsiteX33" fmla="*/ 2393329 w 6043910"/>
                <a:gd name="connsiteY33" fmla="*/ 2219813 h 2360490"/>
                <a:gd name="connsiteX34" fmla="*/ 2432405 w 6043910"/>
                <a:gd name="connsiteY34" fmla="*/ 2211998 h 2360490"/>
                <a:gd name="connsiteX35" fmla="*/ 2487113 w 6043910"/>
                <a:gd name="connsiteY35" fmla="*/ 2196367 h 2360490"/>
                <a:gd name="connsiteX36" fmla="*/ 2557452 w 6043910"/>
                <a:gd name="connsiteY36" fmla="*/ 2188551 h 2360490"/>
                <a:gd name="connsiteX37" fmla="*/ 2580898 w 6043910"/>
                <a:gd name="connsiteY37" fmla="*/ 2180736 h 2360490"/>
                <a:gd name="connsiteX38" fmla="*/ 2604344 w 6043910"/>
                <a:gd name="connsiteY38" fmla="*/ 2165105 h 2360490"/>
                <a:gd name="connsiteX39" fmla="*/ 2690313 w 6043910"/>
                <a:gd name="connsiteY39" fmla="*/ 2157290 h 2360490"/>
                <a:gd name="connsiteX40" fmla="*/ 2745021 w 6043910"/>
                <a:gd name="connsiteY40" fmla="*/ 2141659 h 2360490"/>
                <a:gd name="connsiteX41" fmla="*/ 2830990 w 6043910"/>
                <a:gd name="connsiteY41" fmla="*/ 2133844 h 2360490"/>
                <a:gd name="connsiteX42" fmla="*/ 2877882 w 6043910"/>
                <a:gd name="connsiteY42" fmla="*/ 2118213 h 2360490"/>
                <a:gd name="connsiteX43" fmla="*/ 2909144 w 6043910"/>
                <a:gd name="connsiteY43" fmla="*/ 2110398 h 2360490"/>
                <a:gd name="connsiteX44" fmla="*/ 2956036 w 6043910"/>
                <a:gd name="connsiteY44" fmla="*/ 2094767 h 2360490"/>
                <a:gd name="connsiteX45" fmla="*/ 3120159 w 6043910"/>
                <a:gd name="connsiteY45" fmla="*/ 2079136 h 2360490"/>
                <a:gd name="connsiteX46" fmla="*/ 3174867 w 6043910"/>
                <a:gd name="connsiteY46" fmla="*/ 2063505 h 2360490"/>
                <a:gd name="connsiteX47" fmla="*/ 3221759 w 6043910"/>
                <a:gd name="connsiteY47" fmla="*/ 2047875 h 2360490"/>
                <a:gd name="connsiteX48" fmla="*/ 3245205 w 6043910"/>
                <a:gd name="connsiteY48" fmla="*/ 2040059 h 2360490"/>
                <a:gd name="connsiteX49" fmla="*/ 3651605 w 6043910"/>
                <a:gd name="connsiteY49" fmla="*/ 2047875 h 2360490"/>
                <a:gd name="connsiteX50" fmla="*/ 3690682 w 6043910"/>
                <a:gd name="connsiteY50" fmla="*/ 2055690 h 2360490"/>
                <a:gd name="connsiteX51" fmla="*/ 3753205 w 6043910"/>
                <a:gd name="connsiteY51" fmla="*/ 2071321 h 2360490"/>
                <a:gd name="connsiteX52" fmla="*/ 3800098 w 6043910"/>
                <a:gd name="connsiteY52" fmla="*/ 2086951 h 2360490"/>
                <a:gd name="connsiteX53" fmla="*/ 3823544 w 6043910"/>
                <a:gd name="connsiteY53" fmla="*/ 2094767 h 2360490"/>
                <a:gd name="connsiteX54" fmla="*/ 3862621 w 6043910"/>
                <a:gd name="connsiteY54" fmla="*/ 2102582 h 2360490"/>
                <a:gd name="connsiteX55" fmla="*/ 3893882 w 6043910"/>
                <a:gd name="connsiteY55" fmla="*/ 2118213 h 2360490"/>
                <a:gd name="connsiteX56" fmla="*/ 3948590 w 6043910"/>
                <a:gd name="connsiteY56" fmla="*/ 2133844 h 2360490"/>
                <a:gd name="connsiteX57" fmla="*/ 3972036 w 6043910"/>
                <a:gd name="connsiteY57" fmla="*/ 2141659 h 2360490"/>
                <a:gd name="connsiteX58" fmla="*/ 4026744 w 6043910"/>
                <a:gd name="connsiteY58" fmla="*/ 2157290 h 2360490"/>
                <a:gd name="connsiteX59" fmla="*/ 4050190 w 6043910"/>
                <a:gd name="connsiteY59" fmla="*/ 2172921 h 2360490"/>
                <a:gd name="connsiteX60" fmla="*/ 4120529 w 6043910"/>
                <a:gd name="connsiteY60" fmla="*/ 2188551 h 2360490"/>
                <a:gd name="connsiteX61" fmla="*/ 4143975 w 6043910"/>
                <a:gd name="connsiteY61" fmla="*/ 2196367 h 2360490"/>
                <a:gd name="connsiteX62" fmla="*/ 4237759 w 6043910"/>
                <a:gd name="connsiteY62" fmla="*/ 2211998 h 2360490"/>
                <a:gd name="connsiteX63" fmla="*/ 4284652 w 6043910"/>
                <a:gd name="connsiteY63" fmla="*/ 2227628 h 2360490"/>
                <a:gd name="connsiteX64" fmla="*/ 4308098 w 6043910"/>
                <a:gd name="connsiteY64" fmla="*/ 2235444 h 2360490"/>
                <a:gd name="connsiteX65" fmla="*/ 4347175 w 6043910"/>
                <a:gd name="connsiteY65" fmla="*/ 2243259 h 2360490"/>
                <a:gd name="connsiteX66" fmla="*/ 4370621 w 6043910"/>
                <a:gd name="connsiteY66" fmla="*/ 2251075 h 2360490"/>
                <a:gd name="connsiteX67" fmla="*/ 4425329 w 6043910"/>
                <a:gd name="connsiteY67" fmla="*/ 2258890 h 2360490"/>
                <a:gd name="connsiteX68" fmla="*/ 4534744 w 6043910"/>
                <a:gd name="connsiteY68" fmla="*/ 2290151 h 2360490"/>
                <a:gd name="connsiteX69" fmla="*/ 4737944 w 6043910"/>
                <a:gd name="connsiteY69" fmla="*/ 2305782 h 2360490"/>
                <a:gd name="connsiteX70" fmla="*/ 4808282 w 6043910"/>
                <a:gd name="connsiteY70" fmla="*/ 2313598 h 2360490"/>
                <a:gd name="connsiteX71" fmla="*/ 4839544 w 6043910"/>
                <a:gd name="connsiteY71" fmla="*/ 2321413 h 2360490"/>
                <a:gd name="connsiteX72" fmla="*/ 5050559 w 6043910"/>
                <a:gd name="connsiteY72" fmla="*/ 2329228 h 2360490"/>
                <a:gd name="connsiteX73" fmla="*/ 5105267 w 6043910"/>
                <a:gd name="connsiteY73" fmla="*/ 2337044 h 2360490"/>
                <a:gd name="connsiteX74" fmla="*/ 5152159 w 6043910"/>
                <a:gd name="connsiteY74" fmla="*/ 2344859 h 2360490"/>
                <a:gd name="connsiteX75" fmla="*/ 5230313 w 6043910"/>
                <a:gd name="connsiteY75" fmla="*/ 2352675 h 2360490"/>
                <a:gd name="connsiteX76" fmla="*/ 5285021 w 6043910"/>
                <a:gd name="connsiteY76" fmla="*/ 2360490 h 2360490"/>
                <a:gd name="connsiteX77" fmla="*/ 5550744 w 6043910"/>
                <a:gd name="connsiteY77" fmla="*/ 2344859 h 2360490"/>
                <a:gd name="connsiteX78" fmla="*/ 5753944 w 6043910"/>
                <a:gd name="connsiteY78" fmla="*/ 2274521 h 2360490"/>
                <a:gd name="connsiteX79" fmla="*/ 5949329 w 6043910"/>
                <a:gd name="connsiteY79" fmla="*/ 2079136 h 2360490"/>
                <a:gd name="connsiteX80" fmla="*/ 6035298 w 6043910"/>
                <a:gd name="connsiteY80" fmla="*/ 1836859 h 2360490"/>
                <a:gd name="connsiteX81" fmla="*/ 6019667 w 6043910"/>
                <a:gd name="connsiteY81" fmla="*/ 1610213 h 2360490"/>
                <a:gd name="connsiteX82" fmla="*/ 5847729 w 6043910"/>
                <a:gd name="connsiteY82" fmla="*/ 1422644 h 2360490"/>
                <a:gd name="connsiteX83" fmla="*/ 5496036 w 6043910"/>
                <a:gd name="connsiteY83" fmla="*/ 1258521 h 2360490"/>
                <a:gd name="connsiteX84" fmla="*/ 5066190 w 6043910"/>
                <a:gd name="connsiteY84" fmla="*/ 1055321 h 2360490"/>
                <a:gd name="connsiteX85" fmla="*/ 4691052 w 6043910"/>
                <a:gd name="connsiteY85" fmla="*/ 844305 h 2360490"/>
                <a:gd name="connsiteX86" fmla="*/ 4495667 w 6043910"/>
                <a:gd name="connsiteY86" fmla="*/ 539505 h 2360490"/>
                <a:gd name="connsiteX87" fmla="*/ 4347175 w 6043910"/>
                <a:gd name="connsiteY87" fmla="*/ 242521 h 2360490"/>
                <a:gd name="connsiteX88" fmla="*/ 3979852 w 6043910"/>
                <a:gd name="connsiteY88" fmla="*/ 8059 h 2360490"/>
                <a:gd name="connsiteX89" fmla="*/ 3691904 w 6043910"/>
                <a:gd name="connsiteY89" fmla="*/ 0 h 2360490"/>
                <a:gd name="connsiteX90" fmla="*/ 3464036 w 6043910"/>
                <a:gd name="connsiteY90" fmla="*/ 23690 h 2360490"/>
                <a:gd name="connsiteX91" fmla="*/ 3378067 w 6043910"/>
                <a:gd name="connsiteY91" fmla="*/ 31505 h 2360490"/>
                <a:gd name="connsiteX92" fmla="*/ 3323359 w 6043910"/>
                <a:gd name="connsiteY92" fmla="*/ 47136 h 2360490"/>
                <a:gd name="connsiteX93" fmla="*/ 3276467 w 6043910"/>
                <a:gd name="connsiteY93" fmla="*/ 62767 h 2360490"/>
                <a:gd name="connsiteX94" fmla="*/ 3253021 w 6043910"/>
                <a:gd name="connsiteY94" fmla="*/ 70582 h 2360490"/>
                <a:gd name="connsiteX95" fmla="*/ 3198313 w 6043910"/>
                <a:gd name="connsiteY95" fmla="*/ 94028 h 2360490"/>
                <a:gd name="connsiteX96" fmla="*/ 3127975 w 6043910"/>
                <a:gd name="connsiteY96" fmla="*/ 117475 h 2360490"/>
                <a:gd name="connsiteX97" fmla="*/ 3104529 w 6043910"/>
                <a:gd name="connsiteY97" fmla="*/ 125290 h 2360490"/>
                <a:gd name="connsiteX98" fmla="*/ 3073267 w 6043910"/>
                <a:gd name="connsiteY98" fmla="*/ 133105 h 2360490"/>
                <a:gd name="connsiteX99" fmla="*/ 3026375 w 6043910"/>
                <a:gd name="connsiteY99" fmla="*/ 148736 h 2360490"/>
                <a:gd name="connsiteX100" fmla="*/ 2948221 w 6043910"/>
                <a:gd name="connsiteY100" fmla="*/ 172182 h 2360490"/>
                <a:gd name="connsiteX101" fmla="*/ 2924775 w 6043910"/>
                <a:gd name="connsiteY101" fmla="*/ 179998 h 2360490"/>
                <a:gd name="connsiteX102" fmla="*/ 2901329 w 6043910"/>
                <a:gd name="connsiteY102" fmla="*/ 195628 h 2360490"/>
                <a:gd name="connsiteX103" fmla="*/ 2846621 w 6043910"/>
                <a:gd name="connsiteY103" fmla="*/ 211259 h 2360490"/>
                <a:gd name="connsiteX104" fmla="*/ 2823175 w 6043910"/>
                <a:gd name="connsiteY104" fmla="*/ 226890 h 2360490"/>
                <a:gd name="connsiteX105" fmla="*/ 2791913 w 6043910"/>
                <a:gd name="connsiteY105" fmla="*/ 234705 h 2360490"/>
                <a:gd name="connsiteX106" fmla="*/ 2768467 w 6043910"/>
                <a:gd name="connsiteY106" fmla="*/ 242521 h 2360490"/>
                <a:gd name="connsiteX107" fmla="*/ 2737205 w 6043910"/>
                <a:gd name="connsiteY107" fmla="*/ 250336 h 2360490"/>
                <a:gd name="connsiteX108" fmla="*/ 2682498 w 6043910"/>
                <a:gd name="connsiteY108" fmla="*/ 265967 h 2360490"/>
                <a:gd name="connsiteX109" fmla="*/ 2643421 w 6043910"/>
                <a:gd name="connsiteY109" fmla="*/ 273782 h 2360490"/>
                <a:gd name="connsiteX110" fmla="*/ 2619975 w 6043910"/>
                <a:gd name="connsiteY110" fmla="*/ 281598 h 2360490"/>
                <a:gd name="connsiteX111" fmla="*/ 2573082 w 6043910"/>
                <a:gd name="connsiteY111" fmla="*/ 289413 h 2360490"/>
                <a:gd name="connsiteX112" fmla="*/ 2549636 w 6043910"/>
                <a:gd name="connsiteY112" fmla="*/ 297228 h 2360490"/>
                <a:gd name="connsiteX113" fmla="*/ 2479298 w 6043910"/>
                <a:gd name="connsiteY113" fmla="*/ 312859 h 2360490"/>
                <a:gd name="connsiteX114" fmla="*/ 2416775 w 6043910"/>
                <a:gd name="connsiteY114" fmla="*/ 336305 h 2360490"/>
                <a:gd name="connsiteX115" fmla="*/ 2393329 w 6043910"/>
                <a:gd name="connsiteY115" fmla="*/ 351936 h 2360490"/>
                <a:gd name="connsiteX116" fmla="*/ 2338621 w 6043910"/>
                <a:gd name="connsiteY116" fmla="*/ 359751 h 2360490"/>
                <a:gd name="connsiteX117" fmla="*/ 2276098 w 6043910"/>
                <a:gd name="connsiteY117" fmla="*/ 375382 h 2360490"/>
                <a:gd name="connsiteX118" fmla="*/ 2166682 w 6043910"/>
                <a:gd name="connsiteY118" fmla="*/ 391013 h 2360490"/>
                <a:gd name="connsiteX119" fmla="*/ 2111975 w 6043910"/>
                <a:gd name="connsiteY119" fmla="*/ 406644 h 2360490"/>
                <a:gd name="connsiteX120" fmla="*/ 2002559 w 6043910"/>
                <a:gd name="connsiteY120" fmla="*/ 437905 h 2360490"/>
                <a:gd name="connsiteX121" fmla="*/ 1955667 w 6043910"/>
                <a:gd name="connsiteY121" fmla="*/ 453536 h 2360490"/>
                <a:gd name="connsiteX122" fmla="*/ 1924405 w 6043910"/>
                <a:gd name="connsiteY122" fmla="*/ 461351 h 2360490"/>
                <a:gd name="connsiteX123" fmla="*/ 1900959 w 6043910"/>
                <a:gd name="connsiteY123" fmla="*/ 469167 h 2360490"/>
                <a:gd name="connsiteX124" fmla="*/ 1830621 w 6043910"/>
                <a:gd name="connsiteY124" fmla="*/ 476982 h 2360490"/>
                <a:gd name="connsiteX125" fmla="*/ 1736836 w 6043910"/>
                <a:gd name="connsiteY125" fmla="*/ 492613 h 2360490"/>
                <a:gd name="connsiteX126" fmla="*/ 1478929 w 6043910"/>
                <a:gd name="connsiteY126" fmla="*/ 516059 h 2360490"/>
                <a:gd name="connsiteX127" fmla="*/ 1400775 w 6043910"/>
                <a:gd name="connsiteY127" fmla="*/ 531690 h 2360490"/>
                <a:gd name="connsiteX128" fmla="*/ 1369513 w 6043910"/>
                <a:gd name="connsiteY128" fmla="*/ 539505 h 2360490"/>
                <a:gd name="connsiteX129" fmla="*/ 1142866 w 6043910"/>
                <a:gd name="connsiteY129" fmla="*/ 594213 h 2360490"/>
                <a:gd name="connsiteX130" fmla="*/ 431666 w 6043910"/>
                <a:gd name="connsiteY13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25636 w 6043910"/>
                <a:gd name="connsiteY17" fmla="*/ 2063505 h 2360490"/>
                <a:gd name="connsiteX18" fmla="*/ 1095975 w 6043910"/>
                <a:gd name="connsiteY18" fmla="*/ 2071321 h 2360490"/>
                <a:gd name="connsiteX19" fmla="*/ 1189759 w 6043910"/>
                <a:gd name="connsiteY19" fmla="*/ 2094767 h 2360490"/>
                <a:gd name="connsiteX20" fmla="*/ 1252282 w 6043910"/>
                <a:gd name="connsiteY20" fmla="*/ 2110398 h 2360490"/>
                <a:gd name="connsiteX21" fmla="*/ 1346067 w 6043910"/>
                <a:gd name="connsiteY21" fmla="*/ 2118213 h 2360490"/>
                <a:gd name="connsiteX22" fmla="*/ 1424221 w 6043910"/>
                <a:gd name="connsiteY22" fmla="*/ 2133844 h 2360490"/>
                <a:gd name="connsiteX23" fmla="*/ 1463298 w 6043910"/>
                <a:gd name="connsiteY23" fmla="*/ 2141659 h 2360490"/>
                <a:gd name="connsiteX24" fmla="*/ 1494559 w 6043910"/>
                <a:gd name="connsiteY24" fmla="*/ 2149475 h 2360490"/>
                <a:gd name="connsiteX25" fmla="*/ 1705575 w 6043910"/>
                <a:gd name="connsiteY25" fmla="*/ 2165105 h 2360490"/>
                <a:gd name="connsiteX26" fmla="*/ 1783729 w 6043910"/>
                <a:gd name="connsiteY26" fmla="*/ 2172921 h 2360490"/>
                <a:gd name="connsiteX27" fmla="*/ 1838436 w 6043910"/>
                <a:gd name="connsiteY27" fmla="*/ 2188551 h 2360490"/>
                <a:gd name="connsiteX28" fmla="*/ 1861882 w 6043910"/>
                <a:gd name="connsiteY28" fmla="*/ 2196367 h 2360490"/>
                <a:gd name="connsiteX29" fmla="*/ 1932221 w 6043910"/>
                <a:gd name="connsiteY29" fmla="*/ 2204182 h 2360490"/>
                <a:gd name="connsiteX30" fmla="*/ 2072898 w 6043910"/>
                <a:gd name="connsiteY30" fmla="*/ 2219813 h 2360490"/>
                <a:gd name="connsiteX31" fmla="*/ 2237021 w 6043910"/>
                <a:gd name="connsiteY31" fmla="*/ 2227628 h 2360490"/>
                <a:gd name="connsiteX32" fmla="*/ 2393329 w 6043910"/>
                <a:gd name="connsiteY32" fmla="*/ 2219813 h 2360490"/>
                <a:gd name="connsiteX33" fmla="*/ 2432405 w 6043910"/>
                <a:gd name="connsiteY33" fmla="*/ 2211998 h 2360490"/>
                <a:gd name="connsiteX34" fmla="*/ 2487113 w 6043910"/>
                <a:gd name="connsiteY34" fmla="*/ 2196367 h 2360490"/>
                <a:gd name="connsiteX35" fmla="*/ 2557452 w 6043910"/>
                <a:gd name="connsiteY35" fmla="*/ 2188551 h 2360490"/>
                <a:gd name="connsiteX36" fmla="*/ 2580898 w 6043910"/>
                <a:gd name="connsiteY36" fmla="*/ 2180736 h 2360490"/>
                <a:gd name="connsiteX37" fmla="*/ 2604344 w 6043910"/>
                <a:gd name="connsiteY37" fmla="*/ 2165105 h 2360490"/>
                <a:gd name="connsiteX38" fmla="*/ 2690313 w 6043910"/>
                <a:gd name="connsiteY38" fmla="*/ 2157290 h 2360490"/>
                <a:gd name="connsiteX39" fmla="*/ 2745021 w 6043910"/>
                <a:gd name="connsiteY39" fmla="*/ 2141659 h 2360490"/>
                <a:gd name="connsiteX40" fmla="*/ 2830990 w 6043910"/>
                <a:gd name="connsiteY40" fmla="*/ 2133844 h 2360490"/>
                <a:gd name="connsiteX41" fmla="*/ 2877882 w 6043910"/>
                <a:gd name="connsiteY41" fmla="*/ 2118213 h 2360490"/>
                <a:gd name="connsiteX42" fmla="*/ 2909144 w 6043910"/>
                <a:gd name="connsiteY42" fmla="*/ 2110398 h 2360490"/>
                <a:gd name="connsiteX43" fmla="*/ 2956036 w 6043910"/>
                <a:gd name="connsiteY43" fmla="*/ 2094767 h 2360490"/>
                <a:gd name="connsiteX44" fmla="*/ 3120159 w 6043910"/>
                <a:gd name="connsiteY44" fmla="*/ 2079136 h 2360490"/>
                <a:gd name="connsiteX45" fmla="*/ 3174867 w 6043910"/>
                <a:gd name="connsiteY45" fmla="*/ 2063505 h 2360490"/>
                <a:gd name="connsiteX46" fmla="*/ 3221759 w 6043910"/>
                <a:gd name="connsiteY46" fmla="*/ 2047875 h 2360490"/>
                <a:gd name="connsiteX47" fmla="*/ 3245205 w 6043910"/>
                <a:gd name="connsiteY47" fmla="*/ 2040059 h 2360490"/>
                <a:gd name="connsiteX48" fmla="*/ 3651605 w 6043910"/>
                <a:gd name="connsiteY48" fmla="*/ 2047875 h 2360490"/>
                <a:gd name="connsiteX49" fmla="*/ 3690682 w 6043910"/>
                <a:gd name="connsiteY49" fmla="*/ 2055690 h 2360490"/>
                <a:gd name="connsiteX50" fmla="*/ 3753205 w 6043910"/>
                <a:gd name="connsiteY50" fmla="*/ 2071321 h 2360490"/>
                <a:gd name="connsiteX51" fmla="*/ 3800098 w 6043910"/>
                <a:gd name="connsiteY51" fmla="*/ 2086951 h 2360490"/>
                <a:gd name="connsiteX52" fmla="*/ 3823544 w 6043910"/>
                <a:gd name="connsiteY52" fmla="*/ 2094767 h 2360490"/>
                <a:gd name="connsiteX53" fmla="*/ 3862621 w 6043910"/>
                <a:gd name="connsiteY53" fmla="*/ 2102582 h 2360490"/>
                <a:gd name="connsiteX54" fmla="*/ 3893882 w 6043910"/>
                <a:gd name="connsiteY54" fmla="*/ 2118213 h 2360490"/>
                <a:gd name="connsiteX55" fmla="*/ 3948590 w 6043910"/>
                <a:gd name="connsiteY55" fmla="*/ 2133844 h 2360490"/>
                <a:gd name="connsiteX56" fmla="*/ 3972036 w 6043910"/>
                <a:gd name="connsiteY56" fmla="*/ 2141659 h 2360490"/>
                <a:gd name="connsiteX57" fmla="*/ 4026744 w 6043910"/>
                <a:gd name="connsiteY57" fmla="*/ 2157290 h 2360490"/>
                <a:gd name="connsiteX58" fmla="*/ 4050190 w 6043910"/>
                <a:gd name="connsiteY58" fmla="*/ 2172921 h 2360490"/>
                <a:gd name="connsiteX59" fmla="*/ 4120529 w 6043910"/>
                <a:gd name="connsiteY59" fmla="*/ 2188551 h 2360490"/>
                <a:gd name="connsiteX60" fmla="*/ 4143975 w 6043910"/>
                <a:gd name="connsiteY60" fmla="*/ 2196367 h 2360490"/>
                <a:gd name="connsiteX61" fmla="*/ 4237759 w 6043910"/>
                <a:gd name="connsiteY61" fmla="*/ 2211998 h 2360490"/>
                <a:gd name="connsiteX62" fmla="*/ 4284652 w 6043910"/>
                <a:gd name="connsiteY62" fmla="*/ 2227628 h 2360490"/>
                <a:gd name="connsiteX63" fmla="*/ 4308098 w 6043910"/>
                <a:gd name="connsiteY63" fmla="*/ 2235444 h 2360490"/>
                <a:gd name="connsiteX64" fmla="*/ 4347175 w 6043910"/>
                <a:gd name="connsiteY64" fmla="*/ 2243259 h 2360490"/>
                <a:gd name="connsiteX65" fmla="*/ 4370621 w 6043910"/>
                <a:gd name="connsiteY65" fmla="*/ 2251075 h 2360490"/>
                <a:gd name="connsiteX66" fmla="*/ 4425329 w 6043910"/>
                <a:gd name="connsiteY66" fmla="*/ 2258890 h 2360490"/>
                <a:gd name="connsiteX67" fmla="*/ 4534744 w 6043910"/>
                <a:gd name="connsiteY67" fmla="*/ 2290151 h 2360490"/>
                <a:gd name="connsiteX68" fmla="*/ 4737944 w 6043910"/>
                <a:gd name="connsiteY68" fmla="*/ 2305782 h 2360490"/>
                <a:gd name="connsiteX69" fmla="*/ 4808282 w 6043910"/>
                <a:gd name="connsiteY69" fmla="*/ 2313598 h 2360490"/>
                <a:gd name="connsiteX70" fmla="*/ 4839544 w 6043910"/>
                <a:gd name="connsiteY70" fmla="*/ 2321413 h 2360490"/>
                <a:gd name="connsiteX71" fmla="*/ 5050559 w 6043910"/>
                <a:gd name="connsiteY71" fmla="*/ 2329228 h 2360490"/>
                <a:gd name="connsiteX72" fmla="*/ 5105267 w 6043910"/>
                <a:gd name="connsiteY72" fmla="*/ 2337044 h 2360490"/>
                <a:gd name="connsiteX73" fmla="*/ 5152159 w 6043910"/>
                <a:gd name="connsiteY73" fmla="*/ 2344859 h 2360490"/>
                <a:gd name="connsiteX74" fmla="*/ 5230313 w 6043910"/>
                <a:gd name="connsiteY74" fmla="*/ 2352675 h 2360490"/>
                <a:gd name="connsiteX75" fmla="*/ 5285021 w 6043910"/>
                <a:gd name="connsiteY75" fmla="*/ 2360490 h 2360490"/>
                <a:gd name="connsiteX76" fmla="*/ 5550744 w 6043910"/>
                <a:gd name="connsiteY76" fmla="*/ 2344859 h 2360490"/>
                <a:gd name="connsiteX77" fmla="*/ 5753944 w 6043910"/>
                <a:gd name="connsiteY77" fmla="*/ 2274521 h 2360490"/>
                <a:gd name="connsiteX78" fmla="*/ 5949329 w 6043910"/>
                <a:gd name="connsiteY78" fmla="*/ 2079136 h 2360490"/>
                <a:gd name="connsiteX79" fmla="*/ 6035298 w 6043910"/>
                <a:gd name="connsiteY79" fmla="*/ 1836859 h 2360490"/>
                <a:gd name="connsiteX80" fmla="*/ 6019667 w 6043910"/>
                <a:gd name="connsiteY80" fmla="*/ 1610213 h 2360490"/>
                <a:gd name="connsiteX81" fmla="*/ 5847729 w 6043910"/>
                <a:gd name="connsiteY81" fmla="*/ 1422644 h 2360490"/>
                <a:gd name="connsiteX82" fmla="*/ 5496036 w 6043910"/>
                <a:gd name="connsiteY82" fmla="*/ 1258521 h 2360490"/>
                <a:gd name="connsiteX83" fmla="*/ 5066190 w 6043910"/>
                <a:gd name="connsiteY83" fmla="*/ 1055321 h 2360490"/>
                <a:gd name="connsiteX84" fmla="*/ 4691052 w 6043910"/>
                <a:gd name="connsiteY84" fmla="*/ 844305 h 2360490"/>
                <a:gd name="connsiteX85" fmla="*/ 4495667 w 6043910"/>
                <a:gd name="connsiteY85" fmla="*/ 539505 h 2360490"/>
                <a:gd name="connsiteX86" fmla="*/ 4347175 w 6043910"/>
                <a:gd name="connsiteY86" fmla="*/ 242521 h 2360490"/>
                <a:gd name="connsiteX87" fmla="*/ 3979852 w 6043910"/>
                <a:gd name="connsiteY87" fmla="*/ 8059 h 2360490"/>
                <a:gd name="connsiteX88" fmla="*/ 3691904 w 6043910"/>
                <a:gd name="connsiteY88" fmla="*/ 0 h 2360490"/>
                <a:gd name="connsiteX89" fmla="*/ 3464036 w 6043910"/>
                <a:gd name="connsiteY89" fmla="*/ 23690 h 2360490"/>
                <a:gd name="connsiteX90" fmla="*/ 3378067 w 6043910"/>
                <a:gd name="connsiteY90" fmla="*/ 31505 h 2360490"/>
                <a:gd name="connsiteX91" fmla="*/ 3323359 w 6043910"/>
                <a:gd name="connsiteY91" fmla="*/ 47136 h 2360490"/>
                <a:gd name="connsiteX92" fmla="*/ 3276467 w 6043910"/>
                <a:gd name="connsiteY92" fmla="*/ 62767 h 2360490"/>
                <a:gd name="connsiteX93" fmla="*/ 3253021 w 6043910"/>
                <a:gd name="connsiteY93" fmla="*/ 70582 h 2360490"/>
                <a:gd name="connsiteX94" fmla="*/ 3198313 w 6043910"/>
                <a:gd name="connsiteY94" fmla="*/ 94028 h 2360490"/>
                <a:gd name="connsiteX95" fmla="*/ 3127975 w 6043910"/>
                <a:gd name="connsiteY95" fmla="*/ 117475 h 2360490"/>
                <a:gd name="connsiteX96" fmla="*/ 3104529 w 6043910"/>
                <a:gd name="connsiteY96" fmla="*/ 125290 h 2360490"/>
                <a:gd name="connsiteX97" fmla="*/ 3073267 w 6043910"/>
                <a:gd name="connsiteY97" fmla="*/ 133105 h 2360490"/>
                <a:gd name="connsiteX98" fmla="*/ 3026375 w 6043910"/>
                <a:gd name="connsiteY98" fmla="*/ 148736 h 2360490"/>
                <a:gd name="connsiteX99" fmla="*/ 2948221 w 6043910"/>
                <a:gd name="connsiteY99" fmla="*/ 172182 h 2360490"/>
                <a:gd name="connsiteX100" fmla="*/ 2924775 w 6043910"/>
                <a:gd name="connsiteY100" fmla="*/ 179998 h 2360490"/>
                <a:gd name="connsiteX101" fmla="*/ 2901329 w 6043910"/>
                <a:gd name="connsiteY101" fmla="*/ 195628 h 2360490"/>
                <a:gd name="connsiteX102" fmla="*/ 2846621 w 6043910"/>
                <a:gd name="connsiteY102" fmla="*/ 211259 h 2360490"/>
                <a:gd name="connsiteX103" fmla="*/ 2823175 w 6043910"/>
                <a:gd name="connsiteY103" fmla="*/ 226890 h 2360490"/>
                <a:gd name="connsiteX104" fmla="*/ 2791913 w 6043910"/>
                <a:gd name="connsiteY104" fmla="*/ 234705 h 2360490"/>
                <a:gd name="connsiteX105" fmla="*/ 2768467 w 6043910"/>
                <a:gd name="connsiteY105" fmla="*/ 242521 h 2360490"/>
                <a:gd name="connsiteX106" fmla="*/ 2737205 w 6043910"/>
                <a:gd name="connsiteY106" fmla="*/ 250336 h 2360490"/>
                <a:gd name="connsiteX107" fmla="*/ 2682498 w 6043910"/>
                <a:gd name="connsiteY107" fmla="*/ 265967 h 2360490"/>
                <a:gd name="connsiteX108" fmla="*/ 2643421 w 6043910"/>
                <a:gd name="connsiteY108" fmla="*/ 273782 h 2360490"/>
                <a:gd name="connsiteX109" fmla="*/ 2619975 w 6043910"/>
                <a:gd name="connsiteY109" fmla="*/ 281598 h 2360490"/>
                <a:gd name="connsiteX110" fmla="*/ 2573082 w 6043910"/>
                <a:gd name="connsiteY110" fmla="*/ 289413 h 2360490"/>
                <a:gd name="connsiteX111" fmla="*/ 2549636 w 6043910"/>
                <a:gd name="connsiteY111" fmla="*/ 297228 h 2360490"/>
                <a:gd name="connsiteX112" fmla="*/ 2479298 w 6043910"/>
                <a:gd name="connsiteY112" fmla="*/ 312859 h 2360490"/>
                <a:gd name="connsiteX113" fmla="*/ 2416775 w 6043910"/>
                <a:gd name="connsiteY113" fmla="*/ 336305 h 2360490"/>
                <a:gd name="connsiteX114" fmla="*/ 2393329 w 6043910"/>
                <a:gd name="connsiteY114" fmla="*/ 351936 h 2360490"/>
                <a:gd name="connsiteX115" fmla="*/ 2338621 w 6043910"/>
                <a:gd name="connsiteY115" fmla="*/ 359751 h 2360490"/>
                <a:gd name="connsiteX116" fmla="*/ 2276098 w 6043910"/>
                <a:gd name="connsiteY116" fmla="*/ 375382 h 2360490"/>
                <a:gd name="connsiteX117" fmla="*/ 2166682 w 6043910"/>
                <a:gd name="connsiteY117" fmla="*/ 391013 h 2360490"/>
                <a:gd name="connsiteX118" fmla="*/ 2111975 w 6043910"/>
                <a:gd name="connsiteY118" fmla="*/ 406644 h 2360490"/>
                <a:gd name="connsiteX119" fmla="*/ 2002559 w 6043910"/>
                <a:gd name="connsiteY119" fmla="*/ 437905 h 2360490"/>
                <a:gd name="connsiteX120" fmla="*/ 1955667 w 6043910"/>
                <a:gd name="connsiteY120" fmla="*/ 453536 h 2360490"/>
                <a:gd name="connsiteX121" fmla="*/ 1924405 w 6043910"/>
                <a:gd name="connsiteY121" fmla="*/ 461351 h 2360490"/>
                <a:gd name="connsiteX122" fmla="*/ 1900959 w 6043910"/>
                <a:gd name="connsiteY122" fmla="*/ 469167 h 2360490"/>
                <a:gd name="connsiteX123" fmla="*/ 1830621 w 6043910"/>
                <a:gd name="connsiteY123" fmla="*/ 476982 h 2360490"/>
                <a:gd name="connsiteX124" fmla="*/ 1736836 w 6043910"/>
                <a:gd name="connsiteY124" fmla="*/ 492613 h 2360490"/>
                <a:gd name="connsiteX125" fmla="*/ 1478929 w 6043910"/>
                <a:gd name="connsiteY125" fmla="*/ 516059 h 2360490"/>
                <a:gd name="connsiteX126" fmla="*/ 1400775 w 6043910"/>
                <a:gd name="connsiteY126" fmla="*/ 531690 h 2360490"/>
                <a:gd name="connsiteX127" fmla="*/ 1369513 w 6043910"/>
                <a:gd name="connsiteY127" fmla="*/ 539505 h 2360490"/>
                <a:gd name="connsiteX128" fmla="*/ 1142866 w 6043910"/>
                <a:gd name="connsiteY128" fmla="*/ 594213 h 2360490"/>
                <a:gd name="connsiteX129" fmla="*/ 431666 w 6043910"/>
                <a:gd name="connsiteY12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424221 w 6043910"/>
                <a:gd name="connsiteY21" fmla="*/ 2133844 h 2360490"/>
                <a:gd name="connsiteX22" fmla="*/ 1463298 w 6043910"/>
                <a:gd name="connsiteY22" fmla="*/ 2141659 h 2360490"/>
                <a:gd name="connsiteX23" fmla="*/ 1494559 w 6043910"/>
                <a:gd name="connsiteY23" fmla="*/ 2149475 h 2360490"/>
                <a:gd name="connsiteX24" fmla="*/ 1705575 w 6043910"/>
                <a:gd name="connsiteY24" fmla="*/ 2165105 h 2360490"/>
                <a:gd name="connsiteX25" fmla="*/ 1783729 w 6043910"/>
                <a:gd name="connsiteY25" fmla="*/ 2172921 h 2360490"/>
                <a:gd name="connsiteX26" fmla="*/ 1838436 w 6043910"/>
                <a:gd name="connsiteY26" fmla="*/ 2188551 h 2360490"/>
                <a:gd name="connsiteX27" fmla="*/ 1861882 w 6043910"/>
                <a:gd name="connsiteY27" fmla="*/ 2196367 h 2360490"/>
                <a:gd name="connsiteX28" fmla="*/ 1932221 w 6043910"/>
                <a:gd name="connsiteY28" fmla="*/ 2204182 h 2360490"/>
                <a:gd name="connsiteX29" fmla="*/ 2072898 w 6043910"/>
                <a:gd name="connsiteY29" fmla="*/ 2219813 h 2360490"/>
                <a:gd name="connsiteX30" fmla="*/ 2237021 w 6043910"/>
                <a:gd name="connsiteY30" fmla="*/ 2227628 h 2360490"/>
                <a:gd name="connsiteX31" fmla="*/ 2393329 w 6043910"/>
                <a:gd name="connsiteY31" fmla="*/ 2219813 h 2360490"/>
                <a:gd name="connsiteX32" fmla="*/ 2432405 w 6043910"/>
                <a:gd name="connsiteY32" fmla="*/ 2211998 h 2360490"/>
                <a:gd name="connsiteX33" fmla="*/ 2487113 w 6043910"/>
                <a:gd name="connsiteY33" fmla="*/ 2196367 h 2360490"/>
                <a:gd name="connsiteX34" fmla="*/ 2557452 w 6043910"/>
                <a:gd name="connsiteY34" fmla="*/ 2188551 h 2360490"/>
                <a:gd name="connsiteX35" fmla="*/ 2580898 w 6043910"/>
                <a:gd name="connsiteY35" fmla="*/ 2180736 h 2360490"/>
                <a:gd name="connsiteX36" fmla="*/ 2604344 w 6043910"/>
                <a:gd name="connsiteY36" fmla="*/ 2165105 h 2360490"/>
                <a:gd name="connsiteX37" fmla="*/ 2690313 w 6043910"/>
                <a:gd name="connsiteY37" fmla="*/ 2157290 h 2360490"/>
                <a:gd name="connsiteX38" fmla="*/ 2745021 w 6043910"/>
                <a:gd name="connsiteY38" fmla="*/ 2141659 h 2360490"/>
                <a:gd name="connsiteX39" fmla="*/ 2830990 w 6043910"/>
                <a:gd name="connsiteY39" fmla="*/ 2133844 h 2360490"/>
                <a:gd name="connsiteX40" fmla="*/ 2877882 w 6043910"/>
                <a:gd name="connsiteY40" fmla="*/ 2118213 h 2360490"/>
                <a:gd name="connsiteX41" fmla="*/ 2909144 w 6043910"/>
                <a:gd name="connsiteY41" fmla="*/ 2110398 h 2360490"/>
                <a:gd name="connsiteX42" fmla="*/ 2956036 w 6043910"/>
                <a:gd name="connsiteY42" fmla="*/ 2094767 h 2360490"/>
                <a:gd name="connsiteX43" fmla="*/ 3120159 w 6043910"/>
                <a:gd name="connsiteY43" fmla="*/ 2079136 h 2360490"/>
                <a:gd name="connsiteX44" fmla="*/ 3174867 w 6043910"/>
                <a:gd name="connsiteY44" fmla="*/ 2063505 h 2360490"/>
                <a:gd name="connsiteX45" fmla="*/ 3221759 w 6043910"/>
                <a:gd name="connsiteY45" fmla="*/ 2047875 h 2360490"/>
                <a:gd name="connsiteX46" fmla="*/ 3245205 w 6043910"/>
                <a:gd name="connsiteY46" fmla="*/ 2040059 h 2360490"/>
                <a:gd name="connsiteX47" fmla="*/ 3651605 w 6043910"/>
                <a:gd name="connsiteY47" fmla="*/ 2047875 h 2360490"/>
                <a:gd name="connsiteX48" fmla="*/ 3690682 w 6043910"/>
                <a:gd name="connsiteY48" fmla="*/ 2055690 h 2360490"/>
                <a:gd name="connsiteX49" fmla="*/ 3753205 w 6043910"/>
                <a:gd name="connsiteY49" fmla="*/ 2071321 h 2360490"/>
                <a:gd name="connsiteX50" fmla="*/ 3800098 w 6043910"/>
                <a:gd name="connsiteY50" fmla="*/ 2086951 h 2360490"/>
                <a:gd name="connsiteX51" fmla="*/ 3823544 w 6043910"/>
                <a:gd name="connsiteY51" fmla="*/ 2094767 h 2360490"/>
                <a:gd name="connsiteX52" fmla="*/ 3862621 w 6043910"/>
                <a:gd name="connsiteY52" fmla="*/ 2102582 h 2360490"/>
                <a:gd name="connsiteX53" fmla="*/ 3893882 w 6043910"/>
                <a:gd name="connsiteY53" fmla="*/ 2118213 h 2360490"/>
                <a:gd name="connsiteX54" fmla="*/ 3948590 w 6043910"/>
                <a:gd name="connsiteY54" fmla="*/ 2133844 h 2360490"/>
                <a:gd name="connsiteX55" fmla="*/ 3972036 w 6043910"/>
                <a:gd name="connsiteY55" fmla="*/ 2141659 h 2360490"/>
                <a:gd name="connsiteX56" fmla="*/ 4026744 w 6043910"/>
                <a:gd name="connsiteY56" fmla="*/ 2157290 h 2360490"/>
                <a:gd name="connsiteX57" fmla="*/ 4050190 w 6043910"/>
                <a:gd name="connsiteY57" fmla="*/ 2172921 h 2360490"/>
                <a:gd name="connsiteX58" fmla="*/ 4120529 w 6043910"/>
                <a:gd name="connsiteY58" fmla="*/ 2188551 h 2360490"/>
                <a:gd name="connsiteX59" fmla="*/ 4143975 w 6043910"/>
                <a:gd name="connsiteY59" fmla="*/ 2196367 h 2360490"/>
                <a:gd name="connsiteX60" fmla="*/ 4237759 w 6043910"/>
                <a:gd name="connsiteY60" fmla="*/ 2211998 h 2360490"/>
                <a:gd name="connsiteX61" fmla="*/ 4284652 w 6043910"/>
                <a:gd name="connsiteY61" fmla="*/ 2227628 h 2360490"/>
                <a:gd name="connsiteX62" fmla="*/ 4308098 w 6043910"/>
                <a:gd name="connsiteY62" fmla="*/ 2235444 h 2360490"/>
                <a:gd name="connsiteX63" fmla="*/ 4347175 w 6043910"/>
                <a:gd name="connsiteY63" fmla="*/ 2243259 h 2360490"/>
                <a:gd name="connsiteX64" fmla="*/ 4370621 w 6043910"/>
                <a:gd name="connsiteY64" fmla="*/ 2251075 h 2360490"/>
                <a:gd name="connsiteX65" fmla="*/ 4425329 w 6043910"/>
                <a:gd name="connsiteY65" fmla="*/ 2258890 h 2360490"/>
                <a:gd name="connsiteX66" fmla="*/ 4534744 w 6043910"/>
                <a:gd name="connsiteY66" fmla="*/ 2290151 h 2360490"/>
                <a:gd name="connsiteX67" fmla="*/ 4737944 w 6043910"/>
                <a:gd name="connsiteY67" fmla="*/ 2305782 h 2360490"/>
                <a:gd name="connsiteX68" fmla="*/ 4808282 w 6043910"/>
                <a:gd name="connsiteY68" fmla="*/ 2313598 h 2360490"/>
                <a:gd name="connsiteX69" fmla="*/ 4839544 w 6043910"/>
                <a:gd name="connsiteY69" fmla="*/ 2321413 h 2360490"/>
                <a:gd name="connsiteX70" fmla="*/ 5050559 w 6043910"/>
                <a:gd name="connsiteY70" fmla="*/ 2329228 h 2360490"/>
                <a:gd name="connsiteX71" fmla="*/ 5105267 w 6043910"/>
                <a:gd name="connsiteY71" fmla="*/ 2337044 h 2360490"/>
                <a:gd name="connsiteX72" fmla="*/ 5152159 w 6043910"/>
                <a:gd name="connsiteY72" fmla="*/ 2344859 h 2360490"/>
                <a:gd name="connsiteX73" fmla="*/ 5230313 w 6043910"/>
                <a:gd name="connsiteY73" fmla="*/ 2352675 h 2360490"/>
                <a:gd name="connsiteX74" fmla="*/ 5285021 w 6043910"/>
                <a:gd name="connsiteY74" fmla="*/ 2360490 h 2360490"/>
                <a:gd name="connsiteX75" fmla="*/ 5550744 w 6043910"/>
                <a:gd name="connsiteY75" fmla="*/ 2344859 h 2360490"/>
                <a:gd name="connsiteX76" fmla="*/ 5753944 w 6043910"/>
                <a:gd name="connsiteY76" fmla="*/ 2274521 h 2360490"/>
                <a:gd name="connsiteX77" fmla="*/ 5949329 w 6043910"/>
                <a:gd name="connsiteY77" fmla="*/ 2079136 h 2360490"/>
                <a:gd name="connsiteX78" fmla="*/ 6035298 w 6043910"/>
                <a:gd name="connsiteY78" fmla="*/ 1836859 h 2360490"/>
                <a:gd name="connsiteX79" fmla="*/ 6019667 w 6043910"/>
                <a:gd name="connsiteY79" fmla="*/ 1610213 h 2360490"/>
                <a:gd name="connsiteX80" fmla="*/ 5847729 w 6043910"/>
                <a:gd name="connsiteY80" fmla="*/ 1422644 h 2360490"/>
                <a:gd name="connsiteX81" fmla="*/ 5496036 w 6043910"/>
                <a:gd name="connsiteY81" fmla="*/ 1258521 h 2360490"/>
                <a:gd name="connsiteX82" fmla="*/ 5066190 w 6043910"/>
                <a:gd name="connsiteY82" fmla="*/ 1055321 h 2360490"/>
                <a:gd name="connsiteX83" fmla="*/ 4691052 w 6043910"/>
                <a:gd name="connsiteY83" fmla="*/ 844305 h 2360490"/>
                <a:gd name="connsiteX84" fmla="*/ 4495667 w 6043910"/>
                <a:gd name="connsiteY84" fmla="*/ 539505 h 2360490"/>
                <a:gd name="connsiteX85" fmla="*/ 4347175 w 6043910"/>
                <a:gd name="connsiteY85" fmla="*/ 242521 h 2360490"/>
                <a:gd name="connsiteX86" fmla="*/ 3979852 w 6043910"/>
                <a:gd name="connsiteY86" fmla="*/ 8059 h 2360490"/>
                <a:gd name="connsiteX87" fmla="*/ 3691904 w 6043910"/>
                <a:gd name="connsiteY87" fmla="*/ 0 h 2360490"/>
                <a:gd name="connsiteX88" fmla="*/ 3464036 w 6043910"/>
                <a:gd name="connsiteY88" fmla="*/ 23690 h 2360490"/>
                <a:gd name="connsiteX89" fmla="*/ 3378067 w 6043910"/>
                <a:gd name="connsiteY89" fmla="*/ 31505 h 2360490"/>
                <a:gd name="connsiteX90" fmla="*/ 3323359 w 6043910"/>
                <a:gd name="connsiteY90" fmla="*/ 47136 h 2360490"/>
                <a:gd name="connsiteX91" fmla="*/ 3276467 w 6043910"/>
                <a:gd name="connsiteY91" fmla="*/ 62767 h 2360490"/>
                <a:gd name="connsiteX92" fmla="*/ 3253021 w 6043910"/>
                <a:gd name="connsiteY92" fmla="*/ 70582 h 2360490"/>
                <a:gd name="connsiteX93" fmla="*/ 3198313 w 6043910"/>
                <a:gd name="connsiteY93" fmla="*/ 94028 h 2360490"/>
                <a:gd name="connsiteX94" fmla="*/ 3127975 w 6043910"/>
                <a:gd name="connsiteY94" fmla="*/ 117475 h 2360490"/>
                <a:gd name="connsiteX95" fmla="*/ 3104529 w 6043910"/>
                <a:gd name="connsiteY95" fmla="*/ 125290 h 2360490"/>
                <a:gd name="connsiteX96" fmla="*/ 3073267 w 6043910"/>
                <a:gd name="connsiteY96" fmla="*/ 133105 h 2360490"/>
                <a:gd name="connsiteX97" fmla="*/ 3026375 w 6043910"/>
                <a:gd name="connsiteY97" fmla="*/ 148736 h 2360490"/>
                <a:gd name="connsiteX98" fmla="*/ 2948221 w 6043910"/>
                <a:gd name="connsiteY98" fmla="*/ 172182 h 2360490"/>
                <a:gd name="connsiteX99" fmla="*/ 2924775 w 6043910"/>
                <a:gd name="connsiteY99" fmla="*/ 179998 h 2360490"/>
                <a:gd name="connsiteX100" fmla="*/ 2901329 w 6043910"/>
                <a:gd name="connsiteY100" fmla="*/ 195628 h 2360490"/>
                <a:gd name="connsiteX101" fmla="*/ 2846621 w 6043910"/>
                <a:gd name="connsiteY101" fmla="*/ 211259 h 2360490"/>
                <a:gd name="connsiteX102" fmla="*/ 2823175 w 6043910"/>
                <a:gd name="connsiteY102" fmla="*/ 226890 h 2360490"/>
                <a:gd name="connsiteX103" fmla="*/ 2791913 w 6043910"/>
                <a:gd name="connsiteY103" fmla="*/ 234705 h 2360490"/>
                <a:gd name="connsiteX104" fmla="*/ 2768467 w 6043910"/>
                <a:gd name="connsiteY104" fmla="*/ 242521 h 2360490"/>
                <a:gd name="connsiteX105" fmla="*/ 2737205 w 6043910"/>
                <a:gd name="connsiteY105" fmla="*/ 250336 h 2360490"/>
                <a:gd name="connsiteX106" fmla="*/ 2682498 w 6043910"/>
                <a:gd name="connsiteY106" fmla="*/ 265967 h 2360490"/>
                <a:gd name="connsiteX107" fmla="*/ 2643421 w 6043910"/>
                <a:gd name="connsiteY107" fmla="*/ 273782 h 2360490"/>
                <a:gd name="connsiteX108" fmla="*/ 2619975 w 6043910"/>
                <a:gd name="connsiteY108" fmla="*/ 281598 h 2360490"/>
                <a:gd name="connsiteX109" fmla="*/ 2573082 w 6043910"/>
                <a:gd name="connsiteY109" fmla="*/ 289413 h 2360490"/>
                <a:gd name="connsiteX110" fmla="*/ 2549636 w 6043910"/>
                <a:gd name="connsiteY110" fmla="*/ 297228 h 2360490"/>
                <a:gd name="connsiteX111" fmla="*/ 2479298 w 6043910"/>
                <a:gd name="connsiteY111" fmla="*/ 312859 h 2360490"/>
                <a:gd name="connsiteX112" fmla="*/ 2416775 w 6043910"/>
                <a:gd name="connsiteY112" fmla="*/ 336305 h 2360490"/>
                <a:gd name="connsiteX113" fmla="*/ 2393329 w 6043910"/>
                <a:gd name="connsiteY113" fmla="*/ 351936 h 2360490"/>
                <a:gd name="connsiteX114" fmla="*/ 2338621 w 6043910"/>
                <a:gd name="connsiteY114" fmla="*/ 359751 h 2360490"/>
                <a:gd name="connsiteX115" fmla="*/ 2276098 w 6043910"/>
                <a:gd name="connsiteY115" fmla="*/ 375382 h 2360490"/>
                <a:gd name="connsiteX116" fmla="*/ 2166682 w 6043910"/>
                <a:gd name="connsiteY116" fmla="*/ 391013 h 2360490"/>
                <a:gd name="connsiteX117" fmla="*/ 2111975 w 6043910"/>
                <a:gd name="connsiteY117" fmla="*/ 406644 h 2360490"/>
                <a:gd name="connsiteX118" fmla="*/ 2002559 w 6043910"/>
                <a:gd name="connsiteY118" fmla="*/ 437905 h 2360490"/>
                <a:gd name="connsiteX119" fmla="*/ 1955667 w 6043910"/>
                <a:gd name="connsiteY119" fmla="*/ 453536 h 2360490"/>
                <a:gd name="connsiteX120" fmla="*/ 1924405 w 6043910"/>
                <a:gd name="connsiteY120" fmla="*/ 461351 h 2360490"/>
                <a:gd name="connsiteX121" fmla="*/ 1900959 w 6043910"/>
                <a:gd name="connsiteY121" fmla="*/ 469167 h 2360490"/>
                <a:gd name="connsiteX122" fmla="*/ 1830621 w 6043910"/>
                <a:gd name="connsiteY122" fmla="*/ 476982 h 2360490"/>
                <a:gd name="connsiteX123" fmla="*/ 1736836 w 6043910"/>
                <a:gd name="connsiteY123" fmla="*/ 492613 h 2360490"/>
                <a:gd name="connsiteX124" fmla="*/ 1478929 w 6043910"/>
                <a:gd name="connsiteY124" fmla="*/ 516059 h 2360490"/>
                <a:gd name="connsiteX125" fmla="*/ 1400775 w 6043910"/>
                <a:gd name="connsiteY125" fmla="*/ 531690 h 2360490"/>
                <a:gd name="connsiteX126" fmla="*/ 1369513 w 6043910"/>
                <a:gd name="connsiteY126" fmla="*/ 539505 h 2360490"/>
                <a:gd name="connsiteX127" fmla="*/ 1142866 w 6043910"/>
                <a:gd name="connsiteY127" fmla="*/ 594213 h 2360490"/>
                <a:gd name="connsiteX128" fmla="*/ 431666 w 6043910"/>
                <a:gd name="connsiteY12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463298 w 6043910"/>
                <a:gd name="connsiteY21" fmla="*/ 2141659 h 2360490"/>
                <a:gd name="connsiteX22" fmla="*/ 1494559 w 6043910"/>
                <a:gd name="connsiteY22" fmla="*/ 2149475 h 2360490"/>
                <a:gd name="connsiteX23" fmla="*/ 1705575 w 6043910"/>
                <a:gd name="connsiteY23" fmla="*/ 2165105 h 2360490"/>
                <a:gd name="connsiteX24" fmla="*/ 1783729 w 6043910"/>
                <a:gd name="connsiteY24" fmla="*/ 2172921 h 2360490"/>
                <a:gd name="connsiteX25" fmla="*/ 1838436 w 6043910"/>
                <a:gd name="connsiteY25" fmla="*/ 2188551 h 2360490"/>
                <a:gd name="connsiteX26" fmla="*/ 1861882 w 6043910"/>
                <a:gd name="connsiteY26" fmla="*/ 2196367 h 2360490"/>
                <a:gd name="connsiteX27" fmla="*/ 1932221 w 6043910"/>
                <a:gd name="connsiteY27" fmla="*/ 2204182 h 2360490"/>
                <a:gd name="connsiteX28" fmla="*/ 2072898 w 6043910"/>
                <a:gd name="connsiteY28" fmla="*/ 2219813 h 2360490"/>
                <a:gd name="connsiteX29" fmla="*/ 2237021 w 6043910"/>
                <a:gd name="connsiteY29" fmla="*/ 2227628 h 2360490"/>
                <a:gd name="connsiteX30" fmla="*/ 2393329 w 6043910"/>
                <a:gd name="connsiteY30" fmla="*/ 2219813 h 2360490"/>
                <a:gd name="connsiteX31" fmla="*/ 2432405 w 6043910"/>
                <a:gd name="connsiteY31" fmla="*/ 2211998 h 2360490"/>
                <a:gd name="connsiteX32" fmla="*/ 2487113 w 6043910"/>
                <a:gd name="connsiteY32" fmla="*/ 2196367 h 2360490"/>
                <a:gd name="connsiteX33" fmla="*/ 2557452 w 6043910"/>
                <a:gd name="connsiteY33" fmla="*/ 2188551 h 2360490"/>
                <a:gd name="connsiteX34" fmla="*/ 2580898 w 6043910"/>
                <a:gd name="connsiteY34" fmla="*/ 2180736 h 2360490"/>
                <a:gd name="connsiteX35" fmla="*/ 2604344 w 6043910"/>
                <a:gd name="connsiteY35" fmla="*/ 2165105 h 2360490"/>
                <a:gd name="connsiteX36" fmla="*/ 2690313 w 6043910"/>
                <a:gd name="connsiteY36" fmla="*/ 2157290 h 2360490"/>
                <a:gd name="connsiteX37" fmla="*/ 2745021 w 6043910"/>
                <a:gd name="connsiteY37" fmla="*/ 2141659 h 2360490"/>
                <a:gd name="connsiteX38" fmla="*/ 2830990 w 6043910"/>
                <a:gd name="connsiteY38" fmla="*/ 2133844 h 2360490"/>
                <a:gd name="connsiteX39" fmla="*/ 2877882 w 6043910"/>
                <a:gd name="connsiteY39" fmla="*/ 2118213 h 2360490"/>
                <a:gd name="connsiteX40" fmla="*/ 2909144 w 6043910"/>
                <a:gd name="connsiteY40" fmla="*/ 2110398 h 2360490"/>
                <a:gd name="connsiteX41" fmla="*/ 2956036 w 6043910"/>
                <a:gd name="connsiteY41" fmla="*/ 2094767 h 2360490"/>
                <a:gd name="connsiteX42" fmla="*/ 3120159 w 6043910"/>
                <a:gd name="connsiteY42" fmla="*/ 2079136 h 2360490"/>
                <a:gd name="connsiteX43" fmla="*/ 3174867 w 6043910"/>
                <a:gd name="connsiteY43" fmla="*/ 2063505 h 2360490"/>
                <a:gd name="connsiteX44" fmla="*/ 3221759 w 6043910"/>
                <a:gd name="connsiteY44" fmla="*/ 2047875 h 2360490"/>
                <a:gd name="connsiteX45" fmla="*/ 3245205 w 6043910"/>
                <a:gd name="connsiteY45" fmla="*/ 2040059 h 2360490"/>
                <a:gd name="connsiteX46" fmla="*/ 3651605 w 6043910"/>
                <a:gd name="connsiteY46" fmla="*/ 2047875 h 2360490"/>
                <a:gd name="connsiteX47" fmla="*/ 3690682 w 6043910"/>
                <a:gd name="connsiteY47" fmla="*/ 2055690 h 2360490"/>
                <a:gd name="connsiteX48" fmla="*/ 3753205 w 6043910"/>
                <a:gd name="connsiteY48" fmla="*/ 2071321 h 2360490"/>
                <a:gd name="connsiteX49" fmla="*/ 3800098 w 6043910"/>
                <a:gd name="connsiteY49" fmla="*/ 2086951 h 2360490"/>
                <a:gd name="connsiteX50" fmla="*/ 3823544 w 6043910"/>
                <a:gd name="connsiteY50" fmla="*/ 2094767 h 2360490"/>
                <a:gd name="connsiteX51" fmla="*/ 3862621 w 6043910"/>
                <a:gd name="connsiteY51" fmla="*/ 2102582 h 2360490"/>
                <a:gd name="connsiteX52" fmla="*/ 3893882 w 6043910"/>
                <a:gd name="connsiteY52" fmla="*/ 2118213 h 2360490"/>
                <a:gd name="connsiteX53" fmla="*/ 3948590 w 6043910"/>
                <a:gd name="connsiteY53" fmla="*/ 2133844 h 2360490"/>
                <a:gd name="connsiteX54" fmla="*/ 3972036 w 6043910"/>
                <a:gd name="connsiteY54" fmla="*/ 2141659 h 2360490"/>
                <a:gd name="connsiteX55" fmla="*/ 4026744 w 6043910"/>
                <a:gd name="connsiteY55" fmla="*/ 2157290 h 2360490"/>
                <a:gd name="connsiteX56" fmla="*/ 4050190 w 6043910"/>
                <a:gd name="connsiteY56" fmla="*/ 2172921 h 2360490"/>
                <a:gd name="connsiteX57" fmla="*/ 4120529 w 6043910"/>
                <a:gd name="connsiteY57" fmla="*/ 2188551 h 2360490"/>
                <a:gd name="connsiteX58" fmla="*/ 4143975 w 6043910"/>
                <a:gd name="connsiteY58" fmla="*/ 2196367 h 2360490"/>
                <a:gd name="connsiteX59" fmla="*/ 4237759 w 6043910"/>
                <a:gd name="connsiteY59" fmla="*/ 2211998 h 2360490"/>
                <a:gd name="connsiteX60" fmla="*/ 4284652 w 6043910"/>
                <a:gd name="connsiteY60" fmla="*/ 2227628 h 2360490"/>
                <a:gd name="connsiteX61" fmla="*/ 4308098 w 6043910"/>
                <a:gd name="connsiteY61" fmla="*/ 2235444 h 2360490"/>
                <a:gd name="connsiteX62" fmla="*/ 4347175 w 6043910"/>
                <a:gd name="connsiteY62" fmla="*/ 2243259 h 2360490"/>
                <a:gd name="connsiteX63" fmla="*/ 4370621 w 6043910"/>
                <a:gd name="connsiteY63" fmla="*/ 2251075 h 2360490"/>
                <a:gd name="connsiteX64" fmla="*/ 4425329 w 6043910"/>
                <a:gd name="connsiteY64" fmla="*/ 2258890 h 2360490"/>
                <a:gd name="connsiteX65" fmla="*/ 4534744 w 6043910"/>
                <a:gd name="connsiteY65" fmla="*/ 2290151 h 2360490"/>
                <a:gd name="connsiteX66" fmla="*/ 4737944 w 6043910"/>
                <a:gd name="connsiteY66" fmla="*/ 2305782 h 2360490"/>
                <a:gd name="connsiteX67" fmla="*/ 4808282 w 6043910"/>
                <a:gd name="connsiteY67" fmla="*/ 2313598 h 2360490"/>
                <a:gd name="connsiteX68" fmla="*/ 4839544 w 6043910"/>
                <a:gd name="connsiteY68" fmla="*/ 2321413 h 2360490"/>
                <a:gd name="connsiteX69" fmla="*/ 5050559 w 6043910"/>
                <a:gd name="connsiteY69" fmla="*/ 2329228 h 2360490"/>
                <a:gd name="connsiteX70" fmla="*/ 5105267 w 6043910"/>
                <a:gd name="connsiteY70" fmla="*/ 2337044 h 2360490"/>
                <a:gd name="connsiteX71" fmla="*/ 5152159 w 6043910"/>
                <a:gd name="connsiteY71" fmla="*/ 2344859 h 2360490"/>
                <a:gd name="connsiteX72" fmla="*/ 5230313 w 6043910"/>
                <a:gd name="connsiteY72" fmla="*/ 2352675 h 2360490"/>
                <a:gd name="connsiteX73" fmla="*/ 5285021 w 6043910"/>
                <a:gd name="connsiteY73" fmla="*/ 2360490 h 2360490"/>
                <a:gd name="connsiteX74" fmla="*/ 5550744 w 6043910"/>
                <a:gd name="connsiteY74" fmla="*/ 2344859 h 2360490"/>
                <a:gd name="connsiteX75" fmla="*/ 5753944 w 6043910"/>
                <a:gd name="connsiteY75" fmla="*/ 2274521 h 2360490"/>
                <a:gd name="connsiteX76" fmla="*/ 5949329 w 6043910"/>
                <a:gd name="connsiteY76" fmla="*/ 2079136 h 2360490"/>
                <a:gd name="connsiteX77" fmla="*/ 6035298 w 6043910"/>
                <a:gd name="connsiteY77" fmla="*/ 1836859 h 2360490"/>
                <a:gd name="connsiteX78" fmla="*/ 6019667 w 6043910"/>
                <a:gd name="connsiteY78" fmla="*/ 1610213 h 2360490"/>
                <a:gd name="connsiteX79" fmla="*/ 5847729 w 6043910"/>
                <a:gd name="connsiteY79" fmla="*/ 1422644 h 2360490"/>
                <a:gd name="connsiteX80" fmla="*/ 5496036 w 6043910"/>
                <a:gd name="connsiteY80" fmla="*/ 1258521 h 2360490"/>
                <a:gd name="connsiteX81" fmla="*/ 5066190 w 6043910"/>
                <a:gd name="connsiteY81" fmla="*/ 1055321 h 2360490"/>
                <a:gd name="connsiteX82" fmla="*/ 4691052 w 6043910"/>
                <a:gd name="connsiteY82" fmla="*/ 844305 h 2360490"/>
                <a:gd name="connsiteX83" fmla="*/ 4495667 w 6043910"/>
                <a:gd name="connsiteY83" fmla="*/ 539505 h 2360490"/>
                <a:gd name="connsiteX84" fmla="*/ 4347175 w 6043910"/>
                <a:gd name="connsiteY84" fmla="*/ 242521 h 2360490"/>
                <a:gd name="connsiteX85" fmla="*/ 3979852 w 6043910"/>
                <a:gd name="connsiteY85" fmla="*/ 8059 h 2360490"/>
                <a:gd name="connsiteX86" fmla="*/ 3691904 w 6043910"/>
                <a:gd name="connsiteY86" fmla="*/ 0 h 2360490"/>
                <a:gd name="connsiteX87" fmla="*/ 3464036 w 6043910"/>
                <a:gd name="connsiteY87" fmla="*/ 23690 h 2360490"/>
                <a:gd name="connsiteX88" fmla="*/ 3378067 w 6043910"/>
                <a:gd name="connsiteY88" fmla="*/ 31505 h 2360490"/>
                <a:gd name="connsiteX89" fmla="*/ 3323359 w 6043910"/>
                <a:gd name="connsiteY89" fmla="*/ 47136 h 2360490"/>
                <a:gd name="connsiteX90" fmla="*/ 3276467 w 6043910"/>
                <a:gd name="connsiteY90" fmla="*/ 62767 h 2360490"/>
                <a:gd name="connsiteX91" fmla="*/ 3253021 w 6043910"/>
                <a:gd name="connsiteY91" fmla="*/ 70582 h 2360490"/>
                <a:gd name="connsiteX92" fmla="*/ 3198313 w 6043910"/>
                <a:gd name="connsiteY92" fmla="*/ 94028 h 2360490"/>
                <a:gd name="connsiteX93" fmla="*/ 3127975 w 6043910"/>
                <a:gd name="connsiteY93" fmla="*/ 117475 h 2360490"/>
                <a:gd name="connsiteX94" fmla="*/ 3104529 w 6043910"/>
                <a:gd name="connsiteY94" fmla="*/ 125290 h 2360490"/>
                <a:gd name="connsiteX95" fmla="*/ 3073267 w 6043910"/>
                <a:gd name="connsiteY95" fmla="*/ 133105 h 2360490"/>
                <a:gd name="connsiteX96" fmla="*/ 3026375 w 6043910"/>
                <a:gd name="connsiteY96" fmla="*/ 148736 h 2360490"/>
                <a:gd name="connsiteX97" fmla="*/ 2948221 w 6043910"/>
                <a:gd name="connsiteY97" fmla="*/ 172182 h 2360490"/>
                <a:gd name="connsiteX98" fmla="*/ 2924775 w 6043910"/>
                <a:gd name="connsiteY98" fmla="*/ 179998 h 2360490"/>
                <a:gd name="connsiteX99" fmla="*/ 2901329 w 6043910"/>
                <a:gd name="connsiteY99" fmla="*/ 195628 h 2360490"/>
                <a:gd name="connsiteX100" fmla="*/ 2846621 w 6043910"/>
                <a:gd name="connsiteY100" fmla="*/ 211259 h 2360490"/>
                <a:gd name="connsiteX101" fmla="*/ 2823175 w 6043910"/>
                <a:gd name="connsiteY101" fmla="*/ 226890 h 2360490"/>
                <a:gd name="connsiteX102" fmla="*/ 2791913 w 6043910"/>
                <a:gd name="connsiteY102" fmla="*/ 234705 h 2360490"/>
                <a:gd name="connsiteX103" fmla="*/ 2768467 w 6043910"/>
                <a:gd name="connsiteY103" fmla="*/ 242521 h 2360490"/>
                <a:gd name="connsiteX104" fmla="*/ 2737205 w 6043910"/>
                <a:gd name="connsiteY104" fmla="*/ 250336 h 2360490"/>
                <a:gd name="connsiteX105" fmla="*/ 2682498 w 6043910"/>
                <a:gd name="connsiteY105" fmla="*/ 265967 h 2360490"/>
                <a:gd name="connsiteX106" fmla="*/ 2643421 w 6043910"/>
                <a:gd name="connsiteY106" fmla="*/ 273782 h 2360490"/>
                <a:gd name="connsiteX107" fmla="*/ 2619975 w 6043910"/>
                <a:gd name="connsiteY107" fmla="*/ 281598 h 2360490"/>
                <a:gd name="connsiteX108" fmla="*/ 2573082 w 6043910"/>
                <a:gd name="connsiteY108" fmla="*/ 289413 h 2360490"/>
                <a:gd name="connsiteX109" fmla="*/ 2549636 w 6043910"/>
                <a:gd name="connsiteY109" fmla="*/ 297228 h 2360490"/>
                <a:gd name="connsiteX110" fmla="*/ 2479298 w 6043910"/>
                <a:gd name="connsiteY110" fmla="*/ 312859 h 2360490"/>
                <a:gd name="connsiteX111" fmla="*/ 2416775 w 6043910"/>
                <a:gd name="connsiteY111" fmla="*/ 336305 h 2360490"/>
                <a:gd name="connsiteX112" fmla="*/ 2393329 w 6043910"/>
                <a:gd name="connsiteY112" fmla="*/ 351936 h 2360490"/>
                <a:gd name="connsiteX113" fmla="*/ 2338621 w 6043910"/>
                <a:gd name="connsiteY113" fmla="*/ 359751 h 2360490"/>
                <a:gd name="connsiteX114" fmla="*/ 2276098 w 6043910"/>
                <a:gd name="connsiteY114" fmla="*/ 375382 h 2360490"/>
                <a:gd name="connsiteX115" fmla="*/ 2166682 w 6043910"/>
                <a:gd name="connsiteY115" fmla="*/ 391013 h 2360490"/>
                <a:gd name="connsiteX116" fmla="*/ 2111975 w 6043910"/>
                <a:gd name="connsiteY116" fmla="*/ 406644 h 2360490"/>
                <a:gd name="connsiteX117" fmla="*/ 2002559 w 6043910"/>
                <a:gd name="connsiteY117" fmla="*/ 437905 h 2360490"/>
                <a:gd name="connsiteX118" fmla="*/ 1955667 w 6043910"/>
                <a:gd name="connsiteY118" fmla="*/ 453536 h 2360490"/>
                <a:gd name="connsiteX119" fmla="*/ 1924405 w 6043910"/>
                <a:gd name="connsiteY119" fmla="*/ 461351 h 2360490"/>
                <a:gd name="connsiteX120" fmla="*/ 1900959 w 6043910"/>
                <a:gd name="connsiteY120" fmla="*/ 469167 h 2360490"/>
                <a:gd name="connsiteX121" fmla="*/ 1830621 w 6043910"/>
                <a:gd name="connsiteY121" fmla="*/ 476982 h 2360490"/>
                <a:gd name="connsiteX122" fmla="*/ 1736836 w 6043910"/>
                <a:gd name="connsiteY122" fmla="*/ 492613 h 2360490"/>
                <a:gd name="connsiteX123" fmla="*/ 1478929 w 6043910"/>
                <a:gd name="connsiteY123" fmla="*/ 516059 h 2360490"/>
                <a:gd name="connsiteX124" fmla="*/ 1400775 w 6043910"/>
                <a:gd name="connsiteY124" fmla="*/ 531690 h 2360490"/>
                <a:gd name="connsiteX125" fmla="*/ 1369513 w 6043910"/>
                <a:gd name="connsiteY125" fmla="*/ 539505 h 2360490"/>
                <a:gd name="connsiteX126" fmla="*/ 1142866 w 6043910"/>
                <a:gd name="connsiteY126" fmla="*/ 594213 h 2360490"/>
                <a:gd name="connsiteX127" fmla="*/ 431666 w 6043910"/>
                <a:gd name="connsiteY12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494559 w 6043910"/>
                <a:gd name="connsiteY21" fmla="*/ 2149475 h 2360490"/>
                <a:gd name="connsiteX22" fmla="*/ 1705575 w 6043910"/>
                <a:gd name="connsiteY22" fmla="*/ 2165105 h 2360490"/>
                <a:gd name="connsiteX23" fmla="*/ 1783729 w 6043910"/>
                <a:gd name="connsiteY23" fmla="*/ 2172921 h 2360490"/>
                <a:gd name="connsiteX24" fmla="*/ 1838436 w 6043910"/>
                <a:gd name="connsiteY24" fmla="*/ 2188551 h 2360490"/>
                <a:gd name="connsiteX25" fmla="*/ 1861882 w 6043910"/>
                <a:gd name="connsiteY25" fmla="*/ 2196367 h 2360490"/>
                <a:gd name="connsiteX26" fmla="*/ 1932221 w 6043910"/>
                <a:gd name="connsiteY26" fmla="*/ 2204182 h 2360490"/>
                <a:gd name="connsiteX27" fmla="*/ 2072898 w 6043910"/>
                <a:gd name="connsiteY27" fmla="*/ 2219813 h 2360490"/>
                <a:gd name="connsiteX28" fmla="*/ 2237021 w 6043910"/>
                <a:gd name="connsiteY28" fmla="*/ 2227628 h 2360490"/>
                <a:gd name="connsiteX29" fmla="*/ 2393329 w 6043910"/>
                <a:gd name="connsiteY29" fmla="*/ 2219813 h 2360490"/>
                <a:gd name="connsiteX30" fmla="*/ 2432405 w 6043910"/>
                <a:gd name="connsiteY30" fmla="*/ 2211998 h 2360490"/>
                <a:gd name="connsiteX31" fmla="*/ 2487113 w 6043910"/>
                <a:gd name="connsiteY31" fmla="*/ 2196367 h 2360490"/>
                <a:gd name="connsiteX32" fmla="*/ 2557452 w 6043910"/>
                <a:gd name="connsiteY32" fmla="*/ 2188551 h 2360490"/>
                <a:gd name="connsiteX33" fmla="*/ 2580898 w 6043910"/>
                <a:gd name="connsiteY33" fmla="*/ 2180736 h 2360490"/>
                <a:gd name="connsiteX34" fmla="*/ 2604344 w 6043910"/>
                <a:gd name="connsiteY34" fmla="*/ 2165105 h 2360490"/>
                <a:gd name="connsiteX35" fmla="*/ 2690313 w 6043910"/>
                <a:gd name="connsiteY35" fmla="*/ 2157290 h 2360490"/>
                <a:gd name="connsiteX36" fmla="*/ 2745021 w 6043910"/>
                <a:gd name="connsiteY36" fmla="*/ 2141659 h 2360490"/>
                <a:gd name="connsiteX37" fmla="*/ 2830990 w 6043910"/>
                <a:gd name="connsiteY37" fmla="*/ 2133844 h 2360490"/>
                <a:gd name="connsiteX38" fmla="*/ 2877882 w 6043910"/>
                <a:gd name="connsiteY38" fmla="*/ 2118213 h 2360490"/>
                <a:gd name="connsiteX39" fmla="*/ 2909144 w 6043910"/>
                <a:gd name="connsiteY39" fmla="*/ 2110398 h 2360490"/>
                <a:gd name="connsiteX40" fmla="*/ 2956036 w 6043910"/>
                <a:gd name="connsiteY40" fmla="*/ 2094767 h 2360490"/>
                <a:gd name="connsiteX41" fmla="*/ 3120159 w 6043910"/>
                <a:gd name="connsiteY41" fmla="*/ 2079136 h 2360490"/>
                <a:gd name="connsiteX42" fmla="*/ 3174867 w 6043910"/>
                <a:gd name="connsiteY42" fmla="*/ 2063505 h 2360490"/>
                <a:gd name="connsiteX43" fmla="*/ 3221759 w 6043910"/>
                <a:gd name="connsiteY43" fmla="*/ 2047875 h 2360490"/>
                <a:gd name="connsiteX44" fmla="*/ 3245205 w 6043910"/>
                <a:gd name="connsiteY44" fmla="*/ 2040059 h 2360490"/>
                <a:gd name="connsiteX45" fmla="*/ 3651605 w 6043910"/>
                <a:gd name="connsiteY45" fmla="*/ 2047875 h 2360490"/>
                <a:gd name="connsiteX46" fmla="*/ 3690682 w 6043910"/>
                <a:gd name="connsiteY46" fmla="*/ 2055690 h 2360490"/>
                <a:gd name="connsiteX47" fmla="*/ 3753205 w 6043910"/>
                <a:gd name="connsiteY47" fmla="*/ 2071321 h 2360490"/>
                <a:gd name="connsiteX48" fmla="*/ 3800098 w 6043910"/>
                <a:gd name="connsiteY48" fmla="*/ 2086951 h 2360490"/>
                <a:gd name="connsiteX49" fmla="*/ 3823544 w 6043910"/>
                <a:gd name="connsiteY49" fmla="*/ 2094767 h 2360490"/>
                <a:gd name="connsiteX50" fmla="*/ 3862621 w 6043910"/>
                <a:gd name="connsiteY50" fmla="*/ 2102582 h 2360490"/>
                <a:gd name="connsiteX51" fmla="*/ 3893882 w 6043910"/>
                <a:gd name="connsiteY51" fmla="*/ 2118213 h 2360490"/>
                <a:gd name="connsiteX52" fmla="*/ 3948590 w 6043910"/>
                <a:gd name="connsiteY52" fmla="*/ 2133844 h 2360490"/>
                <a:gd name="connsiteX53" fmla="*/ 3972036 w 6043910"/>
                <a:gd name="connsiteY53" fmla="*/ 2141659 h 2360490"/>
                <a:gd name="connsiteX54" fmla="*/ 4026744 w 6043910"/>
                <a:gd name="connsiteY54" fmla="*/ 2157290 h 2360490"/>
                <a:gd name="connsiteX55" fmla="*/ 4050190 w 6043910"/>
                <a:gd name="connsiteY55" fmla="*/ 2172921 h 2360490"/>
                <a:gd name="connsiteX56" fmla="*/ 4120529 w 6043910"/>
                <a:gd name="connsiteY56" fmla="*/ 2188551 h 2360490"/>
                <a:gd name="connsiteX57" fmla="*/ 4143975 w 6043910"/>
                <a:gd name="connsiteY57" fmla="*/ 2196367 h 2360490"/>
                <a:gd name="connsiteX58" fmla="*/ 4237759 w 6043910"/>
                <a:gd name="connsiteY58" fmla="*/ 2211998 h 2360490"/>
                <a:gd name="connsiteX59" fmla="*/ 4284652 w 6043910"/>
                <a:gd name="connsiteY59" fmla="*/ 2227628 h 2360490"/>
                <a:gd name="connsiteX60" fmla="*/ 4308098 w 6043910"/>
                <a:gd name="connsiteY60" fmla="*/ 2235444 h 2360490"/>
                <a:gd name="connsiteX61" fmla="*/ 4347175 w 6043910"/>
                <a:gd name="connsiteY61" fmla="*/ 2243259 h 2360490"/>
                <a:gd name="connsiteX62" fmla="*/ 4370621 w 6043910"/>
                <a:gd name="connsiteY62" fmla="*/ 2251075 h 2360490"/>
                <a:gd name="connsiteX63" fmla="*/ 4425329 w 6043910"/>
                <a:gd name="connsiteY63" fmla="*/ 2258890 h 2360490"/>
                <a:gd name="connsiteX64" fmla="*/ 4534744 w 6043910"/>
                <a:gd name="connsiteY64" fmla="*/ 2290151 h 2360490"/>
                <a:gd name="connsiteX65" fmla="*/ 4737944 w 6043910"/>
                <a:gd name="connsiteY65" fmla="*/ 2305782 h 2360490"/>
                <a:gd name="connsiteX66" fmla="*/ 4808282 w 6043910"/>
                <a:gd name="connsiteY66" fmla="*/ 2313598 h 2360490"/>
                <a:gd name="connsiteX67" fmla="*/ 4839544 w 6043910"/>
                <a:gd name="connsiteY67" fmla="*/ 2321413 h 2360490"/>
                <a:gd name="connsiteX68" fmla="*/ 5050559 w 6043910"/>
                <a:gd name="connsiteY68" fmla="*/ 2329228 h 2360490"/>
                <a:gd name="connsiteX69" fmla="*/ 5105267 w 6043910"/>
                <a:gd name="connsiteY69" fmla="*/ 2337044 h 2360490"/>
                <a:gd name="connsiteX70" fmla="*/ 5152159 w 6043910"/>
                <a:gd name="connsiteY70" fmla="*/ 2344859 h 2360490"/>
                <a:gd name="connsiteX71" fmla="*/ 5230313 w 6043910"/>
                <a:gd name="connsiteY71" fmla="*/ 2352675 h 2360490"/>
                <a:gd name="connsiteX72" fmla="*/ 5285021 w 6043910"/>
                <a:gd name="connsiteY72" fmla="*/ 2360490 h 2360490"/>
                <a:gd name="connsiteX73" fmla="*/ 5550744 w 6043910"/>
                <a:gd name="connsiteY73" fmla="*/ 2344859 h 2360490"/>
                <a:gd name="connsiteX74" fmla="*/ 5753944 w 6043910"/>
                <a:gd name="connsiteY74" fmla="*/ 2274521 h 2360490"/>
                <a:gd name="connsiteX75" fmla="*/ 5949329 w 6043910"/>
                <a:gd name="connsiteY75" fmla="*/ 2079136 h 2360490"/>
                <a:gd name="connsiteX76" fmla="*/ 6035298 w 6043910"/>
                <a:gd name="connsiteY76" fmla="*/ 1836859 h 2360490"/>
                <a:gd name="connsiteX77" fmla="*/ 6019667 w 6043910"/>
                <a:gd name="connsiteY77" fmla="*/ 1610213 h 2360490"/>
                <a:gd name="connsiteX78" fmla="*/ 5847729 w 6043910"/>
                <a:gd name="connsiteY78" fmla="*/ 1422644 h 2360490"/>
                <a:gd name="connsiteX79" fmla="*/ 5496036 w 6043910"/>
                <a:gd name="connsiteY79" fmla="*/ 1258521 h 2360490"/>
                <a:gd name="connsiteX80" fmla="*/ 5066190 w 6043910"/>
                <a:gd name="connsiteY80" fmla="*/ 1055321 h 2360490"/>
                <a:gd name="connsiteX81" fmla="*/ 4691052 w 6043910"/>
                <a:gd name="connsiteY81" fmla="*/ 844305 h 2360490"/>
                <a:gd name="connsiteX82" fmla="*/ 4495667 w 6043910"/>
                <a:gd name="connsiteY82" fmla="*/ 539505 h 2360490"/>
                <a:gd name="connsiteX83" fmla="*/ 4347175 w 6043910"/>
                <a:gd name="connsiteY83" fmla="*/ 242521 h 2360490"/>
                <a:gd name="connsiteX84" fmla="*/ 3979852 w 6043910"/>
                <a:gd name="connsiteY84" fmla="*/ 8059 h 2360490"/>
                <a:gd name="connsiteX85" fmla="*/ 3691904 w 6043910"/>
                <a:gd name="connsiteY85" fmla="*/ 0 h 2360490"/>
                <a:gd name="connsiteX86" fmla="*/ 3464036 w 6043910"/>
                <a:gd name="connsiteY86" fmla="*/ 23690 h 2360490"/>
                <a:gd name="connsiteX87" fmla="*/ 3378067 w 6043910"/>
                <a:gd name="connsiteY87" fmla="*/ 31505 h 2360490"/>
                <a:gd name="connsiteX88" fmla="*/ 3323359 w 6043910"/>
                <a:gd name="connsiteY88" fmla="*/ 47136 h 2360490"/>
                <a:gd name="connsiteX89" fmla="*/ 3276467 w 6043910"/>
                <a:gd name="connsiteY89" fmla="*/ 62767 h 2360490"/>
                <a:gd name="connsiteX90" fmla="*/ 3253021 w 6043910"/>
                <a:gd name="connsiteY90" fmla="*/ 70582 h 2360490"/>
                <a:gd name="connsiteX91" fmla="*/ 3198313 w 6043910"/>
                <a:gd name="connsiteY91" fmla="*/ 94028 h 2360490"/>
                <a:gd name="connsiteX92" fmla="*/ 3127975 w 6043910"/>
                <a:gd name="connsiteY92" fmla="*/ 117475 h 2360490"/>
                <a:gd name="connsiteX93" fmla="*/ 3104529 w 6043910"/>
                <a:gd name="connsiteY93" fmla="*/ 125290 h 2360490"/>
                <a:gd name="connsiteX94" fmla="*/ 3073267 w 6043910"/>
                <a:gd name="connsiteY94" fmla="*/ 133105 h 2360490"/>
                <a:gd name="connsiteX95" fmla="*/ 3026375 w 6043910"/>
                <a:gd name="connsiteY95" fmla="*/ 148736 h 2360490"/>
                <a:gd name="connsiteX96" fmla="*/ 2948221 w 6043910"/>
                <a:gd name="connsiteY96" fmla="*/ 172182 h 2360490"/>
                <a:gd name="connsiteX97" fmla="*/ 2924775 w 6043910"/>
                <a:gd name="connsiteY97" fmla="*/ 179998 h 2360490"/>
                <a:gd name="connsiteX98" fmla="*/ 2901329 w 6043910"/>
                <a:gd name="connsiteY98" fmla="*/ 195628 h 2360490"/>
                <a:gd name="connsiteX99" fmla="*/ 2846621 w 6043910"/>
                <a:gd name="connsiteY99" fmla="*/ 211259 h 2360490"/>
                <a:gd name="connsiteX100" fmla="*/ 2823175 w 6043910"/>
                <a:gd name="connsiteY100" fmla="*/ 226890 h 2360490"/>
                <a:gd name="connsiteX101" fmla="*/ 2791913 w 6043910"/>
                <a:gd name="connsiteY101" fmla="*/ 234705 h 2360490"/>
                <a:gd name="connsiteX102" fmla="*/ 2768467 w 6043910"/>
                <a:gd name="connsiteY102" fmla="*/ 242521 h 2360490"/>
                <a:gd name="connsiteX103" fmla="*/ 2737205 w 6043910"/>
                <a:gd name="connsiteY103" fmla="*/ 250336 h 2360490"/>
                <a:gd name="connsiteX104" fmla="*/ 2682498 w 6043910"/>
                <a:gd name="connsiteY104" fmla="*/ 265967 h 2360490"/>
                <a:gd name="connsiteX105" fmla="*/ 2643421 w 6043910"/>
                <a:gd name="connsiteY105" fmla="*/ 273782 h 2360490"/>
                <a:gd name="connsiteX106" fmla="*/ 2619975 w 6043910"/>
                <a:gd name="connsiteY106" fmla="*/ 281598 h 2360490"/>
                <a:gd name="connsiteX107" fmla="*/ 2573082 w 6043910"/>
                <a:gd name="connsiteY107" fmla="*/ 289413 h 2360490"/>
                <a:gd name="connsiteX108" fmla="*/ 2549636 w 6043910"/>
                <a:gd name="connsiteY108" fmla="*/ 297228 h 2360490"/>
                <a:gd name="connsiteX109" fmla="*/ 2479298 w 6043910"/>
                <a:gd name="connsiteY109" fmla="*/ 312859 h 2360490"/>
                <a:gd name="connsiteX110" fmla="*/ 2416775 w 6043910"/>
                <a:gd name="connsiteY110" fmla="*/ 336305 h 2360490"/>
                <a:gd name="connsiteX111" fmla="*/ 2393329 w 6043910"/>
                <a:gd name="connsiteY111" fmla="*/ 351936 h 2360490"/>
                <a:gd name="connsiteX112" fmla="*/ 2338621 w 6043910"/>
                <a:gd name="connsiteY112" fmla="*/ 359751 h 2360490"/>
                <a:gd name="connsiteX113" fmla="*/ 2276098 w 6043910"/>
                <a:gd name="connsiteY113" fmla="*/ 375382 h 2360490"/>
                <a:gd name="connsiteX114" fmla="*/ 2166682 w 6043910"/>
                <a:gd name="connsiteY114" fmla="*/ 391013 h 2360490"/>
                <a:gd name="connsiteX115" fmla="*/ 2111975 w 6043910"/>
                <a:gd name="connsiteY115" fmla="*/ 406644 h 2360490"/>
                <a:gd name="connsiteX116" fmla="*/ 2002559 w 6043910"/>
                <a:gd name="connsiteY116" fmla="*/ 437905 h 2360490"/>
                <a:gd name="connsiteX117" fmla="*/ 1955667 w 6043910"/>
                <a:gd name="connsiteY117" fmla="*/ 453536 h 2360490"/>
                <a:gd name="connsiteX118" fmla="*/ 1924405 w 6043910"/>
                <a:gd name="connsiteY118" fmla="*/ 461351 h 2360490"/>
                <a:gd name="connsiteX119" fmla="*/ 1900959 w 6043910"/>
                <a:gd name="connsiteY119" fmla="*/ 469167 h 2360490"/>
                <a:gd name="connsiteX120" fmla="*/ 1830621 w 6043910"/>
                <a:gd name="connsiteY120" fmla="*/ 476982 h 2360490"/>
                <a:gd name="connsiteX121" fmla="*/ 1736836 w 6043910"/>
                <a:gd name="connsiteY121" fmla="*/ 492613 h 2360490"/>
                <a:gd name="connsiteX122" fmla="*/ 1478929 w 6043910"/>
                <a:gd name="connsiteY122" fmla="*/ 516059 h 2360490"/>
                <a:gd name="connsiteX123" fmla="*/ 1400775 w 6043910"/>
                <a:gd name="connsiteY123" fmla="*/ 531690 h 2360490"/>
                <a:gd name="connsiteX124" fmla="*/ 1369513 w 6043910"/>
                <a:gd name="connsiteY124" fmla="*/ 539505 h 2360490"/>
                <a:gd name="connsiteX125" fmla="*/ 1142866 w 6043910"/>
                <a:gd name="connsiteY125" fmla="*/ 594213 h 2360490"/>
                <a:gd name="connsiteX126" fmla="*/ 431666 w 6043910"/>
                <a:gd name="connsiteY12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783729 w 6043910"/>
                <a:gd name="connsiteY22" fmla="*/ 2172921 h 2360490"/>
                <a:gd name="connsiteX23" fmla="*/ 1838436 w 6043910"/>
                <a:gd name="connsiteY23" fmla="*/ 2188551 h 2360490"/>
                <a:gd name="connsiteX24" fmla="*/ 1861882 w 6043910"/>
                <a:gd name="connsiteY24" fmla="*/ 2196367 h 2360490"/>
                <a:gd name="connsiteX25" fmla="*/ 1932221 w 6043910"/>
                <a:gd name="connsiteY25" fmla="*/ 2204182 h 2360490"/>
                <a:gd name="connsiteX26" fmla="*/ 2072898 w 6043910"/>
                <a:gd name="connsiteY26" fmla="*/ 2219813 h 2360490"/>
                <a:gd name="connsiteX27" fmla="*/ 2237021 w 6043910"/>
                <a:gd name="connsiteY27" fmla="*/ 2227628 h 2360490"/>
                <a:gd name="connsiteX28" fmla="*/ 2393329 w 6043910"/>
                <a:gd name="connsiteY28" fmla="*/ 2219813 h 2360490"/>
                <a:gd name="connsiteX29" fmla="*/ 2432405 w 6043910"/>
                <a:gd name="connsiteY29" fmla="*/ 2211998 h 2360490"/>
                <a:gd name="connsiteX30" fmla="*/ 2487113 w 6043910"/>
                <a:gd name="connsiteY30" fmla="*/ 2196367 h 2360490"/>
                <a:gd name="connsiteX31" fmla="*/ 2557452 w 6043910"/>
                <a:gd name="connsiteY31" fmla="*/ 2188551 h 2360490"/>
                <a:gd name="connsiteX32" fmla="*/ 2580898 w 6043910"/>
                <a:gd name="connsiteY32" fmla="*/ 2180736 h 2360490"/>
                <a:gd name="connsiteX33" fmla="*/ 2604344 w 6043910"/>
                <a:gd name="connsiteY33" fmla="*/ 2165105 h 2360490"/>
                <a:gd name="connsiteX34" fmla="*/ 2690313 w 6043910"/>
                <a:gd name="connsiteY34" fmla="*/ 2157290 h 2360490"/>
                <a:gd name="connsiteX35" fmla="*/ 2745021 w 6043910"/>
                <a:gd name="connsiteY35" fmla="*/ 2141659 h 2360490"/>
                <a:gd name="connsiteX36" fmla="*/ 2830990 w 6043910"/>
                <a:gd name="connsiteY36" fmla="*/ 2133844 h 2360490"/>
                <a:gd name="connsiteX37" fmla="*/ 2877882 w 6043910"/>
                <a:gd name="connsiteY37" fmla="*/ 2118213 h 2360490"/>
                <a:gd name="connsiteX38" fmla="*/ 2909144 w 6043910"/>
                <a:gd name="connsiteY38" fmla="*/ 2110398 h 2360490"/>
                <a:gd name="connsiteX39" fmla="*/ 2956036 w 6043910"/>
                <a:gd name="connsiteY39" fmla="*/ 2094767 h 2360490"/>
                <a:gd name="connsiteX40" fmla="*/ 3120159 w 6043910"/>
                <a:gd name="connsiteY40" fmla="*/ 2079136 h 2360490"/>
                <a:gd name="connsiteX41" fmla="*/ 3174867 w 6043910"/>
                <a:gd name="connsiteY41" fmla="*/ 2063505 h 2360490"/>
                <a:gd name="connsiteX42" fmla="*/ 3221759 w 6043910"/>
                <a:gd name="connsiteY42" fmla="*/ 2047875 h 2360490"/>
                <a:gd name="connsiteX43" fmla="*/ 3245205 w 6043910"/>
                <a:gd name="connsiteY43" fmla="*/ 2040059 h 2360490"/>
                <a:gd name="connsiteX44" fmla="*/ 3651605 w 6043910"/>
                <a:gd name="connsiteY44" fmla="*/ 2047875 h 2360490"/>
                <a:gd name="connsiteX45" fmla="*/ 3690682 w 6043910"/>
                <a:gd name="connsiteY45" fmla="*/ 2055690 h 2360490"/>
                <a:gd name="connsiteX46" fmla="*/ 3753205 w 6043910"/>
                <a:gd name="connsiteY46" fmla="*/ 2071321 h 2360490"/>
                <a:gd name="connsiteX47" fmla="*/ 3800098 w 6043910"/>
                <a:gd name="connsiteY47" fmla="*/ 2086951 h 2360490"/>
                <a:gd name="connsiteX48" fmla="*/ 3823544 w 6043910"/>
                <a:gd name="connsiteY48" fmla="*/ 2094767 h 2360490"/>
                <a:gd name="connsiteX49" fmla="*/ 3862621 w 6043910"/>
                <a:gd name="connsiteY49" fmla="*/ 2102582 h 2360490"/>
                <a:gd name="connsiteX50" fmla="*/ 3893882 w 6043910"/>
                <a:gd name="connsiteY50" fmla="*/ 2118213 h 2360490"/>
                <a:gd name="connsiteX51" fmla="*/ 3948590 w 6043910"/>
                <a:gd name="connsiteY51" fmla="*/ 2133844 h 2360490"/>
                <a:gd name="connsiteX52" fmla="*/ 3972036 w 6043910"/>
                <a:gd name="connsiteY52" fmla="*/ 2141659 h 2360490"/>
                <a:gd name="connsiteX53" fmla="*/ 4026744 w 6043910"/>
                <a:gd name="connsiteY53" fmla="*/ 2157290 h 2360490"/>
                <a:gd name="connsiteX54" fmla="*/ 4050190 w 6043910"/>
                <a:gd name="connsiteY54" fmla="*/ 2172921 h 2360490"/>
                <a:gd name="connsiteX55" fmla="*/ 4120529 w 6043910"/>
                <a:gd name="connsiteY55" fmla="*/ 2188551 h 2360490"/>
                <a:gd name="connsiteX56" fmla="*/ 4143975 w 6043910"/>
                <a:gd name="connsiteY56" fmla="*/ 2196367 h 2360490"/>
                <a:gd name="connsiteX57" fmla="*/ 4237759 w 6043910"/>
                <a:gd name="connsiteY57" fmla="*/ 2211998 h 2360490"/>
                <a:gd name="connsiteX58" fmla="*/ 4284652 w 6043910"/>
                <a:gd name="connsiteY58" fmla="*/ 2227628 h 2360490"/>
                <a:gd name="connsiteX59" fmla="*/ 4308098 w 6043910"/>
                <a:gd name="connsiteY59" fmla="*/ 2235444 h 2360490"/>
                <a:gd name="connsiteX60" fmla="*/ 4347175 w 6043910"/>
                <a:gd name="connsiteY60" fmla="*/ 2243259 h 2360490"/>
                <a:gd name="connsiteX61" fmla="*/ 4370621 w 6043910"/>
                <a:gd name="connsiteY61" fmla="*/ 2251075 h 2360490"/>
                <a:gd name="connsiteX62" fmla="*/ 4425329 w 6043910"/>
                <a:gd name="connsiteY62" fmla="*/ 2258890 h 2360490"/>
                <a:gd name="connsiteX63" fmla="*/ 4534744 w 6043910"/>
                <a:gd name="connsiteY63" fmla="*/ 2290151 h 2360490"/>
                <a:gd name="connsiteX64" fmla="*/ 4737944 w 6043910"/>
                <a:gd name="connsiteY64" fmla="*/ 2305782 h 2360490"/>
                <a:gd name="connsiteX65" fmla="*/ 4808282 w 6043910"/>
                <a:gd name="connsiteY65" fmla="*/ 2313598 h 2360490"/>
                <a:gd name="connsiteX66" fmla="*/ 4839544 w 6043910"/>
                <a:gd name="connsiteY66" fmla="*/ 2321413 h 2360490"/>
                <a:gd name="connsiteX67" fmla="*/ 5050559 w 6043910"/>
                <a:gd name="connsiteY67" fmla="*/ 2329228 h 2360490"/>
                <a:gd name="connsiteX68" fmla="*/ 5105267 w 6043910"/>
                <a:gd name="connsiteY68" fmla="*/ 2337044 h 2360490"/>
                <a:gd name="connsiteX69" fmla="*/ 5152159 w 6043910"/>
                <a:gd name="connsiteY69" fmla="*/ 2344859 h 2360490"/>
                <a:gd name="connsiteX70" fmla="*/ 5230313 w 6043910"/>
                <a:gd name="connsiteY70" fmla="*/ 2352675 h 2360490"/>
                <a:gd name="connsiteX71" fmla="*/ 5285021 w 6043910"/>
                <a:gd name="connsiteY71" fmla="*/ 2360490 h 2360490"/>
                <a:gd name="connsiteX72" fmla="*/ 5550744 w 6043910"/>
                <a:gd name="connsiteY72" fmla="*/ 2344859 h 2360490"/>
                <a:gd name="connsiteX73" fmla="*/ 5753944 w 6043910"/>
                <a:gd name="connsiteY73" fmla="*/ 2274521 h 2360490"/>
                <a:gd name="connsiteX74" fmla="*/ 5949329 w 6043910"/>
                <a:gd name="connsiteY74" fmla="*/ 2079136 h 2360490"/>
                <a:gd name="connsiteX75" fmla="*/ 6035298 w 6043910"/>
                <a:gd name="connsiteY75" fmla="*/ 1836859 h 2360490"/>
                <a:gd name="connsiteX76" fmla="*/ 6019667 w 6043910"/>
                <a:gd name="connsiteY76" fmla="*/ 1610213 h 2360490"/>
                <a:gd name="connsiteX77" fmla="*/ 5847729 w 6043910"/>
                <a:gd name="connsiteY77" fmla="*/ 1422644 h 2360490"/>
                <a:gd name="connsiteX78" fmla="*/ 5496036 w 6043910"/>
                <a:gd name="connsiteY78" fmla="*/ 1258521 h 2360490"/>
                <a:gd name="connsiteX79" fmla="*/ 5066190 w 6043910"/>
                <a:gd name="connsiteY79" fmla="*/ 1055321 h 2360490"/>
                <a:gd name="connsiteX80" fmla="*/ 4691052 w 6043910"/>
                <a:gd name="connsiteY80" fmla="*/ 844305 h 2360490"/>
                <a:gd name="connsiteX81" fmla="*/ 4495667 w 6043910"/>
                <a:gd name="connsiteY81" fmla="*/ 539505 h 2360490"/>
                <a:gd name="connsiteX82" fmla="*/ 4347175 w 6043910"/>
                <a:gd name="connsiteY82" fmla="*/ 242521 h 2360490"/>
                <a:gd name="connsiteX83" fmla="*/ 3979852 w 6043910"/>
                <a:gd name="connsiteY83" fmla="*/ 8059 h 2360490"/>
                <a:gd name="connsiteX84" fmla="*/ 3691904 w 6043910"/>
                <a:gd name="connsiteY84" fmla="*/ 0 h 2360490"/>
                <a:gd name="connsiteX85" fmla="*/ 3464036 w 6043910"/>
                <a:gd name="connsiteY85" fmla="*/ 23690 h 2360490"/>
                <a:gd name="connsiteX86" fmla="*/ 3378067 w 6043910"/>
                <a:gd name="connsiteY86" fmla="*/ 31505 h 2360490"/>
                <a:gd name="connsiteX87" fmla="*/ 3323359 w 6043910"/>
                <a:gd name="connsiteY87" fmla="*/ 47136 h 2360490"/>
                <a:gd name="connsiteX88" fmla="*/ 3276467 w 6043910"/>
                <a:gd name="connsiteY88" fmla="*/ 62767 h 2360490"/>
                <a:gd name="connsiteX89" fmla="*/ 3253021 w 6043910"/>
                <a:gd name="connsiteY89" fmla="*/ 70582 h 2360490"/>
                <a:gd name="connsiteX90" fmla="*/ 3198313 w 6043910"/>
                <a:gd name="connsiteY90" fmla="*/ 94028 h 2360490"/>
                <a:gd name="connsiteX91" fmla="*/ 3127975 w 6043910"/>
                <a:gd name="connsiteY91" fmla="*/ 117475 h 2360490"/>
                <a:gd name="connsiteX92" fmla="*/ 3104529 w 6043910"/>
                <a:gd name="connsiteY92" fmla="*/ 125290 h 2360490"/>
                <a:gd name="connsiteX93" fmla="*/ 3073267 w 6043910"/>
                <a:gd name="connsiteY93" fmla="*/ 133105 h 2360490"/>
                <a:gd name="connsiteX94" fmla="*/ 3026375 w 6043910"/>
                <a:gd name="connsiteY94" fmla="*/ 148736 h 2360490"/>
                <a:gd name="connsiteX95" fmla="*/ 2948221 w 6043910"/>
                <a:gd name="connsiteY95" fmla="*/ 172182 h 2360490"/>
                <a:gd name="connsiteX96" fmla="*/ 2924775 w 6043910"/>
                <a:gd name="connsiteY96" fmla="*/ 179998 h 2360490"/>
                <a:gd name="connsiteX97" fmla="*/ 2901329 w 6043910"/>
                <a:gd name="connsiteY97" fmla="*/ 195628 h 2360490"/>
                <a:gd name="connsiteX98" fmla="*/ 2846621 w 6043910"/>
                <a:gd name="connsiteY98" fmla="*/ 211259 h 2360490"/>
                <a:gd name="connsiteX99" fmla="*/ 2823175 w 6043910"/>
                <a:gd name="connsiteY99" fmla="*/ 226890 h 2360490"/>
                <a:gd name="connsiteX100" fmla="*/ 2791913 w 6043910"/>
                <a:gd name="connsiteY100" fmla="*/ 234705 h 2360490"/>
                <a:gd name="connsiteX101" fmla="*/ 2768467 w 6043910"/>
                <a:gd name="connsiteY101" fmla="*/ 242521 h 2360490"/>
                <a:gd name="connsiteX102" fmla="*/ 2737205 w 6043910"/>
                <a:gd name="connsiteY102" fmla="*/ 250336 h 2360490"/>
                <a:gd name="connsiteX103" fmla="*/ 2682498 w 6043910"/>
                <a:gd name="connsiteY103" fmla="*/ 265967 h 2360490"/>
                <a:gd name="connsiteX104" fmla="*/ 2643421 w 6043910"/>
                <a:gd name="connsiteY104" fmla="*/ 273782 h 2360490"/>
                <a:gd name="connsiteX105" fmla="*/ 2619975 w 6043910"/>
                <a:gd name="connsiteY105" fmla="*/ 281598 h 2360490"/>
                <a:gd name="connsiteX106" fmla="*/ 2573082 w 6043910"/>
                <a:gd name="connsiteY106" fmla="*/ 289413 h 2360490"/>
                <a:gd name="connsiteX107" fmla="*/ 2549636 w 6043910"/>
                <a:gd name="connsiteY107" fmla="*/ 297228 h 2360490"/>
                <a:gd name="connsiteX108" fmla="*/ 2479298 w 6043910"/>
                <a:gd name="connsiteY108" fmla="*/ 312859 h 2360490"/>
                <a:gd name="connsiteX109" fmla="*/ 2416775 w 6043910"/>
                <a:gd name="connsiteY109" fmla="*/ 336305 h 2360490"/>
                <a:gd name="connsiteX110" fmla="*/ 2393329 w 6043910"/>
                <a:gd name="connsiteY110" fmla="*/ 351936 h 2360490"/>
                <a:gd name="connsiteX111" fmla="*/ 2338621 w 6043910"/>
                <a:gd name="connsiteY111" fmla="*/ 359751 h 2360490"/>
                <a:gd name="connsiteX112" fmla="*/ 2276098 w 6043910"/>
                <a:gd name="connsiteY112" fmla="*/ 375382 h 2360490"/>
                <a:gd name="connsiteX113" fmla="*/ 2166682 w 6043910"/>
                <a:gd name="connsiteY113" fmla="*/ 391013 h 2360490"/>
                <a:gd name="connsiteX114" fmla="*/ 2111975 w 6043910"/>
                <a:gd name="connsiteY114" fmla="*/ 406644 h 2360490"/>
                <a:gd name="connsiteX115" fmla="*/ 2002559 w 6043910"/>
                <a:gd name="connsiteY115" fmla="*/ 437905 h 2360490"/>
                <a:gd name="connsiteX116" fmla="*/ 1955667 w 6043910"/>
                <a:gd name="connsiteY116" fmla="*/ 453536 h 2360490"/>
                <a:gd name="connsiteX117" fmla="*/ 1924405 w 6043910"/>
                <a:gd name="connsiteY117" fmla="*/ 461351 h 2360490"/>
                <a:gd name="connsiteX118" fmla="*/ 1900959 w 6043910"/>
                <a:gd name="connsiteY118" fmla="*/ 469167 h 2360490"/>
                <a:gd name="connsiteX119" fmla="*/ 1830621 w 6043910"/>
                <a:gd name="connsiteY119" fmla="*/ 476982 h 2360490"/>
                <a:gd name="connsiteX120" fmla="*/ 1736836 w 6043910"/>
                <a:gd name="connsiteY120" fmla="*/ 492613 h 2360490"/>
                <a:gd name="connsiteX121" fmla="*/ 1478929 w 6043910"/>
                <a:gd name="connsiteY121" fmla="*/ 516059 h 2360490"/>
                <a:gd name="connsiteX122" fmla="*/ 1400775 w 6043910"/>
                <a:gd name="connsiteY122" fmla="*/ 531690 h 2360490"/>
                <a:gd name="connsiteX123" fmla="*/ 1369513 w 6043910"/>
                <a:gd name="connsiteY123" fmla="*/ 539505 h 2360490"/>
                <a:gd name="connsiteX124" fmla="*/ 1142866 w 6043910"/>
                <a:gd name="connsiteY124" fmla="*/ 594213 h 2360490"/>
                <a:gd name="connsiteX125" fmla="*/ 431666 w 6043910"/>
                <a:gd name="connsiteY12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783729 w 6043910"/>
                <a:gd name="connsiteY22" fmla="*/ 2172921 h 2360490"/>
                <a:gd name="connsiteX23" fmla="*/ 1838436 w 6043910"/>
                <a:gd name="connsiteY23" fmla="*/ 2188551 h 2360490"/>
                <a:gd name="connsiteX24" fmla="*/ 1932221 w 6043910"/>
                <a:gd name="connsiteY24" fmla="*/ 2204182 h 2360490"/>
                <a:gd name="connsiteX25" fmla="*/ 2072898 w 6043910"/>
                <a:gd name="connsiteY25" fmla="*/ 2219813 h 2360490"/>
                <a:gd name="connsiteX26" fmla="*/ 2237021 w 6043910"/>
                <a:gd name="connsiteY26" fmla="*/ 2227628 h 2360490"/>
                <a:gd name="connsiteX27" fmla="*/ 2393329 w 6043910"/>
                <a:gd name="connsiteY27" fmla="*/ 2219813 h 2360490"/>
                <a:gd name="connsiteX28" fmla="*/ 2432405 w 6043910"/>
                <a:gd name="connsiteY28" fmla="*/ 2211998 h 2360490"/>
                <a:gd name="connsiteX29" fmla="*/ 2487113 w 6043910"/>
                <a:gd name="connsiteY29" fmla="*/ 2196367 h 2360490"/>
                <a:gd name="connsiteX30" fmla="*/ 2557452 w 6043910"/>
                <a:gd name="connsiteY30" fmla="*/ 2188551 h 2360490"/>
                <a:gd name="connsiteX31" fmla="*/ 2580898 w 6043910"/>
                <a:gd name="connsiteY31" fmla="*/ 2180736 h 2360490"/>
                <a:gd name="connsiteX32" fmla="*/ 2604344 w 6043910"/>
                <a:gd name="connsiteY32" fmla="*/ 2165105 h 2360490"/>
                <a:gd name="connsiteX33" fmla="*/ 2690313 w 6043910"/>
                <a:gd name="connsiteY33" fmla="*/ 2157290 h 2360490"/>
                <a:gd name="connsiteX34" fmla="*/ 2745021 w 6043910"/>
                <a:gd name="connsiteY34" fmla="*/ 2141659 h 2360490"/>
                <a:gd name="connsiteX35" fmla="*/ 2830990 w 6043910"/>
                <a:gd name="connsiteY35" fmla="*/ 2133844 h 2360490"/>
                <a:gd name="connsiteX36" fmla="*/ 2877882 w 6043910"/>
                <a:gd name="connsiteY36" fmla="*/ 2118213 h 2360490"/>
                <a:gd name="connsiteX37" fmla="*/ 2909144 w 6043910"/>
                <a:gd name="connsiteY37" fmla="*/ 2110398 h 2360490"/>
                <a:gd name="connsiteX38" fmla="*/ 2956036 w 6043910"/>
                <a:gd name="connsiteY38" fmla="*/ 2094767 h 2360490"/>
                <a:gd name="connsiteX39" fmla="*/ 3120159 w 6043910"/>
                <a:gd name="connsiteY39" fmla="*/ 2079136 h 2360490"/>
                <a:gd name="connsiteX40" fmla="*/ 3174867 w 6043910"/>
                <a:gd name="connsiteY40" fmla="*/ 2063505 h 2360490"/>
                <a:gd name="connsiteX41" fmla="*/ 3221759 w 6043910"/>
                <a:gd name="connsiteY41" fmla="*/ 2047875 h 2360490"/>
                <a:gd name="connsiteX42" fmla="*/ 3245205 w 6043910"/>
                <a:gd name="connsiteY42" fmla="*/ 2040059 h 2360490"/>
                <a:gd name="connsiteX43" fmla="*/ 3651605 w 6043910"/>
                <a:gd name="connsiteY43" fmla="*/ 2047875 h 2360490"/>
                <a:gd name="connsiteX44" fmla="*/ 3690682 w 6043910"/>
                <a:gd name="connsiteY44" fmla="*/ 2055690 h 2360490"/>
                <a:gd name="connsiteX45" fmla="*/ 3753205 w 6043910"/>
                <a:gd name="connsiteY45" fmla="*/ 2071321 h 2360490"/>
                <a:gd name="connsiteX46" fmla="*/ 3800098 w 6043910"/>
                <a:gd name="connsiteY46" fmla="*/ 2086951 h 2360490"/>
                <a:gd name="connsiteX47" fmla="*/ 3823544 w 6043910"/>
                <a:gd name="connsiteY47" fmla="*/ 2094767 h 2360490"/>
                <a:gd name="connsiteX48" fmla="*/ 3862621 w 6043910"/>
                <a:gd name="connsiteY48" fmla="*/ 2102582 h 2360490"/>
                <a:gd name="connsiteX49" fmla="*/ 3893882 w 6043910"/>
                <a:gd name="connsiteY49" fmla="*/ 2118213 h 2360490"/>
                <a:gd name="connsiteX50" fmla="*/ 3948590 w 6043910"/>
                <a:gd name="connsiteY50" fmla="*/ 2133844 h 2360490"/>
                <a:gd name="connsiteX51" fmla="*/ 3972036 w 6043910"/>
                <a:gd name="connsiteY51" fmla="*/ 2141659 h 2360490"/>
                <a:gd name="connsiteX52" fmla="*/ 4026744 w 6043910"/>
                <a:gd name="connsiteY52" fmla="*/ 2157290 h 2360490"/>
                <a:gd name="connsiteX53" fmla="*/ 4050190 w 6043910"/>
                <a:gd name="connsiteY53" fmla="*/ 2172921 h 2360490"/>
                <a:gd name="connsiteX54" fmla="*/ 4120529 w 6043910"/>
                <a:gd name="connsiteY54" fmla="*/ 2188551 h 2360490"/>
                <a:gd name="connsiteX55" fmla="*/ 4143975 w 6043910"/>
                <a:gd name="connsiteY55" fmla="*/ 2196367 h 2360490"/>
                <a:gd name="connsiteX56" fmla="*/ 4237759 w 6043910"/>
                <a:gd name="connsiteY56" fmla="*/ 2211998 h 2360490"/>
                <a:gd name="connsiteX57" fmla="*/ 4284652 w 6043910"/>
                <a:gd name="connsiteY57" fmla="*/ 2227628 h 2360490"/>
                <a:gd name="connsiteX58" fmla="*/ 4308098 w 6043910"/>
                <a:gd name="connsiteY58" fmla="*/ 2235444 h 2360490"/>
                <a:gd name="connsiteX59" fmla="*/ 4347175 w 6043910"/>
                <a:gd name="connsiteY59" fmla="*/ 2243259 h 2360490"/>
                <a:gd name="connsiteX60" fmla="*/ 4370621 w 6043910"/>
                <a:gd name="connsiteY60" fmla="*/ 2251075 h 2360490"/>
                <a:gd name="connsiteX61" fmla="*/ 4425329 w 6043910"/>
                <a:gd name="connsiteY61" fmla="*/ 2258890 h 2360490"/>
                <a:gd name="connsiteX62" fmla="*/ 4534744 w 6043910"/>
                <a:gd name="connsiteY62" fmla="*/ 2290151 h 2360490"/>
                <a:gd name="connsiteX63" fmla="*/ 4737944 w 6043910"/>
                <a:gd name="connsiteY63" fmla="*/ 2305782 h 2360490"/>
                <a:gd name="connsiteX64" fmla="*/ 4808282 w 6043910"/>
                <a:gd name="connsiteY64" fmla="*/ 2313598 h 2360490"/>
                <a:gd name="connsiteX65" fmla="*/ 4839544 w 6043910"/>
                <a:gd name="connsiteY65" fmla="*/ 2321413 h 2360490"/>
                <a:gd name="connsiteX66" fmla="*/ 5050559 w 6043910"/>
                <a:gd name="connsiteY66" fmla="*/ 2329228 h 2360490"/>
                <a:gd name="connsiteX67" fmla="*/ 5105267 w 6043910"/>
                <a:gd name="connsiteY67" fmla="*/ 2337044 h 2360490"/>
                <a:gd name="connsiteX68" fmla="*/ 5152159 w 6043910"/>
                <a:gd name="connsiteY68" fmla="*/ 2344859 h 2360490"/>
                <a:gd name="connsiteX69" fmla="*/ 5230313 w 6043910"/>
                <a:gd name="connsiteY69" fmla="*/ 2352675 h 2360490"/>
                <a:gd name="connsiteX70" fmla="*/ 5285021 w 6043910"/>
                <a:gd name="connsiteY70" fmla="*/ 2360490 h 2360490"/>
                <a:gd name="connsiteX71" fmla="*/ 5550744 w 6043910"/>
                <a:gd name="connsiteY71" fmla="*/ 2344859 h 2360490"/>
                <a:gd name="connsiteX72" fmla="*/ 5753944 w 6043910"/>
                <a:gd name="connsiteY72" fmla="*/ 2274521 h 2360490"/>
                <a:gd name="connsiteX73" fmla="*/ 5949329 w 6043910"/>
                <a:gd name="connsiteY73" fmla="*/ 2079136 h 2360490"/>
                <a:gd name="connsiteX74" fmla="*/ 6035298 w 6043910"/>
                <a:gd name="connsiteY74" fmla="*/ 1836859 h 2360490"/>
                <a:gd name="connsiteX75" fmla="*/ 6019667 w 6043910"/>
                <a:gd name="connsiteY75" fmla="*/ 1610213 h 2360490"/>
                <a:gd name="connsiteX76" fmla="*/ 5847729 w 6043910"/>
                <a:gd name="connsiteY76" fmla="*/ 1422644 h 2360490"/>
                <a:gd name="connsiteX77" fmla="*/ 5496036 w 6043910"/>
                <a:gd name="connsiteY77" fmla="*/ 1258521 h 2360490"/>
                <a:gd name="connsiteX78" fmla="*/ 5066190 w 6043910"/>
                <a:gd name="connsiteY78" fmla="*/ 1055321 h 2360490"/>
                <a:gd name="connsiteX79" fmla="*/ 4691052 w 6043910"/>
                <a:gd name="connsiteY79" fmla="*/ 844305 h 2360490"/>
                <a:gd name="connsiteX80" fmla="*/ 4495667 w 6043910"/>
                <a:gd name="connsiteY80" fmla="*/ 539505 h 2360490"/>
                <a:gd name="connsiteX81" fmla="*/ 4347175 w 6043910"/>
                <a:gd name="connsiteY81" fmla="*/ 242521 h 2360490"/>
                <a:gd name="connsiteX82" fmla="*/ 3979852 w 6043910"/>
                <a:gd name="connsiteY82" fmla="*/ 8059 h 2360490"/>
                <a:gd name="connsiteX83" fmla="*/ 3691904 w 6043910"/>
                <a:gd name="connsiteY83" fmla="*/ 0 h 2360490"/>
                <a:gd name="connsiteX84" fmla="*/ 3464036 w 6043910"/>
                <a:gd name="connsiteY84" fmla="*/ 23690 h 2360490"/>
                <a:gd name="connsiteX85" fmla="*/ 3378067 w 6043910"/>
                <a:gd name="connsiteY85" fmla="*/ 31505 h 2360490"/>
                <a:gd name="connsiteX86" fmla="*/ 3323359 w 6043910"/>
                <a:gd name="connsiteY86" fmla="*/ 47136 h 2360490"/>
                <a:gd name="connsiteX87" fmla="*/ 3276467 w 6043910"/>
                <a:gd name="connsiteY87" fmla="*/ 62767 h 2360490"/>
                <a:gd name="connsiteX88" fmla="*/ 3253021 w 6043910"/>
                <a:gd name="connsiteY88" fmla="*/ 70582 h 2360490"/>
                <a:gd name="connsiteX89" fmla="*/ 3198313 w 6043910"/>
                <a:gd name="connsiteY89" fmla="*/ 94028 h 2360490"/>
                <a:gd name="connsiteX90" fmla="*/ 3127975 w 6043910"/>
                <a:gd name="connsiteY90" fmla="*/ 117475 h 2360490"/>
                <a:gd name="connsiteX91" fmla="*/ 3104529 w 6043910"/>
                <a:gd name="connsiteY91" fmla="*/ 125290 h 2360490"/>
                <a:gd name="connsiteX92" fmla="*/ 3073267 w 6043910"/>
                <a:gd name="connsiteY92" fmla="*/ 133105 h 2360490"/>
                <a:gd name="connsiteX93" fmla="*/ 3026375 w 6043910"/>
                <a:gd name="connsiteY93" fmla="*/ 148736 h 2360490"/>
                <a:gd name="connsiteX94" fmla="*/ 2948221 w 6043910"/>
                <a:gd name="connsiteY94" fmla="*/ 172182 h 2360490"/>
                <a:gd name="connsiteX95" fmla="*/ 2924775 w 6043910"/>
                <a:gd name="connsiteY95" fmla="*/ 179998 h 2360490"/>
                <a:gd name="connsiteX96" fmla="*/ 2901329 w 6043910"/>
                <a:gd name="connsiteY96" fmla="*/ 195628 h 2360490"/>
                <a:gd name="connsiteX97" fmla="*/ 2846621 w 6043910"/>
                <a:gd name="connsiteY97" fmla="*/ 211259 h 2360490"/>
                <a:gd name="connsiteX98" fmla="*/ 2823175 w 6043910"/>
                <a:gd name="connsiteY98" fmla="*/ 226890 h 2360490"/>
                <a:gd name="connsiteX99" fmla="*/ 2791913 w 6043910"/>
                <a:gd name="connsiteY99" fmla="*/ 234705 h 2360490"/>
                <a:gd name="connsiteX100" fmla="*/ 2768467 w 6043910"/>
                <a:gd name="connsiteY100" fmla="*/ 242521 h 2360490"/>
                <a:gd name="connsiteX101" fmla="*/ 2737205 w 6043910"/>
                <a:gd name="connsiteY101" fmla="*/ 250336 h 2360490"/>
                <a:gd name="connsiteX102" fmla="*/ 2682498 w 6043910"/>
                <a:gd name="connsiteY102" fmla="*/ 265967 h 2360490"/>
                <a:gd name="connsiteX103" fmla="*/ 2643421 w 6043910"/>
                <a:gd name="connsiteY103" fmla="*/ 273782 h 2360490"/>
                <a:gd name="connsiteX104" fmla="*/ 2619975 w 6043910"/>
                <a:gd name="connsiteY104" fmla="*/ 281598 h 2360490"/>
                <a:gd name="connsiteX105" fmla="*/ 2573082 w 6043910"/>
                <a:gd name="connsiteY105" fmla="*/ 289413 h 2360490"/>
                <a:gd name="connsiteX106" fmla="*/ 2549636 w 6043910"/>
                <a:gd name="connsiteY106" fmla="*/ 297228 h 2360490"/>
                <a:gd name="connsiteX107" fmla="*/ 2479298 w 6043910"/>
                <a:gd name="connsiteY107" fmla="*/ 312859 h 2360490"/>
                <a:gd name="connsiteX108" fmla="*/ 2416775 w 6043910"/>
                <a:gd name="connsiteY108" fmla="*/ 336305 h 2360490"/>
                <a:gd name="connsiteX109" fmla="*/ 2393329 w 6043910"/>
                <a:gd name="connsiteY109" fmla="*/ 351936 h 2360490"/>
                <a:gd name="connsiteX110" fmla="*/ 2338621 w 6043910"/>
                <a:gd name="connsiteY110" fmla="*/ 359751 h 2360490"/>
                <a:gd name="connsiteX111" fmla="*/ 2276098 w 6043910"/>
                <a:gd name="connsiteY111" fmla="*/ 375382 h 2360490"/>
                <a:gd name="connsiteX112" fmla="*/ 2166682 w 6043910"/>
                <a:gd name="connsiteY112" fmla="*/ 391013 h 2360490"/>
                <a:gd name="connsiteX113" fmla="*/ 2111975 w 6043910"/>
                <a:gd name="connsiteY113" fmla="*/ 406644 h 2360490"/>
                <a:gd name="connsiteX114" fmla="*/ 2002559 w 6043910"/>
                <a:gd name="connsiteY114" fmla="*/ 437905 h 2360490"/>
                <a:gd name="connsiteX115" fmla="*/ 1955667 w 6043910"/>
                <a:gd name="connsiteY115" fmla="*/ 453536 h 2360490"/>
                <a:gd name="connsiteX116" fmla="*/ 1924405 w 6043910"/>
                <a:gd name="connsiteY116" fmla="*/ 461351 h 2360490"/>
                <a:gd name="connsiteX117" fmla="*/ 1900959 w 6043910"/>
                <a:gd name="connsiteY117" fmla="*/ 469167 h 2360490"/>
                <a:gd name="connsiteX118" fmla="*/ 1830621 w 6043910"/>
                <a:gd name="connsiteY118" fmla="*/ 476982 h 2360490"/>
                <a:gd name="connsiteX119" fmla="*/ 1736836 w 6043910"/>
                <a:gd name="connsiteY119" fmla="*/ 492613 h 2360490"/>
                <a:gd name="connsiteX120" fmla="*/ 1478929 w 6043910"/>
                <a:gd name="connsiteY120" fmla="*/ 516059 h 2360490"/>
                <a:gd name="connsiteX121" fmla="*/ 1400775 w 6043910"/>
                <a:gd name="connsiteY121" fmla="*/ 531690 h 2360490"/>
                <a:gd name="connsiteX122" fmla="*/ 1369513 w 6043910"/>
                <a:gd name="connsiteY122" fmla="*/ 539505 h 2360490"/>
                <a:gd name="connsiteX123" fmla="*/ 1142866 w 6043910"/>
                <a:gd name="connsiteY123" fmla="*/ 594213 h 2360490"/>
                <a:gd name="connsiteX124" fmla="*/ 431666 w 6043910"/>
                <a:gd name="connsiteY12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783729 w 6043910"/>
                <a:gd name="connsiteY22" fmla="*/ 2172921 h 2360490"/>
                <a:gd name="connsiteX23" fmla="*/ 1932221 w 6043910"/>
                <a:gd name="connsiteY23" fmla="*/ 2204182 h 2360490"/>
                <a:gd name="connsiteX24" fmla="*/ 2072898 w 6043910"/>
                <a:gd name="connsiteY24" fmla="*/ 2219813 h 2360490"/>
                <a:gd name="connsiteX25" fmla="*/ 2237021 w 6043910"/>
                <a:gd name="connsiteY25" fmla="*/ 2227628 h 2360490"/>
                <a:gd name="connsiteX26" fmla="*/ 2393329 w 6043910"/>
                <a:gd name="connsiteY26" fmla="*/ 2219813 h 2360490"/>
                <a:gd name="connsiteX27" fmla="*/ 2432405 w 6043910"/>
                <a:gd name="connsiteY27" fmla="*/ 2211998 h 2360490"/>
                <a:gd name="connsiteX28" fmla="*/ 2487113 w 6043910"/>
                <a:gd name="connsiteY28" fmla="*/ 2196367 h 2360490"/>
                <a:gd name="connsiteX29" fmla="*/ 2557452 w 6043910"/>
                <a:gd name="connsiteY29" fmla="*/ 2188551 h 2360490"/>
                <a:gd name="connsiteX30" fmla="*/ 2580898 w 6043910"/>
                <a:gd name="connsiteY30" fmla="*/ 2180736 h 2360490"/>
                <a:gd name="connsiteX31" fmla="*/ 2604344 w 6043910"/>
                <a:gd name="connsiteY31" fmla="*/ 2165105 h 2360490"/>
                <a:gd name="connsiteX32" fmla="*/ 2690313 w 6043910"/>
                <a:gd name="connsiteY32" fmla="*/ 2157290 h 2360490"/>
                <a:gd name="connsiteX33" fmla="*/ 2745021 w 6043910"/>
                <a:gd name="connsiteY33" fmla="*/ 2141659 h 2360490"/>
                <a:gd name="connsiteX34" fmla="*/ 2830990 w 6043910"/>
                <a:gd name="connsiteY34" fmla="*/ 2133844 h 2360490"/>
                <a:gd name="connsiteX35" fmla="*/ 2877882 w 6043910"/>
                <a:gd name="connsiteY35" fmla="*/ 2118213 h 2360490"/>
                <a:gd name="connsiteX36" fmla="*/ 2909144 w 6043910"/>
                <a:gd name="connsiteY36" fmla="*/ 2110398 h 2360490"/>
                <a:gd name="connsiteX37" fmla="*/ 2956036 w 6043910"/>
                <a:gd name="connsiteY37" fmla="*/ 2094767 h 2360490"/>
                <a:gd name="connsiteX38" fmla="*/ 3120159 w 6043910"/>
                <a:gd name="connsiteY38" fmla="*/ 2079136 h 2360490"/>
                <a:gd name="connsiteX39" fmla="*/ 3174867 w 6043910"/>
                <a:gd name="connsiteY39" fmla="*/ 2063505 h 2360490"/>
                <a:gd name="connsiteX40" fmla="*/ 3221759 w 6043910"/>
                <a:gd name="connsiteY40" fmla="*/ 2047875 h 2360490"/>
                <a:gd name="connsiteX41" fmla="*/ 3245205 w 6043910"/>
                <a:gd name="connsiteY41" fmla="*/ 2040059 h 2360490"/>
                <a:gd name="connsiteX42" fmla="*/ 3651605 w 6043910"/>
                <a:gd name="connsiteY42" fmla="*/ 2047875 h 2360490"/>
                <a:gd name="connsiteX43" fmla="*/ 3690682 w 6043910"/>
                <a:gd name="connsiteY43" fmla="*/ 2055690 h 2360490"/>
                <a:gd name="connsiteX44" fmla="*/ 3753205 w 6043910"/>
                <a:gd name="connsiteY44" fmla="*/ 2071321 h 2360490"/>
                <a:gd name="connsiteX45" fmla="*/ 3800098 w 6043910"/>
                <a:gd name="connsiteY45" fmla="*/ 2086951 h 2360490"/>
                <a:gd name="connsiteX46" fmla="*/ 3823544 w 6043910"/>
                <a:gd name="connsiteY46" fmla="*/ 2094767 h 2360490"/>
                <a:gd name="connsiteX47" fmla="*/ 3862621 w 6043910"/>
                <a:gd name="connsiteY47" fmla="*/ 2102582 h 2360490"/>
                <a:gd name="connsiteX48" fmla="*/ 3893882 w 6043910"/>
                <a:gd name="connsiteY48" fmla="*/ 2118213 h 2360490"/>
                <a:gd name="connsiteX49" fmla="*/ 3948590 w 6043910"/>
                <a:gd name="connsiteY49" fmla="*/ 2133844 h 2360490"/>
                <a:gd name="connsiteX50" fmla="*/ 3972036 w 6043910"/>
                <a:gd name="connsiteY50" fmla="*/ 2141659 h 2360490"/>
                <a:gd name="connsiteX51" fmla="*/ 4026744 w 6043910"/>
                <a:gd name="connsiteY51" fmla="*/ 2157290 h 2360490"/>
                <a:gd name="connsiteX52" fmla="*/ 4050190 w 6043910"/>
                <a:gd name="connsiteY52" fmla="*/ 2172921 h 2360490"/>
                <a:gd name="connsiteX53" fmla="*/ 4120529 w 6043910"/>
                <a:gd name="connsiteY53" fmla="*/ 2188551 h 2360490"/>
                <a:gd name="connsiteX54" fmla="*/ 4143975 w 6043910"/>
                <a:gd name="connsiteY54" fmla="*/ 2196367 h 2360490"/>
                <a:gd name="connsiteX55" fmla="*/ 4237759 w 6043910"/>
                <a:gd name="connsiteY55" fmla="*/ 2211998 h 2360490"/>
                <a:gd name="connsiteX56" fmla="*/ 4284652 w 6043910"/>
                <a:gd name="connsiteY56" fmla="*/ 2227628 h 2360490"/>
                <a:gd name="connsiteX57" fmla="*/ 4308098 w 6043910"/>
                <a:gd name="connsiteY57" fmla="*/ 2235444 h 2360490"/>
                <a:gd name="connsiteX58" fmla="*/ 4347175 w 6043910"/>
                <a:gd name="connsiteY58" fmla="*/ 2243259 h 2360490"/>
                <a:gd name="connsiteX59" fmla="*/ 4370621 w 6043910"/>
                <a:gd name="connsiteY59" fmla="*/ 2251075 h 2360490"/>
                <a:gd name="connsiteX60" fmla="*/ 4425329 w 6043910"/>
                <a:gd name="connsiteY60" fmla="*/ 2258890 h 2360490"/>
                <a:gd name="connsiteX61" fmla="*/ 4534744 w 6043910"/>
                <a:gd name="connsiteY61" fmla="*/ 2290151 h 2360490"/>
                <a:gd name="connsiteX62" fmla="*/ 4737944 w 6043910"/>
                <a:gd name="connsiteY62" fmla="*/ 2305782 h 2360490"/>
                <a:gd name="connsiteX63" fmla="*/ 4808282 w 6043910"/>
                <a:gd name="connsiteY63" fmla="*/ 2313598 h 2360490"/>
                <a:gd name="connsiteX64" fmla="*/ 4839544 w 6043910"/>
                <a:gd name="connsiteY64" fmla="*/ 2321413 h 2360490"/>
                <a:gd name="connsiteX65" fmla="*/ 5050559 w 6043910"/>
                <a:gd name="connsiteY65" fmla="*/ 2329228 h 2360490"/>
                <a:gd name="connsiteX66" fmla="*/ 5105267 w 6043910"/>
                <a:gd name="connsiteY66" fmla="*/ 2337044 h 2360490"/>
                <a:gd name="connsiteX67" fmla="*/ 5152159 w 6043910"/>
                <a:gd name="connsiteY67" fmla="*/ 2344859 h 2360490"/>
                <a:gd name="connsiteX68" fmla="*/ 5230313 w 6043910"/>
                <a:gd name="connsiteY68" fmla="*/ 2352675 h 2360490"/>
                <a:gd name="connsiteX69" fmla="*/ 5285021 w 6043910"/>
                <a:gd name="connsiteY69" fmla="*/ 2360490 h 2360490"/>
                <a:gd name="connsiteX70" fmla="*/ 5550744 w 6043910"/>
                <a:gd name="connsiteY70" fmla="*/ 2344859 h 2360490"/>
                <a:gd name="connsiteX71" fmla="*/ 5753944 w 6043910"/>
                <a:gd name="connsiteY71" fmla="*/ 2274521 h 2360490"/>
                <a:gd name="connsiteX72" fmla="*/ 5949329 w 6043910"/>
                <a:gd name="connsiteY72" fmla="*/ 2079136 h 2360490"/>
                <a:gd name="connsiteX73" fmla="*/ 6035298 w 6043910"/>
                <a:gd name="connsiteY73" fmla="*/ 1836859 h 2360490"/>
                <a:gd name="connsiteX74" fmla="*/ 6019667 w 6043910"/>
                <a:gd name="connsiteY74" fmla="*/ 1610213 h 2360490"/>
                <a:gd name="connsiteX75" fmla="*/ 5847729 w 6043910"/>
                <a:gd name="connsiteY75" fmla="*/ 1422644 h 2360490"/>
                <a:gd name="connsiteX76" fmla="*/ 5496036 w 6043910"/>
                <a:gd name="connsiteY76" fmla="*/ 1258521 h 2360490"/>
                <a:gd name="connsiteX77" fmla="*/ 5066190 w 6043910"/>
                <a:gd name="connsiteY77" fmla="*/ 1055321 h 2360490"/>
                <a:gd name="connsiteX78" fmla="*/ 4691052 w 6043910"/>
                <a:gd name="connsiteY78" fmla="*/ 844305 h 2360490"/>
                <a:gd name="connsiteX79" fmla="*/ 4495667 w 6043910"/>
                <a:gd name="connsiteY79" fmla="*/ 539505 h 2360490"/>
                <a:gd name="connsiteX80" fmla="*/ 4347175 w 6043910"/>
                <a:gd name="connsiteY80" fmla="*/ 242521 h 2360490"/>
                <a:gd name="connsiteX81" fmla="*/ 3979852 w 6043910"/>
                <a:gd name="connsiteY81" fmla="*/ 8059 h 2360490"/>
                <a:gd name="connsiteX82" fmla="*/ 3691904 w 6043910"/>
                <a:gd name="connsiteY82" fmla="*/ 0 h 2360490"/>
                <a:gd name="connsiteX83" fmla="*/ 3464036 w 6043910"/>
                <a:gd name="connsiteY83" fmla="*/ 23690 h 2360490"/>
                <a:gd name="connsiteX84" fmla="*/ 3378067 w 6043910"/>
                <a:gd name="connsiteY84" fmla="*/ 31505 h 2360490"/>
                <a:gd name="connsiteX85" fmla="*/ 3323359 w 6043910"/>
                <a:gd name="connsiteY85" fmla="*/ 47136 h 2360490"/>
                <a:gd name="connsiteX86" fmla="*/ 3276467 w 6043910"/>
                <a:gd name="connsiteY86" fmla="*/ 62767 h 2360490"/>
                <a:gd name="connsiteX87" fmla="*/ 3253021 w 6043910"/>
                <a:gd name="connsiteY87" fmla="*/ 70582 h 2360490"/>
                <a:gd name="connsiteX88" fmla="*/ 3198313 w 6043910"/>
                <a:gd name="connsiteY88" fmla="*/ 94028 h 2360490"/>
                <a:gd name="connsiteX89" fmla="*/ 3127975 w 6043910"/>
                <a:gd name="connsiteY89" fmla="*/ 117475 h 2360490"/>
                <a:gd name="connsiteX90" fmla="*/ 3104529 w 6043910"/>
                <a:gd name="connsiteY90" fmla="*/ 125290 h 2360490"/>
                <a:gd name="connsiteX91" fmla="*/ 3073267 w 6043910"/>
                <a:gd name="connsiteY91" fmla="*/ 133105 h 2360490"/>
                <a:gd name="connsiteX92" fmla="*/ 3026375 w 6043910"/>
                <a:gd name="connsiteY92" fmla="*/ 148736 h 2360490"/>
                <a:gd name="connsiteX93" fmla="*/ 2948221 w 6043910"/>
                <a:gd name="connsiteY93" fmla="*/ 172182 h 2360490"/>
                <a:gd name="connsiteX94" fmla="*/ 2924775 w 6043910"/>
                <a:gd name="connsiteY94" fmla="*/ 179998 h 2360490"/>
                <a:gd name="connsiteX95" fmla="*/ 2901329 w 6043910"/>
                <a:gd name="connsiteY95" fmla="*/ 195628 h 2360490"/>
                <a:gd name="connsiteX96" fmla="*/ 2846621 w 6043910"/>
                <a:gd name="connsiteY96" fmla="*/ 211259 h 2360490"/>
                <a:gd name="connsiteX97" fmla="*/ 2823175 w 6043910"/>
                <a:gd name="connsiteY97" fmla="*/ 226890 h 2360490"/>
                <a:gd name="connsiteX98" fmla="*/ 2791913 w 6043910"/>
                <a:gd name="connsiteY98" fmla="*/ 234705 h 2360490"/>
                <a:gd name="connsiteX99" fmla="*/ 2768467 w 6043910"/>
                <a:gd name="connsiteY99" fmla="*/ 242521 h 2360490"/>
                <a:gd name="connsiteX100" fmla="*/ 2737205 w 6043910"/>
                <a:gd name="connsiteY100" fmla="*/ 250336 h 2360490"/>
                <a:gd name="connsiteX101" fmla="*/ 2682498 w 6043910"/>
                <a:gd name="connsiteY101" fmla="*/ 265967 h 2360490"/>
                <a:gd name="connsiteX102" fmla="*/ 2643421 w 6043910"/>
                <a:gd name="connsiteY102" fmla="*/ 273782 h 2360490"/>
                <a:gd name="connsiteX103" fmla="*/ 2619975 w 6043910"/>
                <a:gd name="connsiteY103" fmla="*/ 281598 h 2360490"/>
                <a:gd name="connsiteX104" fmla="*/ 2573082 w 6043910"/>
                <a:gd name="connsiteY104" fmla="*/ 289413 h 2360490"/>
                <a:gd name="connsiteX105" fmla="*/ 2549636 w 6043910"/>
                <a:gd name="connsiteY105" fmla="*/ 297228 h 2360490"/>
                <a:gd name="connsiteX106" fmla="*/ 2479298 w 6043910"/>
                <a:gd name="connsiteY106" fmla="*/ 312859 h 2360490"/>
                <a:gd name="connsiteX107" fmla="*/ 2416775 w 6043910"/>
                <a:gd name="connsiteY107" fmla="*/ 336305 h 2360490"/>
                <a:gd name="connsiteX108" fmla="*/ 2393329 w 6043910"/>
                <a:gd name="connsiteY108" fmla="*/ 351936 h 2360490"/>
                <a:gd name="connsiteX109" fmla="*/ 2338621 w 6043910"/>
                <a:gd name="connsiteY109" fmla="*/ 359751 h 2360490"/>
                <a:gd name="connsiteX110" fmla="*/ 2276098 w 6043910"/>
                <a:gd name="connsiteY110" fmla="*/ 375382 h 2360490"/>
                <a:gd name="connsiteX111" fmla="*/ 2166682 w 6043910"/>
                <a:gd name="connsiteY111" fmla="*/ 391013 h 2360490"/>
                <a:gd name="connsiteX112" fmla="*/ 2111975 w 6043910"/>
                <a:gd name="connsiteY112" fmla="*/ 406644 h 2360490"/>
                <a:gd name="connsiteX113" fmla="*/ 2002559 w 6043910"/>
                <a:gd name="connsiteY113" fmla="*/ 437905 h 2360490"/>
                <a:gd name="connsiteX114" fmla="*/ 1955667 w 6043910"/>
                <a:gd name="connsiteY114" fmla="*/ 453536 h 2360490"/>
                <a:gd name="connsiteX115" fmla="*/ 1924405 w 6043910"/>
                <a:gd name="connsiteY115" fmla="*/ 461351 h 2360490"/>
                <a:gd name="connsiteX116" fmla="*/ 1900959 w 6043910"/>
                <a:gd name="connsiteY116" fmla="*/ 469167 h 2360490"/>
                <a:gd name="connsiteX117" fmla="*/ 1830621 w 6043910"/>
                <a:gd name="connsiteY117" fmla="*/ 476982 h 2360490"/>
                <a:gd name="connsiteX118" fmla="*/ 1736836 w 6043910"/>
                <a:gd name="connsiteY118" fmla="*/ 492613 h 2360490"/>
                <a:gd name="connsiteX119" fmla="*/ 1478929 w 6043910"/>
                <a:gd name="connsiteY119" fmla="*/ 516059 h 2360490"/>
                <a:gd name="connsiteX120" fmla="*/ 1400775 w 6043910"/>
                <a:gd name="connsiteY120" fmla="*/ 531690 h 2360490"/>
                <a:gd name="connsiteX121" fmla="*/ 1369513 w 6043910"/>
                <a:gd name="connsiteY121" fmla="*/ 539505 h 2360490"/>
                <a:gd name="connsiteX122" fmla="*/ 1142866 w 6043910"/>
                <a:gd name="connsiteY122" fmla="*/ 594213 h 2360490"/>
                <a:gd name="connsiteX123" fmla="*/ 431666 w 6043910"/>
                <a:gd name="connsiteY12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557452 w 6043910"/>
                <a:gd name="connsiteY28" fmla="*/ 2188551 h 2360490"/>
                <a:gd name="connsiteX29" fmla="*/ 2580898 w 6043910"/>
                <a:gd name="connsiteY29" fmla="*/ 2180736 h 2360490"/>
                <a:gd name="connsiteX30" fmla="*/ 2604344 w 6043910"/>
                <a:gd name="connsiteY30" fmla="*/ 2165105 h 2360490"/>
                <a:gd name="connsiteX31" fmla="*/ 2690313 w 6043910"/>
                <a:gd name="connsiteY31" fmla="*/ 2157290 h 2360490"/>
                <a:gd name="connsiteX32" fmla="*/ 2745021 w 6043910"/>
                <a:gd name="connsiteY32" fmla="*/ 2141659 h 2360490"/>
                <a:gd name="connsiteX33" fmla="*/ 2830990 w 6043910"/>
                <a:gd name="connsiteY33" fmla="*/ 2133844 h 2360490"/>
                <a:gd name="connsiteX34" fmla="*/ 2877882 w 6043910"/>
                <a:gd name="connsiteY34" fmla="*/ 2118213 h 2360490"/>
                <a:gd name="connsiteX35" fmla="*/ 2909144 w 6043910"/>
                <a:gd name="connsiteY35" fmla="*/ 2110398 h 2360490"/>
                <a:gd name="connsiteX36" fmla="*/ 2956036 w 6043910"/>
                <a:gd name="connsiteY36" fmla="*/ 2094767 h 2360490"/>
                <a:gd name="connsiteX37" fmla="*/ 3120159 w 6043910"/>
                <a:gd name="connsiteY37" fmla="*/ 2079136 h 2360490"/>
                <a:gd name="connsiteX38" fmla="*/ 3174867 w 6043910"/>
                <a:gd name="connsiteY38" fmla="*/ 2063505 h 2360490"/>
                <a:gd name="connsiteX39" fmla="*/ 3221759 w 6043910"/>
                <a:gd name="connsiteY39" fmla="*/ 2047875 h 2360490"/>
                <a:gd name="connsiteX40" fmla="*/ 3245205 w 6043910"/>
                <a:gd name="connsiteY40" fmla="*/ 2040059 h 2360490"/>
                <a:gd name="connsiteX41" fmla="*/ 3651605 w 6043910"/>
                <a:gd name="connsiteY41" fmla="*/ 2047875 h 2360490"/>
                <a:gd name="connsiteX42" fmla="*/ 3690682 w 6043910"/>
                <a:gd name="connsiteY42" fmla="*/ 2055690 h 2360490"/>
                <a:gd name="connsiteX43" fmla="*/ 3753205 w 6043910"/>
                <a:gd name="connsiteY43" fmla="*/ 2071321 h 2360490"/>
                <a:gd name="connsiteX44" fmla="*/ 3800098 w 6043910"/>
                <a:gd name="connsiteY44" fmla="*/ 2086951 h 2360490"/>
                <a:gd name="connsiteX45" fmla="*/ 3823544 w 6043910"/>
                <a:gd name="connsiteY45" fmla="*/ 2094767 h 2360490"/>
                <a:gd name="connsiteX46" fmla="*/ 3862621 w 6043910"/>
                <a:gd name="connsiteY46" fmla="*/ 2102582 h 2360490"/>
                <a:gd name="connsiteX47" fmla="*/ 3893882 w 6043910"/>
                <a:gd name="connsiteY47" fmla="*/ 2118213 h 2360490"/>
                <a:gd name="connsiteX48" fmla="*/ 3948590 w 6043910"/>
                <a:gd name="connsiteY48" fmla="*/ 2133844 h 2360490"/>
                <a:gd name="connsiteX49" fmla="*/ 3972036 w 6043910"/>
                <a:gd name="connsiteY49" fmla="*/ 2141659 h 2360490"/>
                <a:gd name="connsiteX50" fmla="*/ 4026744 w 6043910"/>
                <a:gd name="connsiteY50" fmla="*/ 2157290 h 2360490"/>
                <a:gd name="connsiteX51" fmla="*/ 4050190 w 6043910"/>
                <a:gd name="connsiteY51" fmla="*/ 2172921 h 2360490"/>
                <a:gd name="connsiteX52" fmla="*/ 4120529 w 6043910"/>
                <a:gd name="connsiteY52" fmla="*/ 2188551 h 2360490"/>
                <a:gd name="connsiteX53" fmla="*/ 4143975 w 6043910"/>
                <a:gd name="connsiteY53" fmla="*/ 2196367 h 2360490"/>
                <a:gd name="connsiteX54" fmla="*/ 4237759 w 6043910"/>
                <a:gd name="connsiteY54" fmla="*/ 2211998 h 2360490"/>
                <a:gd name="connsiteX55" fmla="*/ 4284652 w 6043910"/>
                <a:gd name="connsiteY55" fmla="*/ 2227628 h 2360490"/>
                <a:gd name="connsiteX56" fmla="*/ 4308098 w 6043910"/>
                <a:gd name="connsiteY56" fmla="*/ 2235444 h 2360490"/>
                <a:gd name="connsiteX57" fmla="*/ 4347175 w 6043910"/>
                <a:gd name="connsiteY57" fmla="*/ 2243259 h 2360490"/>
                <a:gd name="connsiteX58" fmla="*/ 4370621 w 6043910"/>
                <a:gd name="connsiteY58" fmla="*/ 2251075 h 2360490"/>
                <a:gd name="connsiteX59" fmla="*/ 4425329 w 6043910"/>
                <a:gd name="connsiteY59" fmla="*/ 2258890 h 2360490"/>
                <a:gd name="connsiteX60" fmla="*/ 4534744 w 6043910"/>
                <a:gd name="connsiteY60" fmla="*/ 2290151 h 2360490"/>
                <a:gd name="connsiteX61" fmla="*/ 4737944 w 6043910"/>
                <a:gd name="connsiteY61" fmla="*/ 2305782 h 2360490"/>
                <a:gd name="connsiteX62" fmla="*/ 4808282 w 6043910"/>
                <a:gd name="connsiteY62" fmla="*/ 2313598 h 2360490"/>
                <a:gd name="connsiteX63" fmla="*/ 4839544 w 6043910"/>
                <a:gd name="connsiteY63" fmla="*/ 2321413 h 2360490"/>
                <a:gd name="connsiteX64" fmla="*/ 5050559 w 6043910"/>
                <a:gd name="connsiteY64" fmla="*/ 2329228 h 2360490"/>
                <a:gd name="connsiteX65" fmla="*/ 5105267 w 6043910"/>
                <a:gd name="connsiteY65" fmla="*/ 2337044 h 2360490"/>
                <a:gd name="connsiteX66" fmla="*/ 5152159 w 6043910"/>
                <a:gd name="connsiteY66" fmla="*/ 2344859 h 2360490"/>
                <a:gd name="connsiteX67" fmla="*/ 5230313 w 6043910"/>
                <a:gd name="connsiteY67" fmla="*/ 2352675 h 2360490"/>
                <a:gd name="connsiteX68" fmla="*/ 5285021 w 6043910"/>
                <a:gd name="connsiteY68" fmla="*/ 2360490 h 2360490"/>
                <a:gd name="connsiteX69" fmla="*/ 5550744 w 6043910"/>
                <a:gd name="connsiteY69" fmla="*/ 2344859 h 2360490"/>
                <a:gd name="connsiteX70" fmla="*/ 5753944 w 6043910"/>
                <a:gd name="connsiteY70" fmla="*/ 2274521 h 2360490"/>
                <a:gd name="connsiteX71" fmla="*/ 5949329 w 6043910"/>
                <a:gd name="connsiteY71" fmla="*/ 2079136 h 2360490"/>
                <a:gd name="connsiteX72" fmla="*/ 6035298 w 6043910"/>
                <a:gd name="connsiteY72" fmla="*/ 1836859 h 2360490"/>
                <a:gd name="connsiteX73" fmla="*/ 6019667 w 6043910"/>
                <a:gd name="connsiteY73" fmla="*/ 1610213 h 2360490"/>
                <a:gd name="connsiteX74" fmla="*/ 5847729 w 6043910"/>
                <a:gd name="connsiteY74" fmla="*/ 1422644 h 2360490"/>
                <a:gd name="connsiteX75" fmla="*/ 5496036 w 6043910"/>
                <a:gd name="connsiteY75" fmla="*/ 1258521 h 2360490"/>
                <a:gd name="connsiteX76" fmla="*/ 5066190 w 6043910"/>
                <a:gd name="connsiteY76" fmla="*/ 1055321 h 2360490"/>
                <a:gd name="connsiteX77" fmla="*/ 4691052 w 6043910"/>
                <a:gd name="connsiteY77" fmla="*/ 844305 h 2360490"/>
                <a:gd name="connsiteX78" fmla="*/ 4495667 w 6043910"/>
                <a:gd name="connsiteY78" fmla="*/ 539505 h 2360490"/>
                <a:gd name="connsiteX79" fmla="*/ 4347175 w 6043910"/>
                <a:gd name="connsiteY79" fmla="*/ 242521 h 2360490"/>
                <a:gd name="connsiteX80" fmla="*/ 3979852 w 6043910"/>
                <a:gd name="connsiteY80" fmla="*/ 8059 h 2360490"/>
                <a:gd name="connsiteX81" fmla="*/ 3691904 w 6043910"/>
                <a:gd name="connsiteY81" fmla="*/ 0 h 2360490"/>
                <a:gd name="connsiteX82" fmla="*/ 3464036 w 6043910"/>
                <a:gd name="connsiteY82" fmla="*/ 23690 h 2360490"/>
                <a:gd name="connsiteX83" fmla="*/ 3378067 w 6043910"/>
                <a:gd name="connsiteY83" fmla="*/ 31505 h 2360490"/>
                <a:gd name="connsiteX84" fmla="*/ 3323359 w 6043910"/>
                <a:gd name="connsiteY84" fmla="*/ 47136 h 2360490"/>
                <a:gd name="connsiteX85" fmla="*/ 3276467 w 6043910"/>
                <a:gd name="connsiteY85" fmla="*/ 62767 h 2360490"/>
                <a:gd name="connsiteX86" fmla="*/ 3253021 w 6043910"/>
                <a:gd name="connsiteY86" fmla="*/ 70582 h 2360490"/>
                <a:gd name="connsiteX87" fmla="*/ 3198313 w 6043910"/>
                <a:gd name="connsiteY87" fmla="*/ 94028 h 2360490"/>
                <a:gd name="connsiteX88" fmla="*/ 3127975 w 6043910"/>
                <a:gd name="connsiteY88" fmla="*/ 117475 h 2360490"/>
                <a:gd name="connsiteX89" fmla="*/ 3104529 w 6043910"/>
                <a:gd name="connsiteY89" fmla="*/ 125290 h 2360490"/>
                <a:gd name="connsiteX90" fmla="*/ 3073267 w 6043910"/>
                <a:gd name="connsiteY90" fmla="*/ 133105 h 2360490"/>
                <a:gd name="connsiteX91" fmla="*/ 3026375 w 6043910"/>
                <a:gd name="connsiteY91" fmla="*/ 148736 h 2360490"/>
                <a:gd name="connsiteX92" fmla="*/ 2948221 w 6043910"/>
                <a:gd name="connsiteY92" fmla="*/ 172182 h 2360490"/>
                <a:gd name="connsiteX93" fmla="*/ 2924775 w 6043910"/>
                <a:gd name="connsiteY93" fmla="*/ 179998 h 2360490"/>
                <a:gd name="connsiteX94" fmla="*/ 2901329 w 6043910"/>
                <a:gd name="connsiteY94" fmla="*/ 195628 h 2360490"/>
                <a:gd name="connsiteX95" fmla="*/ 2846621 w 6043910"/>
                <a:gd name="connsiteY95" fmla="*/ 211259 h 2360490"/>
                <a:gd name="connsiteX96" fmla="*/ 2823175 w 6043910"/>
                <a:gd name="connsiteY96" fmla="*/ 226890 h 2360490"/>
                <a:gd name="connsiteX97" fmla="*/ 2791913 w 6043910"/>
                <a:gd name="connsiteY97" fmla="*/ 234705 h 2360490"/>
                <a:gd name="connsiteX98" fmla="*/ 2768467 w 6043910"/>
                <a:gd name="connsiteY98" fmla="*/ 242521 h 2360490"/>
                <a:gd name="connsiteX99" fmla="*/ 2737205 w 6043910"/>
                <a:gd name="connsiteY99" fmla="*/ 250336 h 2360490"/>
                <a:gd name="connsiteX100" fmla="*/ 2682498 w 6043910"/>
                <a:gd name="connsiteY100" fmla="*/ 265967 h 2360490"/>
                <a:gd name="connsiteX101" fmla="*/ 2643421 w 6043910"/>
                <a:gd name="connsiteY101" fmla="*/ 273782 h 2360490"/>
                <a:gd name="connsiteX102" fmla="*/ 2619975 w 6043910"/>
                <a:gd name="connsiteY102" fmla="*/ 281598 h 2360490"/>
                <a:gd name="connsiteX103" fmla="*/ 2573082 w 6043910"/>
                <a:gd name="connsiteY103" fmla="*/ 289413 h 2360490"/>
                <a:gd name="connsiteX104" fmla="*/ 2549636 w 6043910"/>
                <a:gd name="connsiteY104" fmla="*/ 297228 h 2360490"/>
                <a:gd name="connsiteX105" fmla="*/ 2479298 w 6043910"/>
                <a:gd name="connsiteY105" fmla="*/ 312859 h 2360490"/>
                <a:gd name="connsiteX106" fmla="*/ 2416775 w 6043910"/>
                <a:gd name="connsiteY106" fmla="*/ 336305 h 2360490"/>
                <a:gd name="connsiteX107" fmla="*/ 2393329 w 6043910"/>
                <a:gd name="connsiteY107" fmla="*/ 351936 h 2360490"/>
                <a:gd name="connsiteX108" fmla="*/ 2338621 w 6043910"/>
                <a:gd name="connsiteY108" fmla="*/ 359751 h 2360490"/>
                <a:gd name="connsiteX109" fmla="*/ 2276098 w 6043910"/>
                <a:gd name="connsiteY109" fmla="*/ 375382 h 2360490"/>
                <a:gd name="connsiteX110" fmla="*/ 2166682 w 6043910"/>
                <a:gd name="connsiteY110" fmla="*/ 391013 h 2360490"/>
                <a:gd name="connsiteX111" fmla="*/ 2111975 w 6043910"/>
                <a:gd name="connsiteY111" fmla="*/ 406644 h 2360490"/>
                <a:gd name="connsiteX112" fmla="*/ 2002559 w 6043910"/>
                <a:gd name="connsiteY112" fmla="*/ 437905 h 2360490"/>
                <a:gd name="connsiteX113" fmla="*/ 1955667 w 6043910"/>
                <a:gd name="connsiteY113" fmla="*/ 453536 h 2360490"/>
                <a:gd name="connsiteX114" fmla="*/ 1924405 w 6043910"/>
                <a:gd name="connsiteY114" fmla="*/ 461351 h 2360490"/>
                <a:gd name="connsiteX115" fmla="*/ 1900959 w 6043910"/>
                <a:gd name="connsiteY115" fmla="*/ 469167 h 2360490"/>
                <a:gd name="connsiteX116" fmla="*/ 1830621 w 6043910"/>
                <a:gd name="connsiteY116" fmla="*/ 476982 h 2360490"/>
                <a:gd name="connsiteX117" fmla="*/ 1736836 w 6043910"/>
                <a:gd name="connsiteY117" fmla="*/ 492613 h 2360490"/>
                <a:gd name="connsiteX118" fmla="*/ 1478929 w 6043910"/>
                <a:gd name="connsiteY118" fmla="*/ 516059 h 2360490"/>
                <a:gd name="connsiteX119" fmla="*/ 1400775 w 6043910"/>
                <a:gd name="connsiteY119" fmla="*/ 531690 h 2360490"/>
                <a:gd name="connsiteX120" fmla="*/ 1369513 w 6043910"/>
                <a:gd name="connsiteY120" fmla="*/ 539505 h 2360490"/>
                <a:gd name="connsiteX121" fmla="*/ 1142866 w 6043910"/>
                <a:gd name="connsiteY121" fmla="*/ 594213 h 2360490"/>
                <a:gd name="connsiteX122" fmla="*/ 431666 w 6043910"/>
                <a:gd name="connsiteY12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580898 w 6043910"/>
                <a:gd name="connsiteY28" fmla="*/ 2180736 h 2360490"/>
                <a:gd name="connsiteX29" fmla="*/ 2604344 w 6043910"/>
                <a:gd name="connsiteY29" fmla="*/ 2165105 h 2360490"/>
                <a:gd name="connsiteX30" fmla="*/ 2690313 w 6043910"/>
                <a:gd name="connsiteY30" fmla="*/ 2157290 h 2360490"/>
                <a:gd name="connsiteX31" fmla="*/ 2745021 w 6043910"/>
                <a:gd name="connsiteY31" fmla="*/ 2141659 h 2360490"/>
                <a:gd name="connsiteX32" fmla="*/ 2830990 w 6043910"/>
                <a:gd name="connsiteY32" fmla="*/ 2133844 h 2360490"/>
                <a:gd name="connsiteX33" fmla="*/ 2877882 w 6043910"/>
                <a:gd name="connsiteY33" fmla="*/ 2118213 h 2360490"/>
                <a:gd name="connsiteX34" fmla="*/ 2909144 w 6043910"/>
                <a:gd name="connsiteY34" fmla="*/ 2110398 h 2360490"/>
                <a:gd name="connsiteX35" fmla="*/ 2956036 w 6043910"/>
                <a:gd name="connsiteY35" fmla="*/ 2094767 h 2360490"/>
                <a:gd name="connsiteX36" fmla="*/ 3120159 w 6043910"/>
                <a:gd name="connsiteY36" fmla="*/ 2079136 h 2360490"/>
                <a:gd name="connsiteX37" fmla="*/ 3174867 w 6043910"/>
                <a:gd name="connsiteY37" fmla="*/ 2063505 h 2360490"/>
                <a:gd name="connsiteX38" fmla="*/ 3221759 w 6043910"/>
                <a:gd name="connsiteY38" fmla="*/ 2047875 h 2360490"/>
                <a:gd name="connsiteX39" fmla="*/ 3245205 w 6043910"/>
                <a:gd name="connsiteY39" fmla="*/ 2040059 h 2360490"/>
                <a:gd name="connsiteX40" fmla="*/ 3651605 w 6043910"/>
                <a:gd name="connsiteY40" fmla="*/ 2047875 h 2360490"/>
                <a:gd name="connsiteX41" fmla="*/ 3690682 w 6043910"/>
                <a:gd name="connsiteY41" fmla="*/ 2055690 h 2360490"/>
                <a:gd name="connsiteX42" fmla="*/ 3753205 w 6043910"/>
                <a:gd name="connsiteY42" fmla="*/ 2071321 h 2360490"/>
                <a:gd name="connsiteX43" fmla="*/ 3800098 w 6043910"/>
                <a:gd name="connsiteY43" fmla="*/ 2086951 h 2360490"/>
                <a:gd name="connsiteX44" fmla="*/ 3823544 w 6043910"/>
                <a:gd name="connsiteY44" fmla="*/ 2094767 h 2360490"/>
                <a:gd name="connsiteX45" fmla="*/ 3862621 w 6043910"/>
                <a:gd name="connsiteY45" fmla="*/ 2102582 h 2360490"/>
                <a:gd name="connsiteX46" fmla="*/ 3893882 w 6043910"/>
                <a:gd name="connsiteY46" fmla="*/ 2118213 h 2360490"/>
                <a:gd name="connsiteX47" fmla="*/ 3948590 w 6043910"/>
                <a:gd name="connsiteY47" fmla="*/ 2133844 h 2360490"/>
                <a:gd name="connsiteX48" fmla="*/ 3972036 w 6043910"/>
                <a:gd name="connsiteY48" fmla="*/ 2141659 h 2360490"/>
                <a:gd name="connsiteX49" fmla="*/ 4026744 w 6043910"/>
                <a:gd name="connsiteY49" fmla="*/ 2157290 h 2360490"/>
                <a:gd name="connsiteX50" fmla="*/ 4050190 w 6043910"/>
                <a:gd name="connsiteY50" fmla="*/ 2172921 h 2360490"/>
                <a:gd name="connsiteX51" fmla="*/ 4120529 w 6043910"/>
                <a:gd name="connsiteY51" fmla="*/ 2188551 h 2360490"/>
                <a:gd name="connsiteX52" fmla="*/ 4143975 w 6043910"/>
                <a:gd name="connsiteY52" fmla="*/ 2196367 h 2360490"/>
                <a:gd name="connsiteX53" fmla="*/ 4237759 w 6043910"/>
                <a:gd name="connsiteY53" fmla="*/ 2211998 h 2360490"/>
                <a:gd name="connsiteX54" fmla="*/ 4284652 w 6043910"/>
                <a:gd name="connsiteY54" fmla="*/ 2227628 h 2360490"/>
                <a:gd name="connsiteX55" fmla="*/ 4308098 w 6043910"/>
                <a:gd name="connsiteY55" fmla="*/ 2235444 h 2360490"/>
                <a:gd name="connsiteX56" fmla="*/ 4347175 w 6043910"/>
                <a:gd name="connsiteY56" fmla="*/ 2243259 h 2360490"/>
                <a:gd name="connsiteX57" fmla="*/ 4370621 w 6043910"/>
                <a:gd name="connsiteY57" fmla="*/ 2251075 h 2360490"/>
                <a:gd name="connsiteX58" fmla="*/ 4425329 w 6043910"/>
                <a:gd name="connsiteY58" fmla="*/ 2258890 h 2360490"/>
                <a:gd name="connsiteX59" fmla="*/ 4534744 w 6043910"/>
                <a:gd name="connsiteY59" fmla="*/ 2290151 h 2360490"/>
                <a:gd name="connsiteX60" fmla="*/ 4737944 w 6043910"/>
                <a:gd name="connsiteY60" fmla="*/ 2305782 h 2360490"/>
                <a:gd name="connsiteX61" fmla="*/ 4808282 w 6043910"/>
                <a:gd name="connsiteY61" fmla="*/ 2313598 h 2360490"/>
                <a:gd name="connsiteX62" fmla="*/ 4839544 w 6043910"/>
                <a:gd name="connsiteY62" fmla="*/ 2321413 h 2360490"/>
                <a:gd name="connsiteX63" fmla="*/ 5050559 w 6043910"/>
                <a:gd name="connsiteY63" fmla="*/ 2329228 h 2360490"/>
                <a:gd name="connsiteX64" fmla="*/ 5105267 w 6043910"/>
                <a:gd name="connsiteY64" fmla="*/ 2337044 h 2360490"/>
                <a:gd name="connsiteX65" fmla="*/ 5152159 w 6043910"/>
                <a:gd name="connsiteY65" fmla="*/ 2344859 h 2360490"/>
                <a:gd name="connsiteX66" fmla="*/ 5230313 w 6043910"/>
                <a:gd name="connsiteY66" fmla="*/ 2352675 h 2360490"/>
                <a:gd name="connsiteX67" fmla="*/ 5285021 w 6043910"/>
                <a:gd name="connsiteY67" fmla="*/ 2360490 h 2360490"/>
                <a:gd name="connsiteX68" fmla="*/ 5550744 w 6043910"/>
                <a:gd name="connsiteY68" fmla="*/ 2344859 h 2360490"/>
                <a:gd name="connsiteX69" fmla="*/ 5753944 w 6043910"/>
                <a:gd name="connsiteY69" fmla="*/ 2274521 h 2360490"/>
                <a:gd name="connsiteX70" fmla="*/ 5949329 w 6043910"/>
                <a:gd name="connsiteY70" fmla="*/ 2079136 h 2360490"/>
                <a:gd name="connsiteX71" fmla="*/ 6035298 w 6043910"/>
                <a:gd name="connsiteY71" fmla="*/ 1836859 h 2360490"/>
                <a:gd name="connsiteX72" fmla="*/ 6019667 w 6043910"/>
                <a:gd name="connsiteY72" fmla="*/ 1610213 h 2360490"/>
                <a:gd name="connsiteX73" fmla="*/ 5847729 w 6043910"/>
                <a:gd name="connsiteY73" fmla="*/ 1422644 h 2360490"/>
                <a:gd name="connsiteX74" fmla="*/ 5496036 w 6043910"/>
                <a:gd name="connsiteY74" fmla="*/ 1258521 h 2360490"/>
                <a:gd name="connsiteX75" fmla="*/ 5066190 w 6043910"/>
                <a:gd name="connsiteY75" fmla="*/ 1055321 h 2360490"/>
                <a:gd name="connsiteX76" fmla="*/ 4691052 w 6043910"/>
                <a:gd name="connsiteY76" fmla="*/ 844305 h 2360490"/>
                <a:gd name="connsiteX77" fmla="*/ 4495667 w 6043910"/>
                <a:gd name="connsiteY77" fmla="*/ 539505 h 2360490"/>
                <a:gd name="connsiteX78" fmla="*/ 4347175 w 6043910"/>
                <a:gd name="connsiteY78" fmla="*/ 242521 h 2360490"/>
                <a:gd name="connsiteX79" fmla="*/ 3979852 w 6043910"/>
                <a:gd name="connsiteY79" fmla="*/ 8059 h 2360490"/>
                <a:gd name="connsiteX80" fmla="*/ 3691904 w 6043910"/>
                <a:gd name="connsiteY80" fmla="*/ 0 h 2360490"/>
                <a:gd name="connsiteX81" fmla="*/ 3464036 w 6043910"/>
                <a:gd name="connsiteY81" fmla="*/ 23690 h 2360490"/>
                <a:gd name="connsiteX82" fmla="*/ 3378067 w 6043910"/>
                <a:gd name="connsiteY82" fmla="*/ 31505 h 2360490"/>
                <a:gd name="connsiteX83" fmla="*/ 3323359 w 6043910"/>
                <a:gd name="connsiteY83" fmla="*/ 47136 h 2360490"/>
                <a:gd name="connsiteX84" fmla="*/ 3276467 w 6043910"/>
                <a:gd name="connsiteY84" fmla="*/ 62767 h 2360490"/>
                <a:gd name="connsiteX85" fmla="*/ 3253021 w 6043910"/>
                <a:gd name="connsiteY85" fmla="*/ 70582 h 2360490"/>
                <a:gd name="connsiteX86" fmla="*/ 3198313 w 6043910"/>
                <a:gd name="connsiteY86" fmla="*/ 94028 h 2360490"/>
                <a:gd name="connsiteX87" fmla="*/ 3127975 w 6043910"/>
                <a:gd name="connsiteY87" fmla="*/ 117475 h 2360490"/>
                <a:gd name="connsiteX88" fmla="*/ 3104529 w 6043910"/>
                <a:gd name="connsiteY88" fmla="*/ 125290 h 2360490"/>
                <a:gd name="connsiteX89" fmla="*/ 3073267 w 6043910"/>
                <a:gd name="connsiteY89" fmla="*/ 133105 h 2360490"/>
                <a:gd name="connsiteX90" fmla="*/ 3026375 w 6043910"/>
                <a:gd name="connsiteY90" fmla="*/ 148736 h 2360490"/>
                <a:gd name="connsiteX91" fmla="*/ 2948221 w 6043910"/>
                <a:gd name="connsiteY91" fmla="*/ 172182 h 2360490"/>
                <a:gd name="connsiteX92" fmla="*/ 2924775 w 6043910"/>
                <a:gd name="connsiteY92" fmla="*/ 179998 h 2360490"/>
                <a:gd name="connsiteX93" fmla="*/ 2901329 w 6043910"/>
                <a:gd name="connsiteY93" fmla="*/ 195628 h 2360490"/>
                <a:gd name="connsiteX94" fmla="*/ 2846621 w 6043910"/>
                <a:gd name="connsiteY94" fmla="*/ 211259 h 2360490"/>
                <a:gd name="connsiteX95" fmla="*/ 2823175 w 6043910"/>
                <a:gd name="connsiteY95" fmla="*/ 226890 h 2360490"/>
                <a:gd name="connsiteX96" fmla="*/ 2791913 w 6043910"/>
                <a:gd name="connsiteY96" fmla="*/ 234705 h 2360490"/>
                <a:gd name="connsiteX97" fmla="*/ 2768467 w 6043910"/>
                <a:gd name="connsiteY97" fmla="*/ 242521 h 2360490"/>
                <a:gd name="connsiteX98" fmla="*/ 2737205 w 6043910"/>
                <a:gd name="connsiteY98" fmla="*/ 250336 h 2360490"/>
                <a:gd name="connsiteX99" fmla="*/ 2682498 w 6043910"/>
                <a:gd name="connsiteY99" fmla="*/ 265967 h 2360490"/>
                <a:gd name="connsiteX100" fmla="*/ 2643421 w 6043910"/>
                <a:gd name="connsiteY100" fmla="*/ 273782 h 2360490"/>
                <a:gd name="connsiteX101" fmla="*/ 2619975 w 6043910"/>
                <a:gd name="connsiteY101" fmla="*/ 281598 h 2360490"/>
                <a:gd name="connsiteX102" fmla="*/ 2573082 w 6043910"/>
                <a:gd name="connsiteY102" fmla="*/ 289413 h 2360490"/>
                <a:gd name="connsiteX103" fmla="*/ 2549636 w 6043910"/>
                <a:gd name="connsiteY103" fmla="*/ 297228 h 2360490"/>
                <a:gd name="connsiteX104" fmla="*/ 2479298 w 6043910"/>
                <a:gd name="connsiteY104" fmla="*/ 312859 h 2360490"/>
                <a:gd name="connsiteX105" fmla="*/ 2416775 w 6043910"/>
                <a:gd name="connsiteY105" fmla="*/ 336305 h 2360490"/>
                <a:gd name="connsiteX106" fmla="*/ 2393329 w 6043910"/>
                <a:gd name="connsiteY106" fmla="*/ 351936 h 2360490"/>
                <a:gd name="connsiteX107" fmla="*/ 2338621 w 6043910"/>
                <a:gd name="connsiteY107" fmla="*/ 359751 h 2360490"/>
                <a:gd name="connsiteX108" fmla="*/ 2276098 w 6043910"/>
                <a:gd name="connsiteY108" fmla="*/ 375382 h 2360490"/>
                <a:gd name="connsiteX109" fmla="*/ 2166682 w 6043910"/>
                <a:gd name="connsiteY109" fmla="*/ 391013 h 2360490"/>
                <a:gd name="connsiteX110" fmla="*/ 2111975 w 6043910"/>
                <a:gd name="connsiteY110" fmla="*/ 406644 h 2360490"/>
                <a:gd name="connsiteX111" fmla="*/ 2002559 w 6043910"/>
                <a:gd name="connsiteY111" fmla="*/ 437905 h 2360490"/>
                <a:gd name="connsiteX112" fmla="*/ 1955667 w 6043910"/>
                <a:gd name="connsiteY112" fmla="*/ 453536 h 2360490"/>
                <a:gd name="connsiteX113" fmla="*/ 1924405 w 6043910"/>
                <a:gd name="connsiteY113" fmla="*/ 461351 h 2360490"/>
                <a:gd name="connsiteX114" fmla="*/ 1900959 w 6043910"/>
                <a:gd name="connsiteY114" fmla="*/ 469167 h 2360490"/>
                <a:gd name="connsiteX115" fmla="*/ 1830621 w 6043910"/>
                <a:gd name="connsiteY115" fmla="*/ 476982 h 2360490"/>
                <a:gd name="connsiteX116" fmla="*/ 1736836 w 6043910"/>
                <a:gd name="connsiteY116" fmla="*/ 492613 h 2360490"/>
                <a:gd name="connsiteX117" fmla="*/ 1478929 w 6043910"/>
                <a:gd name="connsiteY117" fmla="*/ 516059 h 2360490"/>
                <a:gd name="connsiteX118" fmla="*/ 1400775 w 6043910"/>
                <a:gd name="connsiteY118" fmla="*/ 531690 h 2360490"/>
                <a:gd name="connsiteX119" fmla="*/ 1369513 w 6043910"/>
                <a:gd name="connsiteY119" fmla="*/ 539505 h 2360490"/>
                <a:gd name="connsiteX120" fmla="*/ 1142866 w 6043910"/>
                <a:gd name="connsiteY120" fmla="*/ 594213 h 2360490"/>
                <a:gd name="connsiteX121" fmla="*/ 431666 w 6043910"/>
                <a:gd name="connsiteY12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04344 w 6043910"/>
                <a:gd name="connsiteY28" fmla="*/ 2165105 h 2360490"/>
                <a:gd name="connsiteX29" fmla="*/ 2690313 w 6043910"/>
                <a:gd name="connsiteY29" fmla="*/ 2157290 h 2360490"/>
                <a:gd name="connsiteX30" fmla="*/ 2745021 w 6043910"/>
                <a:gd name="connsiteY30" fmla="*/ 2141659 h 2360490"/>
                <a:gd name="connsiteX31" fmla="*/ 2830990 w 6043910"/>
                <a:gd name="connsiteY31" fmla="*/ 2133844 h 2360490"/>
                <a:gd name="connsiteX32" fmla="*/ 2877882 w 6043910"/>
                <a:gd name="connsiteY32" fmla="*/ 2118213 h 2360490"/>
                <a:gd name="connsiteX33" fmla="*/ 2909144 w 6043910"/>
                <a:gd name="connsiteY33" fmla="*/ 2110398 h 2360490"/>
                <a:gd name="connsiteX34" fmla="*/ 2956036 w 6043910"/>
                <a:gd name="connsiteY34" fmla="*/ 2094767 h 2360490"/>
                <a:gd name="connsiteX35" fmla="*/ 3120159 w 6043910"/>
                <a:gd name="connsiteY35" fmla="*/ 2079136 h 2360490"/>
                <a:gd name="connsiteX36" fmla="*/ 3174867 w 6043910"/>
                <a:gd name="connsiteY36" fmla="*/ 2063505 h 2360490"/>
                <a:gd name="connsiteX37" fmla="*/ 3221759 w 6043910"/>
                <a:gd name="connsiteY37" fmla="*/ 2047875 h 2360490"/>
                <a:gd name="connsiteX38" fmla="*/ 3245205 w 6043910"/>
                <a:gd name="connsiteY38" fmla="*/ 2040059 h 2360490"/>
                <a:gd name="connsiteX39" fmla="*/ 3651605 w 6043910"/>
                <a:gd name="connsiteY39" fmla="*/ 2047875 h 2360490"/>
                <a:gd name="connsiteX40" fmla="*/ 3690682 w 6043910"/>
                <a:gd name="connsiteY40" fmla="*/ 2055690 h 2360490"/>
                <a:gd name="connsiteX41" fmla="*/ 3753205 w 6043910"/>
                <a:gd name="connsiteY41" fmla="*/ 2071321 h 2360490"/>
                <a:gd name="connsiteX42" fmla="*/ 3800098 w 6043910"/>
                <a:gd name="connsiteY42" fmla="*/ 2086951 h 2360490"/>
                <a:gd name="connsiteX43" fmla="*/ 3823544 w 6043910"/>
                <a:gd name="connsiteY43" fmla="*/ 2094767 h 2360490"/>
                <a:gd name="connsiteX44" fmla="*/ 3862621 w 6043910"/>
                <a:gd name="connsiteY44" fmla="*/ 2102582 h 2360490"/>
                <a:gd name="connsiteX45" fmla="*/ 3893882 w 6043910"/>
                <a:gd name="connsiteY45" fmla="*/ 2118213 h 2360490"/>
                <a:gd name="connsiteX46" fmla="*/ 3948590 w 6043910"/>
                <a:gd name="connsiteY46" fmla="*/ 2133844 h 2360490"/>
                <a:gd name="connsiteX47" fmla="*/ 3972036 w 6043910"/>
                <a:gd name="connsiteY47" fmla="*/ 2141659 h 2360490"/>
                <a:gd name="connsiteX48" fmla="*/ 4026744 w 6043910"/>
                <a:gd name="connsiteY48" fmla="*/ 2157290 h 2360490"/>
                <a:gd name="connsiteX49" fmla="*/ 4050190 w 6043910"/>
                <a:gd name="connsiteY49" fmla="*/ 2172921 h 2360490"/>
                <a:gd name="connsiteX50" fmla="*/ 4120529 w 6043910"/>
                <a:gd name="connsiteY50" fmla="*/ 2188551 h 2360490"/>
                <a:gd name="connsiteX51" fmla="*/ 4143975 w 6043910"/>
                <a:gd name="connsiteY51" fmla="*/ 2196367 h 2360490"/>
                <a:gd name="connsiteX52" fmla="*/ 4237759 w 6043910"/>
                <a:gd name="connsiteY52" fmla="*/ 2211998 h 2360490"/>
                <a:gd name="connsiteX53" fmla="*/ 4284652 w 6043910"/>
                <a:gd name="connsiteY53" fmla="*/ 2227628 h 2360490"/>
                <a:gd name="connsiteX54" fmla="*/ 4308098 w 6043910"/>
                <a:gd name="connsiteY54" fmla="*/ 2235444 h 2360490"/>
                <a:gd name="connsiteX55" fmla="*/ 4347175 w 6043910"/>
                <a:gd name="connsiteY55" fmla="*/ 2243259 h 2360490"/>
                <a:gd name="connsiteX56" fmla="*/ 4370621 w 6043910"/>
                <a:gd name="connsiteY56" fmla="*/ 2251075 h 2360490"/>
                <a:gd name="connsiteX57" fmla="*/ 4425329 w 6043910"/>
                <a:gd name="connsiteY57" fmla="*/ 2258890 h 2360490"/>
                <a:gd name="connsiteX58" fmla="*/ 4534744 w 6043910"/>
                <a:gd name="connsiteY58" fmla="*/ 2290151 h 2360490"/>
                <a:gd name="connsiteX59" fmla="*/ 4737944 w 6043910"/>
                <a:gd name="connsiteY59" fmla="*/ 2305782 h 2360490"/>
                <a:gd name="connsiteX60" fmla="*/ 4808282 w 6043910"/>
                <a:gd name="connsiteY60" fmla="*/ 2313598 h 2360490"/>
                <a:gd name="connsiteX61" fmla="*/ 4839544 w 6043910"/>
                <a:gd name="connsiteY61" fmla="*/ 2321413 h 2360490"/>
                <a:gd name="connsiteX62" fmla="*/ 5050559 w 6043910"/>
                <a:gd name="connsiteY62" fmla="*/ 2329228 h 2360490"/>
                <a:gd name="connsiteX63" fmla="*/ 5105267 w 6043910"/>
                <a:gd name="connsiteY63" fmla="*/ 2337044 h 2360490"/>
                <a:gd name="connsiteX64" fmla="*/ 5152159 w 6043910"/>
                <a:gd name="connsiteY64" fmla="*/ 2344859 h 2360490"/>
                <a:gd name="connsiteX65" fmla="*/ 5230313 w 6043910"/>
                <a:gd name="connsiteY65" fmla="*/ 2352675 h 2360490"/>
                <a:gd name="connsiteX66" fmla="*/ 5285021 w 6043910"/>
                <a:gd name="connsiteY66" fmla="*/ 2360490 h 2360490"/>
                <a:gd name="connsiteX67" fmla="*/ 5550744 w 6043910"/>
                <a:gd name="connsiteY67" fmla="*/ 2344859 h 2360490"/>
                <a:gd name="connsiteX68" fmla="*/ 5753944 w 6043910"/>
                <a:gd name="connsiteY68" fmla="*/ 2274521 h 2360490"/>
                <a:gd name="connsiteX69" fmla="*/ 5949329 w 6043910"/>
                <a:gd name="connsiteY69" fmla="*/ 2079136 h 2360490"/>
                <a:gd name="connsiteX70" fmla="*/ 6035298 w 6043910"/>
                <a:gd name="connsiteY70" fmla="*/ 1836859 h 2360490"/>
                <a:gd name="connsiteX71" fmla="*/ 6019667 w 6043910"/>
                <a:gd name="connsiteY71" fmla="*/ 1610213 h 2360490"/>
                <a:gd name="connsiteX72" fmla="*/ 5847729 w 6043910"/>
                <a:gd name="connsiteY72" fmla="*/ 1422644 h 2360490"/>
                <a:gd name="connsiteX73" fmla="*/ 5496036 w 6043910"/>
                <a:gd name="connsiteY73" fmla="*/ 1258521 h 2360490"/>
                <a:gd name="connsiteX74" fmla="*/ 5066190 w 6043910"/>
                <a:gd name="connsiteY74" fmla="*/ 1055321 h 2360490"/>
                <a:gd name="connsiteX75" fmla="*/ 4691052 w 6043910"/>
                <a:gd name="connsiteY75" fmla="*/ 844305 h 2360490"/>
                <a:gd name="connsiteX76" fmla="*/ 4495667 w 6043910"/>
                <a:gd name="connsiteY76" fmla="*/ 539505 h 2360490"/>
                <a:gd name="connsiteX77" fmla="*/ 4347175 w 6043910"/>
                <a:gd name="connsiteY77" fmla="*/ 242521 h 2360490"/>
                <a:gd name="connsiteX78" fmla="*/ 3979852 w 6043910"/>
                <a:gd name="connsiteY78" fmla="*/ 8059 h 2360490"/>
                <a:gd name="connsiteX79" fmla="*/ 3691904 w 6043910"/>
                <a:gd name="connsiteY79" fmla="*/ 0 h 2360490"/>
                <a:gd name="connsiteX80" fmla="*/ 3464036 w 6043910"/>
                <a:gd name="connsiteY80" fmla="*/ 23690 h 2360490"/>
                <a:gd name="connsiteX81" fmla="*/ 3378067 w 6043910"/>
                <a:gd name="connsiteY81" fmla="*/ 31505 h 2360490"/>
                <a:gd name="connsiteX82" fmla="*/ 3323359 w 6043910"/>
                <a:gd name="connsiteY82" fmla="*/ 47136 h 2360490"/>
                <a:gd name="connsiteX83" fmla="*/ 3276467 w 6043910"/>
                <a:gd name="connsiteY83" fmla="*/ 62767 h 2360490"/>
                <a:gd name="connsiteX84" fmla="*/ 3253021 w 6043910"/>
                <a:gd name="connsiteY84" fmla="*/ 70582 h 2360490"/>
                <a:gd name="connsiteX85" fmla="*/ 3198313 w 6043910"/>
                <a:gd name="connsiteY85" fmla="*/ 94028 h 2360490"/>
                <a:gd name="connsiteX86" fmla="*/ 3127975 w 6043910"/>
                <a:gd name="connsiteY86" fmla="*/ 117475 h 2360490"/>
                <a:gd name="connsiteX87" fmla="*/ 3104529 w 6043910"/>
                <a:gd name="connsiteY87" fmla="*/ 125290 h 2360490"/>
                <a:gd name="connsiteX88" fmla="*/ 3073267 w 6043910"/>
                <a:gd name="connsiteY88" fmla="*/ 133105 h 2360490"/>
                <a:gd name="connsiteX89" fmla="*/ 3026375 w 6043910"/>
                <a:gd name="connsiteY89" fmla="*/ 148736 h 2360490"/>
                <a:gd name="connsiteX90" fmla="*/ 2948221 w 6043910"/>
                <a:gd name="connsiteY90" fmla="*/ 172182 h 2360490"/>
                <a:gd name="connsiteX91" fmla="*/ 2924775 w 6043910"/>
                <a:gd name="connsiteY91" fmla="*/ 179998 h 2360490"/>
                <a:gd name="connsiteX92" fmla="*/ 2901329 w 6043910"/>
                <a:gd name="connsiteY92" fmla="*/ 195628 h 2360490"/>
                <a:gd name="connsiteX93" fmla="*/ 2846621 w 6043910"/>
                <a:gd name="connsiteY93" fmla="*/ 211259 h 2360490"/>
                <a:gd name="connsiteX94" fmla="*/ 2823175 w 6043910"/>
                <a:gd name="connsiteY94" fmla="*/ 226890 h 2360490"/>
                <a:gd name="connsiteX95" fmla="*/ 2791913 w 6043910"/>
                <a:gd name="connsiteY95" fmla="*/ 234705 h 2360490"/>
                <a:gd name="connsiteX96" fmla="*/ 2768467 w 6043910"/>
                <a:gd name="connsiteY96" fmla="*/ 242521 h 2360490"/>
                <a:gd name="connsiteX97" fmla="*/ 2737205 w 6043910"/>
                <a:gd name="connsiteY97" fmla="*/ 250336 h 2360490"/>
                <a:gd name="connsiteX98" fmla="*/ 2682498 w 6043910"/>
                <a:gd name="connsiteY98" fmla="*/ 265967 h 2360490"/>
                <a:gd name="connsiteX99" fmla="*/ 2643421 w 6043910"/>
                <a:gd name="connsiteY99" fmla="*/ 273782 h 2360490"/>
                <a:gd name="connsiteX100" fmla="*/ 2619975 w 6043910"/>
                <a:gd name="connsiteY100" fmla="*/ 281598 h 2360490"/>
                <a:gd name="connsiteX101" fmla="*/ 2573082 w 6043910"/>
                <a:gd name="connsiteY101" fmla="*/ 289413 h 2360490"/>
                <a:gd name="connsiteX102" fmla="*/ 2549636 w 6043910"/>
                <a:gd name="connsiteY102" fmla="*/ 297228 h 2360490"/>
                <a:gd name="connsiteX103" fmla="*/ 2479298 w 6043910"/>
                <a:gd name="connsiteY103" fmla="*/ 312859 h 2360490"/>
                <a:gd name="connsiteX104" fmla="*/ 2416775 w 6043910"/>
                <a:gd name="connsiteY104" fmla="*/ 336305 h 2360490"/>
                <a:gd name="connsiteX105" fmla="*/ 2393329 w 6043910"/>
                <a:gd name="connsiteY105" fmla="*/ 351936 h 2360490"/>
                <a:gd name="connsiteX106" fmla="*/ 2338621 w 6043910"/>
                <a:gd name="connsiteY106" fmla="*/ 359751 h 2360490"/>
                <a:gd name="connsiteX107" fmla="*/ 2276098 w 6043910"/>
                <a:gd name="connsiteY107" fmla="*/ 375382 h 2360490"/>
                <a:gd name="connsiteX108" fmla="*/ 2166682 w 6043910"/>
                <a:gd name="connsiteY108" fmla="*/ 391013 h 2360490"/>
                <a:gd name="connsiteX109" fmla="*/ 2111975 w 6043910"/>
                <a:gd name="connsiteY109" fmla="*/ 406644 h 2360490"/>
                <a:gd name="connsiteX110" fmla="*/ 2002559 w 6043910"/>
                <a:gd name="connsiteY110" fmla="*/ 437905 h 2360490"/>
                <a:gd name="connsiteX111" fmla="*/ 1955667 w 6043910"/>
                <a:gd name="connsiteY111" fmla="*/ 453536 h 2360490"/>
                <a:gd name="connsiteX112" fmla="*/ 1924405 w 6043910"/>
                <a:gd name="connsiteY112" fmla="*/ 461351 h 2360490"/>
                <a:gd name="connsiteX113" fmla="*/ 1900959 w 6043910"/>
                <a:gd name="connsiteY113" fmla="*/ 469167 h 2360490"/>
                <a:gd name="connsiteX114" fmla="*/ 1830621 w 6043910"/>
                <a:gd name="connsiteY114" fmla="*/ 476982 h 2360490"/>
                <a:gd name="connsiteX115" fmla="*/ 1736836 w 6043910"/>
                <a:gd name="connsiteY115" fmla="*/ 492613 h 2360490"/>
                <a:gd name="connsiteX116" fmla="*/ 1478929 w 6043910"/>
                <a:gd name="connsiteY116" fmla="*/ 516059 h 2360490"/>
                <a:gd name="connsiteX117" fmla="*/ 1400775 w 6043910"/>
                <a:gd name="connsiteY117" fmla="*/ 531690 h 2360490"/>
                <a:gd name="connsiteX118" fmla="*/ 1369513 w 6043910"/>
                <a:gd name="connsiteY118" fmla="*/ 539505 h 2360490"/>
                <a:gd name="connsiteX119" fmla="*/ 1142866 w 6043910"/>
                <a:gd name="connsiteY119" fmla="*/ 594213 h 2360490"/>
                <a:gd name="connsiteX120" fmla="*/ 431666 w 6043910"/>
                <a:gd name="connsiteY12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30990 w 6043910"/>
                <a:gd name="connsiteY30" fmla="*/ 2133844 h 2360490"/>
                <a:gd name="connsiteX31" fmla="*/ 2877882 w 6043910"/>
                <a:gd name="connsiteY31" fmla="*/ 2118213 h 2360490"/>
                <a:gd name="connsiteX32" fmla="*/ 2909144 w 6043910"/>
                <a:gd name="connsiteY32" fmla="*/ 2110398 h 2360490"/>
                <a:gd name="connsiteX33" fmla="*/ 2956036 w 6043910"/>
                <a:gd name="connsiteY33" fmla="*/ 2094767 h 2360490"/>
                <a:gd name="connsiteX34" fmla="*/ 3120159 w 6043910"/>
                <a:gd name="connsiteY34" fmla="*/ 2079136 h 2360490"/>
                <a:gd name="connsiteX35" fmla="*/ 3174867 w 6043910"/>
                <a:gd name="connsiteY35" fmla="*/ 2063505 h 2360490"/>
                <a:gd name="connsiteX36" fmla="*/ 3221759 w 6043910"/>
                <a:gd name="connsiteY36" fmla="*/ 2047875 h 2360490"/>
                <a:gd name="connsiteX37" fmla="*/ 3245205 w 6043910"/>
                <a:gd name="connsiteY37" fmla="*/ 2040059 h 2360490"/>
                <a:gd name="connsiteX38" fmla="*/ 3651605 w 6043910"/>
                <a:gd name="connsiteY38" fmla="*/ 2047875 h 2360490"/>
                <a:gd name="connsiteX39" fmla="*/ 3690682 w 6043910"/>
                <a:gd name="connsiteY39" fmla="*/ 2055690 h 2360490"/>
                <a:gd name="connsiteX40" fmla="*/ 3753205 w 6043910"/>
                <a:gd name="connsiteY40" fmla="*/ 2071321 h 2360490"/>
                <a:gd name="connsiteX41" fmla="*/ 3800098 w 6043910"/>
                <a:gd name="connsiteY41" fmla="*/ 2086951 h 2360490"/>
                <a:gd name="connsiteX42" fmla="*/ 3823544 w 6043910"/>
                <a:gd name="connsiteY42" fmla="*/ 2094767 h 2360490"/>
                <a:gd name="connsiteX43" fmla="*/ 3862621 w 6043910"/>
                <a:gd name="connsiteY43" fmla="*/ 2102582 h 2360490"/>
                <a:gd name="connsiteX44" fmla="*/ 3893882 w 6043910"/>
                <a:gd name="connsiteY44" fmla="*/ 2118213 h 2360490"/>
                <a:gd name="connsiteX45" fmla="*/ 3948590 w 6043910"/>
                <a:gd name="connsiteY45" fmla="*/ 2133844 h 2360490"/>
                <a:gd name="connsiteX46" fmla="*/ 3972036 w 6043910"/>
                <a:gd name="connsiteY46" fmla="*/ 2141659 h 2360490"/>
                <a:gd name="connsiteX47" fmla="*/ 4026744 w 6043910"/>
                <a:gd name="connsiteY47" fmla="*/ 2157290 h 2360490"/>
                <a:gd name="connsiteX48" fmla="*/ 4050190 w 6043910"/>
                <a:gd name="connsiteY48" fmla="*/ 2172921 h 2360490"/>
                <a:gd name="connsiteX49" fmla="*/ 4120529 w 6043910"/>
                <a:gd name="connsiteY49" fmla="*/ 2188551 h 2360490"/>
                <a:gd name="connsiteX50" fmla="*/ 4143975 w 6043910"/>
                <a:gd name="connsiteY50" fmla="*/ 2196367 h 2360490"/>
                <a:gd name="connsiteX51" fmla="*/ 4237759 w 6043910"/>
                <a:gd name="connsiteY51" fmla="*/ 2211998 h 2360490"/>
                <a:gd name="connsiteX52" fmla="*/ 4284652 w 6043910"/>
                <a:gd name="connsiteY52" fmla="*/ 2227628 h 2360490"/>
                <a:gd name="connsiteX53" fmla="*/ 4308098 w 6043910"/>
                <a:gd name="connsiteY53" fmla="*/ 2235444 h 2360490"/>
                <a:gd name="connsiteX54" fmla="*/ 4347175 w 6043910"/>
                <a:gd name="connsiteY54" fmla="*/ 2243259 h 2360490"/>
                <a:gd name="connsiteX55" fmla="*/ 4370621 w 6043910"/>
                <a:gd name="connsiteY55" fmla="*/ 2251075 h 2360490"/>
                <a:gd name="connsiteX56" fmla="*/ 4425329 w 6043910"/>
                <a:gd name="connsiteY56" fmla="*/ 2258890 h 2360490"/>
                <a:gd name="connsiteX57" fmla="*/ 4534744 w 6043910"/>
                <a:gd name="connsiteY57" fmla="*/ 2290151 h 2360490"/>
                <a:gd name="connsiteX58" fmla="*/ 4737944 w 6043910"/>
                <a:gd name="connsiteY58" fmla="*/ 2305782 h 2360490"/>
                <a:gd name="connsiteX59" fmla="*/ 4808282 w 6043910"/>
                <a:gd name="connsiteY59" fmla="*/ 2313598 h 2360490"/>
                <a:gd name="connsiteX60" fmla="*/ 4839544 w 6043910"/>
                <a:gd name="connsiteY60" fmla="*/ 2321413 h 2360490"/>
                <a:gd name="connsiteX61" fmla="*/ 5050559 w 6043910"/>
                <a:gd name="connsiteY61" fmla="*/ 2329228 h 2360490"/>
                <a:gd name="connsiteX62" fmla="*/ 5105267 w 6043910"/>
                <a:gd name="connsiteY62" fmla="*/ 2337044 h 2360490"/>
                <a:gd name="connsiteX63" fmla="*/ 5152159 w 6043910"/>
                <a:gd name="connsiteY63" fmla="*/ 2344859 h 2360490"/>
                <a:gd name="connsiteX64" fmla="*/ 5230313 w 6043910"/>
                <a:gd name="connsiteY64" fmla="*/ 2352675 h 2360490"/>
                <a:gd name="connsiteX65" fmla="*/ 5285021 w 6043910"/>
                <a:gd name="connsiteY65" fmla="*/ 2360490 h 2360490"/>
                <a:gd name="connsiteX66" fmla="*/ 5550744 w 6043910"/>
                <a:gd name="connsiteY66" fmla="*/ 2344859 h 2360490"/>
                <a:gd name="connsiteX67" fmla="*/ 5753944 w 6043910"/>
                <a:gd name="connsiteY67" fmla="*/ 2274521 h 2360490"/>
                <a:gd name="connsiteX68" fmla="*/ 5949329 w 6043910"/>
                <a:gd name="connsiteY68" fmla="*/ 2079136 h 2360490"/>
                <a:gd name="connsiteX69" fmla="*/ 6035298 w 6043910"/>
                <a:gd name="connsiteY69" fmla="*/ 1836859 h 2360490"/>
                <a:gd name="connsiteX70" fmla="*/ 6019667 w 6043910"/>
                <a:gd name="connsiteY70" fmla="*/ 1610213 h 2360490"/>
                <a:gd name="connsiteX71" fmla="*/ 5847729 w 6043910"/>
                <a:gd name="connsiteY71" fmla="*/ 1422644 h 2360490"/>
                <a:gd name="connsiteX72" fmla="*/ 5496036 w 6043910"/>
                <a:gd name="connsiteY72" fmla="*/ 1258521 h 2360490"/>
                <a:gd name="connsiteX73" fmla="*/ 5066190 w 6043910"/>
                <a:gd name="connsiteY73" fmla="*/ 1055321 h 2360490"/>
                <a:gd name="connsiteX74" fmla="*/ 4691052 w 6043910"/>
                <a:gd name="connsiteY74" fmla="*/ 844305 h 2360490"/>
                <a:gd name="connsiteX75" fmla="*/ 4495667 w 6043910"/>
                <a:gd name="connsiteY75" fmla="*/ 539505 h 2360490"/>
                <a:gd name="connsiteX76" fmla="*/ 4347175 w 6043910"/>
                <a:gd name="connsiteY76" fmla="*/ 242521 h 2360490"/>
                <a:gd name="connsiteX77" fmla="*/ 3979852 w 6043910"/>
                <a:gd name="connsiteY77" fmla="*/ 8059 h 2360490"/>
                <a:gd name="connsiteX78" fmla="*/ 3691904 w 6043910"/>
                <a:gd name="connsiteY78" fmla="*/ 0 h 2360490"/>
                <a:gd name="connsiteX79" fmla="*/ 3464036 w 6043910"/>
                <a:gd name="connsiteY79" fmla="*/ 23690 h 2360490"/>
                <a:gd name="connsiteX80" fmla="*/ 3378067 w 6043910"/>
                <a:gd name="connsiteY80" fmla="*/ 31505 h 2360490"/>
                <a:gd name="connsiteX81" fmla="*/ 3323359 w 6043910"/>
                <a:gd name="connsiteY81" fmla="*/ 47136 h 2360490"/>
                <a:gd name="connsiteX82" fmla="*/ 3276467 w 6043910"/>
                <a:gd name="connsiteY82" fmla="*/ 62767 h 2360490"/>
                <a:gd name="connsiteX83" fmla="*/ 3253021 w 6043910"/>
                <a:gd name="connsiteY83" fmla="*/ 70582 h 2360490"/>
                <a:gd name="connsiteX84" fmla="*/ 3198313 w 6043910"/>
                <a:gd name="connsiteY84" fmla="*/ 94028 h 2360490"/>
                <a:gd name="connsiteX85" fmla="*/ 3127975 w 6043910"/>
                <a:gd name="connsiteY85" fmla="*/ 117475 h 2360490"/>
                <a:gd name="connsiteX86" fmla="*/ 3104529 w 6043910"/>
                <a:gd name="connsiteY86" fmla="*/ 125290 h 2360490"/>
                <a:gd name="connsiteX87" fmla="*/ 3073267 w 6043910"/>
                <a:gd name="connsiteY87" fmla="*/ 133105 h 2360490"/>
                <a:gd name="connsiteX88" fmla="*/ 3026375 w 6043910"/>
                <a:gd name="connsiteY88" fmla="*/ 148736 h 2360490"/>
                <a:gd name="connsiteX89" fmla="*/ 2948221 w 6043910"/>
                <a:gd name="connsiteY89" fmla="*/ 172182 h 2360490"/>
                <a:gd name="connsiteX90" fmla="*/ 2924775 w 6043910"/>
                <a:gd name="connsiteY90" fmla="*/ 179998 h 2360490"/>
                <a:gd name="connsiteX91" fmla="*/ 2901329 w 6043910"/>
                <a:gd name="connsiteY91" fmla="*/ 195628 h 2360490"/>
                <a:gd name="connsiteX92" fmla="*/ 2846621 w 6043910"/>
                <a:gd name="connsiteY92" fmla="*/ 211259 h 2360490"/>
                <a:gd name="connsiteX93" fmla="*/ 2823175 w 6043910"/>
                <a:gd name="connsiteY93" fmla="*/ 226890 h 2360490"/>
                <a:gd name="connsiteX94" fmla="*/ 2791913 w 6043910"/>
                <a:gd name="connsiteY94" fmla="*/ 234705 h 2360490"/>
                <a:gd name="connsiteX95" fmla="*/ 2768467 w 6043910"/>
                <a:gd name="connsiteY95" fmla="*/ 242521 h 2360490"/>
                <a:gd name="connsiteX96" fmla="*/ 2737205 w 6043910"/>
                <a:gd name="connsiteY96" fmla="*/ 250336 h 2360490"/>
                <a:gd name="connsiteX97" fmla="*/ 2682498 w 6043910"/>
                <a:gd name="connsiteY97" fmla="*/ 265967 h 2360490"/>
                <a:gd name="connsiteX98" fmla="*/ 2643421 w 6043910"/>
                <a:gd name="connsiteY98" fmla="*/ 273782 h 2360490"/>
                <a:gd name="connsiteX99" fmla="*/ 2619975 w 6043910"/>
                <a:gd name="connsiteY99" fmla="*/ 281598 h 2360490"/>
                <a:gd name="connsiteX100" fmla="*/ 2573082 w 6043910"/>
                <a:gd name="connsiteY100" fmla="*/ 289413 h 2360490"/>
                <a:gd name="connsiteX101" fmla="*/ 2549636 w 6043910"/>
                <a:gd name="connsiteY101" fmla="*/ 297228 h 2360490"/>
                <a:gd name="connsiteX102" fmla="*/ 2479298 w 6043910"/>
                <a:gd name="connsiteY102" fmla="*/ 312859 h 2360490"/>
                <a:gd name="connsiteX103" fmla="*/ 2416775 w 6043910"/>
                <a:gd name="connsiteY103" fmla="*/ 336305 h 2360490"/>
                <a:gd name="connsiteX104" fmla="*/ 2393329 w 6043910"/>
                <a:gd name="connsiteY104" fmla="*/ 351936 h 2360490"/>
                <a:gd name="connsiteX105" fmla="*/ 2338621 w 6043910"/>
                <a:gd name="connsiteY105" fmla="*/ 359751 h 2360490"/>
                <a:gd name="connsiteX106" fmla="*/ 2276098 w 6043910"/>
                <a:gd name="connsiteY106" fmla="*/ 375382 h 2360490"/>
                <a:gd name="connsiteX107" fmla="*/ 2166682 w 6043910"/>
                <a:gd name="connsiteY107" fmla="*/ 391013 h 2360490"/>
                <a:gd name="connsiteX108" fmla="*/ 2111975 w 6043910"/>
                <a:gd name="connsiteY108" fmla="*/ 406644 h 2360490"/>
                <a:gd name="connsiteX109" fmla="*/ 2002559 w 6043910"/>
                <a:gd name="connsiteY109" fmla="*/ 437905 h 2360490"/>
                <a:gd name="connsiteX110" fmla="*/ 1955667 w 6043910"/>
                <a:gd name="connsiteY110" fmla="*/ 453536 h 2360490"/>
                <a:gd name="connsiteX111" fmla="*/ 1924405 w 6043910"/>
                <a:gd name="connsiteY111" fmla="*/ 461351 h 2360490"/>
                <a:gd name="connsiteX112" fmla="*/ 1900959 w 6043910"/>
                <a:gd name="connsiteY112" fmla="*/ 469167 h 2360490"/>
                <a:gd name="connsiteX113" fmla="*/ 1830621 w 6043910"/>
                <a:gd name="connsiteY113" fmla="*/ 476982 h 2360490"/>
                <a:gd name="connsiteX114" fmla="*/ 1736836 w 6043910"/>
                <a:gd name="connsiteY114" fmla="*/ 492613 h 2360490"/>
                <a:gd name="connsiteX115" fmla="*/ 1478929 w 6043910"/>
                <a:gd name="connsiteY115" fmla="*/ 516059 h 2360490"/>
                <a:gd name="connsiteX116" fmla="*/ 1400775 w 6043910"/>
                <a:gd name="connsiteY116" fmla="*/ 531690 h 2360490"/>
                <a:gd name="connsiteX117" fmla="*/ 1369513 w 6043910"/>
                <a:gd name="connsiteY117" fmla="*/ 539505 h 2360490"/>
                <a:gd name="connsiteX118" fmla="*/ 1142866 w 6043910"/>
                <a:gd name="connsiteY118" fmla="*/ 594213 h 2360490"/>
                <a:gd name="connsiteX119" fmla="*/ 431666 w 6043910"/>
                <a:gd name="connsiteY11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56036 w 6043910"/>
                <a:gd name="connsiteY32" fmla="*/ 2094767 h 2360490"/>
                <a:gd name="connsiteX33" fmla="*/ 3120159 w 6043910"/>
                <a:gd name="connsiteY33" fmla="*/ 2079136 h 2360490"/>
                <a:gd name="connsiteX34" fmla="*/ 3174867 w 6043910"/>
                <a:gd name="connsiteY34" fmla="*/ 2063505 h 2360490"/>
                <a:gd name="connsiteX35" fmla="*/ 3221759 w 6043910"/>
                <a:gd name="connsiteY35" fmla="*/ 2047875 h 2360490"/>
                <a:gd name="connsiteX36" fmla="*/ 3245205 w 6043910"/>
                <a:gd name="connsiteY36" fmla="*/ 2040059 h 2360490"/>
                <a:gd name="connsiteX37" fmla="*/ 3651605 w 6043910"/>
                <a:gd name="connsiteY37" fmla="*/ 2047875 h 2360490"/>
                <a:gd name="connsiteX38" fmla="*/ 3690682 w 6043910"/>
                <a:gd name="connsiteY38" fmla="*/ 2055690 h 2360490"/>
                <a:gd name="connsiteX39" fmla="*/ 3753205 w 6043910"/>
                <a:gd name="connsiteY39" fmla="*/ 2071321 h 2360490"/>
                <a:gd name="connsiteX40" fmla="*/ 3800098 w 6043910"/>
                <a:gd name="connsiteY40" fmla="*/ 2086951 h 2360490"/>
                <a:gd name="connsiteX41" fmla="*/ 3823544 w 6043910"/>
                <a:gd name="connsiteY41" fmla="*/ 2094767 h 2360490"/>
                <a:gd name="connsiteX42" fmla="*/ 3862621 w 6043910"/>
                <a:gd name="connsiteY42" fmla="*/ 2102582 h 2360490"/>
                <a:gd name="connsiteX43" fmla="*/ 3893882 w 6043910"/>
                <a:gd name="connsiteY43" fmla="*/ 2118213 h 2360490"/>
                <a:gd name="connsiteX44" fmla="*/ 3948590 w 6043910"/>
                <a:gd name="connsiteY44" fmla="*/ 2133844 h 2360490"/>
                <a:gd name="connsiteX45" fmla="*/ 3972036 w 6043910"/>
                <a:gd name="connsiteY45" fmla="*/ 2141659 h 2360490"/>
                <a:gd name="connsiteX46" fmla="*/ 4026744 w 6043910"/>
                <a:gd name="connsiteY46" fmla="*/ 2157290 h 2360490"/>
                <a:gd name="connsiteX47" fmla="*/ 4050190 w 6043910"/>
                <a:gd name="connsiteY47" fmla="*/ 2172921 h 2360490"/>
                <a:gd name="connsiteX48" fmla="*/ 4120529 w 6043910"/>
                <a:gd name="connsiteY48" fmla="*/ 2188551 h 2360490"/>
                <a:gd name="connsiteX49" fmla="*/ 4143975 w 6043910"/>
                <a:gd name="connsiteY49" fmla="*/ 2196367 h 2360490"/>
                <a:gd name="connsiteX50" fmla="*/ 4237759 w 6043910"/>
                <a:gd name="connsiteY50" fmla="*/ 2211998 h 2360490"/>
                <a:gd name="connsiteX51" fmla="*/ 4284652 w 6043910"/>
                <a:gd name="connsiteY51" fmla="*/ 2227628 h 2360490"/>
                <a:gd name="connsiteX52" fmla="*/ 4308098 w 6043910"/>
                <a:gd name="connsiteY52" fmla="*/ 2235444 h 2360490"/>
                <a:gd name="connsiteX53" fmla="*/ 4347175 w 6043910"/>
                <a:gd name="connsiteY53" fmla="*/ 2243259 h 2360490"/>
                <a:gd name="connsiteX54" fmla="*/ 4370621 w 6043910"/>
                <a:gd name="connsiteY54" fmla="*/ 2251075 h 2360490"/>
                <a:gd name="connsiteX55" fmla="*/ 4425329 w 6043910"/>
                <a:gd name="connsiteY55" fmla="*/ 2258890 h 2360490"/>
                <a:gd name="connsiteX56" fmla="*/ 4534744 w 6043910"/>
                <a:gd name="connsiteY56" fmla="*/ 2290151 h 2360490"/>
                <a:gd name="connsiteX57" fmla="*/ 4737944 w 6043910"/>
                <a:gd name="connsiteY57" fmla="*/ 2305782 h 2360490"/>
                <a:gd name="connsiteX58" fmla="*/ 4808282 w 6043910"/>
                <a:gd name="connsiteY58" fmla="*/ 2313598 h 2360490"/>
                <a:gd name="connsiteX59" fmla="*/ 4839544 w 6043910"/>
                <a:gd name="connsiteY59" fmla="*/ 2321413 h 2360490"/>
                <a:gd name="connsiteX60" fmla="*/ 5050559 w 6043910"/>
                <a:gd name="connsiteY60" fmla="*/ 2329228 h 2360490"/>
                <a:gd name="connsiteX61" fmla="*/ 5105267 w 6043910"/>
                <a:gd name="connsiteY61" fmla="*/ 2337044 h 2360490"/>
                <a:gd name="connsiteX62" fmla="*/ 5152159 w 6043910"/>
                <a:gd name="connsiteY62" fmla="*/ 2344859 h 2360490"/>
                <a:gd name="connsiteX63" fmla="*/ 5230313 w 6043910"/>
                <a:gd name="connsiteY63" fmla="*/ 2352675 h 2360490"/>
                <a:gd name="connsiteX64" fmla="*/ 5285021 w 6043910"/>
                <a:gd name="connsiteY64" fmla="*/ 2360490 h 2360490"/>
                <a:gd name="connsiteX65" fmla="*/ 5550744 w 6043910"/>
                <a:gd name="connsiteY65" fmla="*/ 2344859 h 2360490"/>
                <a:gd name="connsiteX66" fmla="*/ 5753944 w 6043910"/>
                <a:gd name="connsiteY66" fmla="*/ 2274521 h 2360490"/>
                <a:gd name="connsiteX67" fmla="*/ 5949329 w 6043910"/>
                <a:gd name="connsiteY67" fmla="*/ 2079136 h 2360490"/>
                <a:gd name="connsiteX68" fmla="*/ 6035298 w 6043910"/>
                <a:gd name="connsiteY68" fmla="*/ 1836859 h 2360490"/>
                <a:gd name="connsiteX69" fmla="*/ 6019667 w 6043910"/>
                <a:gd name="connsiteY69" fmla="*/ 1610213 h 2360490"/>
                <a:gd name="connsiteX70" fmla="*/ 5847729 w 6043910"/>
                <a:gd name="connsiteY70" fmla="*/ 1422644 h 2360490"/>
                <a:gd name="connsiteX71" fmla="*/ 5496036 w 6043910"/>
                <a:gd name="connsiteY71" fmla="*/ 1258521 h 2360490"/>
                <a:gd name="connsiteX72" fmla="*/ 5066190 w 6043910"/>
                <a:gd name="connsiteY72" fmla="*/ 1055321 h 2360490"/>
                <a:gd name="connsiteX73" fmla="*/ 4691052 w 6043910"/>
                <a:gd name="connsiteY73" fmla="*/ 844305 h 2360490"/>
                <a:gd name="connsiteX74" fmla="*/ 4495667 w 6043910"/>
                <a:gd name="connsiteY74" fmla="*/ 539505 h 2360490"/>
                <a:gd name="connsiteX75" fmla="*/ 4347175 w 6043910"/>
                <a:gd name="connsiteY75" fmla="*/ 242521 h 2360490"/>
                <a:gd name="connsiteX76" fmla="*/ 3979852 w 6043910"/>
                <a:gd name="connsiteY76" fmla="*/ 8059 h 2360490"/>
                <a:gd name="connsiteX77" fmla="*/ 3691904 w 6043910"/>
                <a:gd name="connsiteY77" fmla="*/ 0 h 2360490"/>
                <a:gd name="connsiteX78" fmla="*/ 3464036 w 6043910"/>
                <a:gd name="connsiteY78" fmla="*/ 23690 h 2360490"/>
                <a:gd name="connsiteX79" fmla="*/ 3378067 w 6043910"/>
                <a:gd name="connsiteY79" fmla="*/ 31505 h 2360490"/>
                <a:gd name="connsiteX80" fmla="*/ 3323359 w 6043910"/>
                <a:gd name="connsiteY80" fmla="*/ 47136 h 2360490"/>
                <a:gd name="connsiteX81" fmla="*/ 3276467 w 6043910"/>
                <a:gd name="connsiteY81" fmla="*/ 62767 h 2360490"/>
                <a:gd name="connsiteX82" fmla="*/ 3253021 w 6043910"/>
                <a:gd name="connsiteY82" fmla="*/ 70582 h 2360490"/>
                <a:gd name="connsiteX83" fmla="*/ 3198313 w 6043910"/>
                <a:gd name="connsiteY83" fmla="*/ 94028 h 2360490"/>
                <a:gd name="connsiteX84" fmla="*/ 3127975 w 6043910"/>
                <a:gd name="connsiteY84" fmla="*/ 117475 h 2360490"/>
                <a:gd name="connsiteX85" fmla="*/ 3104529 w 6043910"/>
                <a:gd name="connsiteY85" fmla="*/ 125290 h 2360490"/>
                <a:gd name="connsiteX86" fmla="*/ 3073267 w 6043910"/>
                <a:gd name="connsiteY86" fmla="*/ 133105 h 2360490"/>
                <a:gd name="connsiteX87" fmla="*/ 3026375 w 6043910"/>
                <a:gd name="connsiteY87" fmla="*/ 148736 h 2360490"/>
                <a:gd name="connsiteX88" fmla="*/ 2948221 w 6043910"/>
                <a:gd name="connsiteY88" fmla="*/ 172182 h 2360490"/>
                <a:gd name="connsiteX89" fmla="*/ 2924775 w 6043910"/>
                <a:gd name="connsiteY89" fmla="*/ 179998 h 2360490"/>
                <a:gd name="connsiteX90" fmla="*/ 2901329 w 6043910"/>
                <a:gd name="connsiteY90" fmla="*/ 195628 h 2360490"/>
                <a:gd name="connsiteX91" fmla="*/ 2846621 w 6043910"/>
                <a:gd name="connsiteY91" fmla="*/ 211259 h 2360490"/>
                <a:gd name="connsiteX92" fmla="*/ 2823175 w 6043910"/>
                <a:gd name="connsiteY92" fmla="*/ 226890 h 2360490"/>
                <a:gd name="connsiteX93" fmla="*/ 2791913 w 6043910"/>
                <a:gd name="connsiteY93" fmla="*/ 234705 h 2360490"/>
                <a:gd name="connsiteX94" fmla="*/ 2768467 w 6043910"/>
                <a:gd name="connsiteY94" fmla="*/ 242521 h 2360490"/>
                <a:gd name="connsiteX95" fmla="*/ 2737205 w 6043910"/>
                <a:gd name="connsiteY95" fmla="*/ 250336 h 2360490"/>
                <a:gd name="connsiteX96" fmla="*/ 2682498 w 6043910"/>
                <a:gd name="connsiteY96" fmla="*/ 265967 h 2360490"/>
                <a:gd name="connsiteX97" fmla="*/ 2643421 w 6043910"/>
                <a:gd name="connsiteY97" fmla="*/ 273782 h 2360490"/>
                <a:gd name="connsiteX98" fmla="*/ 2619975 w 6043910"/>
                <a:gd name="connsiteY98" fmla="*/ 281598 h 2360490"/>
                <a:gd name="connsiteX99" fmla="*/ 2573082 w 6043910"/>
                <a:gd name="connsiteY99" fmla="*/ 289413 h 2360490"/>
                <a:gd name="connsiteX100" fmla="*/ 2549636 w 6043910"/>
                <a:gd name="connsiteY100" fmla="*/ 297228 h 2360490"/>
                <a:gd name="connsiteX101" fmla="*/ 2479298 w 6043910"/>
                <a:gd name="connsiteY101" fmla="*/ 312859 h 2360490"/>
                <a:gd name="connsiteX102" fmla="*/ 2416775 w 6043910"/>
                <a:gd name="connsiteY102" fmla="*/ 336305 h 2360490"/>
                <a:gd name="connsiteX103" fmla="*/ 2393329 w 6043910"/>
                <a:gd name="connsiteY103" fmla="*/ 351936 h 2360490"/>
                <a:gd name="connsiteX104" fmla="*/ 2338621 w 6043910"/>
                <a:gd name="connsiteY104" fmla="*/ 359751 h 2360490"/>
                <a:gd name="connsiteX105" fmla="*/ 2276098 w 6043910"/>
                <a:gd name="connsiteY105" fmla="*/ 375382 h 2360490"/>
                <a:gd name="connsiteX106" fmla="*/ 2166682 w 6043910"/>
                <a:gd name="connsiteY106" fmla="*/ 391013 h 2360490"/>
                <a:gd name="connsiteX107" fmla="*/ 2111975 w 6043910"/>
                <a:gd name="connsiteY107" fmla="*/ 406644 h 2360490"/>
                <a:gd name="connsiteX108" fmla="*/ 2002559 w 6043910"/>
                <a:gd name="connsiteY108" fmla="*/ 437905 h 2360490"/>
                <a:gd name="connsiteX109" fmla="*/ 1955667 w 6043910"/>
                <a:gd name="connsiteY109" fmla="*/ 453536 h 2360490"/>
                <a:gd name="connsiteX110" fmla="*/ 1924405 w 6043910"/>
                <a:gd name="connsiteY110" fmla="*/ 461351 h 2360490"/>
                <a:gd name="connsiteX111" fmla="*/ 1900959 w 6043910"/>
                <a:gd name="connsiteY111" fmla="*/ 469167 h 2360490"/>
                <a:gd name="connsiteX112" fmla="*/ 1830621 w 6043910"/>
                <a:gd name="connsiteY112" fmla="*/ 476982 h 2360490"/>
                <a:gd name="connsiteX113" fmla="*/ 1736836 w 6043910"/>
                <a:gd name="connsiteY113" fmla="*/ 492613 h 2360490"/>
                <a:gd name="connsiteX114" fmla="*/ 1478929 w 6043910"/>
                <a:gd name="connsiteY114" fmla="*/ 516059 h 2360490"/>
                <a:gd name="connsiteX115" fmla="*/ 1400775 w 6043910"/>
                <a:gd name="connsiteY115" fmla="*/ 531690 h 2360490"/>
                <a:gd name="connsiteX116" fmla="*/ 1369513 w 6043910"/>
                <a:gd name="connsiteY116" fmla="*/ 539505 h 2360490"/>
                <a:gd name="connsiteX117" fmla="*/ 1142866 w 6043910"/>
                <a:gd name="connsiteY117" fmla="*/ 594213 h 2360490"/>
                <a:gd name="connsiteX118" fmla="*/ 431666 w 6043910"/>
                <a:gd name="connsiteY11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56036 w 6043910"/>
                <a:gd name="connsiteY32" fmla="*/ 2094767 h 2360490"/>
                <a:gd name="connsiteX33" fmla="*/ 3174867 w 6043910"/>
                <a:gd name="connsiteY33" fmla="*/ 2063505 h 2360490"/>
                <a:gd name="connsiteX34" fmla="*/ 3221759 w 6043910"/>
                <a:gd name="connsiteY34" fmla="*/ 2047875 h 2360490"/>
                <a:gd name="connsiteX35" fmla="*/ 3245205 w 6043910"/>
                <a:gd name="connsiteY35" fmla="*/ 2040059 h 2360490"/>
                <a:gd name="connsiteX36" fmla="*/ 3651605 w 6043910"/>
                <a:gd name="connsiteY36" fmla="*/ 2047875 h 2360490"/>
                <a:gd name="connsiteX37" fmla="*/ 3690682 w 6043910"/>
                <a:gd name="connsiteY37" fmla="*/ 2055690 h 2360490"/>
                <a:gd name="connsiteX38" fmla="*/ 3753205 w 6043910"/>
                <a:gd name="connsiteY38" fmla="*/ 2071321 h 2360490"/>
                <a:gd name="connsiteX39" fmla="*/ 3800098 w 6043910"/>
                <a:gd name="connsiteY39" fmla="*/ 2086951 h 2360490"/>
                <a:gd name="connsiteX40" fmla="*/ 3823544 w 6043910"/>
                <a:gd name="connsiteY40" fmla="*/ 2094767 h 2360490"/>
                <a:gd name="connsiteX41" fmla="*/ 3862621 w 6043910"/>
                <a:gd name="connsiteY41" fmla="*/ 2102582 h 2360490"/>
                <a:gd name="connsiteX42" fmla="*/ 3893882 w 6043910"/>
                <a:gd name="connsiteY42" fmla="*/ 2118213 h 2360490"/>
                <a:gd name="connsiteX43" fmla="*/ 3948590 w 6043910"/>
                <a:gd name="connsiteY43" fmla="*/ 2133844 h 2360490"/>
                <a:gd name="connsiteX44" fmla="*/ 3972036 w 6043910"/>
                <a:gd name="connsiteY44" fmla="*/ 2141659 h 2360490"/>
                <a:gd name="connsiteX45" fmla="*/ 4026744 w 6043910"/>
                <a:gd name="connsiteY45" fmla="*/ 2157290 h 2360490"/>
                <a:gd name="connsiteX46" fmla="*/ 4050190 w 6043910"/>
                <a:gd name="connsiteY46" fmla="*/ 2172921 h 2360490"/>
                <a:gd name="connsiteX47" fmla="*/ 4120529 w 6043910"/>
                <a:gd name="connsiteY47" fmla="*/ 2188551 h 2360490"/>
                <a:gd name="connsiteX48" fmla="*/ 4143975 w 6043910"/>
                <a:gd name="connsiteY48" fmla="*/ 2196367 h 2360490"/>
                <a:gd name="connsiteX49" fmla="*/ 4237759 w 6043910"/>
                <a:gd name="connsiteY49" fmla="*/ 2211998 h 2360490"/>
                <a:gd name="connsiteX50" fmla="*/ 4284652 w 6043910"/>
                <a:gd name="connsiteY50" fmla="*/ 2227628 h 2360490"/>
                <a:gd name="connsiteX51" fmla="*/ 4308098 w 6043910"/>
                <a:gd name="connsiteY51" fmla="*/ 2235444 h 2360490"/>
                <a:gd name="connsiteX52" fmla="*/ 4347175 w 6043910"/>
                <a:gd name="connsiteY52" fmla="*/ 2243259 h 2360490"/>
                <a:gd name="connsiteX53" fmla="*/ 4370621 w 6043910"/>
                <a:gd name="connsiteY53" fmla="*/ 2251075 h 2360490"/>
                <a:gd name="connsiteX54" fmla="*/ 4425329 w 6043910"/>
                <a:gd name="connsiteY54" fmla="*/ 2258890 h 2360490"/>
                <a:gd name="connsiteX55" fmla="*/ 4534744 w 6043910"/>
                <a:gd name="connsiteY55" fmla="*/ 2290151 h 2360490"/>
                <a:gd name="connsiteX56" fmla="*/ 4737944 w 6043910"/>
                <a:gd name="connsiteY56" fmla="*/ 2305782 h 2360490"/>
                <a:gd name="connsiteX57" fmla="*/ 4808282 w 6043910"/>
                <a:gd name="connsiteY57" fmla="*/ 2313598 h 2360490"/>
                <a:gd name="connsiteX58" fmla="*/ 4839544 w 6043910"/>
                <a:gd name="connsiteY58" fmla="*/ 2321413 h 2360490"/>
                <a:gd name="connsiteX59" fmla="*/ 5050559 w 6043910"/>
                <a:gd name="connsiteY59" fmla="*/ 2329228 h 2360490"/>
                <a:gd name="connsiteX60" fmla="*/ 5105267 w 6043910"/>
                <a:gd name="connsiteY60" fmla="*/ 2337044 h 2360490"/>
                <a:gd name="connsiteX61" fmla="*/ 5152159 w 6043910"/>
                <a:gd name="connsiteY61" fmla="*/ 2344859 h 2360490"/>
                <a:gd name="connsiteX62" fmla="*/ 5230313 w 6043910"/>
                <a:gd name="connsiteY62" fmla="*/ 2352675 h 2360490"/>
                <a:gd name="connsiteX63" fmla="*/ 5285021 w 6043910"/>
                <a:gd name="connsiteY63" fmla="*/ 2360490 h 2360490"/>
                <a:gd name="connsiteX64" fmla="*/ 5550744 w 6043910"/>
                <a:gd name="connsiteY64" fmla="*/ 2344859 h 2360490"/>
                <a:gd name="connsiteX65" fmla="*/ 5753944 w 6043910"/>
                <a:gd name="connsiteY65" fmla="*/ 2274521 h 2360490"/>
                <a:gd name="connsiteX66" fmla="*/ 5949329 w 6043910"/>
                <a:gd name="connsiteY66" fmla="*/ 2079136 h 2360490"/>
                <a:gd name="connsiteX67" fmla="*/ 6035298 w 6043910"/>
                <a:gd name="connsiteY67" fmla="*/ 1836859 h 2360490"/>
                <a:gd name="connsiteX68" fmla="*/ 6019667 w 6043910"/>
                <a:gd name="connsiteY68" fmla="*/ 1610213 h 2360490"/>
                <a:gd name="connsiteX69" fmla="*/ 5847729 w 6043910"/>
                <a:gd name="connsiteY69" fmla="*/ 1422644 h 2360490"/>
                <a:gd name="connsiteX70" fmla="*/ 5496036 w 6043910"/>
                <a:gd name="connsiteY70" fmla="*/ 1258521 h 2360490"/>
                <a:gd name="connsiteX71" fmla="*/ 5066190 w 6043910"/>
                <a:gd name="connsiteY71" fmla="*/ 1055321 h 2360490"/>
                <a:gd name="connsiteX72" fmla="*/ 4691052 w 6043910"/>
                <a:gd name="connsiteY72" fmla="*/ 844305 h 2360490"/>
                <a:gd name="connsiteX73" fmla="*/ 4495667 w 6043910"/>
                <a:gd name="connsiteY73" fmla="*/ 539505 h 2360490"/>
                <a:gd name="connsiteX74" fmla="*/ 4347175 w 6043910"/>
                <a:gd name="connsiteY74" fmla="*/ 242521 h 2360490"/>
                <a:gd name="connsiteX75" fmla="*/ 3979852 w 6043910"/>
                <a:gd name="connsiteY75" fmla="*/ 8059 h 2360490"/>
                <a:gd name="connsiteX76" fmla="*/ 3691904 w 6043910"/>
                <a:gd name="connsiteY76" fmla="*/ 0 h 2360490"/>
                <a:gd name="connsiteX77" fmla="*/ 3464036 w 6043910"/>
                <a:gd name="connsiteY77" fmla="*/ 23690 h 2360490"/>
                <a:gd name="connsiteX78" fmla="*/ 3378067 w 6043910"/>
                <a:gd name="connsiteY78" fmla="*/ 31505 h 2360490"/>
                <a:gd name="connsiteX79" fmla="*/ 3323359 w 6043910"/>
                <a:gd name="connsiteY79" fmla="*/ 47136 h 2360490"/>
                <a:gd name="connsiteX80" fmla="*/ 3276467 w 6043910"/>
                <a:gd name="connsiteY80" fmla="*/ 62767 h 2360490"/>
                <a:gd name="connsiteX81" fmla="*/ 3253021 w 6043910"/>
                <a:gd name="connsiteY81" fmla="*/ 70582 h 2360490"/>
                <a:gd name="connsiteX82" fmla="*/ 3198313 w 6043910"/>
                <a:gd name="connsiteY82" fmla="*/ 94028 h 2360490"/>
                <a:gd name="connsiteX83" fmla="*/ 3127975 w 6043910"/>
                <a:gd name="connsiteY83" fmla="*/ 117475 h 2360490"/>
                <a:gd name="connsiteX84" fmla="*/ 3104529 w 6043910"/>
                <a:gd name="connsiteY84" fmla="*/ 125290 h 2360490"/>
                <a:gd name="connsiteX85" fmla="*/ 3073267 w 6043910"/>
                <a:gd name="connsiteY85" fmla="*/ 133105 h 2360490"/>
                <a:gd name="connsiteX86" fmla="*/ 3026375 w 6043910"/>
                <a:gd name="connsiteY86" fmla="*/ 148736 h 2360490"/>
                <a:gd name="connsiteX87" fmla="*/ 2948221 w 6043910"/>
                <a:gd name="connsiteY87" fmla="*/ 172182 h 2360490"/>
                <a:gd name="connsiteX88" fmla="*/ 2924775 w 6043910"/>
                <a:gd name="connsiteY88" fmla="*/ 179998 h 2360490"/>
                <a:gd name="connsiteX89" fmla="*/ 2901329 w 6043910"/>
                <a:gd name="connsiteY89" fmla="*/ 195628 h 2360490"/>
                <a:gd name="connsiteX90" fmla="*/ 2846621 w 6043910"/>
                <a:gd name="connsiteY90" fmla="*/ 211259 h 2360490"/>
                <a:gd name="connsiteX91" fmla="*/ 2823175 w 6043910"/>
                <a:gd name="connsiteY91" fmla="*/ 226890 h 2360490"/>
                <a:gd name="connsiteX92" fmla="*/ 2791913 w 6043910"/>
                <a:gd name="connsiteY92" fmla="*/ 234705 h 2360490"/>
                <a:gd name="connsiteX93" fmla="*/ 2768467 w 6043910"/>
                <a:gd name="connsiteY93" fmla="*/ 242521 h 2360490"/>
                <a:gd name="connsiteX94" fmla="*/ 2737205 w 6043910"/>
                <a:gd name="connsiteY94" fmla="*/ 250336 h 2360490"/>
                <a:gd name="connsiteX95" fmla="*/ 2682498 w 6043910"/>
                <a:gd name="connsiteY95" fmla="*/ 265967 h 2360490"/>
                <a:gd name="connsiteX96" fmla="*/ 2643421 w 6043910"/>
                <a:gd name="connsiteY96" fmla="*/ 273782 h 2360490"/>
                <a:gd name="connsiteX97" fmla="*/ 2619975 w 6043910"/>
                <a:gd name="connsiteY97" fmla="*/ 281598 h 2360490"/>
                <a:gd name="connsiteX98" fmla="*/ 2573082 w 6043910"/>
                <a:gd name="connsiteY98" fmla="*/ 289413 h 2360490"/>
                <a:gd name="connsiteX99" fmla="*/ 2549636 w 6043910"/>
                <a:gd name="connsiteY99" fmla="*/ 297228 h 2360490"/>
                <a:gd name="connsiteX100" fmla="*/ 2479298 w 6043910"/>
                <a:gd name="connsiteY100" fmla="*/ 312859 h 2360490"/>
                <a:gd name="connsiteX101" fmla="*/ 2416775 w 6043910"/>
                <a:gd name="connsiteY101" fmla="*/ 336305 h 2360490"/>
                <a:gd name="connsiteX102" fmla="*/ 2393329 w 6043910"/>
                <a:gd name="connsiteY102" fmla="*/ 351936 h 2360490"/>
                <a:gd name="connsiteX103" fmla="*/ 2338621 w 6043910"/>
                <a:gd name="connsiteY103" fmla="*/ 359751 h 2360490"/>
                <a:gd name="connsiteX104" fmla="*/ 2276098 w 6043910"/>
                <a:gd name="connsiteY104" fmla="*/ 375382 h 2360490"/>
                <a:gd name="connsiteX105" fmla="*/ 2166682 w 6043910"/>
                <a:gd name="connsiteY105" fmla="*/ 391013 h 2360490"/>
                <a:gd name="connsiteX106" fmla="*/ 2111975 w 6043910"/>
                <a:gd name="connsiteY106" fmla="*/ 406644 h 2360490"/>
                <a:gd name="connsiteX107" fmla="*/ 2002559 w 6043910"/>
                <a:gd name="connsiteY107" fmla="*/ 437905 h 2360490"/>
                <a:gd name="connsiteX108" fmla="*/ 1955667 w 6043910"/>
                <a:gd name="connsiteY108" fmla="*/ 453536 h 2360490"/>
                <a:gd name="connsiteX109" fmla="*/ 1924405 w 6043910"/>
                <a:gd name="connsiteY109" fmla="*/ 461351 h 2360490"/>
                <a:gd name="connsiteX110" fmla="*/ 1900959 w 6043910"/>
                <a:gd name="connsiteY110" fmla="*/ 469167 h 2360490"/>
                <a:gd name="connsiteX111" fmla="*/ 1830621 w 6043910"/>
                <a:gd name="connsiteY111" fmla="*/ 476982 h 2360490"/>
                <a:gd name="connsiteX112" fmla="*/ 1736836 w 6043910"/>
                <a:gd name="connsiteY112" fmla="*/ 492613 h 2360490"/>
                <a:gd name="connsiteX113" fmla="*/ 1478929 w 6043910"/>
                <a:gd name="connsiteY113" fmla="*/ 516059 h 2360490"/>
                <a:gd name="connsiteX114" fmla="*/ 1400775 w 6043910"/>
                <a:gd name="connsiteY114" fmla="*/ 531690 h 2360490"/>
                <a:gd name="connsiteX115" fmla="*/ 1369513 w 6043910"/>
                <a:gd name="connsiteY115" fmla="*/ 539505 h 2360490"/>
                <a:gd name="connsiteX116" fmla="*/ 1142866 w 6043910"/>
                <a:gd name="connsiteY116" fmla="*/ 594213 h 2360490"/>
                <a:gd name="connsiteX117" fmla="*/ 431666 w 6043910"/>
                <a:gd name="connsiteY11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16897 w 6043910"/>
                <a:gd name="connsiteY32" fmla="*/ 2101544 h 2360490"/>
                <a:gd name="connsiteX33" fmla="*/ 2956036 w 6043910"/>
                <a:gd name="connsiteY33" fmla="*/ 2094767 h 2360490"/>
                <a:gd name="connsiteX34" fmla="*/ 3174867 w 6043910"/>
                <a:gd name="connsiteY34" fmla="*/ 2063505 h 2360490"/>
                <a:gd name="connsiteX35" fmla="*/ 3221759 w 6043910"/>
                <a:gd name="connsiteY35" fmla="*/ 2047875 h 2360490"/>
                <a:gd name="connsiteX36" fmla="*/ 3245205 w 6043910"/>
                <a:gd name="connsiteY36" fmla="*/ 2040059 h 2360490"/>
                <a:gd name="connsiteX37" fmla="*/ 3651605 w 6043910"/>
                <a:gd name="connsiteY37" fmla="*/ 2047875 h 2360490"/>
                <a:gd name="connsiteX38" fmla="*/ 3690682 w 6043910"/>
                <a:gd name="connsiteY38" fmla="*/ 2055690 h 2360490"/>
                <a:gd name="connsiteX39" fmla="*/ 3753205 w 6043910"/>
                <a:gd name="connsiteY39" fmla="*/ 2071321 h 2360490"/>
                <a:gd name="connsiteX40" fmla="*/ 3800098 w 6043910"/>
                <a:gd name="connsiteY40" fmla="*/ 2086951 h 2360490"/>
                <a:gd name="connsiteX41" fmla="*/ 3823544 w 6043910"/>
                <a:gd name="connsiteY41" fmla="*/ 2094767 h 2360490"/>
                <a:gd name="connsiteX42" fmla="*/ 3862621 w 6043910"/>
                <a:gd name="connsiteY42" fmla="*/ 2102582 h 2360490"/>
                <a:gd name="connsiteX43" fmla="*/ 3893882 w 6043910"/>
                <a:gd name="connsiteY43" fmla="*/ 2118213 h 2360490"/>
                <a:gd name="connsiteX44" fmla="*/ 3948590 w 6043910"/>
                <a:gd name="connsiteY44" fmla="*/ 2133844 h 2360490"/>
                <a:gd name="connsiteX45" fmla="*/ 3972036 w 6043910"/>
                <a:gd name="connsiteY45" fmla="*/ 2141659 h 2360490"/>
                <a:gd name="connsiteX46" fmla="*/ 4026744 w 6043910"/>
                <a:gd name="connsiteY46" fmla="*/ 2157290 h 2360490"/>
                <a:gd name="connsiteX47" fmla="*/ 4050190 w 6043910"/>
                <a:gd name="connsiteY47" fmla="*/ 2172921 h 2360490"/>
                <a:gd name="connsiteX48" fmla="*/ 4120529 w 6043910"/>
                <a:gd name="connsiteY48" fmla="*/ 2188551 h 2360490"/>
                <a:gd name="connsiteX49" fmla="*/ 4143975 w 6043910"/>
                <a:gd name="connsiteY49" fmla="*/ 2196367 h 2360490"/>
                <a:gd name="connsiteX50" fmla="*/ 4237759 w 6043910"/>
                <a:gd name="connsiteY50" fmla="*/ 2211998 h 2360490"/>
                <a:gd name="connsiteX51" fmla="*/ 4284652 w 6043910"/>
                <a:gd name="connsiteY51" fmla="*/ 2227628 h 2360490"/>
                <a:gd name="connsiteX52" fmla="*/ 4308098 w 6043910"/>
                <a:gd name="connsiteY52" fmla="*/ 2235444 h 2360490"/>
                <a:gd name="connsiteX53" fmla="*/ 4347175 w 6043910"/>
                <a:gd name="connsiteY53" fmla="*/ 2243259 h 2360490"/>
                <a:gd name="connsiteX54" fmla="*/ 4370621 w 6043910"/>
                <a:gd name="connsiteY54" fmla="*/ 2251075 h 2360490"/>
                <a:gd name="connsiteX55" fmla="*/ 4425329 w 6043910"/>
                <a:gd name="connsiteY55" fmla="*/ 2258890 h 2360490"/>
                <a:gd name="connsiteX56" fmla="*/ 4534744 w 6043910"/>
                <a:gd name="connsiteY56" fmla="*/ 2290151 h 2360490"/>
                <a:gd name="connsiteX57" fmla="*/ 4737944 w 6043910"/>
                <a:gd name="connsiteY57" fmla="*/ 2305782 h 2360490"/>
                <a:gd name="connsiteX58" fmla="*/ 4808282 w 6043910"/>
                <a:gd name="connsiteY58" fmla="*/ 2313598 h 2360490"/>
                <a:gd name="connsiteX59" fmla="*/ 4839544 w 6043910"/>
                <a:gd name="connsiteY59" fmla="*/ 2321413 h 2360490"/>
                <a:gd name="connsiteX60" fmla="*/ 5050559 w 6043910"/>
                <a:gd name="connsiteY60" fmla="*/ 2329228 h 2360490"/>
                <a:gd name="connsiteX61" fmla="*/ 5105267 w 6043910"/>
                <a:gd name="connsiteY61" fmla="*/ 2337044 h 2360490"/>
                <a:gd name="connsiteX62" fmla="*/ 5152159 w 6043910"/>
                <a:gd name="connsiteY62" fmla="*/ 2344859 h 2360490"/>
                <a:gd name="connsiteX63" fmla="*/ 5230313 w 6043910"/>
                <a:gd name="connsiteY63" fmla="*/ 2352675 h 2360490"/>
                <a:gd name="connsiteX64" fmla="*/ 5285021 w 6043910"/>
                <a:gd name="connsiteY64" fmla="*/ 2360490 h 2360490"/>
                <a:gd name="connsiteX65" fmla="*/ 5550744 w 6043910"/>
                <a:gd name="connsiteY65" fmla="*/ 2344859 h 2360490"/>
                <a:gd name="connsiteX66" fmla="*/ 5753944 w 6043910"/>
                <a:gd name="connsiteY66" fmla="*/ 2274521 h 2360490"/>
                <a:gd name="connsiteX67" fmla="*/ 5949329 w 6043910"/>
                <a:gd name="connsiteY67" fmla="*/ 2079136 h 2360490"/>
                <a:gd name="connsiteX68" fmla="*/ 6035298 w 6043910"/>
                <a:gd name="connsiteY68" fmla="*/ 1836859 h 2360490"/>
                <a:gd name="connsiteX69" fmla="*/ 6019667 w 6043910"/>
                <a:gd name="connsiteY69" fmla="*/ 1610213 h 2360490"/>
                <a:gd name="connsiteX70" fmla="*/ 5847729 w 6043910"/>
                <a:gd name="connsiteY70" fmla="*/ 1422644 h 2360490"/>
                <a:gd name="connsiteX71" fmla="*/ 5496036 w 6043910"/>
                <a:gd name="connsiteY71" fmla="*/ 1258521 h 2360490"/>
                <a:gd name="connsiteX72" fmla="*/ 5066190 w 6043910"/>
                <a:gd name="connsiteY72" fmla="*/ 1055321 h 2360490"/>
                <a:gd name="connsiteX73" fmla="*/ 4691052 w 6043910"/>
                <a:gd name="connsiteY73" fmla="*/ 844305 h 2360490"/>
                <a:gd name="connsiteX74" fmla="*/ 4495667 w 6043910"/>
                <a:gd name="connsiteY74" fmla="*/ 539505 h 2360490"/>
                <a:gd name="connsiteX75" fmla="*/ 4347175 w 6043910"/>
                <a:gd name="connsiteY75" fmla="*/ 242521 h 2360490"/>
                <a:gd name="connsiteX76" fmla="*/ 3979852 w 6043910"/>
                <a:gd name="connsiteY76" fmla="*/ 8059 h 2360490"/>
                <a:gd name="connsiteX77" fmla="*/ 3691904 w 6043910"/>
                <a:gd name="connsiteY77" fmla="*/ 0 h 2360490"/>
                <a:gd name="connsiteX78" fmla="*/ 3464036 w 6043910"/>
                <a:gd name="connsiteY78" fmla="*/ 23690 h 2360490"/>
                <a:gd name="connsiteX79" fmla="*/ 3378067 w 6043910"/>
                <a:gd name="connsiteY79" fmla="*/ 31505 h 2360490"/>
                <a:gd name="connsiteX80" fmla="*/ 3323359 w 6043910"/>
                <a:gd name="connsiteY80" fmla="*/ 47136 h 2360490"/>
                <a:gd name="connsiteX81" fmla="*/ 3276467 w 6043910"/>
                <a:gd name="connsiteY81" fmla="*/ 62767 h 2360490"/>
                <a:gd name="connsiteX82" fmla="*/ 3253021 w 6043910"/>
                <a:gd name="connsiteY82" fmla="*/ 70582 h 2360490"/>
                <a:gd name="connsiteX83" fmla="*/ 3198313 w 6043910"/>
                <a:gd name="connsiteY83" fmla="*/ 94028 h 2360490"/>
                <a:gd name="connsiteX84" fmla="*/ 3127975 w 6043910"/>
                <a:gd name="connsiteY84" fmla="*/ 117475 h 2360490"/>
                <a:gd name="connsiteX85" fmla="*/ 3104529 w 6043910"/>
                <a:gd name="connsiteY85" fmla="*/ 125290 h 2360490"/>
                <a:gd name="connsiteX86" fmla="*/ 3073267 w 6043910"/>
                <a:gd name="connsiteY86" fmla="*/ 133105 h 2360490"/>
                <a:gd name="connsiteX87" fmla="*/ 3026375 w 6043910"/>
                <a:gd name="connsiteY87" fmla="*/ 148736 h 2360490"/>
                <a:gd name="connsiteX88" fmla="*/ 2948221 w 6043910"/>
                <a:gd name="connsiteY88" fmla="*/ 172182 h 2360490"/>
                <a:gd name="connsiteX89" fmla="*/ 2924775 w 6043910"/>
                <a:gd name="connsiteY89" fmla="*/ 179998 h 2360490"/>
                <a:gd name="connsiteX90" fmla="*/ 2901329 w 6043910"/>
                <a:gd name="connsiteY90" fmla="*/ 195628 h 2360490"/>
                <a:gd name="connsiteX91" fmla="*/ 2846621 w 6043910"/>
                <a:gd name="connsiteY91" fmla="*/ 211259 h 2360490"/>
                <a:gd name="connsiteX92" fmla="*/ 2823175 w 6043910"/>
                <a:gd name="connsiteY92" fmla="*/ 226890 h 2360490"/>
                <a:gd name="connsiteX93" fmla="*/ 2791913 w 6043910"/>
                <a:gd name="connsiteY93" fmla="*/ 234705 h 2360490"/>
                <a:gd name="connsiteX94" fmla="*/ 2768467 w 6043910"/>
                <a:gd name="connsiteY94" fmla="*/ 242521 h 2360490"/>
                <a:gd name="connsiteX95" fmla="*/ 2737205 w 6043910"/>
                <a:gd name="connsiteY95" fmla="*/ 250336 h 2360490"/>
                <a:gd name="connsiteX96" fmla="*/ 2682498 w 6043910"/>
                <a:gd name="connsiteY96" fmla="*/ 265967 h 2360490"/>
                <a:gd name="connsiteX97" fmla="*/ 2643421 w 6043910"/>
                <a:gd name="connsiteY97" fmla="*/ 273782 h 2360490"/>
                <a:gd name="connsiteX98" fmla="*/ 2619975 w 6043910"/>
                <a:gd name="connsiteY98" fmla="*/ 281598 h 2360490"/>
                <a:gd name="connsiteX99" fmla="*/ 2573082 w 6043910"/>
                <a:gd name="connsiteY99" fmla="*/ 289413 h 2360490"/>
                <a:gd name="connsiteX100" fmla="*/ 2549636 w 6043910"/>
                <a:gd name="connsiteY100" fmla="*/ 297228 h 2360490"/>
                <a:gd name="connsiteX101" fmla="*/ 2479298 w 6043910"/>
                <a:gd name="connsiteY101" fmla="*/ 312859 h 2360490"/>
                <a:gd name="connsiteX102" fmla="*/ 2416775 w 6043910"/>
                <a:gd name="connsiteY102" fmla="*/ 336305 h 2360490"/>
                <a:gd name="connsiteX103" fmla="*/ 2393329 w 6043910"/>
                <a:gd name="connsiteY103" fmla="*/ 351936 h 2360490"/>
                <a:gd name="connsiteX104" fmla="*/ 2338621 w 6043910"/>
                <a:gd name="connsiteY104" fmla="*/ 359751 h 2360490"/>
                <a:gd name="connsiteX105" fmla="*/ 2276098 w 6043910"/>
                <a:gd name="connsiteY105" fmla="*/ 375382 h 2360490"/>
                <a:gd name="connsiteX106" fmla="*/ 2166682 w 6043910"/>
                <a:gd name="connsiteY106" fmla="*/ 391013 h 2360490"/>
                <a:gd name="connsiteX107" fmla="*/ 2111975 w 6043910"/>
                <a:gd name="connsiteY107" fmla="*/ 406644 h 2360490"/>
                <a:gd name="connsiteX108" fmla="*/ 2002559 w 6043910"/>
                <a:gd name="connsiteY108" fmla="*/ 437905 h 2360490"/>
                <a:gd name="connsiteX109" fmla="*/ 1955667 w 6043910"/>
                <a:gd name="connsiteY109" fmla="*/ 453536 h 2360490"/>
                <a:gd name="connsiteX110" fmla="*/ 1924405 w 6043910"/>
                <a:gd name="connsiteY110" fmla="*/ 461351 h 2360490"/>
                <a:gd name="connsiteX111" fmla="*/ 1900959 w 6043910"/>
                <a:gd name="connsiteY111" fmla="*/ 469167 h 2360490"/>
                <a:gd name="connsiteX112" fmla="*/ 1830621 w 6043910"/>
                <a:gd name="connsiteY112" fmla="*/ 476982 h 2360490"/>
                <a:gd name="connsiteX113" fmla="*/ 1736836 w 6043910"/>
                <a:gd name="connsiteY113" fmla="*/ 492613 h 2360490"/>
                <a:gd name="connsiteX114" fmla="*/ 1478929 w 6043910"/>
                <a:gd name="connsiteY114" fmla="*/ 516059 h 2360490"/>
                <a:gd name="connsiteX115" fmla="*/ 1400775 w 6043910"/>
                <a:gd name="connsiteY115" fmla="*/ 531690 h 2360490"/>
                <a:gd name="connsiteX116" fmla="*/ 1369513 w 6043910"/>
                <a:gd name="connsiteY116" fmla="*/ 539505 h 2360490"/>
                <a:gd name="connsiteX117" fmla="*/ 1142866 w 6043910"/>
                <a:gd name="connsiteY117" fmla="*/ 594213 h 2360490"/>
                <a:gd name="connsiteX118" fmla="*/ 431666 w 6043910"/>
                <a:gd name="connsiteY11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16897 w 6043910"/>
                <a:gd name="connsiteY32" fmla="*/ 2101544 h 2360490"/>
                <a:gd name="connsiteX33" fmla="*/ 2956036 w 6043910"/>
                <a:gd name="connsiteY33" fmla="*/ 2094767 h 2360490"/>
                <a:gd name="connsiteX34" fmla="*/ 3174867 w 6043910"/>
                <a:gd name="connsiteY34" fmla="*/ 2063505 h 2360490"/>
                <a:gd name="connsiteX35" fmla="*/ 3245205 w 6043910"/>
                <a:gd name="connsiteY35" fmla="*/ 2040059 h 2360490"/>
                <a:gd name="connsiteX36" fmla="*/ 3651605 w 6043910"/>
                <a:gd name="connsiteY36" fmla="*/ 2047875 h 2360490"/>
                <a:gd name="connsiteX37" fmla="*/ 3690682 w 6043910"/>
                <a:gd name="connsiteY37" fmla="*/ 2055690 h 2360490"/>
                <a:gd name="connsiteX38" fmla="*/ 3753205 w 6043910"/>
                <a:gd name="connsiteY38" fmla="*/ 2071321 h 2360490"/>
                <a:gd name="connsiteX39" fmla="*/ 3800098 w 6043910"/>
                <a:gd name="connsiteY39" fmla="*/ 2086951 h 2360490"/>
                <a:gd name="connsiteX40" fmla="*/ 3823544 w 6043910"/>
                <a:gd name="connsiteY40" fmla="*/ 2094767 h 2360490"/>
                <a:gd name="connsiteX41" fmla="*/ 3862621 w 6043910"/>
                <a:gd name="connsiteY41" fmla="*/ 2102582 h 2360490"/>
                <a:gd name="connsiteX42" fmla="*/ 3893882 w 6043910"/>
                <a:gd name="connsiteY42" fmla="*/ 2118213 h 2360490"/>
                <a:gd name="connsiteX43" fmla="*/ 3948590 w 6043910"/>
                <a:gd name="connsiteY43" fmla="*/ 2133844 h 2360490"/>
                <a:gd name="connsiteX44" fmla="*/ 3972036 w 6043910"/>
                <a:gd name="connsiteY44" fmla="*/ 2141659 h 2360490"/>
                <a:gd name="connsiteX45" fmla="*/ 4026744 w 6043910"/>
                <a:gd name="connsiteY45" fmla="*/ 2157290 h 2360490"/>
                <a:gd name="connsiteX46" fmla="*/ 4050190 w 6043910"/>
                <a:gd name="connsiteY46" fmla="*/ 2172921 h 2360490"/>
                <a:gd name="connsiteX47" fmla="*/ 4120529 w 6043910"/>
                <a:gd name="connsiteY47" fmla="*/ 2188551 h 2360490"/>
                <a:gd name="connsiteX48" fmla="*/ 4143975 w 6043910"/>
                <a:gd name="connsiteY48" fmla="*/ 2196367 h 2360490"/>
                <a:gd name="connsiteX49" fmla="*/ 4237759 w 6043910"/>
                <a:gd name="connsiteY49" fmla="*/ 2211998 h 2360490"/>
                <a:gd name="connsiteX50" fmla="*/ 4284652 w 6043910"/>
                <a:gd name="connsiteY50" fmla="*/ 2227628 h 2360490"/>
                <a:gd name="connsiteX51" fmla="*/ 4308098 w 6043910"/>
                <a:gd name="connsiteY51" fmla="*/ 2235444 h 2360490"/>
                <a:gd name="connsiteX52" fmla="*/ 4347175 w 6043910"/>
                <a:gd name="connsiteY52" fmla="*/ 2243259 h 2360490"/>
                <a:gd name="connsiteX53" fmla="*/ 4370621 w 6043910"/>
                <a:gd name="connsiteY53" fmla="*/ 2251075 h 2360490"/>
                <a:gd name="connsiteX54" fmla="*/ 4425329 w 6043910"/>
                <a:gd name="connsiteY54" fmla="*/ 2258890 h 2360490"/>
                <a:gd name="connsiteX55" fmla="*/ 4534744 w 6043910"/>
                <a:gd name="connsiteY55" fmla="*/ 2290151 h 2360490"/>
                <a:gd name="connsiteX56" fmla="*/ 4737944 w 6043910"/>
                <a:gd name="connsiteY56" fmla="*/ 2305782 h 2360490"/>
                <a:gd name="connsiteX57" fmla="*/ 4808282 w 6043910"/>
                <a:gd name="connsiteY57" fmla="*/ 2313598 h 2360490"/>
                <a:gd name="connsiteX58" fmla="*/ 4839544 w 6043910"/>
                <a:gd name="connsiteY58" fmla="*/ 2321413 h 2360490"/>
                <a:gd name="connsiteX59" fmla="*/ 5050559 w 6043910"/>
                <a:gd name="connsiteY59" fmla="*/ 2329228 h 2360490"/>
                <a:gd name="connsiteX60" fmla="*/ 5105267 w 6043910"/>
                <a:gd name="connsiteY60" fmla="*/ 2337044 h 2360490"/>
                <a:gd name="connsiteX61" fmla="*/ 5152159 w 6043910"/>
                <a:gd name="connsiteY61" fmla="*/ 2344859 h 2360490"/>
                <a:gd name="connsiteX62" fmla="*/ 5230313 w 6043910"/>
                <a:gd name="connsiteY62" fmla="*/ 2352675 h 2360490"/>
                <a:gd name="connsiteX63" fmla="*/ 5285021 w 6043910"/>
                <a:gd name="connsiteY63" fmla="*/ 2360490 h 2360490"/>
                <a:gd name="connsiteX64" fmla="*/ 5550744 w 6043910"/>
                <a:gd name="connsiteY64" fmla="*/ 2344859 h 2360490"/>
                <a:gd name="connsiteX65" fmla="*/ 5753944 w 6043910"/>
                <a:gd name="connsiteY65" fmla="*/ 2274521 h 2360490"/>
                <a:gd name="connsiteX66" fmla="*/ 5949329 w 6043910"/>
                <a:gd name="connsiteY66" fmla="*/ 2079136 h 2360490"/>
                <a:gd name="connsiteX67" fmla="*/ 6035298 w 6043910"/>
                <a:gd name="connsiteY67" fmla="*/ 1836859 h 2360490"/>
                <a:gd name="connsiteX68" fmla="*/ 6019667 w 6043910"/>
                <a:gd name="connsiteY68" fmla="*/ 1610213 h 2360490"/>
                <a:gd name="connsiteX69" fmla="*/ 5847729 w 6043910"/>
                <a:gd name="connsiteY69" fmla="*/ 1422644 h 2360490"/>
                <a:gd name="connsiteX70" fmla="*/ 5496036 w 6043910"/>
                <a:gd name="connsiteY70" fmla="*/ 1258521 h 2360490"/>
                <a:gd name="connsiteX71" fmla="*/ 5066190 w 6043910"/>
                <a:gd name="connsiteY71" fmla="*/ 1055321 h 2360490"/>
                <a:gd name="connsiteX72" fmla="*/ 4691052 w 6043910"/>
                <a:gd name="connsiteY72" fmla="*/ 844305 h 2360490"/>
                <a:gd name="connsiteX73" fmla="*/ 4495667 w 6043910"/>
                <a:gd name="connsiteY73" fmla="*/ 539505 h 2360490"/>
                <a:gd name="connsiteX74" fmla="*/ 4347175 w 6043910"/>
                <a:gd name="connsiteY74" fmla="*/ 242521 h 2360490"/>
                <a:gd name="connsiteX75" fmla="*/ 3979852 w 6043910"/>
                <a:gd name="connsiteY75" fmla="*/ 8059 h 2360490"/>
                <a:gd name="connsiteX76" fmla="*/ 3691904 w 6043910"/>
                <a:gd name="connsiteY76" fmla="*/ 0 h 2360490"/>
                <a:gd name="connsiteX77" fmla="*/ 3464036 w 6043910"/>
                <a:gd name="connsiteY77" fmla="*/ 23690 h 2360490"/>
                <a:gd name="connsiteX78" fmla="*/ 3378067 w 6043910"/>
                <a:gd name="connsiteY78" fmla="*/ 31505 h 2360490"/>
                <a:gd name="connsiteX79" fmla="*/ 3323359 w 6043910"/>
                <a:gd name="connsiteY79" fmla="*/ 47136 h 2360490"/>
                <a:gd name="connsiteX80" fmla="*/ 3276467 w 6043910"/>
                <a:gd name="connsiteY80" fmla="*/ 62767 h 2360490"/>
                <a:gd name="connsiteX81" fmla="*/ 3253021 w 6043910"/>
                <a:gd name="connsiteY81" fmla="*/ 70582 h 2360490"/>
                <a:gd name="connsiteX82" fmla="*/ 3198313 w 6043910"/>
                <a:gd name="connsiteY82" fmla="*/ 94028 h 2360490"/>
                <a:gd name="connsiteX83" fmla="*/ 3127975 w 6043910"/>
                <a:gd name="connsiteY83" fmla="*/ 117475 h 2360490"/>
                <a:gd name="connsiteX84" fmla="*/ 3104529 w 6043910"/>
                <a:gd name="connsiteY84" fmla="*/ 125290 h 2360490"/>
                <a:gd name="connsiteX85" fmla="*/ 3073267 w 6043910"/>
                <a:gd name="connsiteY85" fmla="*/ 133105 h 2360490"/>
                <a:gd name="connsiteX86" fmla="*/ 3026375 w 6043910"/>
                <a:gd name="connsiteY86" fmla="*/ 148736 h 2360490"/>
                <a:gd name="connsiteX87" fmla="*/ 2948221 w 6043910"/>
                <a:gd name="connsiteY87" fmla="*/ 172182 h 2360490"/>
                <a:gd name="connsiteX88" fmla="*/ 2924775 w 6043910"/>
                <a:gd name="connsiteY88" fmla="*/ 179998 h 2360490"/>
                <a:gd name="connsiteX89" fmla="*/ 2901329 w 6043910"/>
                <a:gd name="connsiteY89" fmla="*/ 195628 h 2360490"/>
                <a:gd name="connsiteX90" fmla="*/ 2846621 w 6043910"/>
                <a:gd name="connsiteY90" fmla="*/ 211259 h 2360490"/>
                <a:gd name="connsiteX91" fmla="*/ 2823175 w 6043910"/>
                <a:gd name="connsiteY91" fmla="*/ 226890 h 2360490"/>
                <a:gd name="connsiteX92" fmla="*/ 2791913 w 6043910"/>
                <a:gd name="connsiteY92" fmla="*/ 234705 h 2360490"/>
                <a:gd name="connsiteX93" fmla="*/ 2768467 w 6043910"/>
                <a:gd name="connsiteY93" fmla="*/ 242521 h 2360490"/>
                <a:gd name="connsiteX94" fmla="*/ 2737205 w 6043910"/>
                <a:gd name="connsiteY94" fmla="*/ 250336 h 2360490"/>
                <a:gd name="connsiteX95" fmla="*/ 2682498 w 6043910"/>
                <a:gd name="connsiteY95" fmla="*/ 265967 h 2360490"/>
                <a:gd name="connsiteX96" fmla="*/ 2643421 w 6043910"/>
                <a:gd name="connsiteY96" fmla="*/ 273782 h 2360490"/>
                <a:gd name="connsiteX97" fmla="*/ 2619975 w 6043910"/>
                <a:gd name="connsiteY97" fmla="*/ 281598 h 2360490"/>
                <a:gd name="connsiteX98" fmla="*/ 2573082 w 6043910"/>
                <a:gd name="connsiteY98" fmla="*/ 289413 h 2360490"/>
                <a:gd name="connsiteX99" fmla="*/ 2549636 w 6043910"/>
                <a:gd name="connsiteY99" fmla="*/ 297228 h 2360490"/>
                <a:gd name="connsiteX100" fmla="*/ 2479298 w 6043910"/>
                <a:gd name="connsiteY100" fmla="*/ 312859 h 2360490"/>
                <a:gd name="connsiteX101" fmla="*/ 2416775 w 6043910"/>
                <a:gd name="connsiteY101" fmla="*/ 336305 h 2360490"/>
                <a:gd name="connsiteX102" fmla="*/ 2393329 w 6043910"/>
                <a:gd name="connsiteY102" fmla="*/ 351936 h 2360490"/>
                <a:gd name="connsiteX103" fmla="*/ 2338621 w 6043910"/>
                <a:gd name="connsiteY103" fmla="*/ 359751 h 2360490"/>
                <a:gd name="connsiteX104" fmla="*/ 2276098 w 6043910"/>
                <a:gd name="connsiteY104" fmla="*/ 375382 h 2360490"/>
                <a:gd name="connsiteX105" fmla="*/ 2166682 w 6043910"/>
                <a:gd name="connsiteY105" fmla="*/ 391013 h 2360490"/>
                <a:gd name="connsiteX106" fmla="*/ 2111975 w 6043910"/>
                <a:gd name="connsiteY106" fmla="*/ 406644 h 2360490"/>
                <a:gd name="connsiteX107" fmla="*/ 2002559 w 6043910"/>
                <a:gd name="connsiteY107" fmla="*/ 437905 h 2360490"/>
                <a:gd name="connsiteX108" fmla="*/ 1955667 w 6043910"/>
                <a:gd name="connsiteY108" fmla="*/ 453536 h 2360490"/>
                <a:gd name="connsiteX109" fmla="*/ 1924405 w 6043910"/>
                <a:gd name="connsiteY109" fmla="*/ 461351 h 2360490"/>
                <a:gd name="connsiteX110" fmla="*/ 1900959 w 6043910"/>
                <a:gd name="connsiteY110" fmla="*/ 469167 h 2360490"/>
                <a:gd name="connsiteX111" fmla="*/ 1830621 w 6043910"/>
                <a:gd name="connsiteY111" fmla="*/ 476982 h 2360490"/>
                <a:gd name="connsiteX112" fmla="*/ 1736836 w 6043910"/>
                <a:gd name="connsiteY112" fmla="*/ 492613 h 2360490"/>
                <a:gd name="connsiteX113" fmla="*/ 1478929 w 6043910"/>
                <a:gd name="connsiteY113" fmla="*/ 516059 h 2360490"/>
                <a:gd name="connsiteX114" fmla="*/ 1400775 w 6043910"/>
                <a:gd name="connsiteY114" fmla="*/ 531690 h 2360490"/>
                <a:gd name="connsiteX115" fmla="*/ 1369513 w 6043910"/>
                <a:gd name="connsiteY115" fmla="*/ 539505 h 2360490"/>
                <a:gd name="connsiteX116" fmla="*/ 1142866 w 6043910"/>
                <a:gd name="connsiteY116" fmla="*/ 594213 h 2360490"/>
                <a:gd name="connsiteX117" fmla="*/ 431666 w 6043910"/>
                <a:gd name="connsiteY11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16897 w 6043910"/>
                <a:gd name="connsiteY32" fmla="*/ 2101544 h 2360490"/>
                <a:gd name="connsiteX33" fmla="*/ 2956036 w 6043910"/>
                <a:gd name="connsiteY33" fmla="*/ 2094767 h 2360490"/>
                <a:gd name="connsiteX34" fmla="*/ 3174867 w 6043910"/>
                <a:gd name="connsiteY34" fmla="*/ 2063505 h 2360490"/>
                <a:gd name="connsiteX35" fmla="*/ 3651605 w 6043910"/>
                <a:gd name="connsiteY35" fmla="*/ 2047875 h 2360490"/>
                <a:gd name="connsiteX36" fmla="*/ 3690682 w 6043910"/>
                <a:gd name="connsiteY36" fmla="*/ 2055690 h 2360490"/>
                <a:gd name="connsiteX37" fmla="*/ 3753205 w 6043910"/>
                <a:gd name="connsiteY37" fmla="*/ 2071321 h 2360490"/>
                <a:gd name="connsiteX38" fmla="*/ 3800098 w 6043910"/>
                <a:gd name="connsiteY38" fmla="*/ 2086951 h 2360490"/>
                <a:gd name="connsiteX39" fmla="*/ 3823544 w 6043910"/>
                <a:gd name="connsiteY39" fmla="*/ 2094767 h 2360490"/>
                <a:gd name="connsiteX40" fmla="*/ 3862621 w 6043910"/>
                <a:gd name="connsiteY40" fmla="*/ 2102582 h 2360490"/>
                <a:gd name="connsiteX41" fmla="*/ 3893882 w 6043910"/>
                <a:gd name="connsiteY41" fmla="*/ 2118213 h 2360490"/>
                <a:gd name="connsiteX42" fmla="*/ 3948590 w 6043910"/>
                <a:gd name="connsiteY42" fmla="*/ 2133844 h 2360490"/>
                <a:gd name="connsiteX43" fmla="*/ 3972036 w 6043910"/>
                <a:gd name="connsiteY43" fmla="*/ 2141659 h 2360490"/>
                <a:gd name="connsiteX44" fmla="*/ 4026744 w 6043910"/>
                <a:gd name="connsiteY44" fmla="*/ 2157290 h 2360490"/>
                <a:gd name="connsiteX45" fmla="*/ 4050190 w 6043910"/>
                <a:gd name="connsiteY45" fmla="*/ 2172921 h 2360490"/>
                <a:gd name="connsiteX46" fmla="*/ 4120529 w 6043910"/>
                <a:gd name="connsiteY46" fmla="*/ 2188551 h 2360490"/>
                <a:gd name="connsiteX47" fmla="*/ 4143975 w 6043910"/>
                <a:gd name="connsiteY47" fmla="*/ 2196367 h 2360490"/>
                <a:gd name="connsiteX48" fmla="*/ 4237759 w 6043910"/>
                <a:gd name="connsiteY48" fmla="*/ 2211998 h 2360490"/>
                <a:gd name="connsiteX49" fmla="*/ 4284652 w 6043910"/>
                <a:gd name="connsiteY49" fmla="*/ 2227628 h 2360490"/>
                <a:gd name="connsiteX50" fmla="*/ 4308098 w 6043910"/>
                <a:gd name="connsiteY50" fmla="*/ 2235444 h 2360490"/>
                <a:gd name="connsiteX51" fmla="*/ 4347175 w 6043910"/>
                <a:gd name="connsiteY51" fmla="*/ 2243259 h 2360490"/>
                <a:gd name="connsiteX52" fmla="*/ 4370621 w 6043910"/>
                <a:gd name="connsiteY52" fmla="*/ 2251075 h 2360490"/>
                <a:gd name="connsiteX53" fmla="*/ 4425329 w 6043910"/>
                <a:gd name="connsiteY53" fmla="*/ 2258890 h 2360490"/>
                <a:gd name="connsiteX54" fmla="*/ 4534744 w 6043910"/>
                <a:gd name="connsiteY54" fmla="*/ 2290151 h 2360490"/>
                <a:gd name="connsiteX55" fmla="*/ 4737944 w 6043910"/>
                <a:gd name="connsiteY55" fmla="*/ 2305782 h 2360490"/>
                <a:gd name="connsiteX56" fmla="*/ 4808282 w 6043910"/>
                <a:gd name="connsiteY56" fmla="*/ 2313598 h 2360490"/>
                <a:gd name="connsiteX57" fmla="*/ 4839544 w 6043910"/>
                <a:gd name="connsiteY57" fmla="*/ 2321413 h 2360490"/>
                <a:gd name="connsiteX58" fmla="*/ 5050559 w 6043910"/>
                <a:gd name="connsiteY58" fmla="*/ 2329228 h 2360490"/>
                <a:gd name="connsiteX59" fmla="*/ 5105267 w 6043910"/>
                <a:gd name="connsiteY59" fmla="*/ 2337044 h 2360490"/>
                <a:gd name="connsiteX60" fmla="*/ 5152159 w 6043910"/>
                <a:gd name="connsiteY60" fmla="*/ 2344859 h 2360490"/>
                <a:gd name="connsiteX61" fmla="*/ 5230313 w 6043910"/>
                <a:gd name="connsiteY61" fmla="*/ 2352675 h 2360490"/>
                <a:gd name="connsiteX62" fmla="*/ 5285021 w 6043910"/>
                <a:gd name="connsiteY62" fmla="*/ 2360490 h 2360490"/>
                <a:gd name="connsiteX63" fmla="*/ 5550744 w 6043910"/>
                <a:gd name="connsiteY63" fmla="*/ 2344859 h 2360490"/>
                <a:gd name="connsiteX64" fmla="*/ 5753944 w 6043910"/>
                <a:gd name="connsiteY64" fmla="*/ 2274521 h 2360490"/>
                <a:gd name="connsiteX65" fmla="*/ 5949329 w 6043910"/>
                <a:gd name="connsiteY65" fmla="*/ 2079136 h 2360490"/>
                <a:gd name="connsiteX66" fmla="*/ 6035298 w 6043910"/>
                <a:gd name="connsiteY66" fmla="*/ 1836859 h 2360490"/>
                <a:gd name="connsiteX67" fmla="*/ 6019667 w 6043910"/>
                <a:gd name="connsiteY67" fmla="*/ 1610213 h 2360490"/>
                <a:gd name="connsiteX68" fmla="*/ 5847729 w 6043910"/>
                <a:gd name="connsiteY68" fmla="*/ 1422644 h 2360490"/>
                <a:gd name="connsiteX69" fmla="*/ 5496036 w 6043910"/>
                <a:gd name="connsiteY69" fmla="*/ 1258521 h 2360490"/>
                <a:gd name="connsiteX70" fmla="*/ 5066190 w 6043910"/>
                <a:gd name="connsiteY70" fmla="*/ 1055321 h 2360490"/>
                <a:gd name="connsiteX71" fmla="*/ 4691052 w 6043910"/>
                <a:gd name="connsiteY71" fmla="*/ 844305 h 2360490"/>
                <a:gd name="connsiteX72" fmla="*/ 4495667 w 6043910"/>
                <a:gd name="connsiteY72" fmla="*/ 539505 h 2360490"/>
                <a:gd name="connsiteX73" fmla="*/ 4347175 w 6043910"/>
                <a:gd name="connsiteY73" fmla="*/ 242521 h 2360490"/>
                <a:gd name="connsiteX74" fmla="*/ 3979852 w 6043910"/>
                <a:gd name="connsiteY74" fmla="*/ 8059 h 2360490"/>
                <a:gd name="connsiteX75" fmla="*/ 3691904 w 6043910"/>
                <a:gd name="connsiteY75" fmla="*/ 0 h 2360490"/>
                <a:gd name="connsiteX76" fmla="*/ 3464036 w 6043910"/>
                <a:gd name="connsiteY76" fmla="*/ 23690 h 2360490"/>
                <a:gd name="connsiteX77" fmla="*/ 3378067 w 6043910"/>
                <a:gd name="connsiteY77" fmla="*/ 31505 h 2360490"/>
                <a:gd name="connsiteX78" fmla="*/ 3323359 w 6043910"/>
                <a:gd name="connsiteY78" fmla="*/ 47136 h 2360490"/>
                <a:gd name="connsiteX79" fmla="*/ 3276467 w 6043910"/>
                <a:gd name="connsiteY79" fmla="*/ 62767 h 2360490"/>
                <a:gd name="connsiteX80" fmla="*/ 3253021 w 6043910"/>
                <a:gd name="connsiteY80" fmla="*/ 70582 h 2360490"/>
                <a:gd name="connsiteX81" fmla="*/ 3198313 w 6043910"/>
                <a:gd name="connsiteY81" fmla="*/ 94028 h 2360490"/>
                <a:gd name="connsiteX82" fmla="*/ 3127975 w 6043910"/>
                <a:gd name="connsiteY82" fmla="*/ 117475 h 2360490"/>
                <a:gd name="connsiteX83" fmla="*/ 3104529 w 6043910"/>
                <a:gd name="connsiteY83" fmla="*/ 125290 h 2360490"/>
                <a:gd name="connsiteX84" fmla="*/ 3073267 w 6043910"/>
                <a:gd name="connsiteY84" fmla="*/ 133105 h 2360490"/>
                <a:gd name="connsiteX85" fmla="*/ 3026375 w 6043910"/>
                <a:gd name="connsiteY85" fmla="*/ 148736 h 2360490"/>
                <a:gd name="connsiteX86" fmla="*/ 2948221 w 6043910"/>
                <a:gd name="connsiteY86" fmla="*/ 172182 h 2360490"/>
                <a:gd name="connsiteX87" fmla="*/ 2924775 w 6043910"/>
                <a:gd name="connsiteY87" fmla="*/ 179998 h 2360490"/>
                <a:gd name="connsiteX88" fmla="*/ 2901329 w 6043910"/>
                <a:gd name="connsiteY88" fmla="*/ 195628 h 2360490"/>
                <a:gd name="connsiteX89" fmla="*/ 2846621 w 6043910"/>
                <a:gd name="connsiteY89" fmla="*/ 211259 h 2360490"/>
                <a:gd name="connsiteX90" fmla="*/ 2823175 w 6043910"/>
                <a:gd name="connsiteY90" fmla="*/ 226890 h 2360490"/>
                <a:gd name="connsiteX91" fmla="*/ 2791913 w 6043910"/>
                <a:gd name="connsiteY91" fmla="*/ 234705 h 2360490"/>
                <a:gd name="connsiteX92" fmla="*/ 2768467 w 6043910"/>
                <a:gd name="connsiteY92" fmla="*/ 242521 h 2360490"/>
                <a:gd name="connsiteX93" fmla="*/ 2737205 w 6043910"/>
                <a:gd name="connsiteY93" fmla="*/ 250336 h 2360490"/>
                <a:gd name="connsiteX94" fmla="*/ 2682498 w 6043910"/>
                <a:gd name="connsiteY94" fmla="*/ 265967 h 2360490"/>
                <a:gd name="connsiteX95" fmla="*/ 2643421 w 6043910"/>
                <a:gd name="connsiteY95" fmla="*/ 273782 h 2360490"/>
                <a:gd name="connsiteX96" fmla="*/ 2619975 w 6043910"/>
                <a:gd name="connsiteY96" fmla="*/ 281598 h 2360490"/>
                <a:gd name="connsiteX97" fmla="*/ 2573082 w 6043910"/>
                <a:gd name="connsiteY97" fmla="*/ 289413 h 2360490"/>
                <a:gd name="connsiteX98" fmla="*/ 2549636 w 6043910"/>
                <a:gd name="connsiteY98" fmla="*/ 297228 h 2360490"/>
                <a:gd name="connsiteX99" fmla="*/ 2479298 w 6043910"/>
                <a:gd name="connsiteY99" fmla="*/ 312859 h 2360490"/>
                <a:gd name="connsiteX100" fmla="*/ 2416775 w 6043910"/>
                <a:gd name="connsiteY100" fmla="*/ 336305 h 2360490"/>
                <a:gd name="connsiteX101" fmla="*/ 2393329 w 6043910"/>
                <a:gd name="connsiteY101" fmla="*/ 351936 h 2360490"/>
                <a:gd name="connsiteX102" fmla="*/ 2338621 w 6043910"/>
                <a:gd name="connsiteY102" fmla="*/ 359751 h 2360490"/>
                <a:gd name="connsiteX103" fmla="*/ 2276098 w 6043910"/>
                <a:gd name="connsiteY103" fmla="*/ 375382 h 2360490"/>
                <a:gd name="connsiteX104" fmla="*/ 2166682 w 6043910"/>
                <a:gd name="connsiteY104" fmla="*/ 391013 h 2360490"/>
                <a:gd name="connsiteX105" fmla="*/ 2111975 w 6043910"/>
                <a:gd name="connsiteY105" fmla="*/ 406644 h 2360490"/>
                <a:gd name="connsiteX106" fmla="*/ 2002559 w 6043910"/>
                <a:gd name="connsiteY106" fmla="*/ 437905 h 2360490"/>
                <a:gd name="connsiteX107" fmla="*/ 1955667 w 6043910"/>
                <a:gd name="connsiteY107" fmla="*/ 453536 h 2360490"/>
                <a:gd name="connsiteX108" fmla="*/ 1924405 w 6043910"/>
                <a:gd name="connsiteY108" fmla="*/ 461351 h 2360490"/>
                <a:gd name="connsiteX109" fmla="*/ 1900959 w 6043910"/>
                <a:gd name="connsiteY109" fmla="*/ 469167 h 2360490"/>
                <a:gd name="connsiteX110" fmla="*/ 1830621 w 6043910"/>
                <a:gd name="connsiteY110" fmla="*/ 476982 h 2360490"/>
                <a:gd name="connsiteX111" fmla="*/ 1736836 w 6043910"/>
                <a:gd name="connsiteY111" fmla="*/ 492613 h 2360490"/>
                <a:gd name="connsiteX112" fmla="*/ 1478929 w 6043910"/>
                <a:gd name="connsiteY112" fmla="*/ 516059 h 2360490"/>
                <a:gd name="connsiteX113" fmla="*/ 1400775 w 6043910"/>
                <a:gd name="connsiteY113" fmla="*/ 531690 h 2360490"/>
                <a:gd name="connsiteX114" fmla="*/ 1369513 w 6043910"/>
                <a:gd name="connsiteY114" fmla="*/ 539505 h 2360490"/>
                <a:gd name="connsiteX115" fmla="*/ 1142866 w 6043910"/>
                <a:gd name="connsiteY115" fmla="*/ 594213 h 2360490"/>
                <a:gd name="connsiteX116" fmla="*/ 431666 w 6043910"/>
                <a:gd name="connsiteY11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16897 w 6043910"/>
                <a:gd name="connsiteY31" fmla="*/ 2101544 h 2360490"/>
                <a:gd name="connsiteX32" fmla="*/ 2956036 w 6043910"/>
                <a:gd name="connsiteY32" fmla="*/ 2094767 h 2360490"/>
                <a:gd name="connsiteX33" fmla="*/ 3174867 w 6043910"/>
                <a:gd name="connsiteY33" fmla="*/ 2063505 h 2360490"/>
                <a:gd name="connsiteX34" fmla="*/ 3651605 w 6043910"/>
                <a:gd name="connsiteY34" fmla="*/ 2047875 h 2360490"/>
                <a:gd name="connsiteX35" fmla="*/ 3690682 w 6043910"/>
                <a:gd name="connsiteY35" fmla="*/ 2055690 h 2360490"/>
                <a:gd name="connsiteX36" fmla="*/ 3753205 w 6043910"/>
                <a:gd name="connsiteY36" fmla="*/ 2071321 h 2360490"/>
                <a:gd name="connsiteX37" fmla="*/ 3800098 w 6043910"/>
                <a:gd name="connsiteY37" fmla="*/ 2086951 h 2360490"/>
                <a:gd name="connsiteX38" fmla="*/ 3823544 w 6043910"/>
                <a:gd name="connsiteY38" fmla="*/ 2094767 h 2360490"/>
                <a:gd name="connsiteX39" fmla="*/ 3862621 w 6043910"/>
                <a:gd name="connsiteY39" fmla="*/ 2102582 h 2360490"/>
                <a:gd name="connsiteX40" fmla="*/ 3893882 w 6043910"/>
                <a:gd name="connsiteY40" fmla="*/ 2118213 h 2360490"/>
                <a:gd name="connsiteX41" fmla="*/ 3948590 w 6043910"/>
                <a:gd name="connsiteY41" fmla="*/ 2133844 h 2360490"/>
                <a:gd name="connsiteX42" fmla="*/ 3972036 w 6043910"/>
                <a:gd name="connsiteY42" fmla="*/ 2141659 h 2360490"/>
                <a:gd name="connsiteX43" fmla="*/ 4026744 w 6043910"/>
                <a:gd name="connsiteY43" fmla="*/ 2157290 h 2360490"/>
                <a:gd name="connsiteX44" fmla="*/ 4050190 w 6043910"/>
                <a:gd name="connsiteY44" fmla="*/ 2172921 h 2360490"/>
                <a:gd name="connsiteX45" fmla="*/ 4120529 w 6043910"/>
                <a:gd name="connsiteY45" fmla="*/ 2188551 h 2360490"/>
                <a:gd name="connsiteX46" fmla="*/ 4143975 w 6043910"/>
                <a:gd name="connsiteY46" fmla="*/ 2196367 h 2360490"/>
                <a:gd name="connsiteX47" fmla="*/ 4237759 w 6043910"/>
                <a:gd name="connsiteY47" fmla="*/ 2211998 h 2360490"/>
                <a:gd name="connsiteX48" fmla="*/ 4284652 w 6043910"/>
                <a:gd name="connsiteY48" fmla="*/ 2227628 h 2360490"/>
                <a:gd name="connsiteX49" fmla="*/ 4308098 w 6043910"/>
                <a:gd name="connsiteY49" fmla="*/ 2235444 h 2360490"/>
                <a:gd name="connsiteX50" fmla="*/ 4347175 w 6043910"/>
                <a:gd name="connsiteY50" fmla="*/ 2243259 h 2360490"/>
                <a:gd name="connsiteX51" fmla="*/ 4370621 w 6043910"/>
                <a:gd name="connsiteY51" fmla="*/ 2251075 h 2360490"/>
                <a:gd name="connsiteX52" fmla="*/ 4425329 w 6043910"/>
                <a:gd name="connsiteY52" fmla="*/ 2258890 h 2360490"/>
                <a:gd name="connsiteX53" fmla="*/ 4534744 w 6043910"/>
                <a:gd name="connsiteY53" fmla="*/ 2290151 h 2360490"/>
                <a:gd name="connsiteX54" fmla="*/ 4737944 w 6043910"/>
                <a:gd name="connsiteY54" fmla="*/ 2305782 h 2360490"/>
                <a:gd name="connsiteX55" fmla="*/ 4808282 w 6043910"/>
                <a:gd name="connsiteY55" fmla="*/ 2313598 h 2360490"/>
                <a:gd name="connsiteX56" fmla="*/ 4839544 w 6043910"/>
                <a:gd name="connsiteY56" fmla="*/ 2321413 h 2360490"/>
                <a:gd name="connsiteX57" fmla="*/ 5050559 w 6043910"/>
                <a:gd name="connsiteY57" fmla="*/ 2329228 h 2360490"/>
                <a:gd name="connsiteX58" fmla="*/ 5105267 w 6043910"/>
                <a:gd name="connsiteY58" fmla="*/ 2337044 h 2360490"/>
                <a:gd name="connsiteX59" fmla="*/ 5152159 w 6043910"/>
                <a:gd name="connsiteY59" fmla="*/ 2344859 h 2360490"/>
                <a:gd name="connsiteX60" fmla="*/ 5230313 w 6043910"/>
                <a:gd name="connsiteY60" fmla="*/ 2352675 h 2360490"/>
                <a:gd name="connsiteX61" fmla="*/ 5285021 w 6043910"/>
                <a:gd name="connsiteY61" fmla="*/ 2360490 h 2360490"/>
                <a:gd name="connsiteX62" fmla="*/ 5550744 w 6043910"/>
                <a:gd name="connsiteY62" fmla="*/ 2344859 h 2360490"/>
                <a:gd name="connsiteX63" fmla="*/ 5753944 w 6043910"/>
                <a:gd name="connsiteY63" fmla="*/ 2274521 h 2360490"/>
                <a:gd name="connsiteX64" fmla="*/ 5949329 w 6043910"/>
                <a:gd name="connsiteY64" fmla="*/ 2079136 h 2360490"/>
                <a:gd name="connsiteX65" fmla="*/ 6035298 w 6043910"/>
                <a:gd name="connsiteY65" fmla="*/ 1836859 h 2360490"/>
                <a:gd name="connsiteX66" fmla="*/ 6019667 w 6043910"/>
                <a:gd name="connsiteY66" fmla="*/ 1610213 h 2360490"/>
                <a:gd name="connsiteX67" fmla="*/ 5847729 w 6043910"/>
                <a:gd name="connsiteY67" fmla="*/ 1422644 h 2360490"/>
                <a:gd name="connsiteX68" fmla="*/ 5496036 w 6043910"/>
                <a:gd name="connsiteY68" fmla="*/ 1258521 h 2360490"/>
                <a:gd name="connsiteX69" fmla="*/ 5066190 w 6043910"/>
                <a:gd name="connsiteY69" fmla="*/ 1055321 h 2360490"/>
                <a:gd name="connsiteX70" fmla="*/ 4691052 w 6043910"/>
                <a:gd name="connsiteY70" fmla="*/ 844305 h 2360490"/>
                <a:gd name="connsiteX71" fmla="*/ 4495667 w 6043910"/>
                <a:gd name="connsiteY71" fmla="*/ 539505 h 2360490"/>
                <a:gd name="connsiteX72" fmla="*/ 4347175 w 6043910"/>
                <a:gd name="connsiteY72" fmla="*/ 242521 h 2360490"/>
                <a:gd name="connsiteX73" fmla="*/ 3979852 w 6043910"/>
                <a:gd name="connsiteY73" fmla="*/ 8059 h 2360490"/>
                <a:gd name="connsiteX74" fmla="*/ 3691904 w 6043910"/>
                <a:gd name="connsiteY74" fmla="*/ 0 h 2360490"/>
                <a:gd name="connsiteX75" fmla="*/ 3464036 w 6043910"/>
                <a:gd name="connsiteY75" fmla="*/ 23690 h 2360490"/>
                <a:gd name="connsiteX76" fmla="*/ 3378067 w 6043910"/>
                <a:gd name="connsiteY76" fmla="*/ 31505 h 2360490"/>
                <a:gd name="connsiteX77" fmla="*/ 3323359 w 6043910"/>
                <a:gd name="connsiteY77" fmla="*/ 47136 h 2360490"/>
                <a:gd name="connsiteX78" fmla="*/ 3276467 w 6043910"/>
                <a:gd name="connsiteY78" fmla="*/ 62767 h 2360490"/>
                <a:gd name="connsiteX79" fmla="*/ 3253021 w 6043910"/>
                <a:gd name="connsiteY79" fmla="*/ 70582 h 2360490"/>
                <a:gd name="connsiteX80" fmla="*/ 3198313 w 6043910"/>
                <a:gd name="connsiteY80" fmla="*/ 94028 h 2360490"/>
                <a:gd name="connsiteX81" fmla="*/ 3127975 w 6043910"/>
                <a:gd name="connsiteY81" fmla="*/ 117475 h 2360490"/>
                <a:gd name="connsiteX82" fmla="*/ 3104529 w 6043910"/>
                <a:gd name="connsiteY82" fmla="*/ 125290 h 2360490"/>
                <a:gd name="connsiteX83" fmla="*/ 3073267 w 6043910"/>
                <a:gd name="connsiteY83" fmla="*/ 133105 h 2360490"/>
                <a:gd name="connsiteX84" fmla="*/ 3026375 w 6043910"/>
                <a:gd name="connsiteY84" fmla="*/ 148736 h 2360490"/>
                <a:gd name="connsiteX85" fmla="*/ 2948221 w 6043910"/>
                <a:gd name="connsiteY85" fmla="*/ 172182 h 2360490"/>
                <a:gd name="connsiteX86" fmla="*/ 2924775 w 6043910"/>
                <a:gd name="connsiteY86" fmla="*/ 179998 h 2360490"/>
                <a:gd name="connsiteX87" fmla="*/ 2901329 w 6043910"/>
                <a:gd name="connsiteY87" fmla="*/ 195628 h 2360490"/>
                <a:gd name="connsiteX88" fmla="*/ 2846621 w 6043910"/>
                <a:gd name="connsiteY88" fmla="*/ 211259 h 2360490"/>
                <a:gd name="connsiteX89" fmla="*/ 2823175 w 6043910"/>
                <a:gd name="connsiteY89" fmla="*/ 226890 h 2360490"/>
                <a:gd name="connsiteX90" fmla="*/ 2791913 w 6043910"/>
                <a:gd name="connsiteY90" fmla="*/ 234705 h 2360490"/>
                <a:gd name="connsiteX91" fmla="*/ 2768467 w 6043910"/>
                <a:gd name="connsiteY91" fmla="*/ 242521 h 2360490"/>
                <a:gd name="connsiteX92" fmla="*/ 2737205 w 6043910"/>
                <a:gd name="connsiteY92" fmla="*/ 250336 h 2360490"/>
                <a:gd name="connsiteX93" fmla="*/ 2682498 w 6043910"/>
                <a:gd name="connsiteY93" fmla="*/ 265967 h 2360490"/>
                <a:gd name="connsiteX94" fmla="*/ 2643421 w 6043910"/>
                <a:gd name="connsiteY94" fmla="*/ 273782 h 2360490"/>
                <a:gd name="connsiteX95" fmla="*/ 2619975 w 6043910"/>
                <a:gd name="connsiteY95" fmla="*/ 281598 h 2360490"/>
                <a:gd name="connsiteX96" fmla="*/ 2573082 w 6043910"/>
                <a:gd name="connsiteY96" fmla="*/ 289413 h 2360490"/>
                <a:gd name="connsiteX97" fmla="*/ 2549636 w 6043910"/>
                <a:gd name="connsiteY97" fmla="*/ 297228 h 2360490"/>
                <a:gd name="connsiteX98" fmla="*/ 2479298 w 6043910"/>
                <a:gd name="connsiteY98" fmla="*/ 312859 h 2360490"/>
                <a:gd name="connsiteX99" fmla="*/ 2416775 w 6043910"/>
                <a:gd name="connsiteY99" fmla="*/ 336305 h 2360490"/>
                <a:gd name="connsiteX100" fmla="*/ 2393329 w 6043910"/>
                <a:gd name="connsiteY100" fmla="*/ 351936 h 2360490"/>
                <a:gd name="connsiteX101" fmla="*/ 2338621 w 6043910"/>
                <a:gd name="connsiteY101" fmla="*/ 359751 h 2360490"/>
                <a:gd name="connsiteX102" fmla="*/ 2276098 w 6043910"/>
                <a:gd name="connsiteY102" fmla="*/ 375382 h 2360490"/>
                <a:gd name="connsiteX103" fmla="*/ 2166682 w 6043910"/>
                <a:gd name="connsiteY103" fmla="*/ 391013 h 2360490"/>
                <a:gd name="connsiteX104" fmla="*/ 2111975 w 6043910"/>
                <a:gd name="connsiteY104" fmla="*/ 406644 h 2360490"/>
                <a:gd name="connsiteX105" fmla="*/ 2002559 w 6043910"/>
                <a:gd name="connsiteY105" fmla="*/ 437905 h 2360490"/>
                <a:gd name="connsiteX106" fmla="*/ 1955667 w 6043910"/>
                <a:gd name="connsiteY106" fmla="*/ 453536 h 2360490"/>
                <a:gd name="connsiteX107" fmla="*/ 1924405 w 6043910"/>
                <a:gd name="connsiteY107" fmla="*/ 461351 h 2360490"/>
                <a:gd name="connsiteX108" fmla="*/ 1900959 w 6043910"/>
                <a:gd name="connsiteY108" fmla="*/ 469167 h 2360490"/>
                <a:gd name="connsiteX109" fmla="*/ 1830621 w 6043910"/>
                <a:gd name="connsiteY109" fmla="*/ 476982 h 2360490"/>
                <a:gd name="connsiteX110" fmla="*/ 1736836 w 6043910"/>
                <a:gd name="connsiteY110" fmla="*/ 492613 h 2360490"/>
                <a:gd name="connsiteX111" fmla="*/ 1478929 w 6043910"/>
                <a:gd name="connsiteY111" fmla="*/ 516059 h 2360490"/>
                <a:gd name="connsiteX112" fmla="*/ 1400775 w 6043910"/>
                <a:gd name="connsiteY112" fmla="*/ 531690 h 2360490"/>
                <a:gd name="connsiteX113" fmla="*/ 1369513 w 6043910"/>
                <a:gd name="connsiteY113" fmla="*/ 539505 h 2360490"/>
                <a:gd name="connsiteX114" fmla="*/ 1142866 w 6043910"/>
                <a:gd name="connsiteY114" fmla="*/ 594213 h 2360490"/>
                <a:gd name="connsiteX115" fmla="*/ 431666 w 6043910"/>
                <a:gd name="connsiteY11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56036 w 6043910"/>
                <a:gd name="connsiteY31" fmla="*/ 2094767 h 2360490"/>
                <a:gd name="connsiteX32" fmla="*/ 3174867 w 6043910"/>
                <a:gd name="connsiteY32" fmla="*/ 2063505 h 2360490"/>
                <a:gd name="connsiteX33" fmla="*/ 3651605 w 6043910"/>
                <a:gd name="connsiteY33" fmla="*/ 2047875 h 2360490"/>
                <a:gd name="connsiteX34" fmla="*/ 3690682 w 6043910"/>
                <a:gd name="connsiteY34" fmla="*/ 2055690 h 2360490"/>
                <a:gd name="connsiteX35" fmla="*/ 3753205 w 6043910"/>
                <a:gd name="connsiteY35" fmla="*/ 2071321 h 2360490"/>
                <a:gd name="connsiteX36" fmla="*/ 3800098 w 6043910"/>
                <a:gd name="connsiteY36" fmla="*/ 2086951 h 2360490"/>
                <a:gd name="connsiteX37" fmla="*/ 3823544 w 6043910"/>
                <a:gd name="connsiteY37" fmla="*/ 2094767 h 2360490"/>
                <a:gd name="connsiteX38" fmla="*/ 3862621 w 6043910"/>
                <a:gd name="connsiteY38" fmla="*/ 2102582 h 2360490"/>
                <a:gd name="connsiteX39" fmla="*/ 3893882 w 6043910"/>
                <a:gd name="connsiteY39" fmla="*/ 2118213 h 2360490"/>
                <a:gd name="connsiteX40" fmla="*/ 3948590 w 6043910"/>
                <a:gd name="connsiteY40" fmla="*/ 2133844 h 2360490"/>
                <a:gd name="connsiteX41" fmla="*/ 3972036 w 6043910"/>
                <a:gd name="connsiteY41" fmla="*/ 2141659 h 2360490"/>
                <a:gd name="connsiteX42" fmla="*/ 4026744 w 6043910"/>
                <a:gd name="connsiteY42" fmla="*/ 2157290 h 2360490"/>
                <a:gd name="connsiteX43" fmla="*/ 4050190 w 6043910"/>
                <a:gd name="connsiteY43" fmla="*/ 2172921 h 2360490"/>
                <a:gd name="connsiteX44" fmla="*/ 4120529 w 6043910"/>
                <a:gd name="connsiteY44" fmla="*/ 2188551 h 2360490"/>
                <a:gd name="connsiteX45" fmla="*/ 4143975 w 6043910"/>
                <a:gd name="connsiteY45" fmla="*/ 2196367 h 2360490"/>
                <a:gd name="connsiteX46" fmla="*/ 4237759 w 6043910"/>
                <a:gd name="connsiteY46" fmla="*/ 2211998 h 2360490"/>
                <a:gd name="connsiteX47" fmla="*/ 4284652 w 6043910"/>
                <a:gd name="connsiteY47" fmla="*/ 2227628 h 2360490"/>
                <a:gd name="connsiteX48" fmla="*/ 4308098 w 6043910"/>
                <a:gd name="connsiteY48" fmla="*/ 2235444 h 2360490"/>
                <a:gd name="connsiteX49" fmla="*/ 4347175 w 6043910"/>
                <a:gd name="connsiteY49" fmla="*/ 2243259 h 2360490"/>
                <a:gd name="connsiteX50" fmla="*/ 4370621 w 6043910"/>
                <a:gd name="connsiteY50" fmla="*/ 2251075 h 2360490"/>
                <a:gd name="connsiteX51" fmla="*/ 4425329 w 6043910"/>
                <a:gd name="connsiteY51" fmla="*/ 2258890 h 2360490"/>
                <a:gd name="connsiteX52" fmla="*/ 4534744 w 6043910"/>
                <a:gd name="connsiteY52" fmla="*/ 2290151 h 2360490"/>
                <a:gd name="connsiteX53" fmla="*/ 4737944 w 6043910"/>
                <a:gd name="connsiteY53" fmla="*/ 2305782 h 2360490"/>
                <a:gd name="connsiteX54" fmla="*/ 4808282 w 6043910"/>
                <a:gd name="connsiteY54" fmla="*/ 2313598 h 2360490"/>
                <a:gd name="connsiteX55" fmla="*/ 4839544 w 6043910"/>
                <a:gd name="connsiteY55" fmla="*/ 2321413 h 2360490"/>
                <a:gd name="connsiteX56" fmla="*/ 5050559 w 6043910"/>
                <a:gd name="connsiteY56" fmla="*/ 2329228 h 2360490"/>
                <a:gd name="connsiteX57" fmla="*/ 5105267 w 6043910"/>
                <a:gd name="connsiteY57" fmla="*/ 2337044 h 2360490"/>
                <a:gd name="connsiteX58" fmla="*/ 5152159 w 6043910"/>
                <a:gd name="connsiteY58" fmla="*/ 2344859 h 2360490"/>
                <a:gd name="connsiteX59" fmla="*/ 5230313 w 6043910"/>
                <a:gd name="connsiteY59" fmla="*/ 2352675 h 2360490"/>
                <a:gd name="connsiteX60" fmla="*/ 5285021 w 6043910"/>
                <a:gd name="connsiteY60" fmla="*/ 2360490 h 2360490"/>
                <a:gd name="connsiteX61" fmla="*/ 5550744 w 6043910"/>
                <a:gd name="connsiteY61" fmla="*/ 2344859 h 2360490"/>
                <a:gd name="connsiteX62" fmla="*/ 5753944 w 6043910"/>
                <a:gd name="connsiteY62" fmla="*/ 2274521 h 2360490"/>
                <a:gd name="connsiteX63" fmla="*/ 5949329 w 6043910"/>
                <a:gd name="connsiteY63" fmla="*/ 2079136 h 2360490"/>
                <a:gd name="connsiteX64" fmla="*/ 6035298 w 6043910"/>
                <a:gd name="connsiteY64" fmla="*/ 1836859 h 2360490"/>
                <a:gd name="connsiteX65" fmla="*/ 6019667 w 6043910"/>
                <a:gd name="connsiteY65" fmla="*/ 1610213 h 2360490"/>
                <a:gd name="connsiteX66" fmla="*/ 5847729 w 6043910"/>
                <a:gd name="connsiteY66" fmla="*/ 1422644 h 2360490"/>
                <a:gd name="connsiteX67" fmla="*/ 5496036 w 6043910"/>
                <a:gd name="connsiteY67" fmla="*/ 1258521 h 2360490"/>
                <a:gd name="connsiteX68" fmla="*/ 5066190 w 6043910"/>
                <a:gd name="connsiteY68" fmla="*/ 1055321 h 2360490"/>
                <a:gd name="connsiteX69" fmla="*/ 4691052 w 6043910"/>
                <a:gd name="connsiteY69" fmla="*/ 844305 h 2360490"/>
                <a:gd name="connsiteX70" fmla="*/ 4495667 w 6043910"/>
                <a:gd name="connsiteY70" fmla="*/ 539505 h 2360490"/>
                <a:gd name="connsiteX71" fmla="*/ 4347175 w 6043910"/>
                <a:gd name="connsiteY71" fmla="*/ 242521 h 2360490"/>
                <a:gd name="connsiteX72" fmla="*/ 3979852 w 6043910"/>
                <a:gd name="connsiteY72" fmla="*/ 8059 h 2360490"/>
                <a:gd name="connsiteX73" fmla="*/ 3691904 w 6043910"/>
                <a:gd name="connsiteY73" fmla="*/ 0 h 2360490"/>
                <a:gd name="connsiteX74" fmla="*/ 3464036 w 6043910"/>
                <a:gd name="connsiteY74" fmla="*/ 23690 h 2360490"/>
                <a:gd name="connsiteX75" fmla="*/ 3378067 w 6043910"/>
                <a:gd name="connsiteY75" fmla="*/ 31505 h 2360490"/>
                <a:gd name="connsiteX76" fmla="*/ 3323359 w 6043910"/>
                <a:gd name="connsiteY76" fmla="*/ 47136 h 2360490"/>
                <a:gd name="connsiteX77" fmla="*/ 3276467 w 6043910"/>
                <a:gd name="connsiteY77" fmla="*/ 62767 h 2360490"/>
                <a:gd name="connsiteX78" fmla="*/ 3253021 w 6043910"/>
                <a:gd name="connsiteY78" fmla="*/ 70582 h 2360490"/>
                <a:gd name="connsiteX79" fmla="*/ 3198313 w 6043910"/>
                <a:gd name="connsiteY79" fmla="*/ 94028 h 2360490"/>
                <a:gd name="connsiteX80" fmla="*/ 3127975 w 6043910"/>
                <a:gd name="connsiteY80" fmla="*/ 117475 h 2360490"/>
                <a:gd name="connsiteX81" fmla="*/ 3104529 w 6043910"/>
                <a:gd name="connsiteY81" fmla="*/ 125290 h 2360490"/>
                <a:gd name="connsiteX82" fmla="*/ 3073267 w 6043910"/>
                <a:gd name="connsiteY82" fmla="*/ 133105 h 2360490"/>
                <a:gd name="connsiteX83" fmla="*/ 3026375 w 6043910"/>
                <a:gd name="connsiteY83" fmla="*/ 148736 h 2360490"/>
                <a:gd name="connsiteX84" fmla="*/ 2948221 w 6043910"/>
                <a:gd name="connsiteY84" fmla="*/ 172182 h 2360490"/>
                <a:gd name="connsiteX85" fmla="*/ 2924775 w 6043910"/>
                <a:gd name="connsiteY85" fmla="*/ 179998 h 2360490"/>
                <a:gd name="connsiteX86" fmla="*/ 2901329 w 6043910"/>
                <a:gd name="connsiteY86" fmla="*/ 195628 h 2360490"/>
                <a:gd name="connsiteX87" fmla="*/ 2846621 w 6043910"/>
                <a:gd name="connsiteY87" fmla="*/ 211259 h 2360490"/>
                <a:gd name="connsiteX88" fmla="*/ 2823175 w 6043910"/>
                <a:gd name="connsiteY88" fmla="*/ 226890 h 2360490"/>
                <a:gd name="connsiteX89" fmla="*/ 2791913 w 6043910"/>
                <a:gd name="connsiteY89" fmla="*/ 234705 h 2360490"/>
                <a:gd name="connsiteX90" fmla="*/ 2768467 w 6043910"/>
                <a:gd name="connsiteY90" fmla="*/ 242521 h 2360490"/>
                <a:gd name="connsiteX91" fmla="*/ 2737205 w 6043910"/>
                <a:gd name="connsiteY91" fmla="*/ 250336 h 2360490"/>
                <a:gd name="connsiteX92" fmla="*/ 2682498 w 6043910"/>
                <a:gd name="connsiteY92" fmla="*/ 265967 h 2360490"/>
                <a:gd name="connsiteX93" fmla="*/ 2643421 w 6043910"/>
                <a:gd name="connsiteY93" fmla="*/ 273782 h 2360490"/>
                <a:gd name="connsiteX94" fmla="*/ 2619975 w 6043910"/>
                <a:gd name="connsiteY94" fmla="*/ 281598 h 2360490"/>
                <a:gd name="connsiteX95" fmla="*/ 2573082 w 6043910"/>
                <a:gd name="connsiteY95" fmla="*/ 289413 h 2360490"/>
                <a:gd name="connsiteX96" fmla="*/ 2549636 w 6043910"/>
                <a:gd name="connsiteY96" fmla="*/ 297228 h 2360490"/>
                <a:gd name="connsiteX97" fmla="*/ 2479298 w 6043910"/>
                <a:gd name="connsiteY97" fmla="*/ 312859 h 2360490"/>
                <a:gd name="connsiteX98" fmla="*/ 2416775 w 6043910"/>
                <a:gd name="connsiteY98" fmla="*/ 336305 h 2360490"/>
                <a:gd name="connsiteX99" fmla="*/ 2393329 w 6043910"/>
                <a:gd name="connsiteY99" fmla="*/ 351936 h 2360490"/>
                <a:gd name="connsiteX100" fmla="*/ 2338621 w 6043910"/>
                <a:gd name="connsiteY100" fmla="*/ 359751 h 2360490"/>
                <a:gd name="connsiteX101" fmla="*/ 2276098 w 6043910"/>
                <a:gd name="connsiteY101" fmla="*/ 375382 h 2360490"/>
                <a:gd name="connsiteX102" fmla="*/ 2166682 w 6043910"/>
                <a:gd name="connsiteY102" fmla="*/ 391013 h 2360490"/>
                <a:gd name="connsiteX103" fmla="*/ 2111975 w 6043910"/>
                <a:gd name="connsiteY103" fmla="*/ 406644 h 2360490"/>
                <a:gd name="connsiteX104" fmla="*/ 2002559 w 6043910"/>
                <a:gd name="connsiteY104" fmla="*/ 437905 h 2360490"/>
                <a:gd name="connsiteX105" fmla="*/ 1955667 w 6043910"/>
                <a:gd name="connsiteY105" fmla="*/ 453536 h 2360490"/>
                <a:gd name="connsiteX106" fmla="*/ 1924405 w 6043910"/>
                <a:gd name="connsiteY106" fmla="*/ 461351 h 2360490"/>
                <a:gd name="connsiteX107" fmla="*/ 1900959 w 6043910"/>
                <a:gd name="connsiteY107" fmla="*/ 469167 h 2360490"/>
                <a:gd name="connsiteX108" fmla="*/ 1830621 w 6043910"/>
                <a:gd name="connsiteY108" fmla="*/ 476982 h 2360490"/>
                <a:gd name="connsiteX109" fmla="*/ 1736836 w 6043910"/>
                <a:gd name="connsiteY109" fmla="*/ 492613 h 2360490"/>
                <a:gd name="connsiteX110" fmla="*/ 1478929 w 6043910"/>
                <a:gd name="connsiteY110" fmla="*/ 516059 h 2360490"/>
                <a:gd name="connsiteX111" fmla="*/ 1400775 w 6043910"/>
                <a:gd name="connsiteY111" fmla="*/ 531690 h 2360490"/>
                <a:gd name="connsiteX112" fmla="*/ 1369513 w 6043910"/>
                <a:gd name="connsiteY112" fmla="*/ 539505 h 2360490"/>
                <a:gd name="connsiteX113" fmla="*/ 1142866 w 6043910"/>
                <a:gd name="connsiteY113" fmla="*/ 594213 h 2360490"/>
                <a:gd name="connsiteX114" fmla="*/ 431666 w 6043910"/>
                <a:gd name="connsiteY11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956036 w 6043910"/>
                <a:gd name="connsiteY30" fmla="*/ 2094767 h 2360490"/>
                <a:gd name="connsiteX31" fmla="*/ 3174867 w 6043910"/>
                <a:gd name="connsiteY31" fmla="*/ 2063505 h 2360490"/>
                <a:gd name="connsiteX32" fmla="*/ 3651605 w 6043910"/>
                <a:gd name="connsiteY32" fmla="*/ 2047875 h 2360490"/>
                <a:gd name="connsiteX33" fmla="*/ 3690682 w 6043910"/>
                <a:gd name="connsiteY33" fmla="*/ 2055690 h 2360490"/>
                <a:gd name="connsiteX34" fmla="*/ 3753205 w 6043910"/>
                <a:gd name="connsiteY34" fmla="*/ 2071321 h 2360490"/>
                <a:gd name="connsiteX35" fmla="*/ 3800098 w 6043910"/>
                <a:gd name="connsiteY35" fmla="*/ 2086951 h 2360490"/>
                <a:gd name="connsiteX36" fmla="*/ 3823544 w 6043910"/>
                <a:gd name="connsiteY36" fmla="*/ 2094767 h 2360490"/>
                <a:gd name="connsiteX37" fmla="*/ 3862621 w 6043910"/>
                <a:gd name="connsiteY37" fmla="*/ 2102582 h 2360490"/>
                <a:gd name="connsiteX38" fmla="*/ 3893882 w 6043910"/>
                <a:gd name="connsiteY38" fmla="*/ 2118213 h 2360490"/>
                <a:gd name="connsiteX39" fmla="*/ 3948590 w 6043910"/>
                <a:gd name="connsiteY39" fmla="*/ 2133844 h 2360490"/>
                <a:gd name="connsiteX40" fmla="*/ 3972036 w 6043910"/>
                <a:gd name="connsiteY40" fmla="*/ 2141659 h 2360490"/>
                <a:gd name="connsiteX41" fmla="*/ 4026744 w 6043910"/>
                <a:gd name="connsiteY41" fmla="*/ 2157290 h 2360490"/>
                <a:gd name="connsiteX42" fmla="*/ 4050190 w 6043910"/>
                <a:gd name="connsiteY42" fmla="*/ 2172921 h 2360490"/>
                <a:gd name="connsiteX43" fmla="*/ 4120529 w 6043910"/>
                <a:gd name="connsiteY43" fmla="*/ 2188551 h 2360490"/>
                <a:gd name="connsiteX44" fmla="*/ 4143975 w 6043910"/>
                <a:gd name="connsiteY44" fmla="*/ 2196367 h 2360490"/>
                <a:gd name="connsiteX45" fmla="*/ 4237759 w 6043910"/>
                <a:gd name="connsiteY45" fmla="*/ 2211998 h 2360490"/>
                <a:gd name="connsiteX46" fmla="*/ 4284652 w 6043910"/>
                <a:gd name="connsiteY46" fmla="*/ 2227628 h 2360490"/>
                <a:gd name="connsiteX47" fmla="*/ 4308098 w 6043910"/>
                <a:gd name="connsiteY47" fmla="*/ 2235444 h 2360490"/>
                <a:gd name="connsiteX48" fmla="*/ 4347175 w 6043910"/>
                <a:gd name="connsiteY48" fmla="*/ 2243259 h 2360490"/>
                <a:gd name="connsiteX49" fmla="*/ 4370621 w 6043910"/>
                <a:gd name="connsiteY49" fmla="*/ 2251075 h 2360490"/>
                <a:gd name="connsiteX50" fmla="*/ 4425329 w 6043910"/>
                <a:gd name="connsiteY50" fmla="*/ 2258890 h 2360490"/>
                <a:gd name="connsiteX51" fmla="*/ 4534744 w 6043910"/>
                <a:gd name="connsiteY51" fmla="*/ 2290151 h 2360490"/>
                <a:gd name="connsiteX52" fmla="*/ 4737944 w 6043910"/>
                <a:gd name="connsiteY52" fmla="*/ 2305782 h 2360490"/>
                <a:gd name="connsiteX53" fmla="*/ 4808282 w 6043910"/>
                <a:gd name="connsiteY53" fmla="*/ 2313598 h 2360490"/>
                <a:gd name="connsiteX54" fmla="*/ 4839544 w 6043910"/>
                <a:gd name="connsiteY54" fmla="*/ 2321413 h 2360490"/>
                <a:gd name="connsiteX55" fmla="*/ 5050559 w 6043910"/>
                <a:gd name="connsiteY55" fmla="*/ 2329228 h 2360490"/>
                <a:gd name="connsiteX56" fmla="*/ 5105267 w 6043910"/>
                <a:gd name="connsiteY56" fmla="*/ 2337044 h 2360490"/>
                <a:gd name="connsiteX57" fmla="*/ 5152159 w 6043910"/>
                <a:gd name="connsiteY57" fmla="*/ 2344859 h 2360490"/>
                <a:gd name="connsiteX58" fmla="*/ 5230313 w 6043910"/>
                <a:gd name="connsiteY58" fmla="*/ 2352675 h 2360490"/>
                <a:gd name="connsiteX59" fmla="*/ 5285021 w 6043910"/>
                <a:gd name="connsiteY59" fmla="*/ 2360490 h 2360490"/>
                <a:gd name="connsiteX60" fmla="*/ 5550744 w 6043910"/>
                <a:gd name="connsiteY60" fmla="*/ 2344859 h 2360490"/>
                <a:gd name="connsiteX61" fmla="*/ 5753944 w 6043910"/>
                <a:gd name="connsiteY61" fmla="*/ 2274521 h 2360490"/>
                <a:gd name="connsiteX62" fmla="*/ 5949329 w 6043910"/>
                <a:gd name="connsiteY62" fmla="*/ 2079136 h 2360490"/>
                <a:gd name="connsiteX63" fmla="*/ 6035298 w 6043910"/>
                <a:gd name="connsiteY63" fmla="*/ 1836859 h 2360490"/>
                <a:gd name="connsiteX64" fmla="*/ 6019667 w 6043910"/>
                <a:gd name="connsiteY64" fmla="*/ 1610213 h 2360490"/>
                <a:gd name="connsiteX65" fmla="*/ 5847729 w 6043910"/>
                <a:gd name="connsiteY65" fmla="*/ 1422644 h 2360490"/>
                <a:gd name="connsiteX66" fmla="*/ 5496036 w 6043910"/>
                <a:gd name="connsiteY66" fmla="*/ 1258521 h 2360490"/>
                <a:gd name="connsiteX67" fmla="*/ 5066190 w 6043910"/>
                <a:gd name="connsiteY67" fmla="*/ 1055321 h 2360490"/>
                <a:gd name="connsiteX68" fmla="*/ 4691052 w 6043910"/>
                <a:gd name="connsiteY68" fmla="*/ 844305 h 2360490"/>
                <a:gd name="connsiteX69" fmla="*/ 4495667 w 6043910"/>
                <a:gd name="connsiteY69" fmla="*/ 539505 h 2360490"/>
                <a:gd name="connsiteX70" fmla="*/ 4347175 w 6043910"/>
                <a:gd name="connsiteY70" fmla="*/ 242521 h 2360490"/>
                <a:gd name="connsiteX71" fmla="*/ 3979852 w 6043910"/>
                <a:gd name="connsiteY71" fmla="*/ 8059 h 2360490"/>
                <a:gd name="connsiteX72" fmla="*/ 3691904 w 6043910"/>
                <a:gd name="connsiteY72" fmla="*/ 0 h 2360490"/>
                <a:gd name="connsiteX73" fmla="*/ 3464036 w 6043910"/>
                <a:gd name="connsiteY73" fmla="*/ 23690 h 2360490"/>
                <a:gd name="connsiteX74" fmla="*/ 3378067 w 6043910"/>
                <a:gd name="connsiteY74" fmla="*/ 31505 h 2360490"/>
                <a:gd name="connsiteX75" fmla="*/ 3323359 w 6043910"/>
                <a:gd name="connsiteY75" fmla="*/ 47136 h 2360490"/>
                <a:gd name="connsiteX76" fmla="*/ 3276467 w 6043910"/>
                <a:gd name="connsiteY76" fmla="*/ 62767 h 2360490"/>
                <a:gd name="connsiteX77" fmla="*/ 3253021 w 6043910"/>
                <a:gd name="connsiteY77" fmla="*/ 70582 h 2360490"/>
                <a:gd name="connsiteX78" fmla="*/ 3198313 w 6043910"/>
                <a:gd name="connsiteY78" fmla="*/ 94028 h 2360490"/>
                <a:gd name="connsiteX79" fmla="*/ 3127975 w 6043910"/>
                <a:gd name="connsiteY79" fmla="*/ 117475 h 2360490"/>
                <a:gd name="connsiteX80" fmla="*/ 3104529 w 6043910"/>
                <a:gd name="connsiteY80" fmla="*/ 125290 h 2360490"/>
                <a:gd name="connsiteX81" fmla="*/ 3073267 w 6043910"/>
                <a:gd name="connsiteY81" fmla="*/ 133105 h 2360490"/>
                <a:gd name="connsiteX82" fmla="*/ 3026375 w 6043910"/>
                <a:gd name="connsiteY82" fmla="*/ 148736 h 2360490"/>
                <a:gd name="connsiteX83" fmla="*/ 2948221 w 6043910"/>
                <a:gd name="connsiteY83" fmla="*/ 172182 h 2360490"/>
                <a:gd name="connsiteX84" fmla="*/ 2924775 w 6043910"/>
                <a:gd name="connsiteY84" fmla="*/ 179998 h 2360490"/>
                <a:gd name="connsiteX85" fmla="*/ 2901329 w 6043910"/>
                <a:gd name="connsiteY85" fmla="*/ 195628 h 2360490"/>
                <a:gd name="connsiteX86" fmla="*/ 2846621 w 6043910"/>
                <a:gd name="connsiteY86" fmla="*/ 211259 h 2360490"/>
                <a:gd name="connsiteX87" fmla="*/ 2823175 w 6043910"/>
                <a:gd name="connsiteY87" fmla="*/ 226890 h 2360490"/>
                <a:gd name="connsiteX88" fmla="*/ 2791913 w 6043910"/>
                <a:gd name="connsiteY88" fmla="*/ 234705 h 2360490"/>
                <a:gd name="connsiteX89" fmla="*/ 2768467 w 6043910"/>
                <a:gd name="connsiteY89" fmla="*/ 242521 h 2360490"/>
                <a:gd name="connsiteX90" fmla="*/ 2737205 w 6043910"/>
                <a:gd name="connsiteY90" fmla="*/ 250336 h 2360490"/>
                <a:gd name="connsiteX91" fmla="*/ 2682498 w 6043910"/>
                <a:gd name="connsiteY91" fmla="*/ 265967 h 2360490"/>
                <a:gd name="connsiteX92" fmla="*/ 2643421 w 6043910"/>
                <a:gd name="connsiteY92" fmla="*/ 273782 h 2360490"/>
                <a:gd name="connsiteX93" fmla="*/ 2619975 w 6043910"/>
                <a:gd name="connsiteY93" fmla="*/ 281598 h 2360490"/>
                <a:gd name="connsiteX94" fmla="*/ 2573082 w 6043910"/>
                <a:gd name="connsiteY94" fmla="*/ 289413 h 2360490"/>
                <a:gd name="connsiteX95" fmla="*/ 2549636 w 6043910"/>
                <a:gd name="connsiteY95" fmla="*/ 297228 h 2360490"/>
                <a:gd name="connsiteX96" fmla="*/ 2479298 w 6043910"/>
                <a:gd name="connsiteY96" fmla="*/ 312859 h 2360490"/>
                <a:gd name="connsiteX97" fmla="*/ 2416775 w 6043910"/>
                <a:gd name="connsiteY97" fmla="*/ 336305 h 2360490"/>
                <a:gd name="connsiteX98" fmla="*/ 2393329 w 6043910"/>
                <a:gd name="connsiteY98" fmla="*/ 351936 h 2360490"/>
                <a:gd name="connsiteX99" fmla="*/ 2338621 w 6043910"/>
                <a:gd name="connsiteY99" fmla="*/ 359751 h 2360490"/>
                <a:gd name="connsiteX100" fmla="*/ 2276098 w 6043910"/>
                <a:gd name="connsiteY100" fmla="*/ 375382 h 2360490"/>
                <a:gd name="connsiteX101" fmla="*/ 2166682 w 6043910"/>
                <a:gd name="connsiteY101" fmla="*/ 391013 h 2360490"/>
                <a:gd name="connsiteX102" fmla="*/ 2111975 w 6043910"/>
                <a:gd name="connsiteY102" fmla="*/ 406644 h 2360490"/>
                <a:gd name="connsiteX103" fmla="*/ 2002559 w 6043910"/>
                <a:gd name="connsiteY103" fmla="*/ 437905 h 2360490"/>
                <a:gd name="connsiteX104" fmla="*/ 1955667 w 6043910"/>
                <a:gd name="connsiteY104" fmla="*/ 453536 h 2360490"/>
                <a:gd name="connsiteX105" fmla="*/ 1924405 w 6043910"/>
                <a:gd name="connsiteY105" fmla="*/ 461351 h 2360490"/>
                <a:gd name="connsiteX106" fmla="*/ 1900959 w 6043910"/>
                <a:gd name="connsiteY106" fmla="*/ 469167 h 2360490"/>
                <a:gd name="connsiteX107" fmla="*/ 1830621 w 6043910"/>
                <a:gd name="connsiteY107" fmla="*/ 476982 h 2360490"/>
                <a:gd name="connsiteX108" fmla="*/ 1736836 w 6043910"/>
                <a:gd name="connsiteY108" fmla="*/ 492613 h 2360490"/>
                <a:gd name="connsiteX109" fmla="*/ 1478929 w 6043910"/>
                <a:gd name="connsiteY109" fmla="*/ 516059 h 2360490"/>
                <a:gd name="connsiteX110" fmla="*/ 1400775 w 6043910"/>
                <a:gd name="connsiteY110" fmla="*/ 531690 h 2360490"/>
                <a:gd name="connsiteX111" fmla="*/ 1369513 w 6043910"/>
                <a:gd name="connsiteY111" fmla="*/ 539505 h 2360490"/>
                <a:gd name="connsiteX112" fmla="*/ 1142866 w 6043910"/>
                <a:gd name="connsiteY112" fmla="*/ 594213 h 2360490"/>
                <a:gd name="connsiteX113" fmla="*/ 431666 w 6043910"/>
                <a:gd name="connsiteY11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33541 w 6043910"/>
                <a:gd name="connsiteY29" fmla="*/ 2142026 h 2360490"/>
                <a:gd name="connsiteX30" fmla="*/ 2745021 w 6043910"/>
                <a:gd name="connsiteY30" fmla="*/ 2141659 h 2360490"/>
                <a:gd name="connsiteX31" fmla="*/ 2956036 w 6043910"/>
                <a:gd name="connsiteY31" fmla="*/ 2094767 h 2360490"/>
                <a:gd name="connsiteX32" fmla="*/ 3174867 w 6043910"/>
                <a:gd name="connsiteY32" fmla="*/ 2063505 h 2360490"/>
                <a:gd name="connsiteX33" fmla="*/ 3651605 w 6043910"/>
                <a:gd name="connsiteY33" fmla="*/ 2047875 h 2360490"/>
                <a:gd name="connsiteX34" fmla="*/ 3690682 w 6043910"/>
                <a:gd name="connsiteY34" fmla="*/ 2055690 h 2360490"/>
                <a:gd name="connsiteX35" fmla="*/ 3753205 w 6043910"/>
                <a:gd name="connsiteY35" fmla="*/ 2071321 h 2360490"/>
                <a:gd name="connsiteX36" fmla="*/ 3800098 w 6043910"/>
                <a:gd name="connsiteY36" fmla="*/ 2086951 h 2360490"/>
                <a:gd name="connsiteX37" fmla="*/ 3823544 w 6043910"/>
                <a:gd name="connsiteY37" fmla="*/ 2094767 h 2360490"/>
                <a:gd name="connsiteX38" fmla="*/ 3862621 w 6043910"/>
                <a:gd name="connsiteY38" fmla="*/ 2102582 h 2360490"/>
                <a:gd name="connsiteX39" fmla="*/ 3893882 w 6043910"/>
                <a:gd name="connsiteY39" fmla="*/ 2118213 h 2360490"/>
                <a:gd name="connsiteX40" fmla="*/ 3948590 w 6043910"/>
                <a:gd name="connsiteY40" fmla="*/ 2133844 h 2360490"/>
                <a:gd name="connsiteX41" fmla="*/ 3972036 w 6043910"/>
                <a:gd name="connsiteY41" fmla="*/ 2141659 h 2360490"/>
                <a:gd name="connsiteX42" fmla="*/ 4026744 w 6043910"/>
                <a:gd name="connsiteY42" fmla="*/ 2157290 h 2360490"/>
                <a:gd name="connsiteX43" fmla="*/ 4050190 w 6043910"/>
                <a:gd name="connsiteY43" fmla="*/ 2172921 h 2360490"/>
                <a:gd name="connsiteX44" fmla="*/ 4120529 w 6043910"/>
                <a:gd name="connsiteY44" fmla="*/ 2188551 h 2360490"/>
                <a:gd name="connsiteX45" fmla="*/ 4143975 w 6043910"/>
                <a:gd name="connsiteY45" fmla="*/ 2196367 h 2360490"/>
                <a:gd name="connsiteX46" fmla="*/ 4237759 w 6043910"/>
                <a:gd name="connsiteY46" fmla="*/ 2211998 h 2360490"/>
                <a:gd name="connsiteX47" fmla="*/ 4284652 w 6043910"/>
                <a:gd name="connsiteY47" fmla="*/ 2227628 h 2360490"/>
                <a:gd name="connsiteX48" fmla="*/ 4308098 w 6043910"/>
                <a:gd name="connsiteY48" fmla="*/ 2235444 h 2360490"/>
                <a:gd name="connsiteX49" fmla="*/ 4347175 w 6043910"/>
                <a:gd name="connsiteY49" fmla="*/ 2243259 h 2360490"/>
                <a:gd name="connsiteX50" fmla="*/ 4370621 w 6043910"/>
                <a:gd name="connsiteY50" fmla="*/ 2251075 h 2360490"/>
                <a:gd name="connsiteX51" fmla="*/ 4425329 w 6043910"/>
                <a:gd name="connsiteY51" fmla="*/ 2258890 h 2360490"/>
                <a:gd name="connsiteX52" fmla="*/ 4534744 w 6043910"/>
                <a:gd name="connsiteY52" fmla="*/ 2290151 h 2360490"/>
                <a:gd name="connsiteX53" fmla="*/ 4737944 w 6043910"/>
                <a:gd name="connsiteY53" fmla="*/ 2305782 h 2360490"/>
                <a:gd name="connsiteX54" fmla="*/ 4808282 w 6043910"/>
                <a:gd name="connsiteY54" fmla="*/ 2313598 h 2360490"/>
                <a:gd name="connsiteX55" fmla="*/ 4839544 w 6043910"/>
                <a:gd name="connsiteY55" fmla="*/ 2321413 h 2360490"/>
                <a:gd name="connsiteX56" fmla="*/ 5050559 w 6043910"/>
                <a:gd name="connsiteY56" fmla="*/ 2329228 h 2360490"/>
                <a:gd name="connsiteX57" fmla="*/ 5105267 w 6043910"/>
                <a:gd name="connsiteY57" fmla="*/ 2337044 h 2360490"/>
                <a:gd name="connsiteX58" fmla="*/ 5152159 w 6043910"/>
                <a:gd name="connsiteY58" fmla="*/ 2344859 h 2360490"/>
                <a:gd name="connsiteX59" fmla="*/ 5230313 w 6043910"/>
                <a:gd name="connsiteY59" fmla="*/ 2352675 h 2360490"/>
                <a:gd name="connsiteX60" fmla="*/ 5285021 w 6043910"/>
                <a:gd name="connsiteY60" fmla="*/ 2360490 h 2360490"/>
                <a:gd name="connsiteX61" fmla="*/ 5550744 w 6043910"/>
                <a:gd name="connsiteY61" fmla="*/ 2344859 h 2360490"/>
                <a:gd name="connsiteX62" fmla="*/ 5753944 w 6043910"/>
                <a:gd name="connsiteY62" fmla="*/ 2274521 h 2360490"/>
                <a:gd name="connsiteX63" fmla="*/ 5949329 w 6043910"/>
                <a:gd name="connsiteY63" fmla="*/ 2079136 h 2360490"/>
                <a:gd name="connsiteX64" fmla="*/ 6035298 w 6043910"/>
                <a:gd name="connsiteY64" fmla="*/ 1836859 h 2360490"/>
                <a:gd name="connsiteX65" fmla="*/ 6019667 w 6043910"/>
                <a:gd name="connsiteY65" fmla="*/ 1610213 h 2360490"/>
                <a:gd name="connsiteX66" fmla="*/ 5847729 w 6043910"/>
                <a:gd name="connsiteY66" fmla="*/ 1422644 h 2360490"/>
                <a:gd name="connsiteX67" fmla="*/ 5496036 w 6043910"/>
                <a:gd name="connsiteY67" fmla="*/ 1258521 h 2360490"/>
                <a:gd name="connsiteX68" fmla="*/ 5066190 w 6043910"/>
                <a:gd name="connsiteY68" fmla="*/ 1055321 h 2360490"/>
                <a:gd name="connsiteX69" fmla="*/ 4691052 w 6043910"/>
                <a:gd name="connsiteY69" fmla="*/ 844305 h 2360490"/>
                <a:gd name="connsiteX70" fmla="*/ 4495667 w 6043910"/>
                <a:gd name="connsiteY70" fmla="*/ 539505 h 2360490"/>
                <a:gd name="connsiteX71" fmla="*/ 4347175 w 6043910"/>
                <a:gd name="connsiteY71" fmla="*/ 242521 h 2360490"/>
                <a:gd name="connsiteX72" fmla="*/ 3979852 w 6043910"/>
                <a:gd name="connsiteY72" fmla="*/ 8059 h 2360490"/>
                <a:gd name="connsiteX73" fmla="*/ 3691904 w 6043910"/>
                <a:gd name="connsiteY73" fmla="*/ 0 h 2360490"/>
                <a:gd name="connsiteX74" fmla="*/ 3464036 w 6043910"/>
                <a:gd name="connsiteY74" fmla="*/ 23690 h 2360490"/>
                <a:gd name="connsiteX75" fmla="*/ 3378067 w 6043910"/>
                <a:gd name="connsiteY75" fmla="*/ 31505 h 2360490"/>
                <a:gd name="connsiteX76" fmla="*/ 3323359 w 6043910"/>
                <a:gd name="connsiteY76" fmla="*/ 47136 h 2360490"/>
                <a:gd name="connsiteX77" fmla="*/ 3276467 w 6043910"/>
                <a:gd name="connsiteY77" fmla="*/ 62767 h 2360490"/>
                <a:gd name="connsiteX78" fmla="*/ 3253021 w 6043910"/>
                <a:gd name="connsiteY78" fmla="*/ 70582 h 2360490"/>
                <a:gd name="connsiteX79" fmla="*/ 3198313 w 6043910"/>
                <a:gd name="connsiteY79" fmla="*/ 94028 h 2360490"/>
                <a:gd name="connsiteX80" fmla="*/ 3127975 w 6043910"/>
                <a:gd name="connsiteY80" fmla="*/ 117475 h 2360490"/>
                <a:gd name="connsiteX81" fmla="*/ 3104529 w 6043910"/>
                <a:gd name="connsiteY81" fmla="*/ 125290 h 2360490"/>
                <a:gd name="connsiteX82" fmla="*/ 3073267 w 6043910"/>
                <a:gd name="connsiteY82" fmla="*/ 133105 h 2360490"/>
                <a:gd name="connsiteX83" fmla="*/ 3026375 w 6043910"/>
                <a:gd name="connsiteY83" fmla="*/ 148736 h 2360490"/>
                <a:gd name="connsiteX84" fmla="*/ 2948221 w 6043910"/>
                <a:gd name="connsiteY84" fmla="*/ 172182 h 2360490"/>
                <a:gd name="connsiteX85" fmla="*/ 2924775 w 6043910"/>
                <a:gd name="connsiteY85" fmla="*/ 179998 h 2360490"/>
                <a:gd name="connsiteX86" fmla="*/ 2901329 w 6043910"/>
                <a:gd name="connsiteY86" fmla="*/ 195628 h 2360490"/>
                <a:gd name="connsiteX87" fmla="*/ 2846621 w 6043910"/>
                <a:gd name="connsiteY87" fmla="*/ 211259 h 2360490"/>
                <a:gd name="connsiteX88" fmla="*/ 2823175 w 6043910"/>
                <a:gd name="connsiteY88" fmla="*/ 226890 h 2360490"/>
                <a:gd name="connsiteX89" fmla="*/ 2791913 w 6043910"/>
                <a:gd name="connsiteY89" fmla="*/ 234705 h 2360490"/>
                <a:gd name="connsiteX90" fmla="*/ 2768467 w 6043910"/>
                <a:gd name="connsiteY90" fmla="*/ 242521 h 2360490"/>
                <a:gd name="connsiteX91" fmla="*/ 2737205 w 6043910"/>
                <a:gd name="connsiteY91" fmla="*/ 250336 h 2360490"/>
                <a:gd name="connsiteX92" fmla="*/ 2682498 w 6043910"/>
                <a:gd name="connsiteY92" fmla="*/ 265967 h 2360490"/>
                <a:gd name="connsiteX93" fmla="*/ 2643421 w 6043910"/>
                <a:gd name="connsiteY93" fmla="*/ 273782 h 2360490"/>
                <a:gd name="connsiteX94" fmla="*/ 2619975 w 6043910"/>
                <a:gd name="connsiteY94" fmla="*/ 281598 h 2360490"/>
                <a:gd name="connsiteX95" fmla="*/ 2573082 w 6043910"/>
                <a:gd name="connsiteY95" fmla="*/ 289413 h 2360490"/>
                <a:gd name="connsiteX96" fmla="*/ 2549636 w 6043910"/>
                <a:gd name="connsiteY96" fmla="*/ 297228 h 2360490"/>
                <a:gd name="connsiteX97" fmla="*/ 2479298 w 6043910"/>
                <a:gd name="connsiteY97" fmla="*/ 312859 h 2360490"/>
                <a:gd name="connsiteX98" fmla="*/ 2416775 w 6043910"/>
                <a:gd name="connsiteY98" fmla="*/ 336305 h 2360490"/>
                <a:gd name="connsiteX99" fmla="*/ 2393329 w 6043910"/>
                <a:gd name="connsiteY99" fmla="*/ 351936 h 2360490"/>
                <a:gd name="connsiteX100" fmla="*/ 2338621 w 6043910"/>
                <a:gd name="connsiteY100" fmla="*/ 359751 h 2360490"/>
                <a:gd name="connsiteX101" fmla="*/ 2276098 w 6043910"/>
                <a:gd name="connsiteY101" fmla="*/ 375382 h 2360490"/>
                <a:gd name="connsiteX102" fmla="*/ 2166682 w 6043910"/>
                <a:gd name="connsiteY102" fmla="*/ 391013 h 2360490"/>
                <a:gd name="connsiteX103" fmla="*/ 2111975 w 6043910"/>
                <a:gd name="connsiteY103" fmla="*/ 406644 h 2360490"/>
                <a:gd name="connsiteX104" fmla="*/ 2002559 w 6043910"/>
                <a:gd name="connsiteY104" fmla="*/ 437905 h 2360490"/>
                <a:gd name="connsiteX105" fmla="*/ 1955667 w 6043910"/>
                <a:gd name="connsiteY105" fmla="*/ 453536 h 2360490"/>
                <a:gd name="connsiteX106" fmla="*/ 1924405 w 6043910"/>
                <a:gd name="connsiteY106" fmla="*/ 461351 h 2360490"/>
                <a:gd name="connsiteX107" fmla="*/ 1900959 w 6043910"/>
                <a:gd name="connsiteY107" fmla="*/ 469167 h 2360490"/>
                <a:gd name="connsiteX108" fmla="*/ 1830621 w 6043910"/>
                <a:gd name="connsiteY108" fmla="*/ 476982 h 2360490"/>
                <a:gd name="connsiteX109" fmla="*/ 1736836 w 6043910"/>
                <a:gd name="connsiteY109" fmla="*/ 492613 h 2360490"/>
                <a:gd name="connsiteX110" fmla="*/ 1478929 w 6043910"/>
                <a:gd name="connsiteY110" fmla="*/ 516059 h 2360490"/>
                <a:gd name="connsiteX111" fmla="*/ 1400775 w 6043910"/>
                <a:gd name="connsiteY111" fmla="*/ 531690 h 2360490"/>
                <a:gd name="connsiteX112" fmla="*/ 1369513 w 6043910"/>
                <a:gd name="connsiteY112" fmla="*/ 539505 h 2360490"/>
                <a:gd name="connsiteX113" fmla="*/ 1142866 w 6043910"/>
                <a:gd name="connsiteY113" fmla="*/ 594213 h 2360490"/>
                <a:gd name="connsiteX114" fmla="*/ 431666 w 6043910"/>
                <a:gd name="connsiteY11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33541 w 6043910"/>
                <a:gd name="connsiteY29" fmla="*/ 2142026 h 2360490"/>
                <a:gd name="connsiteX30" fmla="*/ 2956036 w 6043910"/>
                <a:gd name="connsiteY30" fmla="*/ 2094767 h 2360490"/>
                <a:gd name="connsiteX31" fmla="*/ 3174867 w 6043910"/>
                <a:gd name="connsiteY31" fmla="*/ 2063505 h 2360490"/>
                <a:gd name="connsiteX32" fmla="*/ 3651605 w 6043910"/>
                <a:gd name="connsiteY32" fmla="*/ 2047875 h 2360490"/>
                <a:gd name="connsiteX33" fmla="*/ 3690682 w 6043910"/>
                <a:gd name="connsiteY33" fmla="*/ 2055690 h 2360490"/>
                <a:gd name="connsiteX34" fmla="*/ 3753205 w 6043910"/>
                <a:gd name="connsiteY34" fmla="*/ 2071321 h 2360490"/>
                <a:gd name="connsiteX35" fmla="*/ 3800098 w 6043910"/>
                <a:gd name="connsiteY35" fmla="*/ 2086951 h 2360490"/>
                <a:gd name="connsiteX36" fmla="*/ 3823544 w 6043910"/>
                <a:gd name="connsiteY36" fmla="*/ 2094767 h 2360490"/>
                <a:gd name="connsiteX37" fmla="*/ 3862621 w 6043910"/>
                <a:gd name="connsiteY37" fmla="*/ 2102582 h 2360490"/>
                <a:gd name="connsiteX38" fmla="*/ 3893882 w 6043910"/>
                <a:gd name="connsiteY38" fmla="*/ 2118213 h 2360490"/>
                <a:gd name="connsiteX39" fmla="*/ 3948590 w 6043910"/>
                <a:gd name="connsiteY39" fmla="*/ 2133844 h 2360490"/>
                <a:gd name="connsiteX40" fmla="*/ 3972036 w 6043910"/>
                <a:gd name="connsiteY40" fmla="*/ 2141659 h 2360490"/>
                <a:gd name="connsiteX41" fmla="*/ 4026744 w 6043910"/>
                <a:gd name="connsiteY41" fmla="*/ 2157290 h 2360490"/>
                <a:gd name="connsiteX42" fmla="*/ 4050190 w 6043910"/>
                <a:gd name="connsiteY42" fmla="*/ 2172921 h 2360490"/>
                <a:gd name="connsiteX43" fmla="*/ 4120529 w 6043910"/>
                <a:gd name="connsiteY43" fmla="*/ 2188551 h 2360490"/>
                <a:gd name="connsiteX44" fmla="*/ 4143975 w 6043910"/>
                <a:gd name="connsiteY44" fmla="*/ 2196367 h 2360490"/>
                <a:gd name="connsiteX45" fmla="*/ 4237759 w 6043910"/>
                <a:gd name="connsiteY45" fmla="*/ 2211998 h 2360490"/>
                <a:gd name="connsiteX46" fmla="*/ 4284652 w 6043910"/>
                <a:gd name="connsiteY46" fmla="*/ 2227628 h 2360490"/>
                <a:gd name="connsiteX47" fmla="*/ 4308098 w 6043910"/>
                <a:gd name="connsiteY47" fmla="*/ 2235444 h 2360490"/>
                <a:gd name="connsiteX48" fmla="*/ 4347175 w 6043910"/>
                <a:gd name="connsiteY48" fmla="*/ 2243259 h 2360490"/>
                <a:gd name="connsiteX49" fmla="*/ 4370621 w 6043910"/>
                <a:gd name="connsiteY49" fmla="*/ 2251075 h 2360490"/>
                <a:gd name="connsiteX50" fmla="*/ 4425329 w 6043910"/>
                <a:gd name="connsiteY50" fmla="*/ 2258890 h 2360490"/>
                <a:gd name="connsiteX51" fmla="*/ 4534744 w 6043910"/>
                <a:gd name="connsiteY51" fmla="*/ 2290151 h 2360490"/>
                <a:gd name="connsiteX52" fmla="*/ 4737944 w 6043910"/>
                <a:gd name="connsiteY52" fmla="*/ 2305782 h 2360490"/>
                <a:gd name="connsiteX53" fmla="*/ 4808282 w 6043910"/>
                <a:gd name="connsiteY53" fmla="*/ 2313598 h 2360490"/>
                <a:gd name="connsiteX54" fmla="*/ 4839544 w 6043910"/>
                <a:gd name="connsiteY54" fmla="*/ 2321413 h 2360490"/>
                <a:gd name="connsiteX55" fmla="*/ 5050559 w 6043910"/>
                <a:gd name="connsiteY55" fmla="*/ 2329228 h 2360490"/>
                <a:gd name="connsiteX56" fmla="*/ 5105267 w 6043910"/>
                <a:gd name="connsiteY56" fmla="*/ 2337044 h 2360490"/>
                <a:gd name="connsiteX57" fmla="*/ 5152159 w 6043910"/>
                <a:gd name="connsiteY57" fmla="*/ 2344859 h 2360490"/>
                <a:gd name="connsiteX58" fmla="*/ 5230313 w 6043910"/>
                <a:gd name="connsiteY58" fmla="*/ 2352675 h 2360490"/>
                <a:gd name="connsiteX59" fmla="*/ 5285021 w 6043910"/>
                <a:gd name="connsiteY59" fmla="*/ 2360490 h 2360490"/>
                <a:gd name="connsiteX60" fmla="*/ 5550744 w 6043910"/>
                <a:gd name="connsiteY60" fmla="*/ 2344859 h 2360490"/>
                <a:gd name="connsiteX61" fmla="*/ 5753944 w 6043910"/>
                <a:gd name="connsiteY61" fmla="*/ 2274521 h 2360490"/>
                <a:gd name="connsiteX62" fmla="*/ 5949329 w 6043910"/>
                <a:gd name="connsiteY62" fmla="*/ 2079136 h 2360490"/>
                <a:gd name="connsiteX63" fmla="*/ 6035298 w 6043910"/>
                <a:gd name="connsiteY63" fmla="*/ 1836859 h 2360490"/>
                <a:gd name="connsiteX64" fmla="*/ 6019667 w 6043910"/>
                <a:gd name="connsiteY64" fmla="*/ 1610213 h 2360490"/>
                <a:gd name="connsiteX65" fmla="*/ 5847729 w 6043910"/>
                <a:gd name="connsiteY65" fmla="*/ 1422644 h 2360490"/>
                <a:gd name="connsiteX66" fmla="*/ 5496036 w 6043910"/>
                <a:gd name="connsiteY66" fmla="*/ 1258521 h 2360490"/>
                <a:gd name="connsiteX67" fmla="*/ 5066190 w 6043910"/>
                <a:gd name="connsiteY67" fmla="*/ 1055321 h 2360490"/>
                <a:gd name="connsiteX68" fmla="*/ 4691052 w 6043910"/>
                <a:gd name="connsiteY68" fmla="*/ 844305 h 2360490"/>
                <a:gd name="connsiteX69" fmla="*/ 4495667 w 6043910"/>
                <a:gd name="connsiteY69" fmla="*/ 539505 h 2360490"/>
                <a:gd name="connsiteX70" fmla="*/ 4347175 w 6043910"/>
                <a:gd name="connsiteY70" fmla="*/ 242521 h 2360490"/>
                <a:gd name="connsiteX71" fmla="*/ 3979852 w 6043910"/>
                <a:gd name="connsiteY71" fmla="*/ 8059 h 2360490"/>
                <a:gd name="connsiteX72" fmla="*/ 3691904 w 6043910"/>
                <a:gd name="connsiteY72" fmla="*/ 0 h 2360490"/>
                <a:gd name="connsiteX73" fmla="*/ 3464036 w 6043910"/>
                <a:gd name="connsiteY73" fmla="*/ 23690 h 2360490"/>
                <a:gd name="connsiteX74" fmla="*/ 3378067 w 6043910"/>
                <a:gd name="connsiteY74" fmla="*/ 31505 h 2360490"/>
                <a:gd name="connsiteX75" fmla="*/ 3323359 w 6043910"/>
                <a:gd name="connsiteY75" fmla="*/ 47136 h 2360490"/>
                <a:gd name="connsiteX76" fmla="*/ 3276467 w 6043910"/>
                <a:gd name="connsiteY76" fmla="*/ 62767 h 2360490"/>
                <a:gd name="connsiteX77" fmla="*/ 3253021 w 6043910"/>
                <a:gd name="connsiteY77" fmla="*/ 70582 h 2360490"/>
                <a:gd name="connsiteX78" fmla="*/ 3198313 w 6043910"/>
                <a:gd name="connsiteY78" fmla="*/ 94028 h 2360490"/>
                <a:gd name="connsiteX79" fmla="*/ 3127975 w 6043910"/>
                <a:gd name="connsiteY79" fmla="*/ 117475 h 2360490"/>
                <a:gd name="connsiteX80" fmla="*/ 3104529 w 6043910"/>
                <a:gd name="connsiteY80" fmla="*/ 125290 h 2360490"/>
                <a:gd name="connsiteX81" fmla="*/ 3073267 w 6043910"/>
                <a:gd name="connsiteY81" fmla="*/ 133105 h 2360490"/>
                <a:gd name="connsiteX82" fmla="*/ 3026375 w 6043910"/>
                <a:gd name="connsiteY82" fmla="*/ 148736 h 2360490"/>
                <a:gd name="connsiteX83" fmla="*/ 2948221 w 6043910"/>
                <a:gd name="connsiteY83" fmla="*/ 172182 h 2360490"/>
                <a:gd name="connsiteX84" fmla="*/ 2924775 w 6043910"/>
                <a:gd name="connsiteY84" fmla="*/ 179998 h 2360490"/>
                <a:gd name="connsiteX85" fmla="*/ 2901329 w 6043910"/>
                <a:gd name="connsiteY85" fmla="*/ 195628 h 2360490"/>
                <a:gd name="connsiteX86" fmla="*/ 2846621 w 6043910"/>
                <a:gd name="connsiteY86" fmla="*/ 211259 h 2360490"/>
                <a:gd name="connsiteX87" fmla="*/ 2823175 w 6043910"/>
                <a:gd name="connsiteY87" fmla="*/ 226890 h 2360490"/>
                <a:gd name="connsiteX88" fmla="*/ 2791913 w 6043910"/>
                <a:gd name="connsiteY88" fmla="*/ 234705 h 2360490"/>
                <a:gd name="connsiteX89" fmla="*/ 2768467 w 6043910"/>
                <a:gd name="connsiteY89" fmla="*/ 242521 h 2360490"/>
                <a:gd name="connsiteX90" fmla="*/ 2737205 w 6043910"/>
                <a:gd name="connsiteY90" fmla="*/ 250336 h 2360490"/>
                <a:gd name="connsiteX91" fmla="*/ 2682498 w 6043910"/>
                <a:gd name="connsiteY91" fmla="*/ 265967 h 2360490"/>
                <a:gd name="connsiteX92" fmla="*/ 2643421 w 6043910"/>
                <a:gd name="connsiteY92" fmla="*/ 273782 h 2360490"/>
                <a:gd name="connsiteX93" fmla="*/ 2619975 w 6043910"/>
                <a:gd name="connsiteY93" fmla="*/ 281598 h 2360490"/>
                <a:gd name="connsiteX94" fmla="*/ 2573082 w 6043910"/>
                <a:gd name="connsiteY94" fmla="*/ 289413 h 2360490"/>
                <a:gd name="connsiteX95" fmla="*/ 2549636 w 6043910"/>
                <a:gd name="connsiteY95" fmla="*/ 297228 h 2360490"/>
                <a:gd name="connsiteX96" fmla="*/ 2479298 w 6043910"/>
                <a:gd name="connsiteY96" fmla="*/ 312859 h 2360490"/>
                <a:gd name="connsiteX97" fmla="*/ 2416775 w 6043910"/>
                <a:gd name="connsiteY97" fmla="*/ 336305 h 2360490"/>
                <a:gd name="connsiteX98" fmla="*/ 2393329 w 6043910"/>
                <a:gd name="connsiteY98" fmla="*/ 351936 h 2360490"/>
                <a:gd name="connsiteX99" fmla="*/ 2338621 w 6043910"/>
                <a:gd name="connsiteY99" fmla="*/ 359751 h 2360490"/>
                <a:gd name="connsiteX100" fmla="*/ 2276098 w 6043910"/>
                <a:gd name="connsiteY100" fmla="*/ 375382 h 2360490"/>
                <a:gd name="connsiteX101" fmla="*/ 2166682 w 6043910"/>
                <a:gd name="connsiteY101" fmla="*/ 391013 h 2360490"/>
                <a:gd name="connsiteX102" fmla="*/ 2111975 w 6043910"/>
                <a:gd name="connsiteY102" fmla="*/ 406644 h 2360490"/>
                <a:gd name="connsiteX103" fmla="*/ 2002559 w 6043910"/>
                <a:gd name="connsiteY103" fmla="*/ 437905 h 2360490"/>
                <a:gd name="connsiteX104" fmla="*/ 1955667 w 6043910"/>
                <a:gd name="connsiteY104" fmla="*/ 453536 h 2360490"/>
                <a:gd name="connsiteX105" fmla="*/ 1924405 w 6043910"/>
                <a:gd name="connsiteY105" fmla="*/ 461351 h 2360490"/>
                <a:gd name="connsiteX106" fmla="*/ 1900959 w 6043910"/>
                <a:gd name="connsiteY106" fmla="*/ 469167 h 2360490"/>
                <a:gd name="connsiteX107" fmla="*/ 1830621 w 6043910"/>
                <a:gd name="connsiteY107" fmla="*/ 476982 h 2360490"/>
                <a:gd name="connsiteX108" fmla="*/ 1736836 w 6043910"/>
                <a:gd name="connsiteY108" fmla="*/ 492613 h 2360490"/>
                <a:gd name="connsiteX109" fmla="*/ 1478929 w 6043910"/>
                <a:gd name="connsiteY109" fmla="*/ 516059 h 2360490"/>
                <a:gd name="connsiteX110" fmla="*/ 1400775 w 6043910"/>
                <a:gd name="connsiteY110" fmla="*/ 531690 h 2360490"/>
                <a:gd name="connsiteX111" fmla="*/ 1369513 w 6043910"/>
                <a:gd name="connsiteY111" fmla="*/ 539505 h 2360490"/>
                <a:gd name="connsiteX112" fmla="*/ 1142866 w 6043910"/>
                <a:gd name="connsiteY112" fmla="*/ 594213 h 2360490"/>
                <a:gd name="connsiteX113" fmla="*/ 431666 w 6043910"/>
                <a:gd name="connsiteY11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956036 w 6043910"/>
                <a:gd name="connsiteY29" fmla="*/ 2094767 h 2360490"/>
                <a:gd name="connsiteX30" fmla="*/ 3174867 w 6043910"/>
                <a:gd name="connsiteY30" fmla="*/ 2063505 h 2360490"/>
                <a:gd name="connsiteX31" fmla="*/ 3651605 w 6043910"/>
                <a:gd name="connsiteY31" fmla="*/ 2047875 h 2360490"/>
                <a:gd name="connsiteX32" fmla="*/ 3690682 w 6043910"/>
                <a:gd name="connsiteY32" fmla="*/ 2055690 h 2360490"/>
                <a:gd name="connsiteX33" fmla="*/ 3753205 w 6043910"/>
                <a:gd name="connsiteY33" fmla="*/ 2071321 h 2360490"/>
                <a:gd name="connsiteX34" fmla="*/ 3800098 w 6043910"/>
                <a:gd name="connsiteY34" fmla="*/ 2086951 h 2360490"/>
                <a:gd name="connsiteX35" fmla="*/ 3823544 w 6043910"/>
                <a:gd name="connsiteY35" fmla="*/ 2094767 h 2360490"/>
                <a:gd name="connsiteX36" fmla="*/ 3862621 w 6043910"/>
                <a:gd name="connsiteY36" fmla="*/ 2102582 h 2360490"/>
                <a:gd name="connsiteX37" fmla="*/ 3893882 w 6043910"/>
                <a:gd name="connsiteY37" fmla="*/ 2118213 h 2360490"/>
                <a:gd name="connsiteX38" fmla="*/ 3948590 w 6043910"/>
                <a:gd name="connsiteY38" fmla="*/ 2133844 h 2360490"/>
                <a:gd name="connsiteX39" fmla="*/ 3972036 w 6043910"/>
                <a:gd name="connsiteY39" fmla="*/ 2141659 h 2360490"/>
                <a:gd name="connsiteX40" fmla="*/ 4026744 w 6043910"/>
                <a:gd name="connsiteY40" fmla="*/ 2157290 h 2360490"/>
                <a:gd name="connsiteX41" fmla="*/ 4050190 w 6043910"/>
                <a:gd name="connsiteY41" fmla="*/ 2172921 h 2360490"/>
                <a:gd name="connsiteX42" fmla="*/ 4120529 w 6043910"/>
                <a:gd name="connsiteY42" fmla="*/ 2188551 h 2360490"/>
                <a:gd name="connsiteX43" fmla="*/ 4143975 w 6043910"/>
                <a:gd name="connsiteY43" fmla="*/ 2196367 h 2360490"/>
                <a:gd name="connsiteX44" fmla="*/ 4237759 w 6043910"/>
                <a:gd name="connsiteY44" fmla="*/ 2211998 h 2360490"/>
                <a:gd name="connsiteX45" fmla="*/ 4284652 w 6043910"/>
                <a:gd name="connsiteY45" fmla="*/ 2227628 h 2360490"/>
                <a:gd name="connsiteX46" fmla="*/ 4308098 w 6043910"/>
                <a:gd name="connsiteY46" fmla="*/ 2235444 h 2360490"/>
                <a:gd name="connsiteX47" fmla="*/ 4347175 w 6043910"/>
                <a:gd name="connsiteY47" fmla="*/ 2243259 h 2360490"/>
                <a:gd name="connsiteX48" fmla="*/ 4370621 w 6043910"/>
                <a:gd name="connsiteY48" fmla="*/ 2251075 h 2360490"/>
                <a:gd name="connsiteX49" fmla="*/ 4425329 w 6043910"/>
                <a:gd name="connsiteY49" fmla="*/ 2258890 h 2360490"/>
                <a:gd name="connsiteX50" fmla="*/ 4534744 w 6043910"/>
                <a:gd name="connsiteY50" fmla="*/ 2290151 h 2360490"/>
                <a:gd name="connsiteX51" fmla="*/ 4737944 w 6043910"/>
                <a:gd name="connsiteY51" fmla="*/ 2305782 h 2360490"/>
                <a:gd name="connsiteX52" fmla="*/ 4808282 w 6043910"/>
                <a:gd name="connsiteY52" fmla="*/ 2313598 h 2360490"/>
                <a:gd name="connsiteX53" fmla="*/ 4839544 w 6043910"/>
                <a:gd name="connsiteY53" fmla="*/ 2321413 h 2360490"/>
                <a:gd name="connsiteX54" fmla="*/ 5050559 w 6043910"/>
                <a:gd name="connsiteY54" fmla="*/ 2329228 h 2360490"/>
                <a:gd name="connsiteX55" fmla="*/ 5105267 w 6043910"/>
                <a:gd name="connsiteY55" fmla="*/ 2337044 h 2360490"/>
                <a:gd name="connsiteX56" fmla="*/ 5152159 w 6043910"/>
                <a:gd name="connsiteY56" fmla="*/ 2344859 h 2360490"/>
                <a:gd name="connsiteX57" fmla="*/ 5230313 w 6043910"/>
                <a:gd name="connsiteY57" fmla="*/ 2352675 h 2360490"/>
                <a:gd name="connsiteX58" fmla="*/ 5285021 w 6043910"/>
                <a:gd name="connsiteY58" fmla="*/ 2360490 h 2360490"/>
                <a:gd name="connsiteX59" fmla="*/ 5550744 w 6043910"/>
                <a:gd name="connsiteY59" fmla="*/ 2344859 h 2360490"/>
                <a:gd name="connsiteX60" fmla="*/ 5753944 w 6043910"/>
                <a:gd name="connsiteY60" fmla="*/ 2274521 h 2360490"/>
                <a:gd name="connsiteX61" fmla="*/ 5949329 w 6043910"/>
                <a:gd name="connsiteY61" fmla="*/ 2079136 h 2360490"/>
                <a:gd name="connsiteX62" fmla="*/ 6035298 w 6043910"/>
                <a:gd name="connsiteY62" fmla="*/ 1836859 h 2360490"/>
                <a:gd name="connsiteX63" fmla="*/ 6019667 w 6043910"/>
                <a:gd name="connsiteY63" fmla="*/ 1610213 h 2360490"/>
                <a:gd name="connsiteX64" fmla="*/ 5847729 w 6043910"/>
                <a:gd name="connsiteY64" fmla="*/ 1422644 h 2360490"/>
                <a:gd name="connsiteX65" fmla="*/ 5496036 w 6043910"/>
                <a:gd name="connsiteY65" fmla="*/ 1258521 h 2360490"/>
                <a:gd name="connsiteX66" fmla="*/ 5066190 w 6043910"/>
                <a:gd name="connsiteY66" fmla="*/ 1055321 h 2360490"/>
                <a:gd name="connsiteX67" fmla="*/ 4691052 w 6043910"/>
                <a:gd name="connsiteY67" fmla="*/ 844305 h 2360490"/>
                <a:gd name="connsiteX68" fmla="*/ 4495667 w 6043910"/>
                <a:gd name="connsiteY68" fmla="*/ 539505 h 2360490"/>
                <a:gd name="connsiteX69" fmla="*/ 4347175 w 6043910"/>
                <a:gd name="connsiteY69" fmla="*/ 242521 h 2360490"/>
                <a:gd name="connsiteX70" fmla="*/ 3979852 w 6043910"/>
                <a:gd name="connsiteY70" fmla="*/ 8059 h 2360490"/>
                <a:gd name="connsiteX71" fmla="*/ 3691904 w 6043910"/>
                <a:gd name="connsiteY71" fmla="*/ 0 h 2360490"/>
                <a:gd name="connsiteX72" fmla="*/ 3464036 w 6043910"/>
                <a:gd name="connsiteY72" fmla="*/ 23690 h 2360490"/>
                <a:gd name="connsiteX73" fmla="*/ 3378067 w 6043910"/>
                <a:gd name="connsiteY73" fmla="*/ 31505 h 2360490"/>
                <a:gd name="connsiteX74" fmla="*/ 3323359 w 6043910"/>
                <a:gd name="connsiteY74" fmla="*/ 47136 h 2360490"/>
                <a:gd name="connsiteX75" fmla="*/ 3276467 w 6043910"/>
                <a:gd name="connsiteY75" fmla="*/ 62767 h 2360490"/>
                <a:gd name="connsiteX76" fmla="*/ 3253021 w 6043910"/>
                <a:gd name="connsiteY76" fmla="*/ 70582 h 2360490"/>
                <a:gd name="connsiteX77" fmla="*/ 3198313 w 6043910"/>
                <a:gd name="connsiteY77" fmla="*/ 94028 h 2360490"/>
                <a:gd name="connsiteX78" fmla="*/ 3127975 w 6043910"/>
                <a:gd name="connsiteY78" fmla="*/ 117475 h 2360490"/>
                <a:gd name="connsiteX79" fmla="*/ 3104529 w 6043910"/>
                <a:gd name="connsiteY79" fmla="*/ 125290 h 2360490"/>
                <a:gd name="connsiteX80" fmla="*/ 3073267 w 6043910"/>
                <a:gd name="connsiteY80" fmla="*/ 133105 h 2360490"/>
                <a:gd name="connsiteX81" fmla="*/ 3026375 w 6043910"/>
                <a:gd name="connsiteY81" fmla="*/ 148736 h 2360490"/>
                <a:gd name="connsiteX82" fmla="*/ 2948221 w 6043910"/>
                <a:gd name="connsiteY82" fmla="*/ 172182 h 2360490"/>
                <a:gd name="connsiteX83" fmla="*/ 2924775 w 6043910"/>
                <a:gd name="connsiteY83" fmla="*/ 179998 h 2360490"/>
                <a:gd name="connsiteX84" fmla="*/ 2901329 w 6043910"/>
                <a:gd name="connsiteY84" fmla="*/ 195628 h 2360490"/>
                <a:gd name="connsiteX85" fmla="*/ 2846621 w 6043910"/>
                <a:gd name="connsiteY85" fmla="*/ 211259 h 2360490"/>
                <a:gd name="connsiteX86" fmla="*/ 2823175 w 6043910"/>
                <a:gd name="connsiteY86" fmla="*/ 226890 h 2360490"/>
                <a:gd name="connsiteX87" fmla="*/ 2791913 w 6043910"/>
                <a:gd name="connsiteY87" fmla="*/ 234705 h 2360490"/>
                <a:gd name="connsiteX88" fmla="*/ 2768467 w 6043910"/>
                <a:gd name="connsiteY88" fmla="*/ 242521 h 2360490"/>
                <a:gd name="connsiteX89" fmla="*/ 2737205 w 6043910"/>
                <a:gd name="connsiteY89" fmla="*/ 250336 h 2360490"/>
                <a:gd name="connsiteX90" fmla="*/ 2682498 w 6043910"/>
                <a:gd name="connsiteY90" fmla="*/ 265967 h 2360490"/>
                <a:gd name="connsiteX91" fmla="*/ 2643421 w 6043910"/>
                <a:gd name="connsiteY91" fmla="*/ 273782 h 2360490"/>
                <a:gd name="connsiteX92" fmla="*/ 2619975 w 6043910"/>
                <a:gd name="connsiteY92" fmla="*/ 281598 h 2360490"/>
                <a:gd name="connsiteX93" fmla="*/ 2573082 w 6043910"/>
                <a:gd name="connsiteY93" fmla="*/ 289413 h 2360490"/>
                <a:gd name="connsiteX94" fmla="*/ 2549636 w 6043910"/>
                <a:gd name="connsiteY94" fmla="*/ 297228 h 2360490"/>
                <a:gd name="connsiteX95" fmla="*/ 2479298 w 6043910"/>
                <a:gd name="connsiteY95" fmla="*/ 312859 h 2360490"/>
                <a:gd name="connsiteX96" fmla="*/ 2416775 w 6043910"/>
                <a:gd name="connsiteY96" fmla="*/ 336305 h 2360490"/>
                <a:gd name="connsiteX97" fmla="*/ 2393329 w 6043910"/>
                <a:gd name="connsiteY97" fmla="*/ 351936 h 2360490"/>
                <a:gd name="connsiteX98" fmla="*/ 2338621 w 6043910"/>
                <a:gd name="connsiteY98" fmla="*/ 359751 h 2360490"/>
                <a:gd name="connsiteX99" fmla="*/ 2276098 w 6043910"/>
                <a:gd name="connsiteY99" fmla="*/ 375382 h 2360490"/>
                <a:gd name="connsiteX100" fmla="*/ 2166682 w 6043910"/>
                <a:gd name="connsiteY100" fmla="*/ 391013 h 2360490"/>
                <a:gd name="connsiteX101" fmla="*/ 2111975 w 6043910"/>
                <a:gd name="connsiteY101" fmla="*/ 406644 h 2360490"/>
                <a:gd name="connsiteX102" fmla="*/ 2002559 w 6043910"/>
                <a:gd name="connsiteY102" fmla="*/ 437905 h 2360490"/>
                <a:gd name="connsiteX103" fmla="*/ 1955667 w 6043910"/>
                <a:gd name="connsiteY103" fmla="*/ 453536 h 2360490"/>
                <a:gd name="connsiteX104" fmla="*/ 1924405 w 6043910"/>
                <a:gd name="connsiteY104" fmla="*/ 461351 h 2360490"/>
                <a:gd name="connsiteX105" fmla="*/ 1900959 w 6043910"/>
                <a:gd name="connsiteY105" fmla="*/ 469167 h 2360490"/>
                <a:gd name="connsiteX106" fmla="*/ 1830621 w 6043910"/>
                <a:gd name="connsiteY106" fmla="*/ 476982 h 2360490"/>
                <a:gd name="connsiteX107" fmla="*/ 1736836 w 6043910"/>
                <a:gd name="connsiteY107" fmla="*/ 492613 h 2360490"/>
                <a:gd name="connsiteX108" fmla="*/ 1478929 w 6043910"/>
                <a:gd name="connsiteY108" fmla="*/ 516059 h 2360490"/>
                <a:gd name="connsiteX109" fmla="*/ 1400775 w 6043910"/>
                <a:gd name="connsiteY109" fmla="*/ 531690 h 2360490"/>
                <a:gd name="connsiteX110" fmla="*/ 1369513 w 6043910"/>
                <a:gd name="connsiteY110" fmla="*/ 539505 h 2360490"/>
                <a:gd name="connsiteX111" fmla="*/ 1142866 w 6043910"/>
                <a:gd name="connsiteY111" fmla="*/ 594213 h 2360490"/>
                <a:gd name="connsiteX112" fmla="*/ 431666 w 6043910"/>
                <a:gd name="connsiteY11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87113 w 6043910"/>
                <a:gd name="connsiteY26" fmla="*/ 2196367 h 2360490"/>
                <a:gd name="connsiteX27" fmla="*/ 2690313 w 6043910"/>
                <a:gd name="connsiteY27" fmla="*/ 2157290 h 2360490"/>
                <a:gd name="connsiteX28" fmla="*/ 2956036 w 6043910"/>
                <a:gd name="connsiteY28" fmla="*/ 2094767 h 2360490"/>
                <a:gd name="connsiteX29" fmla="*/ 3174867 w 6043910"/>
                <a:gd name="connsiteY29" fmla="*/ 2063505 h 2360490"/>
                <a:gd name="connsiteX30" fmla="*/ 3651605 w 6043910"/>
                <a:gd name="connsiteY30" fmla="*/ 2047875 h 2360490"/>
                <a:gd name="connsiteX31" fmla="*/ 3690682 w 6043910"/>
                <a:gd name="connsiteY31" fmla="*/ 2055690 h 2360490"/>
                <a:gd name="connsiteX32" fmla="*/ 3753205 w 6043910"/>
                <a:gd name="connsiteY32" fmla="*/ 2071321 h 2360490"/>
                <a:gd name="connsiteX33" fmla="*/ 3800098 w 6043910"/>
                <a:gd name="connsiteY33" fmla="*/ 2086951 h 2360490"/>
                <a:gd name="connsiteX34" fmla="*/ 3823544 w 6043910"/>
                <a:gd name="connsiteY34" fmla="*/ 2094767 h 2360490"/>
                <a:gd name="connsiteX35" fmla="*/ 3862621 w 6043910"/>
                <a:gd name="connsiteY35" fmla="*/ 2102582 h 2360490"/>
                <a:gd name="connsiteX36" fmla="*/ 3893882 w 6043910"/>
                <a:gd name="connsiteY36" fmla="*/ 2118213 h 2360490"/>
                <a:gd name="connsiteX37" fmla="*/ 3948590 w 6043910"/>
                <a:gd name="connsiteY37" fmla="*/ 2133844 h 2360490"/>
                <a:gd name="connsiteX38" fmla="*/ 3972036 w 6043910"/>
                <a:gd name="connsiteY38" fmla="*/ 2141659 h 2360490"/>
                <a:gd name="connsiteX39" fmla="*/ 4026744 w 6043910"/>
                <a:gd name="connsiteY39" fmla="*/ 2157290 h 2360490"/>
                <a:gd name="connsiteX40" fmla="*/ 4050190 w 6043910"/>
                <a:gd name="connsiteY40" fmla="*/ 2172921 h 2360490"/>
                <a:gd name="connsiteX41" fmla="*/ 4120529 w 6043910"/>
                <a:gd name="connsiteY41" fmla="*/ 2188551 h 2360490"/>
                <a:gd name="connsiteX42" fmla="*/ 4143975 w 6043910"/>
                <a:gd name="connsiteY42" fmla="*/ 2196367 h 2360490"/>
                <a:gd name="connsiteX43" fmla="*/ 4237759 w 6043910"/>
                <a:gd name="connsiteY43" fmla="*/ 2211998 h 2360490"/>
                <a:gd name="connsiteX44" fmla="*/ 4284652 w 6043910"/>
                <a:gd name="connsiteY44" fmla="*/ 2227628 h 2360490"/>
                <a:gd name="connsiteX45" fmla="*/ 4308098 w 6043910"/>
                <a:gd name="connsiteY45" fmla="*/ 2235444 h 2360490"/>
                <a:gd name="connsiteX46" fmla="*/ 4347175 w 6043910"/>
                <a:gd name="connsiteY46" fmla="*/ 2243259 h 2360490"/>
                <a:gd name="connsiteX47" fmla="*/ 4370621 w 6043910"/>
                <a:gd name="connsiteY47" fmla="*/ 2251075 h 2360490"/>
                <a:gd name="connsiteX48" fmla="*/ 4425329 w 6043910"/>
                <a:gd name="connsiteY48" fmla="*/ 2258890 h 2360490"/>
                <a:gd name="connsiteX49" fmla="*/ 4534744 w 6043910"/>
                <a:gd name="connsiteY49" fmla="*/ 2290151 h 2360490"/>
                <a:gd name="connsiteX50" fmla="*/ 4737944 w 6043910"/>
                <a:gd name="connsiteY50" fmla="*/ 2305782 h 2360490"/>
                <a:gd name="connsiteX51" fmla="*/ 4808282 w 6043910"/>
                <a:gd name="connsiteY51" fmla="*/ 2313598 h 2360490"/>
                <a:gd name="connsiteX52" fmla="*/ 4839544 w 6043910"/>
                <a:gd name="connsiteY52" fmla="*/ 2321413 h 2360490"/>
                <a:gd name="connsiteX53" fmla="*/ 5050559 w 6043910"/>
                <a:gd name="connsiteY53" fmla="*/ 2329228 h 2360490"/>
                <a:gd name="connsiteX54" fmla="*/ 5105267 w 6043910"/>
                <a:gd name="connsiteY54" fmla="*/ 2337044 h 2360490"/>
                <a:gd name="connsiteX55" fmla="*/ 5152159 w 6043910"/>
                <a:gd name="connsiteY55" fmla="*/ 2344859 h 2360490"/>
                <a:gd name="connsiteX56" fmla="*/ 5230313 w 6043910"/>
                <a:gd name="connsiteY56" fmla="*/ 2352675 h 2360490"/>
                <a:gd name="connsiteX57" fmla="*/ 5285021 w 6043910"/>
                <a:gd name="connsiteY57" fmla="*/ 2360490 h 2360490"/>
                <a:gd name="connsiteX58" fmla="*/ 5550744 w 6043910"/>
                <a:gd name="connsiteY58" fmla="*/ 2344859 h 2360490"/>
                <a:gd name="connsiteX59" fmla="*/ 5753944 w 6043910"/>
                <a:gd name="connsiteY59" fmla="*/ 2274521 h 2360490"/>
                <a:gd name="connsiteX60" fmla="*/ 5949329 w 6043910"/>
                <a:gd name="connsiteY60" fmla="*/ 2079136 h 2360490"/>
                <a:gd name="connsiteX61" fmla="*/ 6035298 w 6043910"/>
                <a:gd name="connsiteY61" fmla="*/ 1836859 h 2360490"/>
                <a:gd name="connsiteX62" fmla="*/ 6019667 w 6043910"/>
                <a:gd name="connsiteY62" fmla="*/ 1610213 h 2360490"/>
                <a:gd name="connsiteX63" fmla="*/ 5847729 w 6043910"/>
                <a:gd name="connsiteY63" fmla="*/ 1422644 h 2360490"/>
                <a:gd name="connsiteX64" fmla="*/ 5496036 w 6043910"/>
                <a:gd name="connsiteY64" fmla="*/ 1258521 h 2360490"/>
                <a:gd name="connsiteX65" fmla="*/ 5066190 w 6043910"/>
                <a:gd name="connsiteY65" fmla="*/ 1055321 h 2360490"/>
                <a:gd name="connsiteX66" fmla="*/ 4691052 w 6043910"/>
                <a:gd name="connsiteY66" fmla="*/ 844305 h 2360490"/>
                <a:gd name="connsiteX67" fmla="*/ 4495667 w 6043910"/>
                <a:gd name="connsiteY67" fmla="*/ 539505 h 2360490"/>
                <a:gd name="connsiteX68" fmla="*/ 4347175 w 6043910"/>
                <a:gd name="connsiteY68" fmla="*/ 242521 h 2360490"/>
                <a:gd name="connsiteX69" fmla="*/ 3979852 w 6043910"/>
                <a:gd name="connsiteY69" fmla="*/ 8059 h 2360490"/>
                <a:gd name="connsiteX70" fmla="*/ 3691904 w 6043910"/>
                <a:gd name="connsiteY70" fmla="*/ 0 h 2360490"/>
                <a:gd name="connsiteX71" fmla="*/ 3464036 w 6043910"/>
                <a:gd name="connsiteY71" fmla="*/ 23690 h 2360490"/>
                <a:gd name="connsiteX72" fmla="*/ 3378067 w 6043910"/>
                <a:gd name="connsiteY72" fmla="*/ 31505 h 2360490"/>
                <a:gd name="connsiteX73" fmla="*/ 3323359 w 6043910"/>
                <a:gd name="connsiteY73" fmla="*/ 47136 h 2360490"/>
                <a:gd name="connsiteX74" fmla="*/ 3276467 w 6043910"/>
                <a:gd name="connsiteY74" fmla="*/ 62767 h 2360490"/>
                <a:gd name="connsiteX75" fmla="*/ 3253021 w 6043910"/>
                <a:gd name="connsiteY75" fmla="*/ 70582 h 2360490"/>
                <a:gd name="connsiteX76" fmla="*/ 3198313 w 6043910"/>
                <a:gd name="connsiteY76" fmla="*/ 94028 h 2360490"/>
                <a:gd name="connsiteX77" fmla="*/ 3127975 w 6043910"/>
                <a:gd name="connsiteY77" fmla="*/ 117475 h 2360490"/>
                <a:gd name="connsiteX78" fmla="*/ 3104529 w 6043910"/>
                <a:gd name="connsiteY78" fmla="*/ 125290 h 2360490"/>
                <a:gd name="connsiteX79" fmla="*/ 3073267 w 6043910"/>
                <a:gd name="connsiteY79" fmla="*/ 133105 h 2360490"/>
                <a:gd name="connsiteX80" fmla="*/ 3026375 w 6043910"/>
                <a:gd name="connsiteY80" fmla="*/ 148736 h 2360490"/>
                <a:gd name="connsiteX81" fmla="*/ 2948221 w 6043910"/>
                <a:gd name="connsiteY81" fmla="*/ 172182 h 2360490"/>
                <a:gd name="connsiteX82" fmla="*/ 2924775 w 6043910"/>
                <a:gd name="connsiteY82" fmla="*/ 179998 h 2360490"/>
                <a:gd name="connsiteX83" fmla="*/ 2901329 w 6043910"/>
                <a:gd name="connsiteY83" fmla="*/ 195628 h 2360490"/>
                <a:gd name="connsiteX84" fmla="*/ 2846621 w 6043910"/>
                <a:gd name="connsiteY84" fmla="*/ 211259 h 2360490"/>
                <a:gd name="connsiteX85" fmla="*/ 2823175 w 6043910"/>
                <a:gd name="connsiteY85" fmla="*/ 226890 h 2360490"/>
                <a:gd name="connsiteX86" fmla="*/ 2791913 w 6043910"/>
                <a:gd name="connsiteY86" fmla="*/ 234705 h 2360490"/>
                <a:gd name="connsiteX87" fmla="*/ 2768467 w 6043910"/>
                <a:gd name="connsiteY87" fmla="*/ 242521 h 2360490"/>
                <a:gd name="connsiteX88" fmla="*/ 2737205 w 6043910"/>
                <a:gd name="connsiteY88" fmla="*/ 250336 h 2360490"/>
                <a:gd name="connsiteX89" fmla="*/ 2682498 w 6043910"/>
                <a:gd name="connsiteY89" fmla="*/ 265967 h 2360490"/>
                <a:gd name="connsiteX90" fmla="*/ 2643421 w 6043910"/>
                <a:gd name="connsiteY90" fmla="*/ 273782 h 2360490"/>
                <a:gd name="connsiteX91" fmla="*/ 2619975 w 6043910"/>
                <a:gd name="connsiteY91" fmla="*/ 281598 h 2360490"/>
                <a:gd name="connsiteX92" fmla="*/ 2573082 w 6043910"/>
                <a:gd name="connsiteY92" fmla="*/ 289413 h 2360490"/>
                <a:gd name="connsiteX93" fmla="*/ 2549636 w 6043910"/>
                <a:gd name="connsiteY93" fmla="*/ 297228 h 2360490"/>
                <a:gd name="connsiteX94" fmla="*/ 2479298 w 6043910"/>
                <a:gd name="connsiteY94" fmla="*/ 312859 h 2360490"/>
                <a:gd name="connsiteX95" fmla="*/ 2416775 w 6043910"/>
                <a:gd name="connsiteY95" fmla="*/ 336305 h 2360490"/>
                <a:gd name="connsiteX96" fmla="*/ 2393329 w 6043910"/>
                <a:gd name="connsiteY96" fmla="*/ 351936 h 2360490"/>
                <a:gd name="connsiteX97" fmla="*/ 2338621 w 6043910"/>
                <a:gd name="connsiteY97" fmla="*/ 359751 h 2360490"/>
                <a:gd name="connsiteX98" fmla="*/ 2276098 w 6043910"/>
                <a:gd name="connsiteY98" fmla="*/ 375382 h 2360490"/>
                <a:gd name="connsiteX99" fmla="*/ 2166682 w 6043910"/>
                <a:gd name="connsiteY99" fmla="*/ 391013 h 2360490"/>
                <a:gd name="connsiteX100" fmla="*/ 2111975 w 6043910"/>
                <a:gd name="connsiteY100" fmla="*/ 406644 h 2360490"/>
                <a:gd name="connsiteX101" fmla="*/ 2002559 w 6043910"/>
                <a:gd name="connsiteY101" fmla="*/ 437905 h 2360490"/>
                <a:gd name="connsiteX102" fmla="*/ 1955667 w 6043910"/>
                <a:gd name="connsiteY102" fmla="*/ 453536 h 2360490"/>
                <a:gd name="connsiteX103" fmla="*/ 1924405 w 6043910"/>
                <a:gd name="connsiteY103" fmla="*/ 461351 h 2360490"/>
                <a:gd name="connsiteX104" fmla="*/ 1900959 w 6043910"/>
                <a:gd name="connsiteY104" fmla="*/ 469167 h 2360490"/>
                <a:gd name="connsiteX105" fmla="*/ 1830621 w 6043910"/>
                <a:gd name="connsiteY105" fmla="*/ 476982 h 2360490"/>
                <a:gd name="connsiteX106" fmla="*/ 1736836 w 6043910"/>
                <a:gd name="connsiteY106" fmla="*/ 492613 h 2360490"/>
                <a:gd name="connsiteX107" fmla="*/ 1478929 w 6043910"/>
                <a:gd name="connsiteY107" fmla="*/ 516059 h 2360490"/>
                <a:gd name="connsiteX108" fmla="*/ 1400775 w 6043910"/>
                <a:gd name="connsiteY108" fmla="*/ 531690 h 2360490"/>
                <a:gd name="connsiteX109" fmla="*/ 1369513 w 6043910"/>
                <a:gd name="connsiteY109" fmla="*/ 539505 h 2360490"/>
                <a:gd name="connsiteX110" fmla="*/ 1142866 w 6043910"/>
                <a:gd name="connsiteY110" fmla="*/ 594213 h 2360490"/>
                <a:gd name="connsiteX111" fmla="*/ 431666 w 6043910"/>
                <a:gd name="connsiteY11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487113 w 6043910"/>
                <a:gd name="connsiteY25" fmla="*/ 2196367 h 2360490"/>
                <a:gd name="connsiteX26" fmla="*/ 2690313 w 6043910"/>
                <a:gd name="connsiteY26" fmla="*/ 2157290 h 2360490"/>
                <a:gd name="connsiteX27" fmla="*/ 2956036 w 6043910"/>
                <a:gd name="connsiteY27" fmla="*/ 2094767 h 2360490"/>
                <a:gd name="connsiteX28" fmla="*/ 3174867 w 6043910"/>
                <a:gd name="connsiteY28" fmla="*/ 2063505 h 2360490"/>
                <a:gd name="connsiteX29" fmla="*/ 3651605 w 6043910"/>
                <a:gd name="connsiteY29" fmla="*/ 2047875 h 2360490"/>
                <a:gd name="connsiteX30" fmla="*/ 3690682 w 6043910"/>
                <a:gd name="connsiteY30" fmla="*/ 2055690 h 2360490"/>
                <a:gd name="connsiteX31" fmla="*/ 3753205 w 6043910"/>
                <a:gd name="connsiteY31" fmla="*/ 2071321 h 2360490"/>
                <a:gd name="connsiteX32" fmla="*/ 3800098 w 6043910"/>
                <a:gd name="connsiteY32" fmla="*/ 2086951 h 2360490"/>
                <a:gd name="connsiteX33" fmla="*/ 3823544 w 6043910"/>
                <a:gd name="connsiteY33" fmla="*/ 2094767 h 2360490"/>
                <a:gd name="connsiteX34" fmla="*/ 3862621 w 6043910"/>
                <a:gd name="connsiteY34" fmla="*/ 2102582 h 2360490"/>
                <a:gd name="connsiteX35" fmla="*/ 3893882 w 6043910"/>
                <a:gd name="connsiteY35" fmla="*/ 2118213 h 2360490"/>
                <a:gd name="connsiteX36" fmla="*/ 3948590 w 6043910"/>
                <a:gd name="connsiteY36" fmla="*/ 2133844 h 2360490"/>
                <a:gd name="connsiteX37" fmla="*/ 3972036 w 6043910"/>
                <a:gd name="connsiteY37" fmla="*/ 2141659 h 2360490"/>
                <a:gd name="connsiteX38" fmla="*/ 4026744 w 6043910"/>
                <a:gd name="connsiteY38" fmla="*/ 2157290 h 2360490"/>
                <a:gd name="connsiteX39" fmla="*/ 4050190 w 6043910"/>
                <a:gd name="connsiteY39" fmla="*/ 2172921 h 2360490"/>
                <a:gd name="connsiteX40" fmla="*/ 4120529 w 6043910"/>
                <a:gd name="connsiteY40" fmla="*/ 2188551 h 2360490"/>
                <a:gd name="connsiteX41" fmla="*/ 4143975 w 6043910"/>
                <a:gd name="connsiteY41" fmla="*/ 2196367 h 2360490"/>
                <a:gd name="connsiteX42" fmla="*/ 4237759 w 6043910"/>
                <a:gd name="connsiteY42" fmla="*/ 2211998 h 2360490"/>
                <a:gd name="connsiteX43" fmla="*/ 4284652 w 6043910"/>
                <a:gd name="connsiteY43" fmla="*/ 2227628 h 2360490"/>
                <a:gd name="connsiteX44" fmla="*/ 4308098 w 6043910"/>
                <a:gd name="connsiteY44" fmla="*/ 2235444 h 2360490"/>
                <a:gd name="connsiteX45" fmla="*/ 4347175 w 6043910"/>
                <a:gd name="connsiteY45" fmla="*/ 2243259 h 2360490"/>
                <a:gd name="connsiteX46" fmla="*/ 4370621 w 6043910"/>
                <a:gd name="connsiteY46" fmla="*/ 2251075 h 2360490"/>
                <a:gd name="connsiteX47" fmla="*/ 4425329 w 6043910"/>
                <a:gd name="connsiteY47" fmla="*/ 2258890 h 2360490"/>
                <a:gd name="connsiteX48" fmla="*/ 4534744 w 6043910"/>
                <a:gd name="connsiteY48" fmla="*/ 2290151 h 2360490"/>
                <a:gd name="connsiteX49" fmla="*/ 4737944 w 6043910"/>
                <a:gd name="connsiteY49" fmla="*/ 2305782 h 2360490"/>
                <a:gd name="connsiteX50" fmla="*/ 4808282 w 6043910"/>
                <a:gd name="connsiteY50" fmla="*/ 2313598 h 2360490"/>
                <a:gd name="connsiteX51" fmla="*/ 4839544 w 6043910"/>
                <a:gd name="connsiteY51" fmla="*/ 2321413 h 2360490"/>
                <a:gd name="connsiteX52" fmla="*/ 5050559 w 6043910"/>
                <a:gd name="connsiteY52" fmla="*/ 2329228 h 2360490"/>
                <a:gd name="connsiteX53" fmla="*/ 5105267 w 6043910"/>
                <a:gd name="connsiteY53" fmla="*/ 2337044 h 2360490"/>
                <a:gd name="connsiteX54" fmla="*/ 5152159 w 6043910"/>
                <a:gd name="connsiteY54" fmla="*/ 2344859 h 2360490"/>
                <a:gd name="connsiteX55" fmla="*/ 5230313 w 6043910"/>
                <a:gd name="connsiteY55" fmla="*/ 2352675 h 2360490"/>
                <a:gd name="connsiteX56" fmla="*/ 5285021 w 6043910"/>
                <a:gd name="connsiteY56" fmla="*/ 2360490 h 2360490"/>
                <a:gd name="connsiteX57" fmla="*/ 5550744 w 6043910"/>
                <a:gd name="connsiteY57" fmla="*/ 2344859 h 2360490"/>
                <a:gd name="connsiteX58" fmla="*/ 5753944 w 6043910"/>
                <a:gd name="connsiteY58" fmla="*/ 2274521 h 2360490"/>
                <a:gd name="connsiteX59" fmla="*/ 5949329 w 6043910"/>
                <a:gd name="connsiteY59" fmla="*/ 2079136 h 2360490"/>
                <a:gd name="connsiteX60" fmla="*/ 6035298 w 6043910"/>
                <a:gd name="connsiteY60" fmla="*/ 1836859 h 2360490"/>
                <a:gd name="connsiteX61" fmla="*/ 6019667 w 6043910"/>
                <a:gd name="connsiteY61" fmla="*/ 1610213 h 2360490"/>
                <a:gd name="connsiteX62" fmla="*/ 5847729 w 6043910"/>
                <a:gd name="connsiteY62" fmla="*/ 1422644 h 2360490"/>
                <a:gd name="connsiteX63" fmla="*/ 5496036 w 6043910"/>
                <a:gd name="connsiteY63" fmla="*/ 1258521 h 2360490"/>
                <a:gd name="connsiteX64" fmla="*/ 5066190 w 6043910"/>
                <a:gd name="connsiteY64" fmla="*/ 1055321 h 2360490"/>
                <a:gd name="connsiteX65" fmla="*/ 4691052 w 6043910"/>
                <a:gd name="connsiteY65" fmla="*/ 844305 h 2360490"/>
                <a:gd name="connsiteX66" fmla="*/ 4495667 w 6043910"/>
                <a:gd name="connsiteY66" fmla="*/ 539505 h 2360490"/>
                <a:gd name="connsiteX67" fmla="*/ 4347175 w 6043910"/>
                <a:gd name="connsiteY67" fmla="*/ 242521 h 2360490"/>
                <a:gd name="connsiteX68" fmla="*/ 3979852 w 6043910"/>
                <a:gd name="connsiteY68" fmla="*/ 8059 h 2360490"/>
                <a:gd name="connsiteX69" fmla="*/ 3691904 w 6043910"/>
                <a:gd name="connsiteY69" fmla="*/ 0 h 2360490"/>
                <a:gd name="connsiteX70" fmla="*/ 3464036 w 6043910"/>
                <a:gd name="connsiteY70" fmla="*/ 23690 h 2360490"/>
                <a:gd name="connsiteX71" fmla="*/ 3378067 w 6043910"/>
                <a:gd name="connsiteY71" fmla="*/ 31505 h 2360490"/>
                <a:gd name="connsiteX72" fmla="*/ 3323359 w 6043910"/>
                <a:gd name="connsiteY72" fmla="*/ 47136 h 2360490"/>
                <a:gd name="connsiteX73" fmla="*/ 3276467 w 6043910"/>
                <a:gd name="connsiteY73" fmla="*/ 62767 h 2360490"/>
                <a:gd name="connsiteX74" fmla="*/ 3253021 w 6043910"/>
                <a:gd name="connsiteY74" fmla="*/ 70582 h 2360490"/>
                <a:gd name="connsiteX75" fmla="*/ 3198313 w 6043910"/>
                <a:gd name="connsiteY75" fmla="*/ 94028 h 2360490"/>
                <a:gd name="connsiteX76" fmla="*/ 3127975 w 6043910"/>
                <a:gd name="connsiteY76" fmla="*/ 117475 h 2360490"/>
                <a:gd name="connsiteX77" fmla="*/ 3104529 w 6043910"/>
                <a:gd name="connsiteY77" fmla="*/ 125290 h 2360490"/>
                <a:gd name="connsiteX78" fmla="*/ 3073267 w 6043910"/>
                <a:gd name="connsiteY78" fmla="*/ 133105 h 2360490"/>
                <a:gd name="connsiteX79" fmla="*/ 3026375 w 6043910"/>
                <a:gd name="connsiteY79" fmla="*/ 148736 h 2360490"/>
                <a:gd name="connsiteX80" fmla="*/ 2948221 w 6043910"/>
                <a:gd name="connsiteY80" fmla="*/ 172182 h 2360490"/>
                <a:gd name="connsiteX81" fmla="*/ 2924775 w 6043910"/>
                <a:gd name="connsiteY81" fmla="*/ 179998 h 2360490"/>
                <a:gd name="connsiteX82" fmla="*/ 2901329 w 6043910"/>
                <a:gd name="connsiteY82" fmla="*/ 195628 h 2360490"/>
                <a:gd name="connsiteX83" fmla="*/ 2846621 w 6043910"/>
                <a:gd name="connsiteY83" fmla="*/ 211259 h 2360490"/>
                <a:gd name="connsiteX84" fmla="*/ 2823175 w 6043910"/>
                <a:gd name="connsiteY84" fmla="*/ 226890 h 2360490"/>
                <a:gd name="connsiteX85" fmla="*/ 2791913 w 6043910"/>
                <a:gd name="connsiteY85" fmla="*/ 234705 h 2360490"/>
                <a:gd name="connsiteX86" fmla="*/ 2768467 w 6043910"/>
                <a:gd name="connsiteY86" fmla="*/ 242521 h 2360490"/>
                <a:gd name="connsiteX87" fmla="*/ 2737205 w 6043910"/>
                <a:gd name="connsiteY87" fmla="*/ 250336 h 2360490"/>
                <a:gd name="connsiteX88" fmla="*/ 2682498 w 6043910"/>
                <a:gd name="connsiteY88" fmla="*/ 265967 h 2360490"/>
                <a:gd name="connsiteX89" fmla="*/ 2643421 w 6043910"/>
                <a:gd name="connsiteY89" fmla="*/ 273782 h 2360490"/>
                <a:gd name="connsiteX90" fmla="*/ 2619975 w 6043910"/>
                <a:gd name="connsiteY90" fmla="*/ 281598 h 2360490"/>
                <a:gd name="connsiteX91" fmla="*/ 2573082 w 6043910"/>
                <a:gd name="connsiteY91" fmla="*/ 289413 h 2360490"/>
                <a:gd name="connsiteX92" fmla="*/ 2549636 w 6043910"/>
                <a:gd name="connsiteY92" fmla="*/ 297228 h 2360490"/>
                <a:gd name="connsiteX93" fmla="*/ 2479298 w 6043910"/>
                <a:gd name="connsiteY93" fmla="*/ 312859 h 2360490"/>
                <a:gd name="connsiteX94" fmla="*/ 2416775 w 6043910"/>
                <a:gd name="connsiteY94" fmla="*/ 336305 h 2360490"/>
                <a:gd name="connsiteX95" fmla="*/ 2393329 w 6043910"/>
                <a:gd name="connsiteY95" fmla="*/ 351936 h 2360490"/>
                <a:gd name="connsiteX96" fmla="*/ 2338621 w 6043910"/>
                <a:gd name="connsiteY96" fmla="*/ 359751 h 2360490"/>
                <a:gd name="connsiteX97" fmla="*/ 2276098 w 6043910"/>
                <a:gd name="connsiteY97" fmla="*/ 375382 h 2360490"/>
                <a:gd name="connsiteX98" fmla="*/ 2166682 w 6043910"/>
                <a:gd name="connsiteY98" fmla="*/ 391013 h 2360490"/>
                <a:gd name="connsiteX99" fmla="*/ 2111975 w 6043910"/>
                <a:gd name="connsiteY99" fmla="*/ 406644 h 2360490"/>
                <a:gd name="connsiteX100" fmla="*/ 2002559 w 6043910"/>
                <a:gd name="connsiteY100" fmla="*/ 437905 h 2360490"/>
                <a:gd name="connsiteX101" fmla="*/ 1955667 w 6043910"/>
                <a:gd name="connsiteY101" fmla="*/ 453536 h 2360490"/>
                <a:gd name="connsiteX102" fmla="*/ 1924405 w 6043910"/>
                <a:gd name="connsiteY102" fmla="*/ 461351 h 2360490"/>
                <a:gd name="connsiteX103" fmla="*/ 1900959 w 6043910"/>
                <a:gd name="connsiteY103" fmla="*/ 469167 h 2360490"/>
                <a:gd name="connsiteX104" fmla="*/ 1830621 w 6043910"/>
                <a:gd name="connsiteY104" fmla="*/ 476982 h 2360490"/>
                <a:gd name="connsiteX105" fmla="*/ 1736836 w 6043910"/>
                <a:gd name="connsiteY105" fmla="*/ 492613 h 2360490"/>
                <a:gd name="connsiteX106" fmla="*/ 1478929 w 6043910"/>
                <a:gd name="connsiteY106" fmla="*/ 516059 h 2360490"/>
                <a:gd name="connsiteX107" fmla="*/ 1400775 w 6043910"/>
                <a:gd name="connsiteY107" fmla="*/ 531690 h 2360490"/>
                <a:gd name="connsiteX108" fmla="*/ 1369513 w 6043910"/>
                <a:gd name="connsiteY108" fmla="*/ 539505 h 2360490"/>
                <a:gd name="connsiteX109" fmla="*/ 1142866 w 6043910"/>
                <a:gd name="connsiteY109" fmla="*/ 594213 h 2360490"/>
                <a:gd name="connsiteX110" fmla="*/ 431666 w 6043910"/>
                <a:gd name="connsiteY11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62029 w 6043910"/>
                <a:gd name="connsiteY23" fmla="*/ 2213463 h 2360490"/>
                <a:gd name="connsiteX24" fmla="*/ 2072898 w 6043910"/>
                <a:gd name="connsiteY24" fmla="*/ 2219813 h 2360490"/>
                <a:gd name="connsiteX25" fmla="*/ 2237021 w 6043910"/>
                <a:gd name="connsiteY25" fmla="*/ 2227628 h 2360490"/>
                <a:gd name="connsiteX26" fmla="*/ 2487113 w 6043910"/>
                <a:gd name="connsiteY26" fmla="*/ 2196367 h 2360490"/>
                <a:gd name="connsiteX27" fmla="*/ 2690313 w 6043910"/>
                <a:gd name="connsiteY27" fmla="*/ 2157290 h 2360490"/>
                <a:gd name="connsiteX28" fmla="*/ 2956036 w 6043910"/>
                <a:gd name="connsiteY28" fmla="*/ 2094767 h 2360490"/>
                <a:gd name="connsiteX29" fmla="*/ 3174867 w 6043910"/>
                <a:gd name="connsiteY29" fmla="*/ 2063505 h 2360490"/>
                <a:gd name="connsiteX30" fmla="*/ 3651605 w 6043910"/>
                <a:gd name="connsiteY30" fmla="*/ 2047875 h 2360490"/>
                <a:gd name="connsiteX31" fmla="*/ 3690682 w 6043910"/>
                <a:gd name="connsiteY31" fmla="*/ 2055690 h 2360490"/>
                <a:gd name="connsiteX32" fmla="*/ 3753205 w 6043910"/>
                <a:gd name="connsiteY32" fmla="*/ 2071321 h 2360490"/>
                <a:gd name="connsiteX33" fmla="*/ 3800098 w 6043910"/>
                <a:gd name="connsiteY33" fmla="*/ 2086951 h 2360490"/>
                <a:gd name="connsiteX34" fmla="*/ 3823544 w 6043910"/>
                <a:gd name="connsiteY34" fmla="*/ 2094767 h 2360490"/>
                <a:gd name="connsiteX35" fmla="*/ 3862621 w 6043910"/>
                <a:gd name="connsiteY35" fmla="*/ 2102582 h 2360490"/>
                <a:gd name="connsiteX36" fmla="*/ 3893882 w 6043910"/>
                <a:gd name="connsiteY36" fmla="*/ 2118213 h 2360490"/>
                <a:gd name="connsiteX37" fmla="*/ 3948590 w 6043910"/>
                <a:gd name="connsiteY37" fmla="*/ 2133844 h 2360490"/>
                <a:gd name="connsiteX38" fmla="*/ 3972036 w 6043910"/>
                <a:gd name="connsiteY38" fmla="*/ 2141659 h 2360490"/>
                <a:gd name="connsiteX39" fmla="*/ 4026744 w 6043910"/>
                <a:gd name="connsiteY39" fmla="*/ 2157290 h 2360490"/>
                <a:gd name="connsiteX40" fmla="*/ 4050190 w 6043910"/>
                <a:gd name="connsiteY40" fmla="*/ 2172921 h 2360490"/>
                <a:gd name="connsiteX41" fmla="*/ 4120529 w 6043910"/>
                <a:gd name="connsiteY41" fmla="*/ 2188551 h 2360490"/>
                <a:gd name="connsiteX42" fmla="*/ 4143975 w 6043910"/>
                <a:gd name="connsiteY42" fmla="*/ 2196367 h 2360490"/>
                <a:gd name="connsiteX43" fmla="*/ 4237759 w 6043910"/>
                <a:gd name="connsiteY43" fmla="*/ 2211998 h 2360490"/>
                <a:gd name="connsiteX44" fmla="*/ 4284652 w 6043910"/>
                <a:gd name="connsiteY44" fmla="*/ 2227628 h 2360490"/>
                <a:gd name="connsiteX45" fmla="*/ 4308098 w 6043910"/>
                <a:gd name="connsiteY45" fmla="*/ 2235444 h 2360490"/>
                <a:gd name="connsiteX46" fmla="*/ 4347175 w 6043910"/>
                <a:gd name="connsiteY46" fmla="*/ 2243259 h 2360490"/>
                <a:gd name="connsiteX47" fmla="*/ 4370621 w 6043910"/>
                <a:gd name="connsiteY47" fmla="*/ 2251075 h 2360490"/>
                <a:gd name="connsiteX48" fmla="*/ 4425329 w 6043910"/>
                <a:gd name="connsiteY48" fmla="*/ 2258890 h 2360490"/>
                <a:gd name="connsiteX49" fmla="*/ 4534744 w 6043910"/>
                <a:gd name="connsiteY49" fmla="*/ 2290151 h 2360490"/>
                <a:gd name="connsiteX50" fmla="*/ 4737944 w 6043910"/>
                <a:gd name="connsiteY50" fmla="*/ 2305782 h 2360490"/>
                <a:gd name="connsiteX51" fmla="*/ 4808282 w 6043910"/>
                <a:gd name="connsiteY51" fmla="*/ 2313598 h 2360490"/>
                <a:gd name="connsiteX52" fmla="*/ 4839544 w 6043910"/>
                <a:gd name="connsiteY52" fmla="*/ 2321413 h 2360490"/>
                <a:gd name="connsiteX53" fmla="*/ 5050559 w 6043910"/>
                <a:gd name="connsiteY53" fmla="*/ 2329228 h 2360490"/>
                <a:gd name="connsiteX54" fmla="*/ 5105267 w 6043910"/>
                <a:gd name="connsiteY54" fmla="*/ 2337044 h 2360490"/>
                <a:gd name="connsiteX55" fmla="*/ 5152159 w 6043910"/>
                <a:gd name="connsiteY55" fmla="*/ 2344859 h 2360490"/>
                <a:gd name="connsiteX56" fmla="*/ 5230313 w 6043910"/>
                <a:gd name="connsiteY56" fmla="*/ 2352675 h 2360490"/>
                <a:gd name="connsiteX57" fmla="*/ 5285021 w 6043910"/>
                <a:gd name="connsiteY57" fmla="*/ 2360490 h 2360490"/>
                <a:gd name="connsiteX58" fmla="*/ 5550744 w 6043910"/>
                <a:gd name="connsiteY58" fmla="*/ 2344859 h 2360490"/>
                <a:gd name="connsiteX59" fmla="*/ 5753944 w 6043910"/>
                <a:gd name="connsiteY59" fmla="*/ 2274521 h 2360490"/>
                <a:gd name="connsiteX60" fmla="*/ 5949329 w 6043910"/>
                <a:gd name="connsiteY60" fmla="*/ 2079136 h 2360490"/>
                <a:gd name="connsiteX61" fmla="*/ 6035298 w 6043910"/>
                <a:gd name="connsiteY61" fmla="*/ 1836859 h 2360490"/>
                <a:gd name="connsiteX62" fmla="*/ 6019667 w 6043910"/>
                <a:gd name="connsiteY62" fmla="*/ 1610213 h 2360490"/>
                <a:gd name="connsiteX63" fmla="*/ 5847729 w 6043910"/>
                <a:gd name="connsiteY63" fmla="*/ 1422644 h 2360490"/>
                <a:gd name="connsiteX64" fmla="*/ 5496036 w 6043910"/>
                <a:gd name="connsiteY64" fmla="*/ 1258521 h 2360490"/>
                <a:gd name="connsiteX65" fmla="*/ 5066190 w 6043910"/>
                <a:gd name="connsiteY65" fmla="*/ 1055321 h 2360490"/>
                <a:gd name="connsiteX66" fmla="*/ 4691052 w 6043910"/>
                <a:gd name="connsiteY66" fmla="*/ 844305 h 2360490"/>
                <a:gd name="connsiteX67" fmla="*/ 4495667 w 6043910"/>
                <a:gd name="connsiteY67" fmla="*/ 539505 h 2360490"/>
                <a:gd name="connsiteX68" fmla="*/ 4347175 w 6043910"/>
                <a:gd name="connsiteY68" fmla="*/ 242521 h 2360490"/>
                <a:gd name="connsiteX69" fmla="*/ 3979852 w 6043910"/>
                <a:gd name="connsiteY69" fmla="*/ 8059 h 2360490"/>
                <a:gd name="connsiteX70" fmla="*/ 3691904 w 6043910"/>
                <a:gd name="connsiteY70" fmla="*/ 0 h 2360490"/>
                <a:gd name="connsiteX71" fmla="*/ 3464036 w 6043910"/>
                <a:gd name="connsiteY71" fmla="*/ 23690 h 2360490"/>
                <a:gd name="connsiteX72" fmla="*/ 3378067 w 6043910"/>
                <a:gd name="connsiteY72" fmla="*/ 31505 h 2360490"/>
                <a:gd name="connsiteX73" fmla="*/ 3323359 w 6043910"/>
                <a:gd name="connsiteY73" fmla="*/ 47136 h 2360490"/>
                <a:gd name="connsiteX74" fmla="*/ 3276467 w 6043910"/>
                <a:gd name="connsiteY74" fmla="*/ 62767 h 2360490"/>
                <a:gd name="connsiteX75" fmla="*/ 3253021 w 6043910"/>
                <a:gd name="connsiteY75" fmla="*/ 70582 h 2360490"/>
                <a:gd name="connsiteX76" fmla="*/ 3198313 w 6043910"/>
                <a:gd name="connsiteY76" fmla="*/ 94028 h 2360490"/>
                <a:gd name="connsiteX77" fmla="*/ 3127975 w 6043910"/>
                <a:gd name="connsiteY77" fmla="*/ 117475 h 2360490"/>
                <a:gd name="connsiteX78" fmla="*/ 3104529 w 6043910"/>
                <a:gd name="connsiteY78" fmla="*/ 125290 h 2360490"/>
                <a:gd name="connsiteX79" fmla="*/ 3073267 w 6043910"/>
                <a:gd name="connsiteY79" fmla="*/ 133105 h 2360490"/>
                <a:gd name="connsiteX80" fmla="*/ 3026375 w 6043910"/>
                <a:gd name="connsiteY80" fmla="*/ 148736 h 2360490"/>
                <a:gd name="connsiteX81" fmla="*/ 2948221 w 6043910"/>
                <a:gd name="connsiteY81" fmla="*/ 172182 h 2360490"/>
                <a:gd name="connsiteX82" fmla="*/ 2924775 w 6043910"/>
                <a:gd name="connsiteY82" fmla="*/ 179998 h 2360490"/>
                <a:gd name="connsiteX83" fmla="*/ 2901329 w 6043910"/>
                <a:gd name="connsiteY83" fmla="*/ 195628 h 2360490"/>
                <a:gd name="connsiteX84" fmla="*/ 2846621 w 6043910"/>
                <a:gd name="connsiteY84" fmla="*/ 211259 h 2360490"/>
                <a:gd name="connsiteX85" fmla="*/ 2823175 w 6043910"/>
                <a:gd name="connsiteY85" fmla="*/ 226890 h 2360490"/>
                <a:gd name="connsiteX86" fmla="*/ 2791913 w 6043910"/>
                <a:gd name="connsiteY86" fmla="*/ 234705 h 2360490"/>
                <a:gd name="connsiteX87" fmla="*/ 2768467 w 6043910"/>
                <a:gd name="connsiteY87" fmla="*/ 242521 h 2360490"/>
                <a:gd name="connsiteX88" fmla="*/ 2737205 w 6043910"/>
                <a:gd name="connsiteY88" fmla="*/ 250336 h 2360490"/>
                <a:gd name="connsiteX89" fmla="*/ 2682498 w 6043910"/>
                <a:gd name="connsiteY89" fmla="*/ 265967 h 2360490"/>
                <a:gd name="connsiteX90" fmla="*/ 2643421 w 6043910"/>
                <a:gd name="connsiteY90" fmla="*/ 273782 h 2360490"/>
                <a:gd name="connsiteX91" fmla="*/ 2619975 w 6043910"/>
                <a:gd name="connsiteY91" fmla="*/ 281598 h 2360490"/>
                <a:gd name="connsiteX92" fmla="*/ 2573082 w 6043910"/>
                <a:gd name="connsiteY92" fmla="*/ 289413 h 2360490"/>
                <a:gd name="connsiteX93" fmla="*/ 2549636 w 6043910"/>
                <a:gd name="connsiteY93" fmla="*/ 297228 h 2360490"/>
                <a:gd name="connsiteX94" fmla="*/ 2479298 w 6043910"/>
                <a:gd name="connsiteY94" fmla="*/ 312859 h 2360490"/>
                <a:gd name="connsiteX95" fmla="*/ 2416775 w 6043910"/>
                <a:gd name="connsiteY95" fmla="*/ 336305 h 2360490"/>
                <a:gd name="connsiteX96" fmla="*/ 2393329 w 6043910"/>
                <a:gd name="connsiteY96" fmla="*/ 351936 h 2360490"/>
                <a:gd name="connsiteX97" fmla="*/ 2338621 w 6043910"/>
                <a:gd name="connsiteY97" fmla="*/ 359751 h 2360490"/>
                <a:gd name="connsiteX98" fmla="*/ 2276098 w 6043910"/>
                <a:gd name="connsiteY98" fmla="*/ 375382 h 2360490"/>
                <a:gd name="connsiteX99" fmla="*/ 2166682 w 6043910"/>
                <a:gd name="connsiteY99" fmla="*/ 391013 h 2360490"/>
                <a:gd name="connsiteX100" fmla="*/ 2111975 w 6043910"/>
                <a:gd name="connsiteY100" fmla="*/ 406644 h 2360490"/>
                <a:gd name="connsiteX101" fmla="*/ 2002559 w 6043910"/>
                <a:gd name="connsiteY101" fmla="*/ 437905 h 2360490"/>
                <a:gd name="connsiteX102" fmla="*/ 1955667 w 6043910"/>
                <a:gd name="connsiteY102" fmla="*/ 453536 h 2360490"/>
                <a:gd name="connsiteX103" fmla="*/ 1924405 w 6043910"/>
                <a:gd name="connsiteY103" fmla="*/ 461351 h 2360490"/>
                <a:gd name="connsiteX104" fmla="*/ 1900959 w 6043910"/>
                <a:gd name="connsiteY104" fmla="*/ 469167 h 2360490"/>
                <a:gd name="connsiteX105" fmla="*/ 1830621 w 6043910"/>
                <a:gd name="connsiteY105" fmla="*/ 476982 h 2360490"/>
                <a:gd name="connsiteX106" fmla="*/ 1736836 w 6043910"/>
                <a:gd name="connsiteY106" fmla="*/ 492613 h 2360490"/>
                <a:gd name="connsiteX107" fmla="*/ 1478929 w 6043910"/>
                <a:gd name="connsiteY107" fmla="*/ 516059 h 2360490"/>
                <a:gd name="connsiteX108" fmla="*/ 1400775 w 6043910"/>
                <a:gd name="connsiteY108" fmla="*/ 531690 h 2360490"/>
                <a:gd name="connsiteX109" fmla="*/ 1369513 w 6043910"/>
                <a:gd name="connsiteY109" fmla="*/ 539505 h 2360490"/>
                <a:gd name="connsiteX110" fmla="*/ 1142866 w 6043910"/>
                <a:gd name="connsiteY110" fmla="*/ 594213 h 2360490"/>
                <a:gd name="connsiteX111" fmla="*/ 431666 w 6043910"/>
                <a:gd name="connsiteY11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62029 w 6043910"/>
                <a:gd name="connsiteY23" fmla="*/ 2213463 h 2360490"/>
                <a:gd name="connsiteX24" fmla="*/ 2237021 w 6043910"/>
                <a:gd name="connsiteY24" fmla="*/ 2227628 h 2360490"/>
                <a:gd name="connsiteX25" fmla="*/ 2487113 w 6043910"/>
                <a:gd name="connsiteY25" fmla="*/ 2196367 h 2360490"/>
                <a:gd name="connsiteX26" fmla="*/ 2690313 w 6043910"/>
                <a:gd name="connsiteY26" fmla="*/ 2157290 h 2360490"/>
                <a:gd name="connsiteX27" fmla="*/ 2956036 w 6043910"/>
                <a:gd name="connsiteY27" fmla="*/ 2094767 h 2360490"/>
                <a:gd name="connsiteX28" fmla="*/ 3174867 w 6043910"/>
                <a:gd name="connsiteY28" fmla="*/ 2063505 h 2360490"/>
                <a:gd name="connsiteX29" fmla="*/ 3651605 w 6043910"/>
                <a:gd name="connsiteY29" fmla="*/ 2047875 h 2360490"/>
                <a:gd name="connsiteX30" fmla="*/ 3690682 w 6043910"/>
                <a:gd name="connsiteY30" fmla="*/ 2055690 h 2360490"/>
                <a:gd name="connsiteX31" fmla="*/ 3753205 w 6043910"/>
                <a:gd name="connsiteY31" fmla="*/ 2071321 h 2360490"/>
                <a:gd name="connsiteX32" fmla="*/ 3800098 w 6043910"/>
                <a:gd name="connsiteY32" fmla="*/ 2086951 h 2360490"/>
                <a:gd name="connsiteX33" fmla="*/ 3823544 w 6043910"/>
                <a:gd name="connsiteY33" fmla="*/ 2094767 h 2360490"/>
                <a:gd name="connsiteX34" fmla="*/ 3862621 w 6043910"/>
                <a:gd name="connsiteY34" fmla="*/ 2102582 h 2360490"/>
                <a:gd name="connsiteX35" fmla="*/ 3893882 w 6043910"/>
                <a:gd name="connsiteY35" fmla="*/ 2118213 h 2360490"/>
                <a:gd name="connsiteX36" fmla="*/ 3948590 w 6043910"/>
                <a:gd name="connsiteY36" fmla="*/ 2133844 h 2360490"/>
                <a:gd name="connsiteX37" fmla="*/ 3972036 w 6043910"/>
                <a:gd name="connsiteY37" fmla="*/ 2141659 h 2360490"/>
                <a:gd name="connsiteX38" fmla="*/ 4026744 w 6043910"/>
                <a:gd name="connsiteY38" fmla="*/ 2157290 h 2360490"/>
                <a:gd name="connsiteX39" fmla="*/ 4050190 w 6043910"/>
                <a:gd name="connsiteY39" fmla="*/ 2172921 h 2360490"/>
                <a:gd name="connsiteX40" fmla="*/ 4120529 w 6043910"/>
                <a:gd name="connsiteY40" fmla="*/ 2188551 h 2360490"/>
                <a:gd name="connsiteX41" fmla="*/ 4143975 w 6043910"/>
                <a:gd name="connsiteY41" fmla="*/ 2196367 h 2360490"/>
                <a:gd name="connsiteX42" fmla="*/ 4237759 w 6043910"/>
                <a:gd name="connsiteY42" fmla="*/ 2211998 h 2360490"/>
                <a:gd name="connsiteX43" fmla="*/ 4284652 w 6043910"/>
                <a:gd name="connsiteY43" fmla="*/ 2227628 h 2360490"/>
                <a:gd name="connsiteX44" fmla="*/ 4308098 w 6043910"/>
                <a:gd name="connsiteY44" fmla="*/ 2235444 h 2360490"/>
                <a:gd name="connsiteX45" fmla="*/ 4347175 w 6043910"/>
                <a:gd name="connsiteY45" fmla="*/ 2243259 h 2360490"/>
                <a:gd name="connsiteX46" fmla="*/ 4370621 w 6043910"/>
                <a:gd name="connsiteY46" fmla="*/ 2251075 h 2360490"/>
                <a:gd name="connsiteX47" fmla="*/ 4425329 w 6043910"/>
                <a:gd name="connsiteY47" fmla="*/ 2258890 h 2360490"/>
                <a:gd name="connsiteX48" fmla="*/ 4534744 w 6043910"/>
                <a:gd name="connsiteY48" fmla="*/ 2290151 h 2360490"/>
                <a:gd name="connsiteX49" fmla="*/ 4737944 w 6043910"/>
                <a:gd name="connsiteY49" fmla="*/ 2305782 h 2360490"/>
                <a:gd name="connsiteX50" fmla="*/ 4808282 w 6043910"/>
                <a:gd name="connsiteY50" fmla="*/ 2313598 h 2360490"/>
                <a:gd name="connsiteX51" fmla="*/ 4839544 w 6043910"/>
                <a:gd name="connsiteY51" fmla="*/ 2321413 h 2360490"/>
                <a:gd name="connsiteX52" fmla="*/ 5050559 w 6043910"/>
                <a:gd name="connsiteY52" fmla="*/ 2329228 h 2360490"/>
                <a:gd name="connsiteX53" fmla="*/ 5105267 w 6043910"/>
                <a:gd name="connsiteY53" fmla="*/ 2337044 h 2360490"/>
                <a:gd name="connsiteX54" fmla="*/ 5152159 w 6043910"/>
                <a:gd name="connsiteY54" fmla="*/ 2344859 h 2360490"/>
                <a:gd name="connsiteX55" fmla="*/ 5230313 w 6043910"/>
                <a:gd name="connsiteY55" fmla="*/ 2352675 h 2360490"/>
                <a:gd name="connsiteX56" fmla="*/ 5285021 w 6043910"/>
                <a:gd name="connsiteY56" fmla="*/ 2360490 h 2360490"/>
                <a:gd name="connsiteX57" fmla="*/ 5550744 w 6043910"/>
                <a:gd name="connsiteY57" fmla="*/ 2344859 h 2360490"/>
                <a:gd name="connsiteX58" fmla="*/ 5753944 w 6043910"/>
                <a:gd name="connsiteY58" fmla="*/ 2274521 h 2360490"/>
                <a:gd name="connsiteX59" fmla="*/ 5949329 w 6043910"/>
                <a:gd name="connsiteY59" fmla="*/ 2079136 h 2360490"/>
                <a:gd name="connsiteX60" fmla="*/ 6035298 w 6043910"/>
                <a:gd name="connsiteY60" fmla="*/ 1836859 h 2360490"/>
                <a:gd name="connsiteX61" fmla="*/ 6019667 w 6043910"/>
                <a:gd name="connsiteY61" fmla="*/ 1610213 h 2360490"/>
                <a:gd name="connsiteX62" fmla="*/ 5847729 w 6043910"/>
                <a:gd name="connsiteY62" fmla="*/ 1422644 h 2360490"/>
                <a:gd name="connsiteX63" fmla="*/ 5496036 w 6043910"/>
                <a:gd name="connsiteY63" fmla="*/ 1258521 h 2360490"/>
                <a:gd name="connsiteX64" fmla="*/ 5066190 w 6043910"/>
                <a:gd name="connsiteY64" fmla="*/ 1055321 h 2360490"/>
                <a:gd name="connsiteX65" fmla="*/ 4691052 w 6043910"/>
                <a:gd name="connsiteY65" fmla="*/ 844305 h 2360490"/>
                <a:gd name="connsiteX66" fmla="*/ 4495667 w 6043910"/>
                <a:gd name="connsiteY66" fmla="*/ 539505 h 2360490"/>
                <a:gd name="connsiteX67" fmla="*/ 4347175 w 6043910"/>
                <a:gd name="connsiteY67" fmla="*/ 242521 h 2360490"/>
                <a:gd name="connsiteX68" fmla="*/ 3979852 w 6043910"/>
                <a:gd name="connsiteY68" fmla="*/ 8059 h 2360490"/>
                <a:gd name="connsiteX69" fmla="*/ 3691904 w 6043910"/>
                <a:gd name="connsiteY69" fmla="*/ 0 h 2360490"/>
                <a:gd name="connsiteX70" fmla="*/ 3464036 w 6043910"/>
                <a:gd name="connsiteY70" fmla="*/ 23690 h 2360490"/>
                <a:gd name="connsiteX71" fmla="*/ 3378067 w 6043910"/>
                <a:gd name="connsiteY71" fmla="*/ 31505 h 2360490"/>
                <a:gd name="connsiteX72" fmla="*/ 3323359 w 6043910"/>
                <a:gd name="connsiteY72" fmla="*/ 47136 h 2360490"/>
                <a:gd name="connsiteX73" fmla="*/ 3276467 w 6043910"/>
                <a:gd name="connsiteY73" fmla="*/ 62767 h 2360490"/>
                <a:gd name="connsiteX74" fmla="*/ 3253021 w 6043910"/>
                <a:gd name="connsiteY74" fmla="*/ 70582 h 2360490"/>
                <a:gd name="connsiteX75" fmla="*/ 3198313 w 6043910"/>
                <a:gd name="connsiteY75" fmla="*/ 94028 h 2360490"/>
                <a:gd name="connsiteX76" fmla="*/ 3127975 w 6043910"/>
                <a:gd name="connsiteY76" fmla="*/ 117475 h 2360490"/>
                <a:gd name="connsiteX77" fmla="*/ 3104529 w 6043910"/>
                <a:gd name="connsiteY77" fmla="*/ 125290 h 2360490"/>
                <a:gd name="connsiteX78" fmla="*/ 3073267 w 6043910"/>
                <a:gd name="connsiteY78" fmla="*/ 133105 h 2360490"/>
                <a:gd name="connsiteX79" fmla="*/ 3026375 w 6043910"/>
                <a:gd name="connsiteY79" fmla="*/ 148736 h 2360490"/>
                <a:gd name="connsiteX80" fmla="*/ 2948221 w 6043910"/>
                <a:gd name="connsiteY80" fmla="*/ 172182 h 2360490"/>
                <a:gd name="connsiteX81" fmla="*/ 2924775 w 6043910"/>
                <a:gd name="connsiteY81" fmla="*/ 179998 h 2360490"/>
                <a:gd name="connsiteX82" fmla="*/ 2901329 w 6043910"/>
                <a:gd name="connsiteY82" fmla="*/ 195628 h 2360490"/>
                <a:gd name="connsiteX83" fmla="*/ 2846621 w 6043910"/>
                <a:gd name="connsiteY83" fmla="*/ 211259 h 2360490"/>
                <a:gd name="connsiteX84" fmla="*/ 2823175 w 6043910"/>
                <a:gd name="connsiteY84" fmla="*/ 226890 h 2360490"/>
                <a:gd name="connsiteX85" fmla="*/ 2791913 w 6043910"/>
                <a:gd name="connsiteY85" fmla="*/ 234705 h 2360490"/>
                <a:gd name="connsiteX86" fmla="*/ 2768467 w 6043910"/>
                <a:gd name="connsiteY86" fmla="*/ 242521 h 2360490"/>
                <a:gd name="connsiteX87" fmla="*/ 2737205 w 6043910"/>
                <a:gd name="connsiteY87" fmla="*/ 250336 h 2360490"/>
                <a:gd name="connsiteX88" fmla="*/ 2682498 w 6043910"/>
                <a:gd name="connsiteY88" fmla="*/ 265967 h 2360490"/>
                <a:gd name="connsiteX89" fmla="*/ 2643421 w 6043910"/>
                <a:gd name="connsiteY89" fmla="*/ 273782 h 2360490"/>
                <a:gd name="connsiteX90" fmla="*/ 2619975 w 6043910"/>
                <a:gd name="connsiteY90" fmla="*/ 281598 h 2360490"/>
                <a:gd name="connsiteX91" fmla="*/ 2573082 w 6043910"/>
                <a:gd name="connsiteY91" fmla="*/ 289413 h 2360490"/>
                <a:gd name="connsiteX92" fmla="*/ 2549636 w 6043910"/>
                <a:gd name="connsiteY92" fmla="*/ 297228 h 2360490"/>
                <a:gd name="connsiteX93" fmla="*/ 2479298 w 6043910"/>
                <a:gd name="connsiteY93" fmla="*/ 312859 h 2360490"/>
                <a:gd name="connsiteX94" fmla="*/ 2416775 w 6043910"/>
                <a:gd name="connsiteY94" fmla="*/ 336305 h 2360490"/>
                <a:gd name="connsiteX95" fmla="*/ 2393329 w 6043910"/>
                <a:gd name="connsiteY95" fmla="*/ 351936 h 2360490"/>
                <a:gd name="connsiteX96" fmla="*/ 2338621 w 6043910"/>
                <a:gd name="connsiteY96" fmla="*/ 359751 h 2360490"/>
                <a:gd name="connsiteX97" fmla="*/ 2276098 w 6043910"/>
                <a:gd name="connsiteY97" fmla="*/ 375382 h 2360490"/>
                <a:gd name="connsiteX98" fmla="*/ 2166682 w 6043910"/>
                <a:gd name="connsiteY98" fmla="*/ 391013 h 2360490"/>
                <a:gd name="connsiteX99" fmla="*/ 2111975 w 6043910"/>
                <a:gd name="connsiteY99" fmla="*/ 406644 h 2360490"/>
                <a:gd name="connsiteX100" fmla="*/ 2002559 w 6043910"/>
                <a:gd name="connsiteY100" fmla="*/ 437905 h 2360490"/>
                <a:gd name="connsiteX101" fmla="*/ 1955667 w 6043910"/>
                <a:gd name="connsiteY101" fmla="*/ 453536 h 2360490"/>
                <a:gd name="connsiteX102" fmla="*/ 1924405 w 6043910"/>
                <a:gd name="connsiteY102" fmla="*/ 461351 h 2360490"/>
                <a:gd name="connsiteX103" fmla="*/ 1900959 w 6043910"/>
                <a:gd name="connsiteY103" fmla="*/ 469167 h 2360490"/>
                <a:gd name="connsiteX104" fmla="*/ 1830621 w 6043910"/>
                <a:gd name="connsiteY104" fmla="*/ 476982 h 2360490"/>
                <a:gd name="connsiteX105" fmla="*/ 1736836 w 6043910"/>
                <a:gd name="connsiteY105" fmla="*/ 492613 h 2360490"/>
                <a:gd name="connsiteX106" fmla="*/ 1478929 w 6043910"/>
                <a:gd name="connsiteY106" fmla="*/ 516059 h 2360490"/>
                <a:gd name="connsiteX107" fmla="*/ 1400775 w 6043910"/>
                <a:gd name="connsiteY107" fmla="*/ 531690 h 2360490"/>
                <a:gd name="connsiteX108" fmla="*/ 1369513 w 6043910"/>
                <a:gd name="connsiteY108" fmla="*/ 539505 h 2360490"/>
                <a:gd name="connsiteX109" fmla="*/ 1142866 w 6043910"/>
                <a:gd name="connsiteY109" fmla="*/ 594213 h 2360490"/>
                <a:gd name="connsiteX110" fmla="*/ 431666 w 6043910"/>
                <a:gd name="connsiteY11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237021 w 6043910"/>
                <a:gd name="connsiteY23" fmla="*/ 2227628 h 2360490"/>
                <a:gd name="connsiteX24" fmla="*/ 2487113 w 6043910"/>
                <a:gd name="connsiteY24" fmla="*/ 2196367 h 2360490"/>
                <a:gd name="connsiteX25" fmla="*/ 2690313 w 6043910"/>
                <a:gd name="connsiteY25" fmla="*/ 2157290 h 2360490"/>
                <a:gd name="connsiteX26" fmla="*/ 2956036 w 6043910"/>
                <a:gd name="connsiteY26" fmla="*/ 2094767 h 2360490"/>
                <a:gd name="connsiteX27" fmla="*/ 3174867 w 6043910"/>
                <a:gd name="connsiteY27" fmla="*/ 2063505 h 2360490"/>
                <a:gd name="connsiteX28" fmla="*/ 3651605 w 6043910"/>
                <a:gd name="connsiteY28" fmla="*/ 2047875 h 2360490"/>
                <a:gd name="connsiteX29" fmla="*/ 3690682 w 6043910"/>
                <a:gd name="connsiteY29" fmla="*/ 2055690 h 2360490"/>
                <a:gd name="connsiteX30" fmla="*/ 3753205 w 6043910"/>
                <a:gd name="connsiteY30" fmla="*/ 2071321 h 2360490"/>
                <a:gd name="connsiteX31" fmla="*/ 3800098 w 6043910"/>
                <a:gd name="connsiteY31" fmla="*/ 2086951 h 2360490"/>
                <a:gd name="connsiteX32" fmla="*/ 3823544 w 6043910"/>
                <a:gd name="connsiteY32" fmla="*/ 2094767 h 2360490"/>
                <a:gd name="connsiteX33" fmla="*/ 3862621 w 6043910"/>
                <a:gd name="connsiteY33" fmla="*/ 2102582 h 2360490"/>
                <a:gd name="connsiteX34" fmla="*/ 3893882 w 6043910"/>
                <a:gd name="connsiteY34" fmla="*/ 2118213 h 2360490"/>
                <a:gd name="connsiteX35" fmla="*/ 3948590 w 6043910"/>
                <a:gd name="connsiteY35" fmla="*/ 2133844 h 2360490"/>
                <a:gd name="connsiteX36" fmla="*/ 3972036 w 6043910"/>
                <a:gd name="connsiteY36" fmla="*/ 2141659 h 2360490"/>
                <a:gd name="connsiteX37" fmla="*/ 4026744 w 6043910"/>
                <a:gd name="connsiteY37" fmla="*/ 2157290 h 2360490"/>
                <a:gd name="connsiteX38" fmla="*/ 4050190 w 6043910"/>
                <a:gd name="connsiteY38" fmla="*/ 2172921 h 2360490"/>
                <a:gd name="connsiteX39" fmla="*/ 4120529 w 6043910"/>
                <a:gd name="connsiteY39" fmla="*/ 2188551 h 2360490"/>
                <a:gd name="connsiteX40" fmla="*/ 4143975 w 6043910"/>
                <a:gd name="connsiteY40" fmla="*/ 2196367 h 2360490"/>
                <a:gd name="connsiteX41" fmla="*/ 4237759 w 6043910"/>
                <a:gd name="connsiteY41" fmla="*/ 2211998 h 2360490"/>
                <a:gd name="connsiteX42" fmla="*/ 4284652 w 6043910"/>
                <a:gd name="connsiteY42" fmla="*/ 2227628 h 2360490"/>
                <a:gd name="connsiteX43" fmla="*/ 4308098 w 6043910"/>
                <a:gd name="connsiteY43" fmla="*/ 2235444 h 2360490"/>
                <a:gd name="connsiteX44" fmla="*/ 4347175 w 6043910"/>
                <a:gd name="connsiteY44" fmla="*/ 2243259 h 2360490"/>
                <a:gd name="connsiteX45" fmla="*/ 4370621 w 6043910"/>
                <a:gd name="connsiteY45" fmla="*/ 2251075 h 2360490"/>
                <a:gd name="connsiteX46" fmla="*/ 4425329 w 6043910"/>
                <a:gd name="connsiteY46" fmla="*/ 2258890 h 2360490"/>
                <a:gd name="connsiteX47" fmla="*/ 4534744 w 6043910"/>
                <a:gd name="connsiteY47" fmla="*/ 2290151 h 2360490"/>
                <a:gd name="connsiteX48" fmla="*/ 4737944 w 6043910"/>
                <a:gd name="connsiteY48" fmla="*/ 2305782 h 2360490"/>
                <a:gd name="connsiteX49" fmla="*/ 4808282 w 6043910"/>
                <a:gd name="connsiteY49" fmla="*/ 2313598 h 2360490"/>
                <a:gd name="connsiteX50" fmla="*/ 4839544 w 6043910"/>
                <a:gd name="connsiteY50" fmla="*/ 2321413 h 2360490"/>
                <a:gd name="connsiteX51" fmla="*/ 5050559 w 6043910"/>
                <a:gd name="connsiteY51" fmla="*/ 2329228 h 2360490"/>
                <a:gd name="connsiteX52" fmla="*/ 5105267 w 6043910"/>
                <a:gd name="connsiteY52" fmla="*/ 2337044 h 2360490"/>
                <a:gd name="connsiteX53" fmla="*/ 5152159 w 6043910"/>
                <a:gd name="connsiteY53" fmla="*/ 2344859 h 2360490"/>
                <a:gd name="connsiteX54" fmla="*/ 5230313 w 6043910"/>
                <a:gd name="connsiteY54" fmla="*/ 2352675 h 2360490"/>
                <a:gd name="connsiteX55" fmla="*/ 5285021 w 6043910"/>
                <a:gd name="connsiteY55" fmla="*/ 2360490 h 2360490"/>
                <a:gd name="connsiteX56" fmla="*/ 5550744 w 6043910"/>
                <a:gd name="connsiteY56" fmla="*/ 2344859 h 2360490"/>
                <a:gd name="connsiteX57" fmla="*/ 5753944 w 6043910"/>
                <a:gd name="connsiteY57" fmla="*/ 2274521 h 2360490"/>
                <a:gd name="connsiteX58" fmla="*/ 5949329 w 6043910"/>
                <a:gd name="connsiteY58" fmla="*/ 2079136 h 2360490"/>
                <a:gd name="connsiteX59" fmla="*/ 6035298 w 6043910"/>
                <a:gd name="connsiteY59" fmla="*/ 1836859 h 2360490"/>
                <a:gd name="connsiteX60" fmla="*/ 6019667 w 6043910"/>
                <a:gd name="connsiteY60" fmla="*/ 1610213 h 2360490"/>
                <a:gd name="connsiteX61" fmla="*/ 5847729 w 6043910"/>
                <a:gd name="connsiteY61" fmla="*/ 1422644 h 2360490"/>
                <a:gd name="connsiteX62" fmla="*/ 5496036 w 6043910"/>
                <a:gd name="connsiteY62" fmla="*/ 1258521 h 2360490"/>
                <a:gd name="connsiteX63" fmla="*/ 5066190 w 6043910"/>
                <a:gd name="connsiteY63" fmla="*/ 1055321 h 2360490"/>
                <a:gd name="connsiteX64" fmla="*/ 4691052 w 6043910"/>
                <a:gd name="connsiteY64" fmla="*/ 844305 h 2360490"/>
                <a:gd name="connsiteX65" fmla="*/ 4495667 w 6043910"/>
                <a:gd name="connsiteY65" fmla="*/ 539505 h 2360490"/>
                <a:gd name="connsiteX66" fmla="*/ 4347175 w 6043910"/>
                <a:gd name="connsiteY66" fmla="*/ 242521 h 2360490"/>
                <a:gd name="connsiteX67" fmla="*/ 3979852 w 6043910"/>
                <a:gd name="connsiteY67" fmla="*/ 8059 h 2360490"/>
                <a:gd name="connsiteX68" fmla="*/ 3691904 w 6043910"/>
                <a:gd name="connsiteY68" fmla="*/ 0 h 2360490"/>
                <a:gd name="connsiteX69" fmla="*/ 3464036 w 6043910"/>
                <a:gd name="connsiteY69" fmla="*/ 23690 h 2360490"/>
                <a:gd name="connsiteX70" fmla="*/ 3378067 w 6043910"/>
                <a:gd name="connsiteY70" fmla="*/ 31505 h 2360490"/>
                <a:gd name="connsiteX71" fmla="*/ 3323359 w 6043910"/>
                <a:gd name="connsiteY71" fmla="*/ 47136 h 2360490"/>
                <a:gd name="connsiteX72" fmla="*/ 3276467 w 6043910"/>
                <a:gd name="connsiteY72" fmla="*/ 62767 h 2360490"/>
                <a:gd name="connsiteX73" fmla="*/ 3253021 w 6043910"/>
                <a:gd name="connsiteY73" fmla="*/ 70582 h 2360490"/>
                <a:gd name="connsiteX74" fmla="*/ 3198313 w 6043910"/>
                <a:gd name="connsiteY74" fmla="*/ 94028 h 2360490"/>
                <a:gd name="connsiteX75" fmla="*/ 3127975 w 6043910"/>
                <a:gd name="connsiteY75" fmla="*/ 117475 h 2360490"/>
                <a:gd name="connsiteX76" fmla="*/ 3104529 w 6043910"/>
                <a:gd name="connsiteY76" fmla="*/ 125290 h 2360490"/>
                <a:gd name="connsiteX77" fmla="*/ 3073267 w 6043910"/>
                <a:gd name="connsiteY77" fmla="*/ 133105 h 2360490"/>
                <a:gd name="connsiteX78" fmla="*/ 3026375 w 6043910"/>
                <a:gd name="connsiteY78" fmla="*/ 148736 h 2360490"/>
                <a:gd name="connsiteX79" fmla="*/ 2948221 w 6043910"/>
                <a:gd name="connsiteY79" fmla="*/ 172182 h 2360490"/>
                <a:gd name="connsiteX80" fmla="*/ 2924775 w 6043910"/>
                <a:gd name="connsiteY80" fmla="*/ 179998 h 2360490"/>
                <a:gd name="connsiteX81" fmla="*/ 2901329 w 6043910"/>
                <a:gd name="connsiteY81" fmla="*/ 195628 h 2360490"/>
                <a:gd name="connsiteX82" fmla="*/ 2846621 w 6043910"/>
                <a:gd name="connsiteY82" fmla="*/ 211259 h 2360490"/>
                <a:gd name="connsiteX83" fmla="*/ 2823175 w 6043910"/>
                <a:gd name="connsiteY83" fmla="*/ 226890 h 2360490"/>
                <a:gd name="connsiteX84" fmla="*/ 2791913 w 6043910"/>
                <a:gd name="connsiteY84" fmla="*/ 234705 h 2360490"/>
                <a:gd name="connsiteX85" fmla="*/ 2768467 w 6043910"/>
                <a:gd name="connsiteY85" fmla="*/ 242521 h 2360490"/>
                <a:gd name="connsiteX86" fmla="*/ 2737205 w 6043910"/>
                <a:gd name="connsiteY86" fmla="*/ 250336 h 2360490"/>
                <a:gd name="connsiteX87" fmla="*/ 2682498 w 6043910"/>
                <a:gd name="connsiteY87" fmla="*/ 265967 h 2360490"/>
                <a:gd name="connsiteX88" fmla="*/ 2643421 w 6043910"/>
                <a:gd name="connsiteY88" fmla="*/ 273782 h 2360490"/>
                <a:gd name="connsiteX89" fmla="*/ 2619975 w 6043910"/>
                <a:gd name="connsiteY89" fmla="*/ 281598 h 2360490"/>
                <a:gd name="connsiteX90" fmla="*/ 2573082 w 6043910"/>
                <a:gd name="connsiteY90" fmla="*/ 289413 h 2360490"/>
                <a:gd name="connsiteX91" fmla="*/ 2549636 w 6043910"/>
                <a:gd name="connsiteY91" fmla="*/ 297228 h 2360490"/>
                <a:gd name="connsiteX92" fmla="*/ 2479298 w 6043910"/>
                <a:gd name="connsiteY92" fmla="*/ 312859 h 2360490"/>
                <a:gd name="connsiteX93" fmla="*/ 2416775 w 6043910"/>
                <a:gd name="connsiteY93" fmla="*/ 336305 h 2360490"/>
                <a:gd name="connsiteX94" fmla="*/ 2393329 w 6043910"/>
                <a:gd name="connsiteY94" fmla="*/ 351936 h 2360490"/>
                <a:gd name="connsiteX95" fmla="*/ 2338621 w 6043910"/>
                <a:gd name="connsiteY95" fmla="*/ 359751 h 2360490"/>
                <a:gd name="connsiteX96" fmla="*/ 2276098 w 6043910"/>
                <a:gd name="connsiteY96" fmla="*/ 375382 h 2360490"/>
                <a:gd name="connsiteX97" fmla="*/ 2166682 w 6043910"/>
                <a:gd name="connsiteY97" fmla="*/ 391013 h 2360490"/>
                <a:gd name="connsiteX98" fmla="*/ 2111975 w 6043910"/>
                <a:gd name="connsiteY98" fmla="*/ 406644 h 2360490"/>
                <a:gd name="connsiteX99" fmla="*/ 2002559 w 6043910"/>
                <a:gd name="connsiteY99" fmla="*/ 437905 h 2360490"/>
                <a:gd name="connsiteX100" fmla="*/ 1955667 w 6043910"/>
                <a:gd name="connsiteY100" fmla="*/ 453536 h 2360490"/>
                <a:gd name="connsiteX101" fmla="*/ 1924405 w 6043910"/>
                <a:gd name="connsiteY101" fmla="*/ 461351 h 2360490"/>
                <a:gd name="connsiteX102" fmla="*/ 1900959 w 6043910"/>
                <a:gd name="connsiteY102" fmla="*/ 469167 h 2360490"/>
                <a:gd name="connsiteX103" fmla="*/ 1830621 w 6043910"/>
                <a:gd name="connsiteY103" fmla="*/ 476982 h 2360490"/>
                <a:gd name="connsiteX104" fmla="*/ 1736836 w 6043910"/>
                <a:gd name="connsiteY104" fmla="*/ 492613 h 2360490"/>
                <a:gd name="connsiteX105" fmla="*/ 1478929 w 6043910"/>
                <a:gd name="connsiteY105" fmla="*/ 516059 h 2360490"/>
                <a:gd name="connsiteX106" fmla="*/ 1400775 w 6043910"/>
                <a:gd name="connsiteY106" fmla="*/ 531690 h 2360490"/>
                <a:gd name="connsiteX107" fmla="*/ 1369513 w 6043910"/>
                <a:gd name="connsiteY107" fmla="*/ 539505 h 2360490"/>
                <a:gd name="connsiteX108" fmla="*/ 1142866 w 6043910"/>
                <a:gd name="connsiteY108" fmla="*/ 594213 h 2360490"/>
                <a:gd name="connsiteX109" fmla="*/ 431666 w 6043910"/>
                <a:gd name="connsiteY10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346067 w 6043910"/>
                <a:gd name="connsiteY19" fmla="*/ 2118213 h 2360490"/>
                <a:gd name="connsiteX20" fmla="*/ 1705575 w 6043910"/>
                <a:gd name="connsiteY20" fmla="*/ 2165105 h 2360490"/>
                <a:gd name="connsiteX21" fmla="*/ 1932221 w 6043910"/>
                <a:gd name="connsiteY21" fmla="*/ 2204182 h 2360490"/>
                <a:gd name="connsiteX22" fmla="*/ 2237021 w 6043910"/>
                <a:gd name="connsiteY22" fmla="*/ 2227628 h 2360490"/>
                <a:gd name="connsiteX23" fmla="*/ 2487113 w 6043910"/>
                <a:gd name="connsiteY23" fmla="*/ 2196367 h 2360490"/>
                <a:gd name="connsiteX24" fmla="*/ 2690313 w 6043910"/>
                <a:gd name="connsiteY24" fmla="*/ 2157290 h 2360490"/>
                <a:gd name="connsiteX25" fmla="*/ 2956036 w 6043910"/>
                <a:gd name="connsiteY25" fmla="*/ 2094767 h 2360490"/>
                <a:gd name="connsiteX26" fmla="*/ 3174867 w 6043910"/>
                <a:gd name="connsiteY26" fmla="*/ 2063505 h 2360490"/>
                <a:gd name="connsiteX27" fmla="*/ 3651605 w 6043910"/>
                <a:gd name="connsiteY27" fmla="*/ 2047875 h 2360490"/>
                <a:gd name="connsiteX28" fmla="*/ 3690682 w 6043910"/>
                <a:gd name="connsiteY28" fmla="*/ 2055690 h 2360490"/>
                <a:gd name="connsiteX29" fmla="*/ 3753205 w 6043910"/>
                <a:gd name="connsiteY29" fmla="*/ 2071321 h 2360490"/>
                <a:gd name="connsiteX30" fmla="*/ 3800098 w 6043910"/>
                <a:gd name="connsiteY30" fmla="*/ 2086951 h 2360490"/>
                <a:gd name="connsiteX31" fmla="*/ 3823544 w 6043910"/>
                <a:gd name="connsiteY31" fmla="*/ 2094767 h 2360490"/>
                <a:gd name="connsiteX32" fmla="*/ 3862621 w 6043910"/>
                <a:gd name="connsiteY32" fmla="*/ 2102582 h 2360490"/>
                <a:gd name="connsiteX33" fmla="*/ 3893882 w 6043910"/>
                <a:gd name="connsiteY33" fmla="*/ 2118213 h 2360490"/>
                <a:gd name="connsiteX34" fmla="*/ 3948590 w 6043910"/>
                <a:gd name="connsiteY34" fmla="*/ 2133844 h 2360490"/>
                <a:gd name="connsiteX35" fmla="*/ 3972036 w 6043910"/>
                <a:gd name="connsiteY35" fmla="*/ 2141659 h 2360490"/>
                <a:gd name="connsiteX36" fmla="*/ 4026744 w 6043910"/>
                <a:gd name="connsiteY36" fmla="*/ 2157290 h 2360490"/>
                <a:gd name="connsiteX37" fmla="*/ 4050190 w 6043910"/>
                <a:gd name="connsiteY37" fmla="*/ 2172921 h 2360490"/>
                <a:gd name="connsiteX38" fmla="*/ 4120529 w 6043910"/>
                <a:gd name="connsiteY38" fmla="*/ 2188551 h 2360490"/>
                <a:gd name="connsiteX39" fmla="*/ 4143975 w 6043910"/>
                <a:gd name="connsiteY39" fmla="*/ 2196367 h 2360490"/>
                <a:gd name="connsiteX40" fmla="*/ 4237759 w 6043910"/>
                <a:gd name="connsiteY40" fmla="*/ 2211998 h 2360490"/>
                <a:gd name="connsiteX41" fmla="*/ 4284652 w 6043910"/>
                <a:gd name="connsiteY41" fmla="*/ 2227628 h 2360490"/>
                <a:gd name="connsiteX42" fmla="*/ 4308098 w 6043910"/>
                <a:gd name="connsiteY42" fmla="*/ 2235444 h 2360490"/>
                <a:gd name="connsiteX43" fmla="*/ 4347175 w 6043910"/>
                <a:gd name="connsiteY43" fmla="*/ 2243259 h 2360490"/>
                <a:gd name="connsiteX44" fmla="*/ 4370621 w 6043910"/>
                <a:gd name="connsiteY44" fmla="*/ 2251075 h 2360490"/>
                <a:gd name="connsiteX45" fmla="*/ 4425329 w 6043910"/>
                <a:gd name="connsiteY45" fmla="*/ 2258890 h 2360490"/>
                <a:gd name="connsiteX46" fmla="*/ 4534744 w 6043910"/>
                <a:gd name="connsiteY46" fmla="*/ 2290151 h 2360490"/>
                <a:gd name="connsiteX47" fmla="*/ 4737944 w 6043910"/>
                <a:gd name="connsiteY47" fmla="*/ 2305782 h 2360490"/>
                <a:gd name="connsiteX48" fmla="*/ 4808282 w 6043910"/>
                <a:gd name="connsiteY48" fmla="*/ 2313598 h 2360490"/>
                <a:gd name="connsiteX49" fmla="*/ 4839544 w 6043910"/>
                <a:gd name="connsiteY49" fmla="*/ 2321413 h 2360490"/>
                <a:gd name="connsiteX50" fmla="*/ 5050559 w 6043910"/>
                <a:gd name="connsiteY50" fmla="*/ 2329228 h 2360490"/>
                <a:gd name="connsiteX51" fmla="*/ 5105267 w 6043910"/>
                <a:gd name="connsiteY51" fmla="*/ 2337044 h 2360490"/>
                <a:gd name="connsiteX52" fmla="*/ 5152159 w 6043910"/>
                <a:gd name="connsiteY52" fmla="*/ 2344859 h 2360490"/>
                <a:gd name="connsiteX53" fmla="*/ 5230313 w 6043910"/>
                <a:gd name="connsiteY53" fmla="*/ 2352675 h 2360490"/>
                <a:gd name="connsiteX54" fmla="*/ 5285021 w 6043910"/>
                <a:gd name="connsiteY54" fmla="*/ 2360490 h 2360490"/>
                <a:gd name="connsiteX55" fmla="*/ 5550744 w 6043910"/>
                <a:gd name="connsiteY55" fmla="*/ 2344859 h 2360490"/>
                <a:gd name="connsiteX56" fmla="*/ 5753944 w 6043910"/>
                <a:gd name="connsiteY56" fmla="*/ 2274521 h 2360490"/>
                <a:gd name="connsiteX57" fmla="*/ 5949329 w 6043910"/>
                <a:gd name="connsiteY57" fmla="*/ 2079136 h 2360490"/>
                <a:gd name="connsiteX58" fmla="*/ 6035298 w 6043910"/>
                <a:gd name="connsiteY58" fmla="*/ 1836859 h 2360490"/>
                <a:gd name="connsiteX59" fmla="*/ 6019667 w 6043910"/>
                <a:gd name="connsiteY59" fmla="*/ 1610213 h 2360490"/>
                <a:gd name="connsiteX60" fmla="*/ 5847729 w 6043910"/>
                <a:gd name="connsiteY60" fmla="*/ 1422644 h 2360490"/>
                <a:gd name="connsiteX61" fmla="*/ 5496036 w 6043910"/>
                <a:gd name="connsiteY61" fmla="*/ 1258521 h 2360490"/>
                <a:gd name="connsiteX62" fmla="*/ 5066190 w 6043910"/>
                <a:gd name="connsiteY62" fmla="*/ 1055321 h 2360490"/>
                <a:gd name="connsiteX63" fmla="*/ 4691052 w 6043910"/>
                <a:gd name="connsiteY63" fmla="*/ 844305 h 2360490"/>
                <a:gd name="connsiteX64" fmla="*/ 4495667 w 6043910"/>
                <a:gd name="connsiteY64" fmla="*/ 539505 h 2360490"/>
                <a:gd name="connsiteX65" fmla="*/ 4347175 w 6043910"/>
                <a:gd name="connsiteY65" fmla="*/ 242521 h 2360490"/>
                <a:gd name="connsiteX66" fmla="*/ 3979852 w 6043910"/>
                <a:gd name="connsiteY66" fmla="*/ 8059 h 2360490"/>
                <a:gd name="connsiteX67" fmla="*/ 3691904 w 6043910"/>
                <a:gd name="connsiteY67" fmla="*/ 0 h 2360490"/>
                <a:gd name="connsiteX68" fmla="*/ 3464036 w 6043910"/>
                <a:gd name="connsiteY68" fmla="*/ 23690 h 2360490"/>
                <a:gd name="connsiteX69" fmla="*/ 3378067 w 6043910"/>
                <a:gd name="connsiteY69" fmla="*/ 31505 h 2360490"/>
                <a:gd name="connsiteX70" fmla="*/ 3323359 w 6043910"/>
                <a:gd name="connsiteY70" fmla="*/ 47136 h 2360490"/>
                <a:gd name="connsiteX71" fmla="*/ 3276467 w 6043910"/>
                <a:gd name="connsiteY71" fmla="*/ 62767 h 2360490"/>
                <a:gd name="connsiteX72" fmla="*/ 3253021 w 6043910"/>
                <a:gd name="connsiteY72" fmla="*/ 70582 h 2360490"/>
                <a:gd name="connsiteX73" fmla="*/ 3198313 w 6043910"/>
                <a:gd name="connsiteY73" fmla="*/ 94028 h 2360490"/>
                <a:gd name="connsiteX74" fmla="*/ 3127975 w 6043910"/>
                <a:gd name="connsiteY74" fmla="*/ 117475 h 2360490"/>
                <a:gd name="connsiteX75" fmla="*/ 3104529 w 6043910"/>
                <a:gd name="connsiteY75" fmla="*/ 125290 h 2360490"/>
                <a:gd name="connsiteX76" fmla="*/ 3073267 w 6043910"/>
                <a:gd name="connsiteY76" fmla="*/ 133105 h 2360490"/>
                <a:gd name="connsiteX77" fmla="*/ 3026375 w 6043910"/>
                <a:gd name="connsiteY77" fmla="*/ 148736 h 2360490"/>
                <a:gd name="connsiteX78" fmla="*/ 2948221 w 6043910"/>
                <a:gd name="connsiteY78" fmla="*/ 172182 h 2360490"/>
                <a:gd name="connsiteX79" fmla="*/ 2924775 w 6043910"/>
                <a:gd name="connsiteY79" fmla="*/ 179998 h 2360490"/>
                <a:gd name="connsiteX80" fmla="*/ 2901329 w 6043910"/>
                <a:gd name="connsiteY80" fmla="*/ 195628 h 2360490"/>
                <a:gd name="connsiteX81" fmla="*/ 2846621 w 6043910"/>
                <a:gd name="connsiteY81" fmla="*/ 211259 h 2360490"/>
                <a:gd name="connsiteX82" fmla="*/ 2823175 w 6043910"/>
                <a:gd name="connsiteY82" fmla="*/ 226890 h 2360490"/>
                <a:gd name="connsiteX83" fmla="*/ 2791913 w 6043910"/>
                <a:gd name="connsiteY83" fmla="*/ 234705 h 2360490"/>
                <a:gd name="connsiteX84" fmla="*/ 2768467 w 6043910"/>
                <a:gd name="connsiteY84" fmla="*/ 242521 h 2360490"/>
                <a:gd name="connsiteX85" fmla="*/ 2737205 w 6043910"/>
                <a:gd name="connsiteY85" fmla="*/ 250336 h 2360490"/>
                <a:gd name="connsiteX86" fmla="*/ 2682498 w 6043910"/>
                <a:gd name="connsiteY86" fmla="*/ 265967 h 2360490"/>
                <a:gd name="connsiteX87" fmla="*/ 2643421 w 6043910"/>
                <a:gd name="connsiteY87" fmla="*/ 273782 h 2360490"/>
                <a:gd name="connsiteX88" fmla="*/ 2619975 w 6043910"/>
                <a:gd name="connsiteY88" fmla="*/ 281598 h 2360490"/>
                <a:gd name="connsiteX89" fmla="*/ 2573082 w 6043910"/>
                <a:gd name="connsiteY89" fmla="*/ 289413 h 2360490"/>
                <a:gd name="connsiteX90" fmla="*/ 2549636 w 6043910"/>
                <a:gd name="connsiteY90" fmla="*/ 297228 h 2360490"/>
                <a:gd name="connsiteX91" fmla="*/ 2479298 w 6043910"/>
                <a:gd name="connsiteY91" fmla="*/ 312859 h 2360490"/>
                <a:gd name="connsiteX92" fmla="*/ 2416775 w 6043910"/>
                <a:gd name="connsiteY92" fmla="*/ 336305 h 2360490"/>
                <a:gd name="connsiteX93" fmla="*/ 2393329 w 6043910"/>
                <a:gd name="connsiteY93" fmla="*/ 351936 h 2360490"/>
                <a:gd name="connsiteX94" fmla="*/ 2338621 w 6043910"/>
                <a:gd name="connsiteY94" fmla="*/ 359751 h 2360490"/>
                <a:gd name="connsiteX95" fmla="*/ 2276098 w 6043910"/>
                <a:gd name="connsiteY95" fmla="*/ 375382 h 2360490"/>
                <a:gd name="connsiteX96" fmla="*/ 2166682 w 6043910"/>
                <a:gd name="connsiteY96" fmla="*/ 391013 h 2360490"/>
                <a:gd name="connsiteX97" fmla="*/ 2111975 w 6043910"/>
                <a:gd name="connsiteY97" fmla="*/ 406644 h 2360490"/>
                <a:gd name="connsiteX98" fmla="*/ 2002559 w 6043910"/>
                <a:gd name="connsiteY98" fmla="*/ 437905 h 2360490"/>
                <a:gd name="connsiteX99" fmla="*/ 1955667 w 6043910"/>
                <a:gd name="connsiteY99" fmla="*/ 453536 h 2360490"/>
                <a:gd name="connsiteX100" fmla="*/ 1924405 w 6043910"/>
                <a:gd name="connsiteY100" fmla="*/ 461351 h 2360490"/>
                <a:gd name="connsiteX101" fmla="*/ 1900959 w 6043910"/>
                <a:gd name="connsiteY101" fmla="*/ 469167 h 2360490"/>
                <a:gd name="connsiteX102" fmla="*/ 1830621 w 6043910"/>
                <a:gd name="connsiteY102" fmla="*/ 476982 h 2360490"/>
                <a:gd name="connsiteX103" fmla="*/ 1736836 w 6043910"/>
                <a:gd name="connsiteY103" fmla="*/ 492613 h 2360490"/>
                <a:gd name="connsiteX104" fmla="*/ 1478929 w 6043910"/>
                <a:gd name="connsiteY104" fmla="*/ 516059 h 2360490"/>
                <a:gd name="connsiteX105" fmla="*/ 1400775 w 6043910"/>
                <a:gd name="connsiteY105" fmla="*/ 531690 h 2360490"/>
                <a:gd name="connsiteX106" fmla="*/ 1369513 w 6043910"/>
                <a:gd name="connsiteY106" fmla="*/ 539505 h 2360490"/>
                <a:gd name="connsiteX107" fmla="*/ 1142866 w 6043910"/>
                <a:gd name="connsiteY107" fmla="*/ 594213 h 2360490"/>
                <a:gd name="connsiteX108" fmla="*/ 431666 w 6043910"/>
                <a:gd name="connsiteY10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346067 w 6043910"/>
                <a:gd name="connsiteY18" fmla="*/ 2118213 h 2360490"/>
                <a:gd name="connsiteX19" fmla="*/ 1705575 w 6043910"/>
                <a:gd name="connsiteY19" fmla="*/ 2165105 h 2360490"/>
                <a:gd name="connsiteX20" fmla="*/ 1932221 w 6043910"/>
                <a:gd name="connsiteY20" fmla="*/ 2204182 h 2360490"/>
                <a:gd name="connsiteX21" fmla="*/ 2237021 w 6043910"/>
                <a:gd name="connsiteY21" fmla="*/ 2227628 h 2360490"/>
                <a:gd name="connsiteX22" fmla="*/ 2487113 w 6043910"/>
                <a:gd name="connsiteY22" fmla="*/ 2196367 h 2360490"/>
                <a:gd name="connsiteX23" fmla="*/ 2690313 w 6043910"/>
                <a:gd name="connsiteY23" fmla="*/ 2157290 h 2360490"/>
                <a:gd name="connsiteX24" fmla="*/ 2956036 w 6043910"/>
                <a:gd name="connsiteY24" fmla="*/ 2094767 h 2360490"/>
                <a:gd name="connsiteX25" fmla="*/ 3174867 w 6043910"/>
                <a:gd name="connsiteY25" fmla="*/ 2063505 h 2360490"/>
                <a:gd name="connsiteX26" fmla="*/ 3651605 w 6043910"/>
                <a:gd name="connsiteY26" fmla="*/ 2047875 h 2360490"/>
                <a:gd name="connsiteX27" fmla="*/ 3690682 w 6043910"/>
                <a:gd name="connsiteY27" fmla="*/ 2055690 h 2360490"/>
                <a:gd name="connsiteX28" fmla="*/ 3753205 w 6043910"/>
                <a:gd name="connsiteY28" fmla="*/ 2071321 h 2360490"/>
                <a:gd name="connsiteX29" fmla="*/ 3800098 w 6043910"/>
                <a:gd name="connsiteY29" fmla="*/ 2086951 h 2360490"/>
                <a:gd name="connsiteX30" fmla="*/ 3823544 w 6043910"/>
                <a:gd name="connsiteY30" fmla="*/ 2094767 h 2360490"/>
                <a:gd name="connsiteX31" fmla="*/ 3862621 w 6043910"/>
                <a:gd name="connsiteY31" fmla="*/ 2102582 h 2360490"/>
                <a:gd name="connsiteX32" fmla="*/ 3893882 w 6043910"/>
                <a:gd name="connsiteY32" fmla="*/ 2118213 h 2360490"/>
                <a:gd name="connsiteX33" fmla="*/ 3948590 w 6043910"/>
                <a:gd name="connsiteY33" fmla="*/ 2133844 h 2360490"/>
                <a:gd name="connsiteX34" fmla="*/ 3972036 w 6043910"/>
                <a:gd name="connsiteY34" fmla="*/ 2141659 h 2360490"/>
                <a:gd name="connsiteX35" fmla="*/ 4026744 w 6043910"/>
                <a:gd name="connsiteY35" fmla="*/ 2157290 h 2360490"/>
                <a:gd name="connsiteX36" fmla="*/ 4050190 w 6043910"/>
                <a:gd name="connsiteY36" fmla="*/ 2172921 h 2360490"/>
                <a:gd name="connsiteX37" fmla="*/ 4120529 w 6043910"/>
                <a:gd name="connsiteY37" fmla="*/ 2188551 h 2360490"/>
                <a:gd name="connsiteX38" fmla="*/ 4143975 w 6043910"/>
                <a:gd name="connsiteY38" fmla="*/ 2196367 h 2360490"/>
                <a:gd name="connsiteX39" fmla="*/ 4237759 w 6043910"/>
                <a:gd name="connsiteY39" fmla="*/ 2211998 h 2360490"/>
                <a:gd name="connsiteX40" fmla="*/ 4284652 w 6043910"/>
                <a:gd name="connsiteY40" fmla="*/ 2227628 h 2360490"/>
                <a:gd name="connsiteX41" fmla="*/ 4308098 w 6043910"/>
                <a:gd name="connsiteY41" fmla="*/ 2235444 h 2360490"/>
                <a:gd name="connsiteX42" fmla="*/ 4347175 w 6043910"/>
                <a:gd name="connsiteY42" fmla="*/ 2243259 h 2360490"/>
                <a:gd name="connsiteX43" fmla="*/ 4370621 w 6043910"/>
                <a:gd name="connsiteY43" fmla="*/ 2251075 h 2360490"/>
                <a:gd name="connsiteX44" fmla="*/ 4425329 w 6043910"/>
                <a:gd name="connsiteY44" fmla="*/ 2258890 h 2360490"/>
                <a:gd name="connsiteX45" fmla="*/ 4534744 w 6043910"/>
                <a:gd name="connsiteY45" fmla="*/ 2290151 h 2360490"/>
                <a:gd name="connsiteX46" fmla="*/ 4737944 w 6043910"/>
                <a:gd name="connsiteY46" fmla="*/ 2305782 h 2360490"/>
                <a:gd name="connsiteX47" fmla="*/ 4808282 w 6043910"/>
                <a:gd name="connsiteY47" fmla="*/ 2313598 h 2360490"/>
                <a:gd name="connsiteX48" fmla="*/ 4839544 w 6043910"/>
                <a:gd name="connsiteY48" fmla="*/ 2321413 h 2360490"/>
                <a:gd name="connsiteX49" fmla="*/ 5050559 w 6043910"/>
                <a:gd name="connsiteY49" fmla="*/ 2329228 h 2360490"/>
                <a:gd name="connsiteX50" fmla="*/ 5105267 w 6043910"/>
                <a:gd name="connsiteY50" fmla="*/ 2337044 h 2360490"/>
                <a:gd name="connsiteX51" fmla="*/ 5152159 w 6043910"/>
                <a:gd name="connsiteY51" fmla="*/ 2344859 h 2360490"/>
                <a:gd name="connsiteX52" fmla="*/ 5230313 w 6043910"/>
                <a:gd name="connsiteY52" fmla="*/ 2352675 h 2360490"/>
                <a:gd name="connsiteX53" fmla="*/ 5285021 w 6043910"/>
                <a:gd name="connsiteY53" fmla="*/ 2360490 h 2360490"/>
                <a:gd name="connsiteX54" fmla="*/ 5550744 w 6043910"/>
                <a:gd name="connsiteY54" fmla="*/ 2344859 h 2360490"/>
                <a:gd name="connsiteX55" fmla="*/ 5753944 w 6043910"/>
                <a:gd name="connsiteY55" fmla="*/ 2274521 h 2360490"/>
                <a:gd name="connsiteX56" fmla="*/ 5949329 w 6043910"/>
                <a:gd name="connsiteY56" fmla="*/ 2079136 h 2360490"/>
                <a:gd name="connsiteX57" fmla="*/ 6035298 w 6043910"/>
                <a:gd name="connsiteY57" fmla="*/ 1836859 h 2360490"/>
                <a:gd name="connsiteX58" fmla="*/ 6019667 w 6043910"/>
                <a:gd name="connsiteY58" fmla="*/ 1610213 h 2360490"/>
                <a:gd name="connsiteX59" fmla="*/ 5847729 w 6043910"/>
                <a:gd name="connsiteY59" fmla="*/ 1422644 h 2360490"/>
                <a:gd name="connsiteX60" fmla="*/ 5496036 w 6043910"/>
                <a:gd name="connsiteY60" fmla="*/ 1258521 h 2360490"/>
                <a:gd name="connsiteX61" fmla="*/ 5066190 w 6043910"/>
                <a:gd name="connsiteY61" fmla="*/ 1055321 h 2360490"/>
                <a:gd name="connsiteX62" fmla="*/ 4691052 w 6043910"/>
                <a:gd name="connsiteY62" fmla="*/ 844305 h 2360490"/>
                <a:gd name="connsiteX63" fmla="*/ 4495667 w 6043910"/>
                <a:gd name="connsiteY63" fmla="*/ 539505 h 2360490"/>
                <a:gd name="connsiteX64" fmla="*/ 4347175 w 6043910"/>
                <a:gd name="connsiteY64" fmla="*/ 242521 h 2360490"/>
                <a:gd name="connsiteX65" fmla="*/ 3979852 w 6043910"/>
                <a:gd name="connsiteY65" fmla="*/ 8059 h 2360490"/>
                <a:gd name="connsiteX66" fmla="*/ 3691904 w 6043910"/>
                <a:gd name="connsiteY66" fmla="*/ 0 h 2360490"/>
                <a:gd name="connsiteX67" fmla="*/ 3464036 w 6043910"/>
                <a:gd name="connsiteY67" fmla="*/ 23690 h 2360490"/>
                <a:gd name="connsiteX68" fmla="*/ 3378067 w 6043910"/>
                <a:gd name="connsiteY68" fmla="*/ 31505 h 2360490"/>
                <a:gd name="connsiteX69" fmla="*/ 3323359 w 6043910"/>
                <a:gd name="connsiteY69" fmla="*/ 47136 h 2360490"/>
                <a:gd name="connsiteX70" fmla="*/ 3276467 w 6043910"/>
                <a:gd name="connsiteY70" fmla="*/ 62767 h 2360490"/>
                <a:gd name="connsiteX71" fmla="*/ 3253021 w 6043910"/>
                <a:gd name="connsiteY71" fmla="*/ 70582 h 2360490"/>
                <a:gd name="connsiteX72" fmla="*/ 3198313 w 6043910"/>
                <a:gd name="connsiteY72" fmla="*/ 94028 h 2360490"/>
                <a:gd name="connsiteX73" fmla="*/ 3127975 w 6043910"/>
                <a:gd name="connsiteY73" fmla="*/ 117475 h 2360490"/>
                <a:gd name="connsiteX74" fmla="*/ 3104529 w 6043910"/>
                <a:gd name="connsiteY74" fmla="*/ 125290 h 2360490"/>
                <a:gd name="connsiteX75" fmla="*/ 3073267 w 6043910"/>
                <a:gd name="connsiteY75" fmla="*/ 133105 h 2360490"/>
                <a:gd name="connsiteX76" fmla="*/ 3026375 w 6043910"/>
                <a:gd name="connsiteY76" fmla="*/ 148736 h 2360490"/>
                <a:gd name="connsiteX77" fmla="*/ 2948221 w 6043910"/>
                <a:gd name="connsiteY77" fmla="*/ 172182 h 2360490"/>
                <a:gd name="connsiteX78" fmla="*/ 2924775 w 6043910"/>
                <a:gd name="connsiteY78" fmla="*/ 179998 h 2360490"/>
                <a:gd name="connsiteX79" fmla="*/ 2901329 w 6043910"/>
                <a:gd name="connsiteY79" fmla="*/ 195628 h 2360490"/>
                <a:gd name="connsiteX80" fmla="*/ 2846621 w 6043910"/>
                <a:gd name="connsiteY80" fmla="*/ 211259 h 2360490"/>
                <a:gd name="connsiteX81" fmla="*/ 2823175 w 6043910"/>
                <a:gd name="connsiteY81" fmla="*/ 226890 h 2360490"/>
                <a:gd name="connsiteX82" fmla="*/ 2791913 w 6043910"/>
                <a:gd name="connsiteY82" fmla="*/ 234705 h 2360490"/>
                <a:gd name="connsiteX83" fmla="*/ 2768467 w 6043910"/>
                <a:gd name="connsiteY83" fmla="*/ 242521 h 2360490"/>
                <a:gd name="connsiteX84" fmla="*/ 2737205 w 6043910"/>
                <a:gd name="connsiteY84" fmla="*/ 250336 h 2360490"/>
                <a:gd name="connsiteX85" fmla="*/ 2682498 w 6043910"/>
                <a:gd name="connsiteY85" fmla="*/ 265967 h 2360490"/>
                <a:gd name="connsiteX86" fmla="*/ 2643421 w 6043910"/>
                <a:gd name="connsiteY86" fmla="*/ 273782 h 2360490"/>
                <a:gd name="connsiteX87" fmla="*/ 2619975 w 6043910"/>
                <a:gd name="connsiteY87" fmla="*/ 281598 h 2360490"/>
                <a:gd name="connsiteX88" fmla="*/ 2573082 w 6043910"/>
                <a:gd name="connsiteY88" fmla="*/ 289413 h 2360490"/>
                <a:gd name="connsiteX89" fmla="*/ 2549636 w 6043910"/>
                <a:gd name="connsiteY89" fmla="*/ 297228 h 2360490"/>
                <a:gd name="connsiteX90" fmla="*/ 2479298 w 6043910"/>
                <a:gd name="connsiteY90" fmla="*/ 312859 h 2360490"/>
                <a:gd name="connsiteX91" fmla="*/ 2416775 w 6043910"/>
                <a:gd name="connsiteY91" fmla="*/ 336305 h 2360490"/>
                <a:gd name="connsiteX92" fmla="*/ 2393329 w 6043910"/>
                <a:gd name="connsiteY92" fmla="*/ 351936 h 2360490"/>
                <a:gd name="connsiteX93" fmla="*/ 2338621 w 6043910"/>
                <a:gd name="connsiteY93" fmla="*/ 359751 h 2360490"/>
                <a:gd name="connsiteX94" fmla="*/ 2276098 w 6043910"/>
                <a:gd name="connsiteY94" fmla="*/ 375382 h 2360490"/>
                <a:gd name="connsiteX95" fmla="*/ 2166682 w 6043910"/>
                <a:gd name="connsiteY95" fmla="*/ 391013 h 2360490"/>
                <a:gd name="connsiteX96" fmla="*/ 2111975 w 6043910"/>
                <a:gd name="connsiteY96" fmla="*/ 406644 h 2360490"/>
                <a:gd name="connsiteX97" fmla="*/ 2002559 w 6043910"/>
                <a:gd name="connsiteY97" fmla="*/ 437905 h 2360490"/>
                <a:gd name="connsiteX98" fmla="*/ 1955667 w 6043910"/>
                <a:gd name="connsiteY98" fmla="*/ 453536 h 2360490"/>
                <a:gd name="connsiteX99" fmla="*/ 1924405 w 6043910"/>
                <a:gd name="connsiteY99" fmla="*/ 461351 h 2360490"/>
                <a:gd name="connsiteX100" fmla="*/ 1900959 w 6043910"/>
                <a:gd name="connsiteY100" fmla="*/ 469167 h 2360490"/>
                <a:gd name="connsiteX101" fmla="*/ 1830621 w 6043910"/>
                <a:gd name="connsiteY101" fmla="*/ 476982 h 2360490"/>
                <a:gd name="connsiteX102" fmla="*/ 1736836 w 6043910"/>
                <a:gd name="connsiteY102" fmla="*/ 492613 h 2360490"/>
                <a:gd name="connsiteX103" fmla="*/ 1478929 w 6043910"/>
                <a:gd name="connsiteY103" fmla="*/ 516059 h 2360490"/>
                <a:gd name="connsiteX104" fmla="*/ 1400775 w 6043910"/>
                <a:gd name="connsiteY104" fmla="*/ 531690 h 2360490"/>
                <a:gd name="connsiteX105" fmla="*/ 1369513 w 6043910"/>
                <a:gd name="connsiteY105" fmla="*/ 539505 h 2360490"/>
                <a:gd name="connsiteX106" fmla="*/ 1142866 w 6043910"/>
                <a:gd name="connsiteY106" fmla="*/ 594213 h 2360490"/>
                <a:gd name="connsiteX107" fmla="*/ 431666 w 6043910"/>
                <a:gd name="connsiteY10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346067 w 6043910"/>
                <a:gd name="connsiteY17" fmla="*/ 2118213 h 2360490"/>
                <a:gd name="connsiteX18" fmla="*/ 1705575 w 6043910"/>
                <a:gd name="connsiteY18" fmla="*/ 2165105 h 2360490"/>
                <a:gd name="connsiteX19" fmla="*/ 1932221 w 6043910"/>
                <a:gd name="connsiteY19" fmla="*/ 2204182 h 2360490"/>
                <a:gd name="connsiteX20" fmla="*/ 2237021 w 6043910"/>
                <a:gd name="connsiteY20" fmla="*/ 2227628 h 2360490"/>
                <a:gd name="connsiteX21" fmla="*/ 2487113 w 6043910"/>
                <a:gd name="connsiteY21" fmla="*/ 2196367 h 2360490"/>
                <a:gd name="connsiteX22" fmla="*/ 2690313 w 6043910"/>
                <a:gd name="connsiteY22" fmla="*/ 2157290 h 2360490"/>
                <a:gd name="connsiteX23" fmla="*/ 2956036 w 6043910"/>
                <a:gd name="connsiteY23" fmla="*/ 2094767 h 2360490"/>
                <a:gd name="connsiteX24" fmla="*/ 3174867 w 6043910"/>
                <a:gd name="connsiteY24" fmla="*/ 2063505 h 2360490"/>
                <a:gd name="connsiteX25" fmla="*/ 3651605 w 6043910"/>
                <a:gd name="connsiteY25" fmla="*/ 2047875 h 2360490"/>
                <a:gd name="connsiteX26" fmla="*/ 3690682 w 6043910"/>
                <a:gd name="connsiteY26" fmla="*/ 2055690 h 2360490"/>
                <a:gd name="connsiteX27" fmla="*/ 3753205 w 6043910"/>
                <a:gd name="connsiteY27" fmla="*/ 2071321 h 2360490"/>
                <a:gd name="connsiteX28" fmla="*/ 3800098 w 6043910"/>
                <a:gd name="connsiteY28" fmla="*/ 2086951 h 2360490"/>
                <a:gd name="connsiteX29" fmla="*/ 3823544 w 6043910"/>
                <a:gd name="connsiteY29" fmla="*/ 2094767 h 2360490"/>
                <a:gd name="connsiteX30" fmla="*/ 3862621 w 6043910"/>
                <a:gd name="connsiteY30" fmla="*/ 2102582 h 2360490"/>
                <a:gd name="connsiteX31" fmla="*/ 3893882 w 6043910"/>
                <a:gd name="connsiteY31" fmla="*/ 2118213 h 2360490"/>
                <a:gd name="connsiteX32" fmla="*/ 3948590 w 6043910"/>
                <a:gd name="connsiteY32" fmla="*/ 2133844 h 2360490"/>
                <a:gd name="connsiteX33" fmla="*/ 3972036 w 6043910"/>
                <a:gd name="connsiteY33" fmla="*/ 2141659 h 2360490"/>
                <a:gd name="connsiteX34" fmla="*/ 4026744 w 6043910"/>
                <a:gd name="connsiteY34" fmla="*/ 2157290 h 2360490"/>
                <a:gd name="connsiteX35" fmla="*/ 4050190 w 6043910"/>
                <a:gd name="connsiteY35" fmla="*/ 2172921 h 2360490"/>
                <a:gd name="connsiteX36" fmla="*/ 4120529 w 6043910"/>
                <a:gd name="connsiteY36" fmla="*/ 2188551 h 2360490"/>
                <a:gd name="connsiteX37" fmla="*/ 4143975 w 6043910"/>
                <a:gd name="connsiteY37" fmla="*/ 2196367 h 2360490"/>
                <a:gd name="connsiteX38" fmla="*/ 4237759 w 6043910"/>
                <a:gd name="connsiteY38" fmla="*/ 2211998 h 2360490"/>
                <a:gd name="connsiteX39" fmla="*/ 4284652 w 6043910"/>
                <a:gd name="connsiteY39" fmla="*/ 2227628 h 2360490"/>
                <a:gd name="connsiteX40" fmla="*/ 4308098 w 6043910"/>
                <a:gd name="connsiteY40" fmla="*/ 2235444 h 2360490"/>
                <a:gd name="connsiteX41" fmla="*/ 4347175 w 6043910"/>
                <a:gd name="connsiteY41" fmla="*/ 2243259 h 2360490"/>
                <a:gd name="connsiteX42" fmla="*/ 4370621 w 6043910"/>
                <a:gd name="connsiteY42" fmla="*/ 2251075 h 2360490"/>
                <a:gd name="connsiteX43" fmla="*/ 4425329 w 6043910"/>
                <a:gd name="connsiteY43" fmla="*/ 2258890 h 2360490"/>
                <a:gd name="connsiteX44" fmla="*/ 4534744 w 6043910"/>
                <a:gd name="connsiteY44" fmla="*/ 2290151 h 2360490"/>
                <a:gd name="connsiteX45" fmla="*/ 4737944 w 6043910"/>
                <a:gd name="connsiteY45" fmla="*/ 2305782 h 2360490"/>
                <a:gd name="connsiteX46" fmla="*/ 4808282 w 6043910"/>
                <a:gd name="connsiteY46" fmla="*/ 2313598 h 2360490"/>
                <a:gd name="connsiteX47" fmla="*/ 4839544 w 6043910"/>
                <a:gd name="connsiteY47" fmla="*/ 2321413 h 2360490"/>
                <a:gd name="connsiteX48" fmla="*/ 5050559 w 6043910"/>
                <a:gd name="connsiteY48" fmla="*/ 2329228 h 2360490"/>
                <a:gd name="connsiteX49" fmla="*/ 5105267 w 6043910"/>
                <a:gd name="connsiteY49" fmla="*/ 2337044 h 2360490"/>
                <a:gd name="connsiteX50" fmla="*/ 5152159 w 6043910"/>
                <a:gd name="connsiteY50" fmla="*/ 2344859 h 2360490"/>
                <a:gd name="connsiteX51" fmla="*/ 5230313 w 6043910"/>
                <a:gd name="connsiteY51" fmla="*/ 2352675 h 2360490"/>
                <a:gd name="connsiteX52" fmla="*/ 5285021 w 6043910"/>
                <a:gd name="connsiteY52" fmla="*/ 2360490 h 2360490"/>
                <a:gd name="connsiteX53" fmla="*/ 5550744 w 6043910"/>
                <a:gd name="connsiteY53" fmla="*/ 2344859 h 2360490"/>
                <a:gd name="connsiteX54" fmla="*/ 5753944 w 6043910"/>
                <a:gd name="connsiteY54" fmla="*/ 2274521 h 2360490"/>
                <a:gd name="connsiteX55" fmla="*/ 5949329 w 6043910"/>
                <a:gd name="connsiteY55" fmla="*/ 2079136 h 2360490"/>
                <a:gd name="connsiteX56" fmla="*/ 6035298 w 6043910"/>
                <a:gd name="connsiteY56" fmla="*/ 1836859 h 2360490"/>
                <a:gd name="connsiteX57" fmla="*/ 6019667 w 6043910"/>
                <a:gd name="connsiteY57" fmla="*/ 1610213 h 2360490"/>
                <a:gd name="connsiteX58" fmla="*/ 5847729 w 6043910"/>
                <a:gd name="connsiteY58" fmla="*/ 1422644 h 2360490"/>
                <a:gd name="connsiteX59" fmla="*/ 5496036 w 6043910"/>
                <a:gd name="connsiteY59" fmla="*/ 1258521 h 2360490"/>
                <a:gd name="connsiteX60" fmla="*/ 5066190 w 6043910"/>
                <a:gd name="connsiteY60" fmla="*/ 1055321 h 2360490"/>
                <a:gd name="connsiteX61" fmla="*/ 4691052 w 6043910"/>
                <a:gd name="connsiteY61" fmla="*/ 844305 h 2360490"/>
                <a:gd name="connsiteX62" fmla="*/ 4495667 w 6043910"/>
                <a:gd name="connsiteY62" fmla="*/ 539505 h 2360490"/>
                <a:gd name="connsiteX63" fmla="*/ 4347175 w 6043910"/>
                <a:gd name="connsiteY63" fmla="*/ 242521 h 2360490"/>
                <a:gd name="connsiteX64" fmla="*/ 3979852 w 6043910"/>
                <a:gd name="connsiteY64" fmla="*/ 8059 h 2360490"/>
                <a:gd name="connsiteX65" fmla="*/ 3691904 w 6043910"/>
                <a:gd name="connsiteY65" fmla="*/ 0 h 2360490"/>
                <a:gd name="connsiteX66" fmla="*/ 3464036 w 6043910"/>
                <a:gd name="connsiteY66" fmla="*/ 23690 h 2360490"/>
                <a:gd name="connsiteX67" fmla="*/ 3378067 w 6043910"/>
                <a:gd name="connsiteY67" fmla="*/ 31505 h 2360490"/>
                <a:gd name="connsiteX68" fmla="*/ 3323359 w 6043910"/>
                <a:gd name="connsiteY68" fmla="*/ 47136 h 2360490"/>
                <a:gd name="connsiteX69" fmla="*/ 3276467 w 6043910"/>
                <a:gd name="connsiteY69" fmla="*/ 62767 h 2360490"/>
                <a:gd name="connsiteX70" fmla="*/ 3253021 w 6043910"/>
                <a:gd name="connsiteY70" fmla="*/ 70582 h 2360490"/>
                <a:gd name="connsiteX71" fmla="*/ 3198313 w 6043910"/>
                <a:gd name="connsiteY71" fmla="*/ 94028 h 2360490"/>
                <a:gd name="connsiteX72" fmla="*/ 3127975 w 6043910"/>
                <a:gd name="connsiteY72" fmla="*/ 117475 h 2360490"/>
                <a:gd name="connsiteX73" fmla="*/ 3104529 w 6043910"/>
                <a:gd name="connsiteY73" fmla="*/ 125290 h 2360490"/>
                <a:gd name="connsiteX74" fmla="*/ 3073267 w 6043910"/>
                <a:gd name="connsiteY74" fmla="*/ 133105 h 2360490"/>
                <a:gd name="connsiteX75" fmla="*/ 3026375 w 6043910"/>
                <a:gd name="connsiteY75" fmla="*/ 148736 h 2360490"/>
                <a:gd name="connsiteX76" fmla="*/ 2948221 w 6043910"/>
                <a:gd name="connsiteY76" fmla="*/ 172182 h 2360490"/>
                <a:gd name="connsiteX77" fmla="*/ 2924775 w 6043910"/>
                <a:gd name="connsiteY77" fmla="*/ 179998 h 2360490"/>
                <a:gd name="connsiteX78" fmla="*/ 2901329 w 6043910"/>
                <a:gd name="connsiteY78" fmla="*/ 195628 h 2360490"/>
                <a:gd name="connsiteX79" fmla="*/ 2846621 w 6043910"/>
                <a:gd name="connsiteY79" fmla="*/ 211259 h 2360490"/>
                <a:gd name="connsiteX80" fmla="*/ 2823175 w 6043910"/>
                <a:gd name="connsiteY80" fmla="*/ 226890 h 2360490"/>
                <a:gd name="connsiteX81" fmla="*/ 2791913 w 6043910"/>
                <a:gd name="connsiteY81" fmla="*/ 234705 h 2360490"/>
                <a:gd name="connsiteX82" fmla="*/ 2768467 w 6043910"/>
                <a:gd name="connsiteY82" fmla="*/ 242521 h 2360490"/>
                <a:gd name="connsiteX83" fmla="*/ 2737205 w 6043910"/>
                <a:gd name="connsiteY83" fmla="*/ 250336 h 2360490"/>
                <a:gd name="connsiteX84" fmla="*/ 2682498 w 6043910"/>
                <a:gd name="connsiteY84" fmla="*/ 265967 h 2360490"/>
                <a:gd name="connsiteX85" fmla="*/ 2643421 w 6043910"/>
                <a:gd name="connsiteY85" fmla="*/ 273782 h 2360490"/>
                <a:gd name="connsiteX86" fmla="*/ 2619975 w 6043910"/>
                <a:gd name="connsiteY86" fmla="*/ 281598 h 2360490"/>
                <a:gd name="connsiteX87" fmla="*/ 2573082 w 6043910"/>
                <a:gd name="connsiteY87" fmla="*/ 289413 h 2360490"/>
                <a:gd name="connsiteX88" fmla="*/ 2549636 w 6043910"/>
                <a:gd name="connsiteY88" fmla="*/ 297228 h 2360490"/>
                <a:gd name="connsiteX89" fmla="*/ 2479298 w 6043910"/>
                <a:gd name="connsiteY89" fmla="*/ 312859 h 2360490"/>
                <a:gd name="connsiteX90" fmla="*/ 2416775 w 6043910"/>
                <a:gd name="connsiteY90" fmla="*/ 336305 h 2360490"/>
                <a:gd name="connsiteX91" fmla="*/ 2393329 w 6043910"/>
                <a:gd name="connsiteY91" fmla="*/ 351936 h 2360490"/>
                <a:gd name="connsiteX92" fmla="*/ 2338621 w 6043910"/>
                <a:gd name="connsiteY92" fmla="*/ 359751 h 2360490"/>
                <a:gd name="connsiteX93" fmla="*/ 2276098 w 6043910"/>
                <a:gd name="connsiteY93" fmla="*/ 375382 h 2360490"/>
                <a:gd name="connsiteX94" fmla="*/ 2166682 w 6043910"/>
                <a:gd name="connsiteY94" fmla="*/ 391013 h 2360490"/>
                <a:gd name="connsiteX95" fmla="*/ 2111975 w 6043910"/>
                <a:gd name="connsiteY95" fmla="*/ 406644 h 2360490"/>
                <a:gd name="connsiteX96" fmla="*/ 2002559 w 6043910"/>
                <a:gd name="connsiteY96" fmla="*/ 437905 h 2360490"/>
                <a:gd name="connsiteX97" fmla="*/ 1955667 w 6043910"/>
                <a:gd name="connsiteY97" fmla="*/ 453536 h 2360490"/>
                <a:gd name="connsiteX98" fmla="*/ 1924405 w 6043910"/>
                <a:gd name="connsiteY98" fmla="*/ 461351 h 2360490"/>
                <a:gd name="connsiteX99" fmla="*/ 1900959 w 6043910"/>
                <a:gd name="connsiteY99" fmla="*/ 469167 h 2360490"/>
                <a:gd name="connsiteX100" fmla="*/ 1830621 w 6043910"/>
                <a:gd name="connsiteY100" fmla="*/ 476982 h 2360490"/>
                <a:gd name="connsiteX101" fmla="*/ 1736836 w 6043910"/>
                <a:gd name="connsiteY101" fmla="*/ 492613 h 2360490"/>
                <a:gd name="connsiteX102" fmla="*/ 1478929 w 6043910"/>
                <a:gd name="connsiteY102" fmla="*/ 516059 h 2360490"/>
                <a:gd name="connsiteX103" fmla="*/ 1400775 w 6043910"/>
                <a:gd name="connsiteY103" fmla="*/ 531690 h 2360490"/>
                <a:gd name="connsiteX104" fmla="*/ 1369513 w 6043910"/>
                <a:gd name="connsiteY104" fmla="*/ 539505 h 2360490"/>
                <a:gd name="connsiteX105" fmla="*/ 1142866 w 6043910"/>
                <a:gd name="connsiteY105" fmla="*/ 594213 h 2360490"/>
                <a:gd name="connsiteX106" fmla="*/ 431666 w 6043910"/>
                <a:gd name="connsiteY10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1002190 w 6043910"/>
                <a:gd name="connsiteY15" fmla="*/ 2055690 h 2360490"/>
                <a:gd name="connsiteX16" fmla="*/ 1346067 w 6043910"/>
                <a:gd name="connsiteY16" fmla="*/ 2118213 h 2360490"/>
                <a:gd name="connsiteX17" fmla="*/ 1705575 w 6043910"/>
                <a:gd name="connsiteY17" fmla="*/ 2165105 h 2360490"/>
                <a:gd name="connsiteX18" fmla="*/ 1932221 w 6043910"/>
                <a:gd name="connsiteY18" fmla="*/ 2204182 h 2360490"/>
                <a:gd name="connsiteX19" fmla="*/ 2237021 w 6043910"/>
                <a:gd name="connsiteY19" fmla="*/ 2227628 h 2360490"/>
                <a:gd name="connsiteX20" fmla="*/ 2487113 w 6043910"/>
                <a:gd name="connsiteY20" fmla="*/ 2196367 h 2360490"/>
                <a:gd name="connsiteX21" fmla="*/ 2690313 w 6043910"/>
                <a:gd name="connsiteY21" fmla="*/ 2157290 h 2360490"/>
                <a:gd name="connsiteX22" fmla="*/ 2956036 w 6043910"/>
                <a:gd name="connsiteY22" fmla="*/ 2094767 h 2360490"/>
                <a:gd name="connsiteX23" fmla="*/ 3174867 w 6043910"/>
                <a:gd name="connsiteY23" fmla="*/ 2063505 h 2360490"/>
                <a:gd name="connsiteX24" fmla="*/ 3651605 w 6043910"/>
                <a:gd name="connsiteY24" fmla="*/ 2047875 h 2360490"/>
                <a:gd name="connsiteX25" fmla="*/ 3690682 w 6043910"/>
                <a:gd name="connsiteY25" fmla="*/ 2055690 h 2360490"/>
                <a:gd name="connsiteX26" fmla="*/ 3753205 w 6043910"/>
                <a:gd name="connsiteY26" fmla="*/ 2071321 h 2360490"/>
                <a:gd name="connsiteX27" fmla="*/ 3800098 w 6043910"/>
                <a:gd name="connsiteY27" fmla="*/ 2086951 h 2360490"/>
                <a:gd name="connsiteX28" fmla="*/ 3823544 w 6043910"/>
                <a:gd name="connsiteY28" fmla="*/ 2094767 h 2360490"/>
                <a:gd name="connsiteX29" fmla="*/ 3862621 w 6043910"/>
                <a:gd name="connsiteY29" fmla="*/ 2102582 h 2360490"/>
                <a:gd name="connsiteX30" fmla="*/ 3893882 w 6043910"/>
                <a:gd name="connsiteY30" fmla="*/ 2118213 h 2360490"/>
                <a:gd name="connsiteX31" fmla="*/ 3948590 w 6043910"/>
                <a:gd name="connsiteY31" fmla="*/ 2133844 h 2360490"/>
                <a:gd name="connsiteX32" fmla="*/ 3972036 w 6043910"/>
                <a:gd name="connsiteY32" fmla="*/ 2141659 h 2360490"/>
                <a:gd name="connsiteX33" fmla="*/ 4026744 w 6043910"/>
                <a:gd name="connsiteY33" fmla="*/ 2157290 h 2360490"/>
                <a:gd name="connsiteX34" fmla="*/ 4050190 w 6043910"/>
                <a:gd name="connsiteY34" fmla="*/ 2172921 h 2360490"/>
                <a:gd name="connsiteX35" fmla="*/ 4120529 w 6043910"/>
                <a:gd name="connsiteY35" fmla="*/ 2188551 h 2360490"/>
                <a:gd name="connsiteX36" fmla="*/ 4143975 w 6043910"/>
                <a:gd name="connsiteY36" fmla="*/ 2196367 h 2360490"/>
                <a:gd name="connsiteX37" fmla="*/ 4237759 w 6043910"/>
                <a:gd name="connsiteY37" fmla="*/ 2211998 h 2360490"/>
                <a:gd name="connsiteX38" fmla="*/ 4284652 w 6043910"/>
                <a:gd name="connsiteY38" fmla="*/ 2227628 h 2360490"/>
                <a:gd name="connsiteX39" fmla="*/ 4308098 w 6043910"/>
                <a:gd name="connsiteY39" fmla="*/ 2235444 h 2360490"/>
                <a:gd name="connsiteX40" fmla="*/ 4347175 w 6043910"/>
                <a:gd name="connsiteY40" fmla="*/ 2243259 h 2360490"/>
                <a:gd name="connsiteX41" fmla="*/ 4370621 w 6043910"/>
                <a:gd name="connsiteY41" fmla="*/ 2251075 h 2360490"/>
                <a:gd name="connsiteX42" fmla="*/ 4425329 w 6043910"/>
                <a:gd name="connsiteY42" fmla="*/ 2258890 h 2360490"/>
                <a:gd name="connsiteX43" fmla="*/ 4534744 w 6043910"/>
                <a:gd name="connsiteY43" fmla="*/ 2290151 h 2360490"/>
                <a:gd name="connsiteX44" fmla="*/ 4737944 w 6043910"/>
                <a:gd name="connsiteY44" fmla="*/ 2305782 h 2360490"/>
                <a:gd name="connsiteX45" fmla="*/ 4808282 w 6043910"/>
                <a:gd name="connsiteY45" fmla="*/ 2313598 h 2360490"/>
                <a:gd name="connsiteX46" fmla="*/ 4839544 w 6043910"/>
                <a:gd name="connsiteY46" fmla="*/ 2321413 h 2360490"/>
                <a:gd name="connsiteX47" fmla="*/ 5050559 w 6043910"/>
                <a:gd name="connsiteY47" fmla="*/ 2329228 h 2360490"/>
                <a:gd name="connsiteX48" fmla="*/ 5105267 w 6043910"/>
                <a:gd name="connsiteY48" fmla="*/ 2337044 h 2360490"/>
                <a:gd name="connsiteX49" fmla="*/ 5152159 w 6043910"/>
                <a:gd name="connsiteY49" fmla="*/ 2344859 h 2360490"/>
                <a:gd name="connsiteX50" fmla="*/ 5230313 w 6043910"/>
                <a:gd name="connsiteY50" fmla="*/ 2352675 h 2360490"/>
                <a:gd name="connsiteX51" fmla="*/ 5285021 w 6043910"/>
                <a:gd name="connsiteY51" fmla="*/ 2360490 h 2360490"/>
                <a:gd name="connsiteX52" fmla="*/ 5550744 w 6043910"/>
                <a:gd name="connsiteY52" fmla="*/ 2344859 h 2360490"/>
                <a:gd name="connsiteX53" fmla="*/ 5753944 w 6043910"/>
                <a:gd name="connsiteY53" fmla="*/ 2274521 h 2360490"/>
                <a:gd name="connsiteX54" fmla="*/ 5949329 w 6043910"/>
                <a:gd name="connsiteY54" fmla="*/ 2079136 h 2360490"/>
                <a:gd name="connsiteX55" fmla="*/ 6035298 w 6043910"/>
                <a:gd name="connsiteY55" fmla="*/ 1836859 h 2360490"/>
                <a:gd name="connsiteX56" fmla="*/ 6019667 w 6043910"/>
                <a:gd name="connsiteY56" fmla="*/ 1610213 h 2360490"/>
                <a:gd name="connsiteX57" fmla="*/ 5847729 w 6043910"/>
                <a:gd name="connsiteY57" fmla="*/ 1422644 h 2360490"/>
                <a:gd name="connsiteX58" fmla="*/ 5496036 w 6043910"/>
                <a:gd name="connsiteY58" fmla="*/ 1258521 h 2360490"/>
                <a:gd name="connsiteX59" fmla="*/ 5066190 w 6043910"/>
                <a:gd name="connsiteY59" fmla="*/ 1055321 h 2360490"/>
                <a:gd name="connsiteX60" fmla="*/ 4691052 w 6043910"/>
                <a:gd name="connsiteY60" fmla="*/ 844305 h 2360490"/>
                <a:gd name="connsiteX61" fmla="*/ 4495667 w 6043910"/>
                <a:gd name="connsiteY61" fmla="*/ 539505 h 2360490"/>
                <a:gd name="connsiteX62" fmla="*/ 4347175 w 6043910"/>
                <a:gd name="connsiteY62" fmla="*/ 242521 h 2360490"/>
                <a:gd name="connsiteX63" fmla="*/ 3979852 w 6043910"/>
                <a:gd name="connsiteY63" fmla="*/ 8059 h 2360490"/>
                <a:gd name="connsiteX64" fmla="*/ 3691904 w 6043910"/>
                <a:gd name="connsiteY64" fmla="*/ 0 h 2360490"/>
                <a:gd name="connsiteX65" fmla="*/ 3464036 w 6043910"/>
                <a:gd name="connsiteY65" fmla="*/ 23690 h 2360490"/>
                <a:gd name="connsiteX66" fmla="*/ 3378067 w 6043910"/>
                <a:gd name="connsiteY66" fmla="*/ 31505 h 2360490"/>
                <a:gd name="connsiteX67" fmla="*/ 3323359 w 6043910"/>
                <a:gd name="connsiteY67" fmla="*/ 47136 h 2360490"/>
                <a:gd name="connsiteX68" fmla="*/ 3276467 w 6043910"/>
                <a:gd name="connsiteY68" fmla="*/ 62767 h 2360490"/>
                <a:gd name="connsiteX69" fmla="*/ 3253021 w 6043910"/>
                <a:gd name="connsiteY69" fmla="*/ 70582 h 2360490"/>
                <a:gd name="connsiteX70" fmla="*/ 3198313 w 6043910"/>
                <a:gd name="connsiteY70" fmla="*/ 94028 h 2360490"/>
                <a:gd name="connsiteX71" fmla="*/ 3127975 w 6043910"/>
                <a:gd name="connsiteY71" fmla="*/ 117475 h 2360490"/>
                <a:gd name="connsiteX72" fmla="*/ 3104529 w 6043910"/>
                <a:gd name="connsiteY72" fmla="*/ 125290 h 2360490"/>
                <a:gd name="connsiteX73" fmla="*/ 3073267 w 6043910"/>
                <a:gd name="connsiteY73" fmla="*/ 133105 h 2360490"/>
                <a:gd name="connsiteX74" fmla="*/ 3026375 w 6043910"/>
                <a:gd name="connsiteY74" fmla="*/ 148736 h 2360490"/>
                <a:gd name="connsiteX75" fmla="*/ 2948221 w 6043910"/>
                <a:gd name="connsiteY75" fmla="*/ 172182 h 2360490"/>
                <a:gd name="connsiteX76" fmla="*/ 2924775 w 6043910"/>
                <a:gd name="connsiteY76" fmla="*/ 179998 h 2360490"/>
                <a:gd name="connsiteX77" fmla="*/ 2901329 w 6043910"/>
                <a:gd name="connsiteY77" fmla="*/ 195628 h 2360490"/>
                <a:gd name="connsiteX78" fmla="*/ 2846621 w 6043910"/>
                <a:gd name="connsiteY78" fmla="*/ 211259 h 2360490"/>
                <a:gd name="connsiteX79" fmla="*/ 2823175 w 6043910"/>
                <a:gd name="connsiteY79" fmla="*/ 226890 h 2360490"/>
                <a:gd name="connsiteX80" fmla="*/ 2791913 w 6043910"/>
                <a:gd name="connsiteY80" fmla="*/ 234705 h 2360490"/>
                <a:gd name="connsiteX81" fmla="*/ 2768467 w 6043910"/>
                <a:gd name="connsiteY81" fmla="*/ 242521 h 2360490"/>
                <a:gd name="connsiteX82" fmla="*/ 2737205 w 6043910"/>
                <a:gd name="connsiteY82" fmla="*/ 250336 h 2360490"/>
                <a:gd name="connsiteX83" fmla="*/ 2682498 w 6043910"/>
                <a:gd name="connsiteY83" fmla="*/ 265967 h 2360490"/>
                <a:gd name="connsiteX84" fmla="*/ 2643421 w 6043910"/>
                <a:gd name="connsiteY84" fmla="*/ 273782 h 2360490"/>
                <a:gd name="connsiteX85" fmla="*/ 2619975 w 6043910"/>
                <a:gd name="connsiteY85" fmla="*/ 281598 h 2360490"/>
                <a:gd name="connsiteX86" fmla="*/ 2573082 w 6043910"/>
                <a:gd name="connsiteY86" fmla="*/ 289413 h 2360490"/>
                <a:gd name="connsiteX87" fmla="*/ 2549636 w 6043910"/>
                <a:gd name="connsiteY87" fmla="*/ 297228 h 2360490"/>
                <a:gd name="connsiteX88" fmla="*/ 2479298 w 6043910"/>
                <a:gd name="connsiteY88" fmla="*/ 312859 h 2360490"/>
                <a:gd name="connsiteX89" fmla="*/ 2416775 w 6043910"/>
                <a:gd name="connsiteY89" fmla="*/ 336305 h 2360490"/>
                <a:gd name="connsiteX90" fmla="*/ 2393329 w 6043910"/>
                <a:gd name="connsiteY90" fmla="*/ 351936 h 2360490"/>
                <a:gd name="connsiteX91" fmla="*/ 2338621 w 6043910"/>
                <a:gd name="connsiteY91" fmla="*/ 359751 h 2360490"/>
                <a:gd name="connsiteX92" fmla="*/ 2276098 w 6043910"/>
                <a:gd name="connsiteY92" fmla="*/ 375382 h 2360490"/>
                <a:gd name="connsiteX93" fmla="*/ 2166682 w 6043910"/>
                <a:gd name="connsiteY93" fmla="*/ 391013 h 2360490"/>
                <a:gd name="connsiteX94" fmla="*/ 2111975 w 6043910"/>
                <a:gd name="connsiteY94" fmla="*/ 406644 h 2360490"/>
                <a:gd name="connsiteX95" fmla="*/ 2002559 w 6043910"/>
                <a:gd name="connsiteY95" fmla="*/ 437905 h 2360490"/>
                <a:gd name="connsiteX96" fmla="*/ 1955667 w 6043910"/>
                <a:gd name="connsiteY96" fmla="*/ 453536 h 2360490"/>
                <a:gd name="connsiteX97" fmla="*/ 1924405 w 6043910"/>
                <a:gd name="connsiteY97" fmla="*/ 461351 h 2360490"/>
                <a:gd name="connsiteX98" fmla="*/ 1900959 w 6043910"/>
                <a:gd name="connsiteY98" fmla="*/ 469167 h 2360490"/>
                <a:gd name="connsiteX99" fmla="*/ 1830621 w 6043910"/>
                <a:gd name="connsiteY99" fmla="*/ 476982 h 2360490"/>
                <a:gd name="connsiteX100" fmla="*/ 1736836 w 6043910"/>
                <a:gd name="connsiteY100" fmla="*/ 492613 h 2360490"/>
                <a:gd name="connsiteX101" fmla="*/ 1478929 w 6043910"/>
                <a:gd name="connsiteY101" fmla="*/ 516059 h 2360490"/>
                <a:gd name="connsiteX102" fmla="*/ 1400775 w 6043910"/>
                <a:gd name="connsiteY102" fmla="*/ 531690 h 2360490"/>
                <a:gd name="connsiteX103" fmla="*/ 1369513 w 6043910"/>
                <a:gd name="connsiteY103" fmla="*/ 539505 h 2360490"/>
                <a:gd name="connsiteX104" fmla="*/ 1142866 w 6043910"/>
                <a:gd name="connsiteY104" fmla="*/ 594213 h 2360490"/>
                <a:gd name="connsiteX105" fmla="*/ 431666 w 6043910"/>
                <a:gd name="connsiteY10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1002190 w 6043910"/>
                <a:gd name="connsiteY14" fmla="*/ 2055690 h 2360490"/>
                <a:gd name="connsiteX15" fmla="*/ 1346067 w 6043910"/>
                <a:gd name="connsiteY15" fmla="*/ 2118213 h 2360490"/>
                <a:gd name="connsiteX16" fmla="*/ 1705575 w 6043910"/>
                <a:gd name="connsiteY16" fmla="*/ 2165105 h 2360490"/>
                <a:gd name="connsiteX17" fmla="*/ 1932221 w 6043910"/>
                <a:gd name="connsiteY17" fmla="*/ 2204182 h 2360490"/>
                <a:gd name="connsiteX18" fmla="*/ 2237021 w 6043910"/>
                <a:gd name="connsiteY18" fmla="*/ 2227628 h 2360490"/>
                <a:gd name="connsiteX19" fmla="*/ 2487113 w 6043910"/>
                <a:gd name="connsiteY19" fmla="*/ 2196367 h 2360490"/>
                <a:gd name="connsiteX20" fmla="*/ 2690313 w 6043910"/>
                <a:gd name="connsiteY20" fmla="*/ 2157290 h 2360490"/>
                <a:gd name="connsiteX21" fmla="*/ 2956036 w 6043910"/>
                <a:gd name="connsiteY21" fmla="*/ 2094767 h 2360490"/>
                <a:gd name="connsiteX22" fmla="*/ 3174867 w 6043910"/>
                <a:gd name="connsiteY22" fmla="*/ 2063505 h 2360490"/>
                <a:gd name="connsiteX23" fmla="*/ 3651605 w 6043910"/>
                <a:gd name="connsiteY23" fmla="*/ 2047875 h 2360490"/>
                <a:gd name="connsiteX24" fmla="*/ 3690682 w 6043910"/>
                <a:gd name="connsiteY24" fmla="*/ 2055690 h 2360490"/>
                <a:gd name="connsiteX25" fmla="*/ 3753205 w 6043910"/>
                <a:gd name="connsiteY25" fmla="*/ 2071321 h 2360490"/>
                <a:gd name="connsiteX26" fmla="*/ 3800098 w 6043910"/>
                <a:gd name="connsiteY26" fmla="*/ 2086951 h 2360490"/>
                <a:gd name="connsiteX27" fmla="*/ 3823544 w 6043910"/>
                <a:gd name="connsiteY27" fmla="*/ 2094767 h 2360490"/>
                <a:gd name="connsiteX28" fmla="*/ 3862621 w 6043910"/>
                <a:gd name="connsiteY28" fmla="*/ 2102582 h 2360490"/>
                <a:gd name="connsiteX29" fmla="*/ 3893882 w 6043910"/>
                <a:gd name="connsiteY29" fmla="*/ 2118213 h 2360490"/>
                <a:gd name="connsiteX30" fmla="*/ 3948590 w 6043910"/>
                <a:gd name="connsiteY30" fmla="*/ 2133844 h 2360490"/>
                <a:gd name="connsiteX31" fmla="*/ 3972036 w 6043910"/>
                <a:gd name="connsiteY31" fmla="*/ 2141659 h 2360490"/>
                <a:gd name="connsiteX32" fmla="*/ 4026744 w 6043910"/>
                <a:gd name="connsiteY32" fmla="*/ 2157290 h 2360490"/>
                <a:gd name="connsiteX33" fmla="*/ 4050190 w 6043910"/>
                <a:gd name="connsiteY33" fmla="*/ 2172921 h 2360490"/>
                <a:gd name="connsiteX34" fmla="*/ 4120529 w 6043910"/>
                <a:gd name="connsiteY34" fmla="*/ 2188551 h 2360490"/>
                <a:gd name="connsiteX35" fmla="*/ 4143975 w 6043910"/>
                <a:gd name="connsiteY35" fmla="*/ 2196367 h 2360490"/>
                <a:gd name="connsiteX36" fmla="*/ 4237759 w 6043910"/>
                <a:gd name="connsiteY36" fmla="*/ 2211998 h 2360490"/>
                <a:gd name="connsiteX37" fmla="*/ 4284652 w 6043910"/>
                <a:gd name="connsiteY37" fmla="*/ 2227628 h 2360490"/>
                <a:gd name="connsiteX38" fmla="*/ 4308098 w 6043910"/>
                <a:gd name="connsiteY38" fmla="*/ 2235444 h 2360490"/>
                <a:gd name="connsiteX39" fmla="*/ 4347175 w 6043910"/>
                <a:gd name="connsiteY39" fmla="*/ 2243259 h 2360490"/>
                <a:gd name="connsiteX40" fmla="*/ 4370621 w 6043910"/>
                <a:gd name="connsiteY40" fmla="*/ 2251075 h 2360490"/>
                <a:gd name="connsiteX41" fmla="*/ 4425329 w 6043910"/>
                <a:gd name="connsiteY41" fmla="*/ 2258890 h 2360490"/>
                <a:gd name="connsiteX42" fmla="*/ 4534744 w 6043910"/>
                <a:gd name="connsiteY42" fmla="*/ 2290151 h 2360490"/>
                <a:gd name="connsiteX43" fmla="*/ 4737944 w 6043910"/>
                <a:gd name="connsiteY43" fmla="*/ 2305782 h 2360490"/>
                <a:gd name="connsiteX44" fmla="*/ 4808282 w 6043910"/>
                <a:gd name="connsiteY44" fmla="*/ 2313598 h 2360490"/>
                <a:gd name="connsiteX45" fmla="*/ 4839544 w 6043910"/>
                <a:gd name="connsiteY45" fmla="*/ 2321413 h 2360490"/>
                <a:gd name="connsiteX46" fmla="*/ 5050559 w 6043910"/>
                <a:gd name="connsiteY46" fmla="*/ 2329228 h 2360490"/>
                <a:gd name="connsiteX47" fmla="*/ 5105267 w 6043910"/>
                <a:gd name="connsiteY47" fmla="*/ 2337044 h 2360490"/>
                <a:gd name="connsiteX48" fmla="*/ 5152159 w 6043910"/>
                <a:gd name="connsiteY48" fmla="*/ 2344859 h 2360490"/>
                <a:gd name="connsiteX49" fmla="*/ 5230313 w 6043910"/>
                <a:gd name="connsiteY49" fmla="*/ 2352675 h 2360490"/>
                <a:gd name="connsiteX50" fmla="*/ 5285021 w 6043910"/>
                <a:gd name="connsiteY50" fmla="*/ 2360490 h 2360490"/>
                <a:gd name="connsiteX51" fmla="*/ 5550744 w 6043910"/>
                <a:gd name="connsiteY51" fmla="*/ 2344859 h 2360490"/>
                <a:gd name="connsiteX52" fmla="*/ 5753944 w 6043910"/>
                <a:gd name="connsiteY52" fmla="*/ 2274521 h 2360490"/>
                <a:gd name="connsiteX53" fmla="*/ 5949329 w 6043910"/>
                <a:gd name="connsiteY53" fmla="*/ 2079136 h 2360490"/>
                <a:gd name="connsiteX54" fmla="*/ 6035298 w 6043910"/>
                <a:gd name="connsiteY54" fmla="*/ 1836859 h 2360490"/>
                <a:gd name="connsiteX55" fmla="*/ 6019667 w 6043910"/>
                <a:gd name="connsiteY55" fmla="*/ 1610213 h 2360490"/>
                <a:gd name="connsiteX56" fmla="*/ 5847729 w 6043910"/>
                <a:gd name="connsiteY56" fmla="*/ 1422644 h 2360490"/>
                <a:gd name="connsiteX57" fmla="*/ 5496036 w 6043910"/>
                <a:gd name="connsiteY57" fmla="*/ 1258521 h 2360490"/>
                <a:gd name="connsiteX58" fmla="*/ 5066190 w 6043910"/>
                <a:gd name="connsiteY58" fmla="*/ 1055321 h 2360490"/>
                <a:gd name="connsiteX59" fmla="*/ 4691052 w 6043910"/>
                <a:gd name="connsiteY59" fmla="*/ 844305 h 2360490"/>
                <a:gd name="connsiteX60" fmla="*/ 4495667 w 6043910"/>
                <a:gd name="connsiteY60" fmla="*/ 539505 h 2360490"/>
                <a:gd name="connsiteX61" fmla="*/ 4347175 w 6043910"/>
                <a:gd name="connsiteY61" fmla="*/ 242521 h 2360490"/>
                <a:gd name="connsiteX62" fmla="*/ 3979852 w 6043910"/>
                <a:gd name="connsiteY62" fmla="*/ 8059 h 2360490"/>
                <a:gd name="connsiteX63" fmla="*/ 3691904 w 6043910"/>
                <a:gd name="connsiteY63" fmla="*/ 0 h 2360490"/>
                <a:gd name="connsiteX64" fmla="*/ 3464036 w 6043910"/>
                <a:gd name="connsiteY64" fmla="*/ 23690 h 2360490"/>
                <a:gd name="connsiteX65" fmla="*/ 3378067 w 6043910"/>
                <a:gd name="connsiteY65" fmla="*/ 31505 h 2360490"/>
                <a:gd name="connsiteX66" fmla="*/ 3323359 w 6043910"/>
                <a:gd name="connsiteY66" fmla="*/ 47136 h 2360490"/>
                <a:gd name="connsiteX67" fmla="*/ 3276467 w 6043910"/>
                <a:gd name="connsiteY67" fmla="*/ 62767 h 2360490"/>
                <a:gd name="connsiteX68" fmla="*/ 3253021 w 6043910"/>
                <a:gd name="connsiteY68" fmla="*/ 70582 h 2360490"/>
                <a:gd name="connsiteX69" fmla="*/ 3198313 w 6043910"/>
                <a:gd name="connsiteY69" fmla="*/ 94028 h 2360490"/>
                <a:gd name="connsiteX70" fmla="*/ 3127975 w 6043910"/>
                <a:gd name="connsiteY70" fmla="*/ 117475 h 2360490"/>
                <a:gd name="connsiteX71" fmla="*/ 3104529 w 6043910"/>
                <a:gd name="connsiteY71" fmla="*/ 125290 h 2360490"/>
                <a:gd name="connsiteX72" fmla="*/ 3073267 w 6043910"/>
                <a:gd name="connsiteY72" fmla="*/ 133105 h 2360490"/>
                <a:gd name="connsiteX73" fmla="*/ 3026375 w 6043910"/>
                <a:gd name="connsiteY73" fmla="*/ 148736 h 2360490"/>
                <a:gd name="connsiteX74" fmla="*/ 2948221 w 6043910"/>
                <a:gd name="connsiteY74" fmla="*/ 172182 h 2360490"/>
                <a:gd name="connsiteX75" fmla="*/ 2924775 w 6043910"/>
                <a:gd name="connsiteY75" fmla="*/ 179998 h 2360490"/>
                <a:gd name="connsiteX76" fmla="*/ 2901329 w 6043910"/>
                <a:gd name="connsiteY76" fmla="*/ 195628 h 2360490"/>
                <a:gd name="connsiteX77" fmla="*/ 2846621 w 6043910"/>
                <a:gd name="connsiteY77" fmla="*/ 211259 h 2360490"/>
                <a:gd name="connsiteX78" fmla="*/ 2823175 w 6043910"/>
                <a:gd name="connsiteY78" fmla="*/ 226890 h 2360490"/>
                <a:gd name="connsiteX79" fmla="*/ 2791913 w 6043910"/>
                <a:gd name="connsiteY79" fmla="*/ 234705 h 2360490"/>
                <a:gd name="connsiteX80" fmla="*/ 2768467 w 6043910"/>
                <a:gd name="connsiteY80" fmla="*/ 242521 h 2360490"/>
                <a:gd name="connsiteX81" fmla="*/ 2737205 w 6043910"/>
                <a:gd name="connsiteY81" fmla="*/ 250336 h 2360490"/>
                <a:gd name="connsiteX82" fmla="*/ 2682498 w 6043910"/>
                <a:gd name="connsiteY82" fmla="*/ 265967 h 2360490"/>
                <a:gd name="connsiteX83" fmla="*/ 2643421 w 6043910"/>
                <a:gd name="connsiteY83" fmla="*/ 273782 h 2360490"/>
                <a:gd name="connsiteX84" fmla="*/ 2619975 w 6043910"/>
                <a:gd name="connsiteY84" fmla="*/ 281598 h 2360490"/>
                <a:gd name="connsiteX85" fmla="*/ 2573082 w 6043910"/>
                <a:gd name="connsiteY85" fmla="*/ 289413 h 2360490"/>
                <a:gd name="connsiteX86" fmla="*/ 2549636 w 6043910"/>
                <a:gd name="connsiteY86" fmla="*/ 297228 h 2360490"/>
                <a:gd name="connsiteX87" fmla="*/ 2479298 w 6043910"/>
                <a:gd name="connsiteY87" fmla="*/ 312859 h 2360490"/>
                <a:gd name="connsiteX88" fmla="*/ 2416775 w 6043910"/>
                <a:gd name="connsiteY88" fmla="*/ 336305 h 2360490"/>
                <a:gd name="connsiteX89" fmla="*/ 2393329 w 6043910"/>
                <a:gd name="connsiteY89" fmla="*/ 351936 h 2360490"/>
                <a:gd name="connsiteX90" fmla="*/ 2338621 w 6043910"/>
                <a:gd name="connsiteY90" fmla="*/ 359751 h 2360490"/>
                <a:gd name="connsiteX91" fmla="*/ 2276098 w 6043910"/>
                <a:gd name="connsiteY91" fmla="*/ 375382 h 2360490"/>
                <a:gd name="connsiteX92" fmla="*/ 2166682 w 6043910"/>
                <a:gd name="connsiteY92" fmla="*/ 391013 h 2360490"/>
                <a:gd name="connsiteX93" fmla="*/ 2111975 w 6043910"/>
                <a:gd name="connsiteY93" fmla="*/ 406644 h 2360490"/>
                <a:gd name="connsiteX94" fmla="*/ 2002559 w 6043910"/>
                <a:gd name="connsiteY94" fmla="*/ 437905 h 2360490"/>
                <a:gd name="connsiteX95" fmla="*/ 1955667 w 6043910"/>
                <a:gd name="connsiteY95" fmla="*/ 453536 h 2360490"/>
                <a:gd name="connsiteX96" fmla="*/ 1924405 w 6043910"/>
                <a:gd name="connsiteY96" fmla="*/ 461351 h 2360490"/>
                <a:gd name="connsiteX97" fmla="*/ 1900959 w 6043910"/>
                <a:gd name="connsiteY97" fmla="*/ 469167 h 2360490"/>
                <a:gd name="connsiteX98" fmla="*/ 1830621 w 6043910"/>
                <a:gd name="connsiteY98" fmla="*/ 476982 h 2360490"/>
                <a:gd name="connsiteX99" fmla="*/ 1736836 w 6043910"/>
                <a:gd name="connsiteY99" fmla="*/ 492613 h 2360490"/>
                <a:gd name="connsiteX100" fmla="*/ 1478929 w 6043910"/>
                <a:gd name="connsiteY100" fmla="*/ 516059 h 2360490"/>
                <a:gd name="connsiteX101" fmla="*/ 1400775 w 6043910"/>
                <a:gd name="connsiteY101" fmla="*/ 531690 h 2360490"/>
                <a:gd name="connsiteX102" fmla="*/ 1369513 w 6043910"/>
                <a:gd name="connsiteY102" fmla="*/ 539505 h 2360490"/>
                <a:gd name="connsiteX103" fmla="*/ 1142866 w 6043910"/>
                <a:gd name="connsiteY103" fmla="*/ 594213 h 2360490"/>
                <a:gd name="connsiteX104" fmla="*/ 431666 w 6043910"/>
                <a:gd name="connsiteY10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1002190 w 6043910"/>
                <a:gd name="connsiteY13" fmla="*/ 2055690 h 2360490"/>
                <a:gd name="connsiteX14" fmla="*/ 1346067 w 6043910"/>
                <a:gd name="connsiteY14" fmla="*/ 2118213 h 2360490"/>
                <a:gd name="connsiteX15" fmla="*/ 1705575 w 6043910"/>
                <a:gd name="connsiteY15" fmla="*/ 2165105 h 2360490"/>
                <a:gd name="connsiteX16" fmla="*/ 1932221 w 6043910"/>
                <a:gd name="connsiteY16" fmla="*/ 2204182 h 2360490"/>
                <a:gd name="connsiteX17" fmla="*/ 2237021 w 6043910"/>
                <a:gd name="connsiteY17" fmla="*/ 2227628 h 2360490"/>
                <a:gd name="connsiteX18" fmla="*/ 2487113 w 6043910"/>
                <a:gd name="connsiteY18" fmla="*/ 2196367 h 2360490"/>
                <a:gd name="connsiteX19" fmla="*/ 2690313 w 6043910"/>
                <a:gd name="connsiteY19" fmla="*/ 2157290 h 2360490"/>
                <a:gd name="connsiteX20" fmla="*/ 2956036 w 6043910"/>
                <a:gd name="connsiteY20" fmla="*/ 2094767 h 2360490"/>
                <a:gd name="connsiteX21" fmla="*/ 3174867 w 6043910"/>
                <a:gd name="connsiteY21" fmla="*/ 2063505 h 2360490"/>
                <a:gd name="connsiteX22" fmla="*/ 3651605 w 6043910"/>
                <a:gd name="connsiteY22" fmla="*/ 2047875 h 2360490"/>
                <a:gd name="connsiteX23" fmla="*/ 3690682 w 6043910"/>
                <a:gd name="connsiteY23" fmla="*/ 2055690 h 2360490"/>
                <a:gd name="connsiteX24" fmla="*/ 3753205 w 6043910"/>
                <a:gd name="connsiteY24" fmla="*/ 2071321 h 2360490"/>
                <a:gd name="connsiteX25" fmla="*/ 3800098 w 6043910"/>
                <a:gd name="connsiteY25" fmla="*/ 2086951 h 2360490"/>
                <a:gd name="connsiteX26" fmla="*/ 3823544 w 6043910"/>
                <a:gd name="connsiteY26" fmla="*/ 2094767 h 2360490"/>
                <a:gd name="connsiteX27" fmla="*/ 3862621 w 6043910"/>
                <a:gd name="connsiteY27" fmla="*/ 2102582 h 2360490"/>
                <a:gd name="connsiteX28" fmla="*/ 3893882 w 6043910"/>
                <a:gd name="connsiteY28" fmla="*/ 2118213 h 2360490"/>
                <a:gd name="connsiteX29" fmla="*/ 3948590 w 6043910"/>
                <a:gd name="connsiteY29" fmla="*/ 2133844 h 2360490"/>
                <a:gd name="connsiteX30" fmla="*/ 3972036 w 6043910"/>
                <a:gd name="connsiteY30" fmla="*/ 2141659 h 2360490"/>
                <a:gd name="connsiteX31" fmla="*/ 4026744 w 6043910"/>
                <a:gd name="connsiteY31" fmla="*/ 2157290 h 2360490"/>
                <a:gd name="connsiteX32" fmla="*/ 4050190 w 6043910"/>
                <a:gd name="connsiteY32" fmla="*/ 2172921 h 2360490"/>
                <a:gd name="connsiteX33" fmla="*/ 4120529 w 6043910"/>
                <a:gd name="connsiteY33" fmla="*/ 2188551 h 2360490"/>
                <a:gd name="connsiteX34" fmla="*/ 4143975 w 6043910"/>
                <a:gd name="connsiteY34" fmla="*/ 2196367 h 2360490"/>
                <a:gd name="connsiteX35" fmla="*/ 4237759 w 6043910"/>
                <a:gd name="connsiteY35" fmla="*/ 2211998 h 2360490"/>
                <a:gd name="connsiteX36" fmla="*/ 4284652 w 6043910"/>
                <a:gd name="connsiteY36" fmla="*/ 2227628 h 2360490"/>
                <a:gd name="connsiteX37" fmla="*/ 4308098 w 6043910"/>
                <a:gd name="connsiteY37" fmla="*/ 2235444 h 2360490"/>
                <a:gd name="connsiteX38" fmla="*/ 4347175 w 6043910"/>
                <a:gd name="connsiteY38" fmla="*/ 2243259 h 2360490"/>
                <a:gd name="connsiteX39" fmla="*/ 4370621 w 6043910"/>
                <a:gd name="connsiteY39" fmla="*/ 2251075 h 2360490"/>
                <a:gd name="connsiteX40" fmla="*/ 4425329 w 6043910"/>
                <a:gd name="connsiteY40" fmla="*/ 2258890 h 2360490"/>
                <a:gd name="connsiteX41" fmla="*/ 4534744 w 6043910"/>
                <a:gd name="connsiteY41" fmla="*/ 2290151 h 2360490"/>
                <a:gd name="connsiteX42" fmla="*/ 4737944 w 6043910"/>
                <a:gd name="connsiteY42" fmla="*/ 2305782 h 2360490"/>
                <a:gd name="connsiteX43" fmla="*/ 4808282 w 6043910"/>
                <a:gd name="connsiteY43" fmla="*/ 2313598 h 2360490"/>
                <a:gd name="connsiteX44" fmla="*/ 4839544 w 6043910"/>
                <a:gd name="connsiteY44" fmla="*/ 2321413 h 2360490"/>
                <a:gd name="connsiteX45" fmla="*/ 5050559 w 6043910"/>
                <a:gd name="connsiteY45" fmla="*/ 2329228 h 2360490"/>
                <a:gd name="connsiteX46" fmla="*/ 5105267 w 6043910"/>
                <a:gd name="connsiteY46" fmla="*/ 2337044 h 2360490"/>
                <a:gd name="connsiteX47" fmla="*/ 5152159 w 6043910"/>
                <a:gd name="connsiteY47" fmla="*/ 2344859 h 2360490"/>
                <a:gd name="connsiteX48" fmla="*/ 5230313 w 6043910"/>
                <a:gd name="connsiteY48" fmla="*/ 2352675 h 2360490"/>
                <a:gd name="connsiteX49" fmla="*/ 5285021 w 6043910"/>
                <a:gd name="connsiteY49" fmla="*/ 2360490 h 2360490"/>
                <a:gd name="connsiteX50" fmla="*/ 5550744 w 6043910"/>
                <a:gd name="connsiteY50" fmla="*/ 2344859 h 2360490"/>
                <a:gd name="connsiteX51" fmla="*/ 5753944 w 6043910"/>
                <a:gd name="connsiteY51" fmla="*/ 2274521 h 2360490"/>
                <a:gd name="connsiteX52" fmla="*/ 5949329 w 6043910"/>
                <a:gd name="connsiteY52" fmla="*/ 2079136 h 2360490"/>
                <a:gd name="connsiteX53" fmla="*/ 6035298 w 6043910"/>
                <a:gd name="connsiteY53" fmla="*/ 1836859 h 2360490"/>
                <a:gd name="connsiteX54" fmla="*/ 6019667 w 6043910"/>
                <a:gd name="connsiteY54" fmla="*/ 1610213 h 2360490"/>
                <a:gd name="connsiteX55" fmla="*/ 5847729 w 6043910"/>
                <a:gd name="connsiteY55" fmla="*/ 1422644 h 2360490"/>
                <a:gd name="connsiteX56" fmla="*/ 5496036 w 6043910"/>
                <a:gd name="connsiteY56" fmla="*/ 1258521 h 2360490"/>
                <a:gd name="connsiteX57" fmla="*/ 5066190 w 6043910"/>
                <a:gd name="connsiteY57" fmla="*/ 1055321 h 2360490"/>
                <a:gd name="connsiteX58" fmla="*/ 4691052 w 6043910"/>
                <a:gd name="connsiteY58" fmla="*/ 844305 h 2360490"/>
                <a:gd name="connsiteX59" fmla="*/ 4495667 w 6043910"/>
                <a:gd name="connsiteY59" fmla="*/ 539505 h 2360490"/>
                <a:gd name="connsiteX60" fmla="*/ 4347175 w 6043910"/>
                <a:gd name="connsiteY60" fmla="*/ 242521 h 2360490"/>
                <a:gd name="connsiteX61" fmla="*/ 3979852 w 6043910"/>
                <a:gd name="connsiteY61" fmla="*/ 8059 h 2360490"/>
                <a:gd name="connsiteX62" fmla="*/ 3691904 w 6043910"/>
                <a:gd name="connsiteY62" fmla="*/ 0 h 2360490"/>
                <a:gd name="connsiteX63" fmla="*/ 3464036 w 6043910"/>
                <a:gd name="connsiteY63" fmla="*/ 23690 h 2360490"/>
                <a:gd name="connsiteX64" fmla="*/ 3378067 w 6043910"/>
                <a:gd name="connsiteY64" fmla="*/ 31505 h 2360490"/>
                <a:gd name="connsiteX65" fmla="*/ 3323359 w 6043910"/>
                <a:gd name="connsiteY65" fmla="*/ 47136 h 2360490"/>
                <a:gd name="connsiteX66" fmla="*/ 3276467 w 6043910"/>
                <a:gd name="connsiteY66" fmla="*/ 62767 h 2360490"/>
                <a:gd name="connsiteX67" fmla="*/ 3253021 w 6043910"/>
                <a:gd name="connsiteY67" fmla="*/ 70582 h 2360490"/>
                <a:gd name="connsiteX68" fmla="*/ 3198313 w 6043910"/>
                <a:gd name="connsiteY68" fmla="*/ 94028 h 2360490"/>
                <a:gd name="connsiteX69" fmla="*/ 3127975 w 6043910"/>
                <a:gd name="connsiteY69" fmla="*/ 117475 h 2360490"/>
                <a:gd name="connsiteX70" fmla="*/ 3104529 w 6043910"/>
                <a:gd name="connsiteY70" fmla="*/ 125290 h 2360490"/>
                <a:gd name="connsiteX71" fmla="*/ 3073267 w 6043910"/>
                <a:gd name="connsiteY71" fmla="*/ 133105 h 2360490"/>
                <a:gd name="connsiteX72" fmla="*/ 3026375 w 6043910"/>
                <a:gd name="connsiteY72" fmla="*/ 148736 h 2360490"/>
                <a:gd name="connsiteX73" fmla="*/ 2948221 w 6043910"/>
                <a:gd name="connsiteY73" fmla="*/ 172182 h 2360490"/>
                <a:gd name="connsiteX74" fmla="*/ 2924775 w 6043910"/>
                <a:gd name="connsiteY74" fmla="*/ 179998 h 2360490"/>
                <a:gd name="connsiteX75" fmla="*/ 2901329 w 6043910"/>
                <a:gd name="connsiteY75" fmla="*/ 195628 h 2360490"/>
                <a:gd name="connsiteX76" fmla="*/ 2846621 w 6043910"/>
                <a:gd name="connsiteY76" fmla="*/ 211259 h 2360490"/>
                <a:gd name="connsiteX77" fmla="*/ 2823175 w 6043910"/>
                <a:gd name="connsiteY77" fmla="*/ 226890 h 2360490"/>
                <a:gd name="connsiteX78" fmla="*/ 2791913 w 6043910"/>
                <a:gd name="connsiteY78" fmla="*/ 234705 h 2360490"/>
                <a:gd name="connsiteX79" fmla="*/ 2768467 w 6043910"/>
                <a:gd name="connsiteY79" fmla="*/ 242521 h 2360490"/>
                <a:gd name="connsiteX80" fmla="*/ 2737205 w 6043910"/>
                <a:gd name="connsiteY80" fmla="*/ 250336 h 2360490"/>
                <a:gd name="connsiteX81" fmla="*/ 2682498 w 6043910"/>
                <a:gd name="connsiteY81" fmla="*/ 265967 h 2360490"/>
                <a:gd name="connsiteX82" fmla="*/ 2643421 w 6043910"/>
                <a:gd name="connsiteY82" fmla="*/ 273782 h 2360490"/>
                <a:gd name="connsiteX83" fmla="*/ 2619975 w 6043910"/>
                <a:gd name="connsiteY83" fmla="*/ 281598 h 2360490"/>
                <a:gd name="connsiteX84" fmla="*/ 2573082 w 6043910"/>
                <a:gd name="connsiteY84" fmla="*/ 289413 h 2360490"/>
                <a:gd name="connsiteX85" fmla="*/ 2549636 w 6043910"/>
                <a:gd name="connsiteY85" fmla="*/ 297228 h 2360490"/>
                <a:gd name="connsiteX86" fmla="*/ 2479298 w 6043910"/>
                <a:gd name="connsiteY86" fmla="*/ 312859 h 2360490"/>
                <a:gd name="connsiteX87" fmla="*/ 2416775 w 6043910"/>
                <a:gd name="connsiteY87" fmla="*/ 336305 h 2360490"/>
                <a:gd name="connsiteX88" fmla="*/ 2393329 w 6043910"/>
                <a:gd name="connsiteY88" fmla="*/ 351936 h 2360490"/>
                <a:gd name="connsiteX89" fmla="*/ 2338621 w 6043910"/>
                <a:gd name="connsiteY89" fmla="*/ 359751 h 2360490"/>
                <a:gd name="connsiteX90" fmla="*/ 2276098 w 6043910"/>
                <a:gd name="connsiteY90" fmla="*/ 375382 h 2360490"/>
                <a:gd name="connsiteX91" fmla="*/ 2166682 w 6043910"/>
                <a:gd name="connsiteY91" fmla="*/ 391013 h 2360490"/>
                <a:gd name="connsiteX92" fmla="*/ 2111975 w 6043910"/>
                <a:gd name="connsiteY92" fmla="*/ 406644 h 2360490"/>
                <a:gd name="connsiteX93" fmla="*/ 2002559 w 6043910"/>
                <a:gd name="connsiteY93" fmla="*/ 437905 h 2360490"/>
                <a:gd name="connsiteX94" fmla="*/ 1955667 w 6043910"/>
                <a:gd name="connsiteY94" fmla="*/ 453536 h 2360490"/>
                <a:gd name="connsiteX95" fmla="*/ 1924405 w 6043910"/>
                <a:gd name="connsiteY95" fmla="*/ 461351 h 2360490"/>
                <a:gd name="connsiteX96" fmla="*/ 1900959 w 6043910"/>
                <a:gd name="connsiteY96" fmla="*/ 469167 h 2360490"/>
                <a:gd name="connsiteX97" fmla="*/ 1830621 w 6043910"/>
                <a:gd name="connsiteY97" fmla="*/ 476982 h 2360490"/>
                <a:gd name="connsiteX98" fmla="*/ 1736836 w 6043910"/>
                <a:gd name="connsiteY98" fmla="*/ 492613 h 2360490"/>
                <a:gd name="connsiteX99" fmla="*/ 1478929 w 6043910"/>
                <a:gd name="connsiteY99" fmla="*/ 516059 h 2360490"/>
                <a:gd name="connsiteX100" fmla="*/ 1400775 w 6043910"/>
                <a:gd name="connsiteY100" fmla="*/ 531690 h 2360490"/>
                <a:gd name="connsiteX101" fmla="*/ 1369513 w 6043910"/>
                <a:gd name="connsiteY101" fmla="*/ 539505 h 2360490"/>
                <a:gd name="connsiteX102" fmla="*/ 1142866 w 6043910"/>
                <a:gd name="connsiteY102" fmla="*/ 594213 h 2360490"/>
                <a:gd name="connsiteX103" fmla="*/ 431666 w 6043910"/>
                <a:gd name="connsiteY10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634867 w 6043910"/>
                <a:gd name="connsiteY11" fmla="*/ 1938459 h 2360490"/>
                <a:gd name="connsiteX12" fmla="*/ 1002190 w 6043910"/>
                <a:gd name="connsiteY12" fmla="*/ 2055690 h 2360490"/>
                <a:gd name="connsiteX13" fmla="*/ 1346067 w 6043910"/>
                <a:gd name="connsiteY13" fmla="*/ 2118213 h 2360490"/>
                <a:gd name="connsiteX14" fmla="*/ 1705575 w 6043910"/>
                <a:gd name="connsiteY14" fmla="*/ 2165105 h 2360490"/>
                <a:gd name="connsiteX15" fmla="*/ 1932221 w 6043910"/>
                <a:gd name="connsiteY15" fmla="*/ 2204182 h 2360490"/>
                <a:gd name="connsiteX16" fmla="*/ 2237021 w 6043910"/>
                <a:gd name="connsiteY16" fmla="*/ 2227628 h 2360490"/>
                <a:gd name="connsiteX17" fmla="*/ 2487113 w 6043910"/>
                <a:gd name="connsiteY17" fmla="*/ 2196367 h 2360490"/>
                <a:gd name="connsiteX18" fmla="*/ 2690313 w 6043910"/>
                <a:gd name="connsiteY18" fmla="*/ 2157290 h 2360490"/>
                <a:gd name="connsiteX19" fmla="*/ 2956036 w 6043910"/>
                <a:gd name="connsiteY19" fmla="*/ 2094767 h 2360490"/>
                <a:gd name="connsiteX20" fmla="*/ 3174867 w 6043910"/>
                <a:gd name="connsiteY20" fmla="*/ 2063505 h 2360490"/>
                <a:gd name="connsiteX21" fmla="*/ 3651605 w 6043910"/>
                <a:gd name="connsiteY21" fmla="*/ 2047875 h 2360490"/>
                <a:gd name="connsiteX22" fmla="*/ 3690682 w 6043910"/>
                <a:gd name="connsiteY22" fmla="*/ 2055690 h 2360490"/>
                <a:gd name="connsiteX23" fmla="*/ 3753205 w 6043910"/>
                <a:gd name="connsiteY23" fmla="*/ 2071321 h 2360490"/>
                <a:gd name="connsiteX24" fmla="*/ 3800098 w 6043910"/>
                <a:gd name="connsiteY24" fmla="*/ 2086951 h 2360490"/>
                <a:gd name="connsiteX25" fmla="*/ 3823544 w 6043910"/>
                <a:gd name="connsiteY25" fmla="*/ 2094767 h 2360490"/>
                <a:gd name="connsiteX26" fmla="*/ 3862621 w 6043910"/>
                <a:gd name="connsiteY26" fmla="*/ 2102582 h 2360490"/>
                <a:gd name="connsiteX27" fmla="*/ 3893882 w 6043910"/>
                <a:gd name="connsiteY27" fmla="*/ 2118213 h 2360490"/>
                <a:gd name="connsiteX28" fmla="*/ 3948590 w 6043910"/>
                <a:gd name="connsiteY28" fmla="*/ 2133844 h 2360490"/>
                <a:gd name="connsiteX29" fmla="*/ 3972036 w 6043910"/>
                <a:gd name="connsiteY29" fmla="*/ 2141659 h 2360490"/>
                <a:gd name="connsiteX30" fmla="*/ 4026744 w 6043910"/>
                <a:gd name="connsiteY30" fmla="*/ 2157290 h 2360490"/>
                <a:gd name="connsiteX31" fmla="*/ 4050190 w 6043910"/>
                <a:gd name="connsiteY31" fmla="*/ 2172921 h 2360490"/>
                <a:gd name="connsiteX32" fmla="*/ 4120529 w 6043910"/>
                <a:gd name="connsiteY32" fmla="*/ 2188551 h 2360490"/>
                <a:gd name="connsiteX33" fmla="*/ 4143975 w 6043910"/>
                <a:gd name="connsiteY33" fmla="*/ 2196367 h 2360490"/>
                <a:gd name="connsiteX34" fmla="*/ 4237759 w 6043910"/>
                <a:gd name="connsiteY34" fmla="*/ 2211998 h 2360490"/>
                <a:gd name="connsiteX35" fmla="*/ 4284652 w 6043910"/>
                <a:gd name="connsiteY35" fmla="*/ 2227628 h 2360490"/>
                <a:gd name="connsiteX36" fmla="*/ 4308098 w 6043910"/>
                <a:gd name="connsiteY36" fmla="*/ 2235444 h 2360490"/>
                <a:gd name="connsiteX37" fmla="*/ 4347175 w 6043910"/>
                <a:gd name="connsiteY37" fmla="*/ 2243259 h 2360490"/>
                <a:gd name="connsiteX38" fmla="*/ 4370621 w 6043910"/>
                <a:gd name="connsiteY38" fmla="*/ 2251075 h 2360490"/>
                <a:gd name="connsiteX39" fmla="*/ 4425329 w 6043910"/>
                <a:gd name="connsiteY39" fmla="*/ 2258890 h 2360490"/>
                <a:gd name="connsiteX40" fmla="*/ 4534744 w 6043910"/>
                <a:gd name="connsiteY40" fmla="*/ 2290151 h 2360490"/>
                <a:gd name="connsiteX41" fmla="*/ 4737944 w 6043910"/>
                <a:gd name="connsiteY41" fmla="*/ 2305782 h 2360490"/>
                <a:gd name="connsiteX42" fmla="*/ 4808282 w 6043910"/>
                <a:gd name="connsiteY42" fmla="*/ 2313598 h 2360490"/>
                <a:gd name="connsiteX43" fmla="*/ 4839544 w 6043910"/>
                <a:gd name="connsiteY43" fmla="*/ 2321413 h 2360490"/>
                <a:gd name="connsiteX44" fmla="*/ 5050559 w 6043910"/>
                <a:gd name="connsiteY44" fmla="*/ 2329228 h 2360490"/>
                <a:gd name="connsiteX45" fmla="*/ 5105267 w 6043910"/>
                <a:gd name="connsiteY45" fmla="*/ 2337044 h 2360490"/>
                <a:gd name="connsiteX46" fmla="*/ 5152159 w 6043910"/>
                <a:gd name="connsiteY46" fmla="*/ 2344859 h 2360490"/>
                <a:gd name="connsiteX47" fmla="*/ 5230313 w 6043910"/>
                <a:gd name="connsiteY47" fmla="*/ 2352675 h 2360490"/>
                <a:gd name="connsiteX48" fmla="*/ 5285021 w 6043910"/>
                <a:gd name="connsiteY48" fmla="*/ 2360490 h 2360490"/>
                <a:gd name="connsiteX49" fmla="*/ 5550744 w 6043910"/>
                <a:gd name="connsiteY49" fmla="*/ 2344859 h 2360490"/>
                <a:gd name="connsiteX50" fmla="*/ 5753944 w 6043910"/>
                <a:gd name="connsiteY50" fmla="*/ 2274521 h 2360490"/>
                <a:gd name="connsiteX51" fmla="*/ 5949329 w 6043910"/>
                <a:gd name="connsiteY51" fmla="*/ 2079136 h 2360490"/>
                <a:gd name="connsiteX52" fmla="*/ 6035298 w 6043910"/>
                <a:gd name="connsiteY52" fmla="*/ 1836859 h 2360490"/>
                <a:gd name="connsiteX53" fmla="*/ 6019667 w 6043910"/>
                <a:gd name="connsiteY53" fmla="*/ 1610213 h 2360490"/>
                <a:gd name="connsiteX54" fmla="*/ 5847729 w 6043910"/>
                <a:gd name="connsiteY54" fmla="*/ 1422644 h 2360490"/>
                <a:gd name="connsiteX55" fmla="*/ 5496036 w 6043910"/>
                <a:gd name="connsiteY55" fmla="*/ 1258521 h 2360490"/>
                <a:gd name="connsiteX56" fmla="*/ 5066190 w 6043910"/>
                <a:gd name="connsiteY56" fmla="*/ 1055321 h 2360490"/>
                <a:gd name="connsiteX57" fmla="*/ 4691052 w 6043910"/>
                <a:gd name="connsiteY57" fmla="*/ 844305 h 2360490"/>
                <a:gd name="connsiteX58" fmla="*/ 4495667 w 6043910"/>
                <a:gd name="connsiteY58" fmla="*/ 539505 h 2360490"/>
                <a:gd name="connsiteX59" fmla="*/ 4347175 w 6043910"/>
                <a:gd name="connsiteY59" fmla="*/ 242521 h 2360490"/>
                <a:gd name="connsiteX60" fmla="*/ 3979852 w 6043910"/>
                <a:gd name="connsiteY60" fmla="*/ 8059 h 2360490"/>
                <a:gd name="connsiteX61" fmla="*/ 3691904 w 6043910"/>
                <a:gd name="connsiteY61" fmla="*/ 0 h 2360490"/>
                <a:gd name="connsiteX62" fmla="*/ 3464036 w 6043910"/>
                <a:gd name="connsiteY62" fmla="*/ 23690 h 2360490"/>
                <a:gd name="connsiteX63" fmla="*/ 3378067 w 6043910"/>
                <a:gd name="connsiteY63" fmla="*/ 31505 h 2360490"/>
                <a:gd name="connsiteX64" fmla="*/ 3323359 w 6043910"/>
                <a:gd name="connsiteY64" fmla="*/ 47136 h 2360490"/>
                <a:gd name="connsiteX65" fmla="*/ 3276467 w 6043910"/>
                <a:gd name="connsiteY65" fmla="*/ 62767 h 2360490"/>
                <a:gd name="connsiteX66" fmla="*/ 3253021 w 6043910"/>
                <a:gd name="connsiteY66" fmla="*/ 70582 h 2360490"/>
                <a:gd name="connsiteX67" fmla="*/ 3198313 w 6043910"/>
                <a:gd name="connsiteY67" fmla="*/ 94028 h 2360490"/>
                <a:gd name="connsiteX68" fmla="*/ 3127975 w 6043910"/>
                <a:gd name="connsiteY68" fmla="*/ 117475 h 2360490"/>
                <a:gd name="connsiteX69" fmla="*/ 3104529 w 6043910"/>
                <a:gd name="connsiteY69" fmla="*/ 125290 h 2360490"/>
                <a:gd name="connsiteX70" fmla="*/ 3073267 w 6043910"/>
                <a:gd name="connsiteY70" fmla="*/ 133105 h 2360490"/>
                <a:gd name="connsiteX71" fmla="*/ 3026375 w 6043910"/>
                <a:gd name="connsiteY71" fmla="*/ 148736 h 2360490"/>
                <a:gd name="connsiteX72" fmla="*/ 2948221 w 6043910"/>
                <a:gd name="connsiteY72" fmla="*/ 172182 h 2360490"/>
                <a:gd name="connsiteX73" fmla="*/ 2924775 w 6043910"/>
                <a:gd name="connsiteY73" fmla="*/ 179998 h 2360490"/>
                <a:gd name="connsiteX74" fmla="*/ 2901329 w 6043910"/>
                <a:gd name="connsiteY74" fmla="*/ 195628 h 2360490"/>
                <a:gd name="connsiteX75" fmla="*/ 2846621 w 6043910"/>
                <a:gd name="connsiteY75" fmla="*/ 211259 h 2360490"/>
                <a:gd name="connsiteX76" fmla="*/ 2823175 w 6043910"/>
                <a:gd name="connsiteY76" fmla="*/ 226890 h 2360490"/>
                <a:gd name="connsiteX77" fmla="*/ 2791913 w 6043910"/>
                <a:gd name="connsiteY77" fmla="*/ 234705 h 2360490"/>
                <a:gd name="connsiteX78" fmla="*/ 2768467 w 6043910"/>
                <a:gd name="connsiteY78" fmla="*/ 242521 h 2360490"/>
                <a:gd name="connsiteX79" fmla="*/ 2737205 w 6043910"/>
                <a:gd name="connsiteY79" fmla="*/ 250336 h 2360490"/>
                <a:gd name="connsiteX80" fmla="*/ 2682498 w 6043910"/>
                <a:gd name="connsiteY80" fmla="*/ 265967 h 2360490"/>
                <a:gd name="connsiteX81" fmla="*/ 2643421 w 6043910"/>
                <a:gd name="connsiteY81" fmla="*/ 273782 h 2360490"/>
                <a:gd name="connsiteX82" fmla="*/ 2619975 w 6043910"/>
                <a:gd name="connsiteY82" fmla="*/ 281598 h 2360490"/>
                <a:gd name="connsiteX83" fmla="*/ 2573082 w 6043910"/>
                <a:gd name="connsiteY83" fmla="*/ 289413 h 2360490"/>
                <a:gd name="connsiteX84" fmla="*/ 2549636 w 6043910"/>
                <a:gd name="connsiteY84" fmla="*/ 297228 h 2360490"/>
                <a:gd name="connsiteX85" fmla="*/ 2479298 w 6043910"/>
                <a:gd name="connsiteY85" fmla="*/ 312859 h 2360490"/>
                <a:gd name="connsiteX86" fmla="*/ 2416775 w 6043910"/>
                <a:gd name="connsiteY86" fmla="*/ 336305 h 2360490"/>
                <a:gd name="connsiteX87" fmla="*/ 2393329 w 6043910"/>
                <a:gd name="connsiteY87" fmla="*/ 351936 h 2360490"/>
                <a:gd name="connsiteX88" fmla="*/ 2338621 w 6043910"/>
                <a:gd name="connsiteY88" fmla="*/ 359751 h 2360490"/>
                <a:gd name="connsiteX89" fmla="*/ 2276098 w 6043910"/>
                <a:gd name="connsiteY89" fmla="*/ 375382 h 2360490"/>
                <a:gd name="connsiteX90" fmla="*/ 2166682 w 6043910"/>
                <a:gd name="connsiteY90" fmla="*/ 391013 h 2360490"/>
                <a:gd name="connsiteX91" fmla="*/ 2111975 w 6043910"/>
                <a:gd name="connsiteY91" fmla="*/ 406644 h 2360490"/>
                <a:gd name="connsiteX92" fmla="*/ 2002559 w 6043910"/>
                <a:gd name="connsiteY92" fmla="*/ 437905 h 2360490"/>
                <a:gd name="connsiteX93" fmla="*/ 1955667 w 6043910"/>
                <a:gd name="connsiteY93" fmla="*/ 453536 h 2360490"/>
                <a:gd name="connsiteX94" fmla="*/ 1924405 w 6043910"/>
                <a:gd name="connsiteY94" fmla="*/ 461351 h 2360490"/>
                <a:gd name="connsiteX95" fmla="*/ 1900959 w 6043910"/>
                <a:gd name="connsiteY95" fmla="*/ 469167 h 2360490"/>
                <a:gd name="connsiteX96" fmla="*/ 1830621 w 6043910"/>
                <a:gd name="connsiteY96" fmla="*/ 476982 h 2360490"/>
                <a:gd name="connsiteX97" fmla="*/ 1736836 w 6043910"/>
                <a:gd name="connsiteY97" fmla="*/ 492613 h 2360490"/>
                <a:gd name="connsiteX98" fmla="*/ 1478929 w 6043910"/>
                <a:gd name="connsiteY98" fmla="*/ 516059 h 2360490"/>
                <a:gd name="connsiteX99" fmla="*/ 1400775 w 6043910"/>
                <a:gd name="connsiteY99" fmla="*/ 531690 h 2360490"/>
                <a:gd name="connsiteX100" fmla="*/ 1369513 w 6043910"/>
                <a:gd name="connsiteY100" fmla="*/ 539505 h 2360490"/>
                <a:gd name="connsiteX101" fmla="*/ 1142866 w 6043910"/>
                <a:gd name="connsiteY101" fmla="*/ 594213 h 2360490"/>
                <a:gd name="connsiteX102" fmla="*/ 431666 w 6043910"/>
                <a:gd name="connsiteY10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634867 w 6043910"/>
                <a:gd name="connsiteY10" fmla="*/ 1938459 h 2360490"/>
                <a:gd name="connsiteX11" fmla="*/ 1002190 w 6043910"/>
                <a:gd name="connsiteY11" fmla="*/ 2055690 h 2360490"/>
                <a:gd name="connsiteX12" fmla="*/ 1346067 w 6043910"/>
                <a:gd name="connsiteY12" fmla="*/ 2118213 h 2360490"/>
                <a:gd name="connsiteX13" fmla="*/ 1705575 w 6043910"/>
                <a:gd name="connsiteY13" fmla="*/ 2165105 h 2360490"/>
                <a:gd name="connsiteX14" fmla="*/ 1932221 w 6043910"/>
                <a:gd name="connsiteY14" fmla="*/ 2204182 h 2360490"/>
                <a:gd name="connsiteX15" fmla="*/ 2237021 w 6043910"/>
                <a:gd name="connsiteY15" fmla="*/ 2227628 h 2360490"/>
                <a:gd name="connsiteX16" fmla="*/ 2487113 w 6043910"/>
                <a:gd name="connsiteY16" fmla="*/ 2196367 h 2360490"/>
                <a:gd name="connsiteX17" fmla="*/ 2690313 w 6043910"/>
                <a:gd name="connsiteY17" fmla="*/ 2157290 h 2360490"/>
                <a:gd name="connsiteX18" fmla="*/ 2956036 w 6043910"/>
                <a:gd name="connsiteY18" fmla="*/ 2094767 h 2360490"/>
                <a:gd name="connsiteX19" fmla="*/ 3174867 w 6043910"/>
                <a:gd name="connsiteY19" fmla="*/ 2063505 h 2360490"/>
                <a:gd name="connsiteX20" fmla="*/ 3651605 w 6043910"/>
                <a:gd name="connsiteY20" fmla="*/ 2047875 h 2360490"/>
                <a:gd name="connsiteX21" fmla="*/ 3690682 w 6043910"/>
                <a:gd name="connsiteY21" fmla="*/ 2055690 h 2360490"/>
                <a:gd name="connsiteX22" fmla="*/ 3753205 w 6043910"/>
                <a:gd name="connsiteY22" fmla="*/ 2071321 h 2360490"/>
                <a:gd name="connsiteX23" fmla="*/ 3800098 w 6043910"/>
                <a:gd name="connsiteY23" fmla="*/ 2086951 h 2360490"/>
                <a:gd name="connsiteX24" fmla="*/ 3823544 w 6043910"/>
                <a:gd name="connsiteY24" fmla="*/ 2094767 h 2360490"/>
                <a:gd name="connsiteX25" fmla="*/ 3862621 w 6043910"/>
                <a:gd name="connsiteY25" fmla="*/ 2102582 h 2360490"/>
                <a:gd name="connsiteX26" fmla="*/ 3893882 w 6043910"/>
                <a:gd name="connsiteY26" fmla="*/ 2118213 h 2360490"/>
                <a:gd name="connsiteX27" fmla="*/ 3948590 w 6043910"/>
                <a:gd name="connsiteY27" fmla="*/ 2133844 h 2360490"/>
                <a:gd name="connsiteX28" fmla="*/ 3972036 w 6043910"/>
                <a:gd name="connsiteY28" fmla="*/ 2141659 h 2360490"/>
                <a:gd name="connsiteX29" fmla="*/ 4026744 w 6043910"/>
                <a:gd name="connsiteY29" fmla="*/ 2157290 h 2360490"/>
                <a:gd name="connsiteX30" fmla="*/ 4050190 w 6043910"/>
                <a:gd name="connsiteY30" fmla="*/ 2172921 h 2360490"/>
                <a:gd name="connsiteX31" fmla="*/ 4120529 w 6043910"/>
                <a:gd name="connsiteY31" fmla="*/ 2188551 h 2360490"/>
                <a:gd name="connsiteX32" fmla="*/ 4143975 w 6043910"/>
                <a:gd name="connsiteY32" fmla="*/ 2196367 h 2360490"/>
                <a:gd name="connsiteX33" fmla="*/ 4237759 w 6043910"/>
                <a:gd name="connsiteY33" fmla="*/ 2211998 h 2360490"/>
                <a:gd name="connsiteX34" fmla="*/ 4284652 w 6043910"/>
                <a:gd name="connsiteY34" fmla="*/ 2227628 h 2360490"/>
                <a:gd name="connsiteX35" fmla="*/ 4308098 w 6043910"/>
                <a:gd name="connsiteY35" fmla="*/ 2235444 h 2360490"/>
                <a:gd name="connsiteX36" fmla="*/ 4347175 w 6043910"/>
                <a:gd name="connsiteY36" fmla="*/ 2243259 h 2360490"/>
                <a:gd name="connsiteX37" fmla="*/ 4370621 w 6043910"/>
                <a:gd name="connsiteY37" fmla="*/ 2251075 h 2360490"/>
                <a:gd name="connsiteX38" fmla="*/ 4425329 w 6043910"/>
                <a:gd name="connsiteY38" fmla="*/ 2258890 h 2360490"/>
                <a:gd name="connsiteX39" fmla="*/ 4534744 w 6043910"/>
                <a:gd name="connsiteY39" fmla="*/ 2290151 h 2360490"/>
                <a:gd name="connsiteX40" fmla="*/ 4737944 w 6043910"/>
                <a:gd name="connsiteY40" fmla="*/ 2305782 h 2360490"/>
                <a:gd name="connsiteX41" fmla="*/ 4808282 w 6043910"/>
                <a:gd name="connsiteY41" fmla="*/ 2313598 h 2360490"/>
                <a:gd name="connsiteX42" fmla="*/ 4839544 w 6043910"/>
                <a:gd name="connsiteY42" fmla="*/ 2321413 h 2360490"/>
                <a:gd name="connsiteX43" fmla="*/ 5050559 w 6043910"/>
                <a:gd name="connsiteY43" fmla="*/ 2329228 h 2360490"/>
                <a:gd name="connsiteX44" fmla="*/ 5105267 w 6043910"/>
                <a:gd name="connsiteY44" fmla="*/ 2337044 h 2360490"/>
                <a:gd name="connsiteX45" fmla="*/ 5152159 w 6043910"/>
                <a:gd name="connsiteY45" fmla="*/ 2344859 h 2360490"/>
                <a:gd name="connsiteX46" fmla="*/ 5230313 w 6043910"/>
                <a:gd name="connsiteY46" fmla="*/ 2352675 h 2360490"/>
                <a:gd name="connsiteX47" fmla="*/ 5285021 w 6043910"/>
                <a:gd name="connsiteY47" fmla="*/ 2360490 h 2360490"/>
                <a:gd name="connsiteX48" fmla="*/ 5550744 w 6043910"/>
                <a:gd name="connsiteY48" fmla="*/ 2344859 h 2360490"/>
                <a:gd name="connsiteX49" fmla="*/ 5753944 w 6043910"/>
                <a:gd name="connsiteY49" fmla="*/ 2274521 h 2360490"/>
                <a:gd name="connsiteX50" fmla="*/ 5949329 w 6043910"/>
                <a:gd name="connsiteY50" fmla="*/ 2079136 h 2360490"/>
                <a:gd name="connsiteX51" fmla="*/ 6035298 w 6043910"/>
                <a:gd name="connsiteY51" fmla="*/ 1836859 h 2360490"/>
                <a:gd name="connsiteX52" fmla="*/ 6019667 w 6043910"/>
                <a:gd name="connsiteY52" fmla="*/ 1610213 h 2360490"/>
                <a:gd name="connsiteX53" fmla="*/ 5847729 w 6043910"/>
                <a:gd name="connsiteY53" fmla="*/ 1422644 h 2360490"/>
                <a:gd name="connsiteX54" fmla="*/ 5496036 w 6043910"/>
                <a:gd name="connsiteY54" fmla="*/ 1258521 h 2360490"/>
                <a:gd name="connsiteX55" fmla="*/ 5066190 w 6043910"/>
                <a:gd name="connsiteY55" fmla="*/ 1055321 h 2360490"/>
                <a:gd name="connsiteX56" fmla="*/ 4691052 w 6043910"/>
                <a:gd name="connsiteY56" fmla="*/ 844305 h 2360490"/>
                <a:gd name="connsiteX57" fmla="*/ 4495667 w 6043910"/>
                <a:gd name="connsiteY57" fmla="*/ 539505 h 2360490"/>
                <a:gd name="connsiteX58" fmla="*/ 4347175 w 6043910"/>
                <a:gd name="connsiteY58" fmla="*/ 242521 h 2360490"/>
                <a:gd name="connsiteX59" fmla="*/ 3979852 w 6043910"/>
                <a:gd name="connsiteY59" fmla="*/ 8059 h 2360490"/>
                <a:gd name="connsiteX60" fmla="*/ 3691904 w 6043910"/>
                <a:gd name="connsiteY60" fmla="*/ 0 h 2360490"/>
                <a:gd name="connsiteX61" fmla="*/ 3464036 w 6043910"/>
                <a:gd name="connsiteY61" fmla="*/ 23690 h 2360490"/>
                <a:gd name="connsiteX62" fmla="*/ 3378067 w 6043910"/>
                <a:gd name="connsiteY62" fmla="*/ 31505 h 2360490"/>
                <a:gd name="connsiteX63" fmla="*/ 3323359 w 6043910"/>
                <a:gd name="connsiteY63" fmla="*/ 47136 h 2360490"/>
                <a:gd name="connsiteX64" fmla="*/ 3276467 w 6043910"/>
                <a:gd name="connsiteY64" fmla="*/ 62767 h 2360490"/>
                <a:gd name="connsiteX65" fmla="*/ 3253021 w 6043910"/>
                <a:gd name="connsiteY65" fmla="*/ 70582 h 2360490"/>
                <a:gd name="connsiteX66" fmla="*/ 3198313 w 6043910"/>
                <a:gd name="connsiteY66" fmla="*/ 94028 h 2360490"/>
                <a:gd name="connsiteX67" fmla="*/ 3127975 w 6043910"/>
                <a:gd name="connsiteY67" fmla="*/ 117475 h 2360490"/>
                <a:gd name="connsiteX68" fmla="*/ 3104529 w 6043910"/>
                <a:gd name="connsiteY68" fmla="*/ 125290 h 2360490"/>
                <a:gd name="connsiteX69" fmla="*/ 3073267 w 6043910"/>
                <a:gd name="connsiteY69" fmla="*/ 133105 h 2360490"/>
                <a:gd name="connsiteX70" fmla="*/ 3026375 w 6043910"/>
                <a:gd name="connsiteY70" fmla="*/ 148736 h 2360490"/>
                <a:gd name="connsiteX71" fmla="*/ 2948221 w 6043910"/>
                <a:gd name="connsiteY71" fmla="*/ 172182 h 2360490"/>
                <a:gd name="connsiteX72" fmla="*/ 2924775 w 6043910"/>
                <a:gd name="connsiteY72" fmla="*/ 179998 h 2360490"/>
                <a:gd name="connsiteX73" fmla="*/ 2901329 w 6043910"/>
                <a:gd name="connsiteY73" fmla="*/ 195628 h 2360490"/>
                <a:gd name="connsiteX74" fmla="*/ 2846621 w 6043910"/>
                <a:gd name="connsiteY74" fmla="*/ 211259 h 2360490"/>
                <a:gd name="connsiteX75" fmla="*/ 2823175 w 6043910"/>
                <a:gd name="connsiteY75" fmla="*/ 226890 h 2360490"/>
                <a:gd name="connsiteX76" fmla="*/ 2791913 w 6043910"/>
                <a:gd name="connsiteY76" fmla="*/ 234705 h 2360490"/>
                <a:gd name="connsiteX77" fmla="*/ 2768467 w 6043910"/>
                <a:gd name="connsiteY77" fmla="*/ 242521 h 2360490"/>
                <a:gd name="connsiteX78" fmla="*/ 2737205 w 6043910"/>
                <a:gd name="connsiteY78" fmla="*/ 250336 h 2360490"/>
                <a:gd name="connsiteX79" fmla="*/ 2682498 w 6043910"/>
                <a:gd name="connsiteY79" fmla="*/ 265967 h 2360490"/>
                <a:gd name="connsiteX80" fmla="*/ 2643421 w 6043910"/>
                <a:gd name="connsiteY80" fmla="*/ 273782 h 2360490"/>
                <a:gd name="connsiteX81" fmla="*/ 2619975 w 6043910"/>
                <a:gd name="connsiteY81" fmla="*/ 281598 h 2360490"/>
                <a:gd name="connsiteX82" fmla="*/ 2573082 w 6043910"/>
                <a:gd name="connsiteY82" fmla="*/ 289413 h 2360490"/>
                <a:gd name="connsiteX83" fmla="*/ 2549636 w 6043910"/>
                <a:gd name="connsiteY83" fmla="*/ 297228 h 2360490"/>
                <a:gd name="connsiteX84" fmla="*/ 2479298 w 6043910"/>
                <a:gd name="connsiteY84" fmla="*/ 312859 h 2360490"/>
                <a:gd name="connsiteX85" fmla="*/ 2416775 w 6043910"/>
                <a:gd name="connsiteY85" fmla="*/ 336305 h 2360490"/>
                <a:gd name="connsiteX86" fmla="*/ 2393329 w 6043910"/>
                <a:gd name="connsiteY86" fmla="*/ 351936 h 2360490"/>
                <a:gd name="connsiteX87" fmla="*/ 2338621 w 6043910"/>
                <a:gd name="connsiteY87" fmla="*/ 359751 h 2360490"/>
                <a:gd name="connsiteX88" fmla="*/ 2276098 w 6043910"/>
                <a:gd name="connsiteY88" fmla="*/ 375382 h 2360490"/>
                <a:gd name="connsiteX89" fmla="*/ 2166682 w 6043910"/>
                <a:gd name="connsiteY89" fmla="*/ 391013 h 2360490"/>
                <a:gd name="connsiteX90" fmla="*/ 2111975 w 6043910"/>
                <a:gd name="connsiteY90" fmla="*/ 406644 h 2360490"/>
                <a:gd name="connsiteX91" fmla="*/ 2002559 w 6043910"/>
                <a:gd name="connsiteY91" fmla="*/ 437905 h 2360490"/>
                <a:gd name="connsiteX92" fmla="*/ 1955667 w 6043910"/>
                <a:gd name="connsiteY92" fmla="*/ 453536 h 2360490"/>
                <a:gd name="connsiteX93" fmla="*/ 1924405 w 6043910"/>
                <a:gd name="connsiteY93" fmla="*/ 461351 h 2360490"/>
                <a:gd name="connsiteX94" fmla="*/ 1900959 w 6043910"/>
                <a:gd name="connsiteY94" fmla="*/ 469167 h 2360490"/>
                <a:gd name="connsiteX95" fmla="*/ 1830621 w 6043910"/>
                <a:gd name="connsiteY95" fmla="*/ 476982 h 2360490"/>
                <a:gd name="connsiteX96" fmla="*/ 1736836 w 6043910"/>
                <a:gd name="connsiteY96" fmla="*/ 492613 h 2360490"/>
                <a:gd name="connsiteX97" fmla="*/ 1478929 w 6043910"/>
                <a:gd name="connsiteY97" fmla="*/ 516059 h 2360490"/>
                <a:gd name="connsiteX98" fmla="*/ 1400775 w 6043910"/>
                <a:gd name="connsiteY98" fmla="*/ 531690 h 2360490"/>
                <a:gd name="connsiteX99" fmla="*/ 1369513 w 6043910"/>
                <a:gd name="connsiteY99" fmla="*/ 539505 h 2360490"/>
                <a:gd name="connsiteX100" fmla="*/ 1142866 w 6043910"/>
                <a:gd name="connsiteY100" fmla="*/ 594213 h 2360490"/>
                <a:gd name="connsiteX101" fmla="*/ 431666 w 6043910"/>
                <a:gd name="connsiteY10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98805 w 6043910"/>
                <a:gd name="connsiteY8" fmla="*/ 1821228 h 2360490"/>
                <a:gd name="connsiteX9" fmla="*/ 634867 w 6043910"/>
                <a:gd name="connsiteY9" fmla="*/ 1938459 h 2360490"/>
                <a:gd name="connsiteX10" fmla="*/ 1002190 w 6043910"/>
                <a:gd name="connsiteY10" fmla="*/ 2055690 h 2360490"/>
                <a:gd name="connsiteX11" fmla="*/ 1346067 w 6043910"/>
                <a:gd name="connsiteY11" fmla="*/ 2118213 h 2360490"/>
                <a:gd name="connsiteX12" fmla="*/ 1705575 w 6043910"/>
                <a:gd name="connsiteY12" fmla="*/ 2165105 h 2360490"/>
                <a:gd name="connsiteX13" fmla="*/ 1932221 w 6043910"/>
                <a:gd name="connsiteY13" fmla="*/ 2204182 h 2360490"/>
                <a:gd name="connsiteX14" fmla="*/ 2237021 w 6043910"/>
                <a:gd name="connsiteY14" fmla="*/ 2227628 h 2360490"/>
                <a:gd name="connsiteX15" fmla="*/ 2487113 w 6043910"/>
                <a:gd name="connsiteY15" fmla="*/ 2196367 h 2360490"/>
                <a:gd name="connsiteX16" fmla="*/ 2690313 w 6043910"/>
                <a:gd name="connsiteY16" fmla="*/ 2157290 h 2360490"/>
                <a:gd name="connsiteX17" fmla="*/ 2956036 w 6043910"/>
                <a:gd name="connsiteY17" fmla="*/ 2094767 h 2360490"/>
                <a:gd name="connsiteX18" fmla="*/ 3174867 w 6043910"/>
                <a:gd name="connsiteY18" fmla="*/ 2063505 h 2360490"/>
                <a:gd name="connsiteX19" fmla="*/ 3651605 w 6043910"/>
                <a:gd name="connsiteY19" fmla="*/ 2047875 h 2360490"/>
                <a:gd name="connsiteX20" fmla="*/ 3690682 w 6043910"/>
                <a:gd name="connsiteY20" fmla="*/ 2055690 h 2360490"/>
                <a:gd name="connsiteX21" fmla="*/ 3753205 w 6043910"/>
                <a:gd name="connsiteY21" fmla="*/ 2071321 h 2360490"/>
                <a:gd name="connsiteX22" fmla="*/ 3800098 w 6043910"/>
                <a:gd name="connsiteY22" fmla="*/ 2086951 h 2360490"/>
                <a:gd name="connsiteX23" fmla="*/ 3823544 w 6043910"/>
                <a:gd name="connsiteY23" fmla="*/ 2094767 h 2360490"/>
                <a:gd name="connsiteX24" fmla="*/ 3862621 w 6043910"/>
                <a:gd name="connsiteY24" fmla="*/ 2102582 h 2360490"/>
                <a:gd name="connsiteX25" fmla="*/ 3893882 w 6043910"/>
                <a:gd name="connsiteY25" fmla="*/ 2118213 h 2360490"/>
                <a:gd name="connsiteX26" fmla="*/ 3948590 w 6043910"/>
                <a:gd name="connsiteY26" fmla="*/ 2133844 h 2360490"/>
                <a:gd name="connsiteX27" fmla="*/ 3972036 w 6043910"/>
                <a:gd name="connsiteY27" fmla="*/ 2141659 h 2360490"/>
                <a:gd name="connsiteX28" fmla="*/ 4026744 w 6043910"/>
                <a:gd name="connsiteY28" fmla="*/ 2157290 h 2360490"/>
                <a:gd name="connsiteX29" fmla="*/ 4050190 w 6043910"/>
                <a:gd name="connsiteY29" fmla="*/ 2172921 h 2360490"/>
                <a:gd name="connsiteX30" fmla="*/ 4120529 w 6043910"/>
                <a:gd name="connsiteY30" fmla="*/ 2188551 h 2360490"/>
                <a:gd name="connsiteX31" fmla="*/ 4143975 w 6043910"/>
                <a:gd name="connsiteY31" fmla="*/ 2196367 h 2360490"/>
                <a:gd name="connsiteX32" fmla="*/ 4237759 w 6043910"/>
                <a:gd name="connsiteY32" fmla="*/ 2211998 h 2360490"/>
                <a:gd name="connsiteX33" fmla="*/ 4284652 w 6043910"/>
                <a:gd name="connsiteY33" fmla="*/ 2227628 h 2360490"/>
                <a:gd name="connsiteX34" fmla="*/ 4308098 w 6043910"/>
                <a:gd name="connsiteY34" fmla="*/ 2235444 h 2360490"/>
                <a:gd name="connsiteX35" fmla="*/ 4347175 w 6043910"/>
                <a:gd name="connsiteY35" fmla="*/ 2243259 h 2360490"/>
                <a:gd name="connsiteX36" fmla="*/ 4370621 w 6043910"/>
                <a:gd name="connsiteY36" fmla="*/ 2251075 h 2360490"/>
                <a:gd name="connsiteX37" fmla="*/ 4425329 w 6043910"/>
                <a:gd name="connsiteY37" fmla="*/ 2258890 h 2360490"/>
                <a:gd name="connsiteX38" fmla="*/ 4534744 w 6043910"/>
                <a:gd name="connsiteY38" fmla="*/ 2290151 h 2360490"/>
                <a:gd name="connsiteX39" fmla="*/ 4737944 w 6043910"/>
                <a:gd name="connsiteY39" fmla="*/ 2305782 h 2360490"/>
                <a:gd name="connsiteX40" fmla="*/ 4808282 w 6043910"/>
                <a:gd name="connsiteY40" fmla="*/ 2313598 h 2360490"/>
                <a:gd name="connsiteX41" fmla="*/ 4839544 w 6043910"/>
                <a:gd name="connsiteY41" fmla="*/ 2321413 h 2360490"/>
                <a:gd name="connsiteX42" fmla="*/ 5050559 w 6043910"/>
                <a:gd name="connsiteY42" fmla="*/ 2329228 h 2360490"/>
                <a:gd name="connsiteX43" fmla="*/ 5105267 w 6043910"/>
                <a:gd name="connsiteY43" fmla="*/ 2337044 h 2360490"/>
                <a:gd name="connsiteX44" fmla="*/ 5152159 w 6043910"/>
                <a:gd name="connsiteY44" fmla="*/ 2344859 h 2360490"/>
                <a:gd name="connsiteX45" fmla="*/ 5230313 w 6043910"/>
                <a:gd name="connsiteY45" fmla="*/ 2352675 h 2360490"/>
                <a:gd name="connsiteX46" fmla="*/ 5285021 w 6043910"/>
                <a:gd name="connsiteY46" fmla="*/ 2360490 h 2360490"/>
                <a:gd name="connsiteX47" fmla="*/ 5550744 w 6043910"/>
                <a:gd name="connsiteY47" fmla="*/ 2344859 h 2360490"/>
                <a:gd name="connsiteX48" fmla="*/ 5753944 w 6043910"/>
                <a:gd name="connsiteY48" fmla="*/ 2274521 h 2360490"/>
                <a:gd name="connsiteX49" fmla="*/ 5949329 w 6043910"/>
                <a:gd name="connsiteY49" fmla="*/ 2079136 h 2360490"/>
                <a:gd name="connsiteX50" fmla="*/ 6035298 w 6043910"/>
                <a:gd name="connsiteY50" fmla="*/ 1836859 h 2360490"/>
                <a:gd name="connsiteX51" fmla="*/ 6019667 w 6043910"/>
                <a:gd name="connsiteY51" fmla="*/ 1610213 h 2360490"/>
                <a:gd name="connsiteX52" fmla="*/ 5847729 w 6043910"/>
                <a:gd name="connsiteY52" fmla="*/ 1422644 h 2360490"/>
                <a:gd name="connsiteX53" fmla="*/ 5496036 w 6043910"/>
                <a:gd name="connsiteY53" fmla="*/ 1258521 h 2360490"/>
                <a:gd name="connsiteX54" fmla="*/ 5066190 w 6043910"/>
                <a:gd name="connsiteY54" fmla="*/ 1055321 h 2360490"/>
                <a:gd name="connsiteX55" fmla="*/ 4691052 w 6043910"/>
                <a:gd name="connsiteY55" fmla="*/ 844305 h 2360490"/>
                <a:gd name="connsiteX56" fmla="*/ 4495667 w 6043910"/>
                <a:gd name="connsiteY56" fmla="*/ 539505 h 2360490"/>
                <a:gd name="connsiteX57" fmla="*/ 4347175 w 6043910"/>
                <a:gd name="connsiteY57" fmla="*/ 242521 h 2360490"/>
                <a:gd name="connsiteX58" fmla="*/ 3979852 w 6043910"/>
                <a:gd name="connsiteY58" fmla="*/ 8059 h 2360490"/>
                <a:gd name="connsiteX59" fmla="*/ 3691904 w 6043910"/>
                <a:gd name="connsiteY59" fmla="*/ 0 h 2360490"/>
                <a:gd name="connsiteX60" fmla="*/ 3464036 w 6043910"/>
                <a:gd name="connsiteY60" fmla="*/ 23690 h 2360490"/>
                <a:gd name="connsiteX61" fmla="*/ 3378067 w 6043910"/>
                <a:gd name="connsiteY61" fmla="*/ 31505 h 2360490"/>
                <a:gd name="connsiteX62" fmla="*/ 3323359 w 6043910"/>
                <a:gd name="connsiteY62" fmla="*/ 47136 h 2360490"/>
                <a:gd name="connsiteX63" fmla="*/ 3276467 w 6043910"/>
                <a:gd name="connsiteY63" fmla="*/ 62767 h 2360490"/>
                <a:gd name="connsiteX64" fmla="*/ 3253021 w 6043910"/>
                <a:gd name="connsiteY64" fmla="*/ 70582 h 2360490"/>
                <a:gd name="connsiteX65" fmla="*/ 3198313 w 6043910"/>
                <a:gd name="connsiteY65" fmla="*/ 94028 h 2360490"/>
                <a:gd name="connsiteX66" fmla="*/ 3127975 w 6043910"/>
                <a:gd name="connsiteY66" fmla="*/ 117475 h 2360490"/>
                <a:gd name="connsiteX67" fmla="*/ 3104529 w 6043910"/>
                <a:gd name="connsiteY67" fmla="*/ 125290 h 2360490"/>
                <a:gd name="connsiteX68" fmla="*/ 3073267 w 6043910"/>
                <a:gd name="connsiteY68" fmla="*/ 133105 h 2360490"/>
                <a:gd name="connsiteX69" fmla="*/ 3026375 w 6043910"/>
                <a:gd name="connsiteY69" fmla="*/ 148736 h 2360490"/>
                <a:gd name="connsiteX70" fmla="*/ 2948221 w 6043910"/>
                <a:gd name="connsiteY70" fmla="*/ 172182 h 2360490"/>
                <a:gd name="connsiteX71" fmla="*/ 2924775 w 6043910"/>
                <a:gd name="connsiteY71" fmla="*/ 179998 h 2360490"/>
                <a:gd name="connsiteX72" fmla="*/ 2901329 w 6043910"/>
                <a:gd name="connsiteY72" fmla="*/ 195628 h 2360490"/>
                <a:gd name="connsiteX73" fmla="*/ 2846621 w 6043910"/>
                <a:gd name="connsiteY73" fmla="*/ 211259 h 2360490"/>
                <a:gd name="connsiteX74" fmla="*/ 2823175 w 6043910"/>
                <a:gd name="connsiteY74" fmla="*/ 226890 h 2360490"/>
                <a:gd name="connsiteX75" fmla="*/ 2791913 w 6043910"/>
                <a:gd name="connsiteY75" fmla="*/ 234705 h 2360490"/>
                <a:gd name="connsiteX76" fmla="*/ 2768467 w 6043910"/>
                <a:gd name="connsiteY76" fmla="*/ 242521 h 2360490"/>
                <a:gd name="connsiteX77" fmla="*/ 2737205 w 6043910"/>
                <a:gd name="connsiteY77" fmla="*/ 250336 h 2360490"/>
                <a:gd name="connsiteX78" fmla="*/ 2682498 w 6043910"/>
                <a:gd name="connsiteY78" fmla="*/ 265967 h 2360490"/>
                <a:gd name="connsiteX79" fmla="*/ 2643421 w 6043910"/>
                <a:gd name="connsiteY79" fmla="*/ 273782 h 2360490"/>
                <a:gd name="connsiteX80" fmla="*/ 2619975 w 6043910"/>
                <a:gd name="connsiteY80" fmla="*/ 281598 h 2360490"/>
                <a:gd name="connsiteX81" fmla="*/ 2573082 w 6043910"/>
                <a:gd name="connsiteY81" fmla="*/ 289413 h 2360490"/>
                <a:gd name="connsiteX82" fmla="*/ 2549636 w 6043910"/>
                <a:gd name="connsiteY82" fmla="*/ 297228 h 2360490"/>
                <a:gd name="connsiteX83" fmla="*/ 2479298 w 6043910"/>
                <a:gd name="connsiteY83" fmla="*/ 312859 h 2360490"/>
                <a:gd name="connsiteX84" fmla="*/ 2416775 w 6043910"/>
                <a:gd name="connsiteY84" fmla="*/ 336305 h 2360490"/>
                <a:gd name="connsiteX85" fmla="*/ 2393329 w 6043910"/>
                <a:gd name="connsiteY85" fmla="*/ 351936 h 2360490"/>
                <a:gd name="connsiteX86" fmla="*/ 2338621 w 6043910"/>
                <a:gd name="connsiteY86" fmla="*/ 359751 h 2360490"/>
                <a:gd name="connsiteX87" fmla="*/ 2276098 w 6043910"/>
                <a:gd name="connsiteY87" fmla="*/ 375382 h 2360490"/>
                <a:gd name="connsiteX88" fmla="*/ 2166682 w 6043910"/>
                <a:gd name="connsiteY88" fmla="*/ 391013 h 2360490"/>
                <a:gd name="connsiteX89" fmla="*/ 2111975 w 6043910"/>
                <a:gd name="connsiteY89" fmla="*/ 406644 h 2360490"/>
                <a:gd name="connsiteX90" fmla="*/ 2002559 w 6043910"/>
                <a:gd name="connsiteY90" fmla="*/ 437905 h 2360490"/>
                <a:gd name="connsiteX91" fmla="*/ 1955667 w 6043910"/>
                <a:gd name="connsiteY91" fmla="*/ 453536 h 2360490"/>
                <a:gd name="connsiteX92" fmla="*/ 1924405 w 6043910"/>
                <a:gd name="connsiteY92" fmla="*/ 461351 h 2360490"/>
                <a:gd name="connsiteX93" fmla="*/ 1900959 w 6043910"/>
                <a:gd name="connsiteY93" fmla="*/ 469167 h 2360490"/>
                <a:gd name="connsiteX94" fmla="*/ 1830621 w 6043910"/>
                <a:gd name="connsiteY94" fmla="*/ 476982 h 2360490"/>
                <a:gd name="connsiteX95" fmla="*/ 1736836 w 6043910"/>
                <a:gd name="connsiteY95" fmla="*/ 492613 h 2360490"/>
                <a:gd name="connsiteX96" fmla="*/ 1478929 w 6043910"/>
                <a:gd name="connsiteY96" fmla="*/ 516059 h 2360490"/>
                <a:gd name="connsiteX97" fmla="*/ 1400775 w 6043910"/>
                <a:gd name="connsiteY97" fmla="*/ 531690 h 2360490"/>
                <a:gd name="connsiteX98" fmla="*/ 1369513 w 6043910"/>
                <a:gd name="connsiteY98" fmla="*/ 539505 h 2360490"/>
                <a:gd name="connsiteX99" fmla="*/ 1142866 w 6043910"/>
                <a:gd name="connsiteY99" fmla="*/ 594213 h 2360490"/>
                <a:gd name="connsiteX100" fmla="*/ 431666 w 6043910"/>
                <a:gd name="connsiteY10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26867 w 6043910"/>
                <a:gd name="connsiteY6" fmla="*/ 1727444 h 2360490"/>
                <a:gd name="connsiteX7" fmla="*/ 298805 w 6043910"/>
                <a:gd name="connsiteY7" fmla="*/ 1821228 h 2360490"/>
                <a:gd name="connsiteX8" fmla="*/ 634867 w 6043910"/>
                <a:gd name="connsiteY8" fmla="*/ 1938459 h 2360490"/>
                <a:gd name="connsiteX9" fmla="*/ 1002190 w 6043910"/>
                <a:gd name="connsiteY9" fmla="*/ 2055690 h 2360490"/>
                <a:gd name="connsiteX10" fmla="*/ 1346067 w 6043910"/>
                <a:gd name="connsiteY10" fmla="*/ 2118213 h 2360490"/>
                <a:gd name="connsiteX11" fmla="*/ 1705575 w 6043910"/>
                <a:gd name="connsiteY11" fmla="*/ 2165105 h 2360490"/>
                <a:gd name="connsiteX12" fmla="*/ 1932221 w 6043910"/>
                <a:gd name="connsiteY12" fmla="*/ 2204182 h 2360490"/>
                <a:gd name="connsiteX13" fmla="*/ 2237021 w 6043910"/>
                <a:gd name="connsiteY13" fmla="*/ 2227628 h 2360490"/>
                <a:gd name="connsiteX14" fmla="*/ 2487113 w 6043910"/>
                <a:gd name="connsiteY14" fmla="*/ 2196367 h 2360490"/>
                <a:gd name="connsiteX15" fmla="*/ 2690313 w 6043910"/>
                <a:gd name="connsiteY15" fmla="*/ 2157290 h 2360490"/>
                <a:gd name="connsiteX16" fmla="*/ 2956036 w 6043910"/>
                <a:gd name="connsiteY16" fmla="*/ 2094767 h 2360490"/>
                <a:gd name="connsiteX17" fmla="*/ 3174867 w 6043910"/>
                <a:gd name="connsiteY17" fmla="*/ 2063505 h 2360490"/>
                <a:gd name="connsiteX18" fmla="*/ 3651605 w 6043910"/>
                <a:gd name="connsiteY18" fmla="*/ 2047875 h 2360490"/>
                <a:gd name="connsiteX19" fmla="*/ 3690682 w 6043910"/>
                <a:gd name="connsiteY19" fmla="*/ 2055690 h 2360490"/>
                <a:gd name="connsiteX20" fmla="*/ 3753205 w 6043910"/>
                <a:gd name="connsiteY20" fmla="*/ 2071321 h 2360490"/>
                <a:gd name="connsiteX21" fmla="*/ 3800098 w 6043910"/>
                <a:gd name="connsiteY21" fmla="*/ 2086951 h 2360490"/>
                <a:gd name="connsiteX22" fmla="*/ 3823544 w 6043910"/>
                <a:gd name="connsiteY22" fmla="*/ 2094767 h 2360490"/>
                <a:gd name="connsiteX23" fmla="*/ 3862621 w 6043910"/>
                <a:gd name="connsiteY23" fmla="*/ 2102582 h 2360490"/>
                <a:gd name="connsiteX24" fmla="*/ 3893882 w 6043910"/>
                <a:gd name="connsiteY24" fmla="*/ 2118213 h 2360490"/>
                <a:gd name="connsiteX25" fmla="*/ 3948590 w 6043910"/>
                <a:gd name="connsiteY25" fmla="*/ 2133844 h 2360490"/>
                <a:gd name="connsiteX26" fmla="*/ 3972036 w 6043910"/>
                <a:gd name="connsiteY26" fmla="*/ 2141659 h 2360490"/>
                <a:gd name="connsiteX27" fmla="*/ 4026744 w 6043910"/>
                <a:gd name="connsiteY27" fmla="*/ 2157290 h 2360490"/>
                <a:gd name="connsiteX28" fmla="*/ 4050190 w 6043910"/>
                <a:gd name="connsiteY28" fmla="*/ 2172921 h 2360490"/>
                <a:gd name="connsiteX29" fmla="*/ 4120529 w 6043910"/>
                <a:gd name="connsiteY29" fmla="*/ 2188551 h 2360490"/>
                <a:gd name="connsiteX30" fmla="*/ 4143975 w 6043910"/>
                <a:gd name="connsiteY30" fmla="*/ 2196367 h 2360490"/>
                <a:gd name="connsiteX31" fmla="*/ 4237759 w 6043910"/>
                <a:gd name="connsiteY31" fmla="*/ 2211998 h 2360490"/>
                <a:gd name="connsiteX32" fmla="*/ 4284652 w 6043910"/>
                <a:gd name="connsiteY32" fmla="*/ 2227628 h 2360490"/>
                <a:gd name="connsiteX33" fmla="*/ 4308098 w 6043910"/>
                <a:gd name="connsiteY33" fmla="*/ 2235444 h 2360490"/>
                <a:gd name="connsiteX34" fmla="*/ 4347175 w 6043910"/>
                <a:gd name="connsiteY34" fmla="*/ 2243259 h 2360490"/>
                <a:gd name="connsiteX35" fmla="*/ 4370621 w 6043910"/>
                <a:gd name="connsiteY35" fmla="*/ 2251075 h 2360490"/>
                <a:gd name="connsiteX36" fmla="*/ 4425329 w 6043910"/>
                <a:gd name="connsiteY36" fmla="*/ 2258890 h 2360490"/>
                <a:gd name="connsiteX37" fmla="*/ 4534744 w 6043910"/>
                <a:gd name="connsiteY37" fmla="*/ 2290151 h 2360490"/>
                <a:gd name="connsiteX38" fmla="*/ 4737944 w 6043910"/>
                <a:gd name="connsiteY38" fmla="*/ 2305782 h 2360490"/>
                <a:gd name="connsiteX39" fmla="*/ 4808282 w 6043910"/>
                <a:gd name="connsiteY39" fmla="*/ 2313598 h 2360490"/>
                <a:gd name="connsiteX40" fmla="*/ 4839544 w 6043910"/>
                <a:gd name="connsiteY40" fmla="*/ 2321413 h 2360490"/>
                <a:gd name="connsiteX41" fmla="*/ 5050559 w 6043910"/>
                <a:gd name="connsiteY41" fmla="*/ 2329228 h 2360490"/>
                <a:gd name="connsiteX42" fmla="*/ 5105267 w 6043910"/>
                <a:gd name="connsiteY42" fmla="*/ 2337044 h 2360490"/>
                <a:gd name="connsiteX43" fmla="*/ 5152159 w 6043910"/>
                <a:gd name="connsiteY43" fmla="*/ 2344859 h 2360490"/>
                <a:gd name="connsiteX44" fmla="*/ 5230313 w 6043910"/>
                <a:gd name="connsiteY44" fmla="*/ 2352675 h 2360490"/>
                <a:gd name="connsiteX45" fmla="*/ 5285021 w 6043910"/>
                <a:gd name="connsiteY45" fmla="*/ 2360490 h 2360490"/>
                <a:gd name="connsiteX46" fmla="*/ 5550744 w 6043910"/>
                <a:gd name="connsiteY46" fmla="*/ 2344859 h 2360490"/>
                <a:gd name="connsiteX47" fmla="*/ 5753944 w 6043910"/>
                <a:gd name="connsiteY47" fmla="*/ 2274521 h 2360490"/>
                <a:gd name="connsiteX48" fmla="*/ 5949329 w 6043910"/>
                <a:gd name="connsiteY48" fmla="*/ 2079136 h 2360490"/>
                <a:gd name="connsiteX49" fmla="*/ 6035298 w 6043910"/>
                <a:gd name="connsiteY49" fmla="*/ 1836859 h 2360490"/>
                <a:gd name="connsiteX50" fmla="*/ 6019667 w 6043910"/>
                <a:gd name="connsiteY50" fmla="*/ 1610213 h 2360490"/>
                <a:gd name="connsiteX51" fmla="*/ 5847729 w 6043910"/>
                <a:gd name="connsiteY51" fmla="*/ 1422644 h 2360490"/>
                <a:gd name="connsiteX52" fmla="*/ 5496036 w 6043910"/>
                <a:gd name="connsiteY52" fmla="*/ 1258521 h 2360490"/>
                <a:gd name="connsiteX53" fmla="*/ 5066190 w 6043910"/>
                <a:gd name="connsiteY53" fmla="*/ 1055321 h 2360490"/>
                <a:gd name="connsiteX54" fmla="*/ 4691052 w 6043910"/>
                <a:gd name="connsiteY54" fmla="*/ 844305 h 2360490"/>
                <a:gd name="connsiteX55" fmla="*/ 4495667 w 6043910"/>
                <a:gd name="connsiteY55" fmla="*/ 539505 h 2360490"/>
                <a:gd name="connsiteX56" fmla="*/ 4347175 w 6043910"/>
                <a:gd name="connsiteY56" fmla="*/ 242521 h 2360490"/>
                <a:gd name="connsiteX57" fmla="*/ 3979852 w 6043910"/>
                <a:gd name="connsiteY57" fmla="*/ 8059 h 2360490"/>
                <a:gd name="connsiteX58" fmla="*/ 3691904 w 6043910"/>
                <a:gd name="connsiteY58" fmla="*/ 0 h 2360490"/>
                <a:gd name="connsiteX59" fmla="*/ 3464036 w 6043910"/>
                <a:gd name="connsiteY59" fmla="*/ 23690 h 2360490"/>
                <a:gd name="connsiteX60" fmla="*/ 3378067 w 6043910"/>
                <a:gd name="connsiteY60" fmla="*/ 31505 h 2360490"/>
                <a:gd name="connsiteX61" fmla="*/ 3323359 w 6043910"/>
                <a:gd name="connsiteY61" fmla="*/ 47136 h 2360490"/>
                <a:gd name="connsiteX62" fmla="*/ 3276467 w 6043910"/>
                <a:gd name="connsiteY62" fmla="*/ 62767 h 2360490"/>
                <a:gd name="connsiteX63" fmla="*/ 3253021 w 6043910"/>
                <a:gd name="connsiteY63" fmla="*/ 70582 h 2360490"/>
                <a:gd name="connsiteX64" fmla="*/ 3198313 w 6043910"/>
                <a:gd name="connsiteY64" fmla="*/ 94028 h 2360490"/>
                <a:gd name="connsiteX65" fmla="*/ 3127975 w 6043910"/>
                <a:gd name="connsiteY65" fmla="*/ 117475 h 2360490"/>
                <a:gd name="connsiteX66" fmla="*/ 3104529 w 6043910"/>
                <a:gd name="connsiteY66" fmla="*/ 125290 h 2360490"/>
                <a:gd name="connsiteX67" fmla="*/ 3073267 w 6043910"/>
                <a:gd name="connsiteY67" fmla="*/ 133105 h 2360490"/>
                <a:gd name="connsiteX68" fmla="*/ 3026375 w 6043910"/>
                <a:gd name="connsiteY68" fmla="*/ 148736 h 2360490"/>
                <a:gd name="connsiteX69" fmla="*/ 2948221 w 6043910"/>
                <a:gd name="connsiteY69" fmla="*/ 172182 h 2360490"/>
                <a:gd name="connsiteX70" fmla="*/ 2924775 w 6043910"/>
                <a:gd name="connsiteY70" fmla="*/ 179998 h 2360490"/>
                <a:gd name="connsiteX71" fmla="*/ 2901329 w 6043910"/>
                <a:gd name="connsiteY71" fmla="*/ 195628 h 2360490"/>
                <a:gd name="connsiteX72" fmla="*/ 2846621 w 6043910"/>
                <a:gd name="connsiteY72" fmla="*/ 211259 h 2360490"/>
                <a:gd name="connsiteX73" fmla="*/ 2823175 w 6043910"/>
                <a:gd name="connsiteY73" fmla="*/ 226890 h 2360490"/>
                <a:gd name="connsiteX74" fmla="*/ 2791913 w 6043910"/>
                <a:gd name="connsiteY74" fmla="*/ 234705 h 2360490"/>
                <a:gd name="connsiteX75" fmla="*/ 2768467 w 6043910"/>
                <a:gd name="connsiteY75" fmla="*/ 242521 h 2360490"/>
                <a:gd name="connsiteX76" fmla="*/ 2737205 w 6043910"/>
                <a:gd name="connsiteY76" fmla="*/ 250336 h 2360490"/>
                <a:gd name="connsiteX77" fmla="*/ 2682498 w 6043910"/>
                <a:gd name="connsiteY77" fmla="*/ 265967 h 2360490"/>
                <a:gd name="connsiteX78" fmla="*/ 2643421 w 6043910"/>
                <a:gd name="connsiteY78" fmla="*/ 273782 h 2360490"/>
                <a:gd name="connsiteX79" fmla="*/ 2619975 w 6043910"/>
                <a:gd name="connsiteY79" fmla="*/ 281598 h 2360490"/>
                <a:gd name="connsiteX80" fmla="*/ 2573082 w 6043910"/>
                <a:gd name="connsiteY80" fmla="*/ 289413 h 2360490"/>
                <a:gd name="connsiteX81" fmla="*/ 2549636 w 6043910"/>
                <a:gd name="connsiteY81" fmla="*/ 297228 h 2360490"/>
                <a:gd name="connsiteX82" fmla="*/ 2479298 w 6043910"/>
                <a:gd name="connsiteY82" fmla="*/ 312859 h 2360490"/>
                <a:gd name="connsiteX83" fmla="*/ 2416775 w 6043910"/>
                <a:gd name="connsiteY83" fmla="*/ 336305 h 2360490"/>
                <a:gd name="connsiteX84" fmla="*/ 2393329 w 6043910"/>
                <a:gd name="connsiteY84" fmla="*/ 351936 h 2360490"/>
                <a:gd name="connsiteX85" fmla="*/ 2338621 w 6043910"/>
                <a:gd name="connsiteY85" fmla="*/ 359751 h 2360490"/>
                <a:gd name="connsiteX86" fmla="*/ 2276098 w 6043910"/>
                <a:gd name="connsiteY86" fmla="*/ 375382 h 2360490"/>
                <a:gd name="connsiteX87" fmla="*/ 2166682 w 6043910"/>
                <a:gd name="connsiteY87" fmla="*/ 391013 h 2360490"/>
                <a:gd name="connsiteX88" fmla="*/ 2111975 w 6043910"/>
                <a:gd name="connsiteY88" fmla="*/ 406644 h 2360490"/>
                <a:gd name="connsiteX89" fmla="*/ 2002559 w 6043910"/>
                <a:gd name="connsiteY89" fmla="*/ 437905 h 2360490"/>
                <a:gd name="connsiteX90" fmla="*/ 1955667 w 6043910"/>
                <a:gd name="connsiteY90" fmla="*/ 453536 h 2360490"/>
                <a:gd name="connsiteX91" fmla="*/ 1924405 w 6043910"/>
                <a:gd name="connsiteY91" fmla="*/ 461351 h 2360490"/>
                <a:gd name="connsiteX92" fmla="*/ 1900959 w 6043910"/>
                <a:gd name="connsiteY92" fmla="*/ 469167 h 2360490"/>
                <a:gd name="connsiteX93" fmla="*/ 1830621 w 6043910"/>
                <a:gd name="connsiteY93" fmla="*/ 476982 h 2360490"/>
                <a:gd name="connsiteX94" fmla="*/ 1736836 w 6043910"/>
                <a:gd name="connsiteY94" fmla="*/ 492613 h 2360490"/>
                <a:gd name="connsiteX95" fmla="*/ 1478929 w 6043910"/>
                <a:gd name="connsiteY95" fmla="*/ 516059 h 2360490"/>
                <a:gd name="connsiteX96" fmla="*/ 1400775 w 6043910"/>
                <a:gd name="connsiteY96" fmla="*/ 531690 h 2360490"/>
                <a:gd name="connsiteX97" fmla="*/ 1369513 w 6043910"/>
                <a:gd name="connsiteY97" fmla="*/ 539505 h 2360490"/>
                <a:gd name="connsiteX98" fmla="*/ 1142866 w 6043910"/>
                <a:gd name="connsiteY98" fmla="*/ 594213 h 2360490"/>
                <a:gd name="connsiteX99" fmla="*/ 431666 w 6043910"/>
                <a:gd name="connsiteY99" fmla="*/ 820860 h 2360490"/>
                <a:gd name="connsiteX0" fmla="*/ 428218 w 6040460"/>
                <a:gd name="connsiteY0" fmla="*/ 828675 h 2360490"/>
                <a:gd name="connsiteX1" fmla="*/ 271910 w 6040460"/>
                <a:gd name="connsiteY1" fmla="*/ 906828 h 2360490"/>
                <a:gd name="connsiteX2" fmla="*/ 154679 w 6040460"/>
                <a:gd name="connsiteY2" fmla="*/ 977167 h 2360490"/>
                <a:gd name="connsiteX3" fmla="*/ 6186 w 6040460"/>
                <a:gd name="connsiteY3" fmla="*/ 1164736 h 2360490"/>
                <a:gd name="connsiteX4" fmla="*/ 37448 w 6040460"/>
                <a:gd name="connsiteY4" fmla="*/ 1594582 h 2360490"/>
                <a:gd name="connsiteX5" fmla="*/ 123417 w 6040460"/>
                <a:gd name="connsiteY5" fmla="*/ 1727444 h 2360490"/>
                <a:gd name="connsiteX6" fmla="*/ 295355 w 6040460"/>
                <a:gd name="connsiteY6" fmla="*/ 1821228 h 2360490"/>
                <a:gd name="connsiteX7" fmla="*/ 631417 w 6040460"/>
                <a:gd name="connsiteY7" fmla="*/ 1938459 h 2360490"/>
                <a:gd name="connsiteX8" fmla="*/ 998740 w 6040460"/>
                <a:gd name="connsiteY8" fmla="*/ 2055690 h 2360490"/>
                <a:gd name="connsiteX9" fmla="*/ 1342617 w 6040460"/>
                <a:gd name="connsiteY9" fmla="*/ 2118213 h 2360490"/>
                <a:gd name="connsiteX10" fmla="*/ 1702125 w 6040460"/>
                <a:gd name="connsiteY10" fmla="*/ 2165105 h 2360490"/>
                <a:gd name="connsiteX11" fmla="*/ 1928771 w 6040460"/>
                <a:gd name="connsiteY11" fmla="*/ 2204182 h 2360490"/>
                <a:gd name="connsiteX12" fmla="*/ 2233571 w 6040460"/>
                <a:gd name="connsiteY12" fmla="*/ 2227628 h 2360490"/>
                <a:gd name="connsiteX13" fmla="*/ 2483663 w 6040460"/>
                <a:gd name="connsiteY13" fmla="*/ 2196367 h 2360490"/>
                <a:gd name="connsiteX14" fmla="*/ 2686863 w 6040460"/>
                <a:gd name="connsiteY14" fmla="*/ 2157290 h 2360490"/>
                <a:gd name="connsiteX15" fmla="*/ 2952586 w 6040460"/>
                <a:gd name="connsiteY15" fmla="*/ 2094767 h 2360490"/>
                <a:gd name="connsiteX16" fmla="*/ 3171417 w 6040460"/>
                <a:gd name="connsiteY16" fmla="*/ 2063505 h 2360490"/>
                <a:gd name="connsiteX17" fmla="*/ 3648155 w 6040460"/>
                <a:gd name="connsiteY17" fmla="*/ 2047875 h 2360490"/>
                <a:gd name="connsiteX18" fmla="*/ 3687232 w 6040460"/>
                <a:gd name="connsiteY18" fmla="*/ 2055690 h 2360490"/>
                <a:gd name="connsiteX19" fmla="*/ 3749755 w 6040460"/>
                <a:gd name="connsiteY19" fmla="*/ 2071321 h 2360490"/>
                <a:gd name="connsiteX20" fmla="*/ 3796648 w 6040460"/>
                <a:gd name="connsiteY20" fmla="*/ 2086951 h 2360490"/>
                <a:gd name="connsiteX21" fmla="*/ 3820094 w 6040460"/>
                <a:gd name="connsiteY21" fmla="*/ 2094767 h 2360490"/>
                <a:gd name="connsiteX22" fmla="*/ 3859171 w 6040460"/>
                <a:gd name="connsiteY22" fmla="*/ 2102582 h 2360490"/>
                <a:gd name="connsiteX23" fmla="*/ 3890432 w 6040460"/>
                <a:gd name="connsiteY23" fmla="*/ 2118213 h 2360490"/>
                <a:gd name="connsiteX24" fmla="*/ 3945140 w 6040460"/>
                <a:gd name="connsiteY24" fmla="*/ 2133844 h 2360490"/>
                <a:gd name="connsiteX25" fmla="*/ 3968586 w 6040460"/>
                <a:gd name="connsiteY25" fmla="*/ 2141659 h 2360490"/>
                <a:gd name="connsiteX26" fmla="*/ 4023294 w 6040460"/>
                <a:gd name="connsiteY26" fmla="*/ 2157290 h 2360490"/>
                <a:gd name="connsiteX27" fmla="*/ 4046740 w 6040460"/>
                <a:gd name="connsiteY27" fmla="*/ 2172921 h 2360490"/>
                <a:gd name="connsiteX28" fmla="*/ 4117079 w 6040460"/>
                <a:gd name="connsiteY28" fmla="*/ 2188551 h 2360490"/>
                <a:gd name="connsiteX29" fmla="*/ 4140525 w 6040460"/>
                <a:gd name="connsiteY29" fmla="*/ 2196367 h 2360490"/>
                <a:gd name="connsiteX30" fmla="*/ 4234309 w 6040460"/>
                <a:gd name="connsiteY30" fmla="*/ 2211998 h 2360490"/>
                <a:gd name="connsiteX31" fmla="*/ 4281202 w 6040460"/>
                <a:gd name="connsiteY31" fmla="*/ 2227628 h 2360490"/>
                <a:gd name="connsiteX32" fmla="*/ 4304648 w 6040460"/>
                <a:gd name="connsiteY32" fmla="*/ 2235444 h 2360490"/>
                <a:gd name="connsiteX33" fmla="*/ 4343725 w 6040460"/>
                <a:gd name="connsiteY33" fmla="*/ 2243259 h 2360490"/>
                <a:gd name="connsiteX34" fmla="*/ 4367171 w 6040460"/>
                <a:gd name="connsiteY34" fmla="*/ 2251075 h 2360490"/>
                <a:gd name="connsiteX35" fmla="*/ 4421879 w 6040460"/>
                <a:gd name="connsiteY35" fmla="*/ 2258890 h 2360490"/>
                <a:gd name="connsiteX36" fmla="*/ 4531294 w 6040460"/>
                <a:gd name="connsiteY36" fmla="*/ 2290151 h 2360490"/>
                <a:gd name="connsiteX37" fmla="*/ 4734494 w 6040460"/>
                <a:gd name="connsiteY37" fmla="*/ 2305782 h 2360490"/>
                <a:gd name="connsiteX38" fmla="*/ 4804832 w 6040460"/>
                <a:gd name="connsiteY38" fmla="*/ 2313598 h 2360490"/>
                <a:gd name="connsiteX39" fmla="*/ 4836094 w 6040460"/>
                <a:gd name="connsiteY39" fmla="*/ 2321413 h 2360490"/>
                <a:gd name="connsiteX40" fmla="*/ 5047109 w 6040460"/>
                <a:gd name="connsiteY40" fmla="*/ 2329228 h 2360490"/>
                <a:gd name="connsiteX41" fmla="*/ 5101817 w 6040460"/>
                <a:gd name="connsiteY41" fmla="*/ 2337044 h 2360490"/>
                <a:gd name="connsiteX42" fmla="*/ 5148709 w 6040460"/>
                <a:gd name="connsiteY42" fmla="*/ 2344859 h 2360490"/>
                <a:gd name="connsiteX43" fmla="*/ 5226863 w 6040460"/>
                <a:gd name="connsiteY43" fmla="*/ 2352675 h 2360490"/>
                <a:gd name="connsiteX44" fmla="*/ 5281571 w 6040460"/>
                <a:gd name="connsiteY44" fmla="*/ 2360490 h 2360490"/>
                <a:gd name="connsiteX45" fmla="*/ 5547294 w 6040460"/>
                <a:gd name="connsiteY45" fmla="*/ 2344859 h 2360490"/>
                <a:gd name="connsiteX46" fmla="*/ 5750494 w 6040460"/>
                <a:gd name="connsiteY46" fmla="*/ 2274521 h 2360490"/>
                <a:gd name="connsiteX47" fmla="*/ 5945879 w 6040460"/>
                <a:gd name="connsiteY47" fmla="*/ 2079136 h 2360490"/>
                <a:gd name="connsiteX48" fmla="*/ 6031848 w 6040460"/>
                <a:gd name="connsiteY48" fmla="*/ 1836859 h 2360490"/>
                <a:gd name="connsiteX49" fmla="*/ 6016217 w 6040460"/>
                <a:gd name="connsiteY49" fmla="*/ 1610213 h 2360490"/>
                <a:gd name="connsiteX50" fmla="*/ 5844279 w 6040460"/>
                <a:gd name="connsiteY50" fmla="*/ 1422644 h 2360490"/>
                <a:gd name="connsiteX51" fmla="*/ 5492586 w 6040460"/>
                <a:gd name="connsiteY51" fmla="*/ 1258521 h 2360490"/>
                <a:gd name="connsiteX52" fmla="*/ 5062740 w 6040460"/>
                <a:gd name="connsiteY52" fmla="*/ 1055321 h 2360490"/>
                <a:gd name="connsiteX53" fmla="*/ 4687602 w 6040460"/>
                <a:gd name="connsiteY53" fmla="*/ 844305 h 2360490"/>
                <a:gd name="connsiteX54" fmla="*/ 4492217 w 6040460"/>
                <a:gd name="connsiteY54" fmla="*/ 539505 h 2360490"/>
                <a:gd name="connsiteX55" fmla="*/ 4343725 w 6040460"/>
                <a:gd name="connsiteY55" fmla="*/ 242521 h 2360490"/>
                <a:gd name="connsiteX56" fmla="*/ 3976402 w 6040460"/>
                <a:gd name="connsiteY56" fmla="*/ 8059 h 2360490"/>
                <a:gd name="connsiteX57" fmla="*/ 3688454 w 6040460"/>
                <a:gd name="connsiteY57" fmla="*/ 0 h 2360490"/>
                <a:gd name="connsiteX58" fmla="*/ 3460586 w 6040460"/>
                <a:gd name="connsiteY58" fmla="*/ 23690 h 2360490"/>
                <a:gd name="connsiteX59" fmla="*/ 3374617 w 6040460"/>
                <a:gd name="connsiteY59" fmla="*/ 31505 h 2360490"/>
                <a:gd name="connsiteX60" fmla="*/ 3319909 w 6040460"/>
                <a:gd name="connsiteY60" fmla="*/ 47136 h 2360490"/>
                <a:gd name="connsiteX61" fmla="*/ 3273017 w 6040460"/>
                <a:gd name="connsiteY61" fmla="*/ 62767 h 2360490"/>
                <a:gd name="connsiteX62" fmla="*/ 3249571 w 6040460"/>
                <a:gd name="connsiteY62" fmla="*/ 70582 h 2360490"/>
                <a:gd name="connsiteX63" fmla="*/ 3194863 w 6040460"/>
                <a:gd name="connsiteY63" fmla="*/ 94028 h 2360490"/>
                <a:gd name="connsiteX64" fmla="*/ 3124525 w 6040460"/>
                <a:gd name="connsiteY64" fmla="*/ 117475 h 2360490"/>
                <a:gd name="connsiteX65" fmla="*/ 3101079 w 6040460"/>
                <a:gd name="connsiteY65" fmla="*/ 125290 h 2360490"/>
                <a:gd name="connsiteX66" fmla="*/ 3069817 w 6040460"/>
                <a:gd name="connsiteY66" fmla="*/ 133105 h 2360490"/>
                <a:gd name="connsiteX67" fmla="*/ 3022925 w 6040460"/>
                <a:gd name="connsiteY67" fmla="*/ 148736 h 2360490"/>
                <a:gd name="connsiteX68" fmla="*/ 2944771 w 6040460"/>
                <a:gd name="connsiteY68" fmla="*/ 172182 h 2360490"/>
                <a:gd name="connsiteX69" fmla="*/ 2921325 w 6040460"/>
                <a:gd name="connsiteY69" fmla="*/ 179998 h 2360490"/>
                <a:gd name="connsiteX70" fmla="*/ 2897879 w 6040460"/>
                <a:gd name="connsiteY70" fmla="*/ 195628 h 2360490"/>
                <a:gd name="connsiteX71" fmla="*/ 2843171 w 6040460"/>
                <a:gd name="connsiteY71" fmla="*/ 211259 h 2360490"/>
                <a:gd name="connsiteX72" fmla="*/ 2819725 w 6040460"/>
                <a:gd name="connsiteY72" fmla="*/ 226890 h 2360490"/>
                <a:gd name="connsiteX73" fmla="*/ 2788463 w 6040460"/>
                <a:gd name="connsiteY73" fmla="*/ 234705 h 2360490"/>
                <a:gd name="connsiteX74" fmla="*/ 2765017 w 6040460"/>
                <a:gd name="connsiteY74" fmla="*/ 242521 h 2360490"/>
                <a:gd name="connsiteX75" fmla="*/ 2733755 w 6040460"/>
                <a:gd name="connsiteY75" fmla="*/ 250336 h 2360490"/>
                <a:gd name="connsiteX76" fmla="*/ 2679048 w 6040460"/>
                <a:gd name="connsiteY76" fmla="*/ 265967 h 2360490"/>
                <a:gd name="connsiteX77" fmla="*/ 2639971 w 6040460"/>
                <a:gd name="connsiteY77" fmla="*/ 273782 h 2360490"/>
                <a:gd name="connsiteX78" fmla="*/ 2616525 w 6040460"/>
                <a:gd name="connsiteY78" fmla="*/ 281598 h 2360490"/>
                <a:gd name="connsiteX79" fmla="*/ 2569632 w 6040460"/>
                <a:gd name="connsiteY79" fmla="*/ 289413 h 2360490"/>
                <a:gd name="connsiteX80" fmla="*/ 2546186 w 6040460"/>
                <a:gd name="connsiteY80" fmla="*/ 297228 h 2360490"/>
                <a:gd name="connsiteX81" fmla="*/ 2475848 w 6040460"/>
                <a:gd name="connsiteY81" fmla="*/ 312859 h 2360490"/>
                <a:gd name="connsiteX82" fmla="*/ 2413325 w 6040460"/>
                <a:gd name="connsiteY82" fmla="*/ 336305 h 2360490"/>
                <a:gd name="connsiteX83" fmla="*/ 2389879 w 6040460"/>
                <a:gd name="connsiteY83" fmla="*/ 351936 h 2360490"/>
                <a:gd name="connsiteX84" fmla="*/ 2335171 w 6040460"/>
                <a:gd name="connsiteY84" fmla="*/ 359751 h 2360490"/>
                <a:gd name="connsiteX85" fmla="*/ 2272648 w 6040460"/>
                <a:gd name="connsiteY85" fmla="*/ 375382 h 2360490"/>
                <a:gd name="connsiteX86" fmla="*/ 2163232 w 6040460"/>
                <a:gd name="connsiteY86" fmla="*/ 391013 h 2360490"/>
                <a:gd name="connsiteX87" fmla="*/ 2108525 w 6040460"/>
                <a:gd name="connsiteY87" fmla="*/ 406644 h 2360490"/>
                <a:gd name="connsiteX88" fmla="*/ 1999109 w 6040460"/>
                <a:gd name="connsiteY88" fmla="*/ 437905 h 2360490"/>
                <a:gd name="connsiteX89" fmla="*/ 1952217 w 6040460"/>
                <a:gd name="connsiteY89" fmla="*/ 453536 h 2360490"/>
                <a:gd name="connsiteX90" fmla="*/ 1920955 w 6040460"/>
                <a:gd name="connsiteY90" fmla="*/ 461351 h 2360490"/>
                <a:gd name="connsiteX91" fmla="*/ 1897509 w 6040460"/>
                <a:gd name="connsiteY91" fmla="*/ 469167 h 2360490"/>
                <a:gd name="connsiteX92" fmla="*/ 1827171 w 6040460"/>
                <a:gd name="connsiteY92" fmla="*/ 476982 h 2360490"/>
                <a:gd name="connsiteX93" fmla="*/ 1733386 w 6040460"/>
                <a:gd name="connsiteY93" fmla="*/ 492613 h 2360490"/>
                <a:gd name="connsiteX94" fmla="*/ 1475479 w 6040460"/>
                <a:gd name="connsiteY94" fmla="*/ 516059 h 2360490"/>
                <a:gd name="connsiteX95" fmla="*/ 1397325 w 6040460"/>
                <a:gd name="connsiteY95" fmla="*/ 531690 h 2360490"/>
                <a:gd name="connsiteX96" fmla="*/ 1366063 w 6040460"/>
                <a:gd name="connsiteY96" fmla="*/ 539505 h 2360490"/>
                <a:gd name="connsiteX97" fmla="*/ 1139416 w 6040460"/>
                <a:gd name="connsiteY97" fmla="*/ 594213 h 2360490"/>
                <a:gd name="connsiteX98" fmla="*/ 428216 w 6040460"/>
                <a:gd name="connsiteY98"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733386 w 6040460"/>
                <a:gd name="connsiteY92" fmla="*/ 492613 h 2360490"/>
                <a:gd name="connsiteX93" fmla="*/ 1475479 w 6040460"/>
                <a:gd name="connsiteY93" fmla="*/ 516059 h 2360490"/>
                <a:gd name="connsiteX94" fmla="*/ 1397325 w 6040460"/>
                <a:gd name="connsiteY94" fmla="*/ 531690 h 2360490"/>
                <a:gd name="connsiteX95" fmla="*/ 1366063 w 6040460"/>
                <a:gd name="connsiteY95" fmla="*/ 539505 h 2360490"/>
                <a:gd name="connsiteX96" fmla="*/ 1139416 w 6040460"/>
                <a:gd name="connsiteY96" fmla="*/ 594213 h 2360490"/>
                <a:gd name="connsiteX97" fmla="*/ 428216 w 6040460"/>
                <a:gd name="connsiteY97"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733386 w 6040460"/>
                <a:gd name="connsiteY92" fmla="*/ 492613 h 2360490"/>
                <a:gd name="connsiteX93" fmla="*/ 1475479 w 6040460"/>
                <a:gd name="connsiteY93" fmla="*/ 516059 h 2360490"/>
                <a:gd name="connsiteX94" fmla="*/ 1397325 w 6040460"/>
                <a:gd name="connsiteY94" fmla="*/ 531690 h 2360490"/>
                <a:gd name="connsiteX95" fmla="*/ 1139416 w 6040460"/>
                <a:gd name="connsiteY95" fmla="*/ 594213 h 2360490"/>
                <a:gd name="connsiteX96" fmla="*/ 428216 w 6040460"/>
                <a:gd name="connsiteY96"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733386 w 6040460"/>
                <a:gd name="connsiteY92" fmla="*/ 492613 h 2360490"/>
                <a:gd name="connsiteX93" fmla="*/ 1475479 w 6040460"/>
                <a:gd name="connsiteY93" fmla="*/ 516059 h 2360490"/>
                <a:gd name="connsiteX94" fmla="*/ 1139416 w 6040460"/>
                <a:gd name="connsiteY94" fmla="*/ 594213 h 2360490"/>
                <a:gd name="connsiteX95" fmla="*/ 428216 w 6040460"/>
                <a:gd name="connsiteY95"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475479 w 6040460"/>
                <a:gd name="connsiteY92" fmla="*/ 516059 h 2360490"/>
                <a:gd name="connsiteX93" fmla="*/ 1139416 w 6040460"/>
                <a:gd name="connsiteY93" fmla="*/ 594213 h 2360490"/>
                <a:gd name="connsiteX94" fmla="*/ 428216 w 6040460"/>
                <a:gd name="connsiteY94"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897509 w 6040460"/>
                <a:gd name="connsiteY89" fmla="*/ 469167 h 2360490"/>
                <a:gd name="connsiteX90" fmla="*/ 1827171 w 6040460"/>
                <a:gd name="connsiteY90" fmla="*/ 476982 h 2360490"/>
                <a:gd name="connsiteX91" fmla="*/ 1475479 w 6040460"/>
                <a:gd name="connsiteY91" fmla="*/ 516059 h 2360490"/>
                <a:gd name="connsiteX92" fmla="*/ 1139416 w 6040460"/>
                <a:gd name="connsiteY92" fmla="*/ 594213 h 2360490"/>
                <a:gd name="connsiteX93" fmla="*/ 428216 w 6040460"/>
                <a:gd name="connsiteY93"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827171 w 6040460"/>
                <a:gd name="connsiteY89" fmla="*/ 476982 h 2360490"/>
                <a:gd name="connsiteX90" fmla="*/ 1475479 w 6040460"/>
                <a:gd name="connsiteY90" fmla="*/ 516059 h 2360490"/>
                <a:gd name="connsiteX91" fmla="*/ 1139416 w 6040460"/>
                <a:gd name="connsiteY91" fmla="*/ 594213 h 2360490"/>
                <a:gd name="connsiteX92" fmla="*/ 428216 w 6040460"/>
                <a:gd name="connsiteY92"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827171 w 6040460"/>
                <a:gd name="connsiteY88" fmla="*/ 476982 h 2360490"/>
                <a:gd name="connsiteX89" fmla="*/ 1475479 w 6040460"/>
                <a:gd name="connsiteY89" fmla="*/ 516059 h 2360490"/>
                <a:gd name="connsiteX90" fmla="*/ 1139416 w 6040460"/>
                <a:gd name="connsiteY90" fmla="*/ 594213 h 2360490"/>
                <a:gd name="connsiteX91" fmla="*/ 428216 w 6040460"/>
                <a:gd name="connsiteY91"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827171 w 6040460"/>
                <a:gd name="connsiteY87" fmla="*/ 476982 h 2360490"/>
                <a:gd name="connsiteX88" fmla="*/ 1475479 w 6040460"/>
                <a:gd name="connsiteY88" fmla="*/ 516059 h 2360490"/>
                <a:gd name="connsiteX89" fmla="*/ 1139416 w 6040460"/>
                <a:gd name="connsiteY89" fmla="*/ 594213 h 2360490"/>
                <a:gd name="connsiteX90" fmla="*/ 428216 w 6040460"/>
                <a:gd name="connsiteY90"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08525 w 6040460"/>
                <a:gd name="connsiteY85" fmla="*/ 406644 h 2360490"/>
                <a:gd name="connsiteX86" fmla="*/ 1827171 w 6040460"/>
                <a:gd name="connsiteY86" fmla="*/ 476982 h 2360490"/>
                <a:gd name="connsiteX87" fmla="*/ 1475479 w 6040460"/>
                <a:gd name="connsiteY87" fmla="*/ 516059 h 2360490"/>
                <a:gd name="connsiteX88" fmla="*/ 1139416 w 6040460"/>
                <a:gd name="connsiteY88" fmla="*/ 594213 h 2360490"/>
                <a:gd name="connsiteX89" fmla="*/ 428216 w 6040460"/>
                <a:gd name="connsiteY89"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272648 w 6040460"/>
                <a:gd name="connsiteY83" fmla="*/ 375382 h 2360490"/>
                <a:gd name="connsiteX84" fmla="*/ 2108525 w 6040460"/>
                <a:gd name="connsiteY84" fmla="*/ 406644 h 2360490"/>
                <a:gd name="connsiteX85" fmla="*/ 1827171 w 6040460"/>
                <a:gd name="connsiteY85" fmla="*/ 476982 h 2360490"/>
                <a:gd name="connsiteX86" fmla="*/ 1475479 w 6040460"/>
                <a:gd name="connsiteY86" fmla="*/ 516059 h 2360490"/>
                <a:gd name="connsiteX87" fmla="*/ 1139416 w 6040460"/>
                <a:gd name="connsiteY87" fmla="*/ 594213 h 2360490"/>
                <a:gd name="connsiteX88" fmla="*/ 428216 w 6040460"/>
                <a:gd name="connsiteY88"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272648 w 6040460"/>
                <a:gd name="connsiteY82" fmla="*/ 375382 h 2360490"/>
                <a:gd name="connsiteX83" fmla="*/ 2108525 w 6040460"/>
                <a:gd name="connsiteY83" fmla="*/ 406644 h 2360490"/>
                <a:gd name="connsiteX84" fmla="*/ 1827171 w 6040460"/>
                <a:gd name="connsiteY84" fmla="*/ 476982 h 2360490"/>
                <a:gd name="connsiteX85" fmla="*/ 1475479 w 6040460"/>
                <a:gd name="connsiteY85" fmla="*/ 516059 h 2360490"/>
                <a:gd name="connsiteX86" fmla="*/ 1139416 w 6040460"/>
                <a:gd name="connsiteY86" fmla="*/ 594213 h 2360490"/>
                <a:gd name="connsiteX87" fmla="*/ 428216 w 6040460"/>
                <a:gd name="connsiteY87"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272648 w 6040460"/>
                <a:gd name="connsiteY81" fmla="*/ 375382 h 2360490"/>
                <a:gd name="connsiteX82" fmla="*/ 2108525 w 6040460"/>
                <a:gd name="connsiteY82" fmla="*/ 406644 h 2360490"/>
                <a:gd name="connsiteX83" fmla="*/ 1827171 w 6040460"/>
                <a:gd name="connsiteY83" fmla="*/ 476982 h 2360490"/>
                <a:gd name="connsiteX84" fmla="*/ 1475479 w 6040460"/>
                <a:gd name="connsiteY84" fmla="*/ 516059 h 2360490"/>
                <a:gd name="connsiteX85" fmla="*/ 1139416 w 6040460"/>
                <a:gd name="connsiteY85" fmla="*/ 594213 h 2360490"/>
                <a:gd name="connsiteX86" fmla="*/ 428216 w 6040460"/>
                <a:gd name="connsiteY86"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272648 w 6040460"/>
                <a:gd name="connsiteY80" fmla="*/ 375382 h 2360490"/>
                <a:gd name="connsiteX81" fmla="*/ 2108525 w 6040460"/>
                <a:gd name="connsiteY81" fmla="*/ 406644 h 2360490"/>
                <a:gd name="connsiteX82" fmla="*/ 1827171 w 6040460"/>
                <a:gd name="connsiteY82" fmla="*/ 476982 h 2360490"/>
                <a:gd name="connsiteX83" fmla="*/ 1475479 w 6040460"/>
                <a:gd name="connsiteY83" fmla="*/ 516059 h 2360490"/>
                <a:gd name="connsiteX84" fmla="*/ 1139416 w 6040460"/>
                <a:gd name="connsiteY84" fmla="*/ 594213 h 2360490"/>
                <a:gd name="connsiteX85" fmla="*/ 428216 w 6040460"/>
                <a:gd name="connsiteY85"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272648 w 6040460"/>
                <a:gd name="connsiteY79" fmla="*/ 375382 h 2360490"/>
                <a:gd name="connsiteX80" fmla="*/ 2108525 w 6040460"/>
                <a:gd name="connsiteY80" fmla="*/ 406644 h 2360490"/>
                <a:gd name="connsiteX81" fmla="*/ 1827171 w 6040460"/>
                <a:gd name="connsiteY81" fmla="*/ 476982 h 2360490"/>
                <a:gd name="connsiteX82" fmla="*/ 1475479 w 6040460"/>
                <a:gd name="connsiteY82" fmla="*/ 516059 h 2360490"/>
                <a:gd name="connsiteX83" fmla="*/ 1139416 w 6040460"/>
                <a:gd name="connsiteY83" fmla="*/ 594213 h 2360490"/>
                <a:gd name="connsiteX84" fmla="*/ 428216 w 6040460"/>
                <a:gd name="connsiteY84"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569632 w 6040460"/>
                <a:gd name="connsiteY77" fmla="*/ 289413 h 2360490"/>
                <a:gd name="connsiteX78" fmla="*/ 2272648 w 6040460"/>
                <a:gd name="connsiteY78" fmla="*/ 375382 h 2360490"/>
                <a:gd name="connsiteX79" fmla="*/ 2108525 w 6040460"/>
                <a:gd name="connsiteY79" fmla="*/ 406644 h 2360490"/>
                <a:gd name="connsiteX80" fmla="*/ 1827171 w 6040460"/>
                <a:gd name="connsiteY80" fmla="*/ 476982 h 2360490"/>
                <a:gd name="connsiteX81" fmla="*/ 1475479 w 6040460"/>
                <a:gd name="connsiteY81" fmla="*/ 516059 h 2360490"/>
                <a:gd name="connsiteX82" fmla="*/ 1139416 w 6040460"/>
                <a:gd name="connsiteY82" fmla="*/ 594213 h 2360490"/>
                <a:gd name="connsiteX83" fmla="*/ 428216 w 6040460"/>
                <a:gd name="connsiteY83"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569632 w 6040460"/>
                <a:gd name="connsiteY76" fmla="*/ 289413 h 2360490"/>
                <a:gd name="connsiteX77" fmla="*/ 2272648 w 6040460"/>
                <a:gd name="connsiteY77" fmla="*/ 375382 h 2360490"/>
                <a:gd name="connsiteX78" fmla="*/ 2108525 w 6040460"/>
                <a:gd name="connsiteY78" fmla="*/ 406644 h 2360490"/>
                <a:gd name="connsiteX79" fmla="*/ 1827171 w 6040460"/>
                <a:gd name="connsiteY79" fmla="*/ 476982 h 2360490"/>
                <a:gd name="connsiteX80" fmla="*/ 1475479 w 6040460"/>
                <a:gd name="connsiteY80" fmla="*/ 516059 h 2360490"/>
                <a:gd name="connsiteX81" fmla="*/ 1139416 w 6040460"/>
                <a:gd name="connsiteY81" fmla="*/ 594213 h 2360490"/>
                <a:gd name="connsiteX82" fmla="*/ 428216 w 6040460"/>
                <a:gd name="connsiteY82"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569632 w 6040460"/>
                <a:gd name="connsiteY75" fmla="*/ 289413 h 2360490"/>
                <a:gd name="connsiteX76" fmla="*/ 2272648 w 6040460"/>
                <a:gd name="connsiteY76" fmla="*/ 375382 h 2360490"/>
                <a:gd name="connsiteX77" fmla="*/ 2108525 w 6040460"/>
                <a:gd name="connsiteY77" fmla="*/ 406644 h 2360490"/>
                <a:gd name="connsiteX78" fmla="*/ 1827171 w 6040460"/>
                <a:gd name="connsiteY78" fmla="*/ 476982 h 2360490"/>
                <a:gd name="connsiteX79" fmla="*/ 1475479 w 6040460"/>
                <a:gd name="connsiteY79" fmla="*/ 516059 h 2360490"/>
                <a:gd name="connsiteX80" fmla="*/ 1139416 w 6040460"/>
                <a:gd name="connsiteY80" fmla="*/ 594213 h 2360490"/>
                <a:gd name="connsiteX81" fmla="*/ 428216 w 6040460"/>
                <a:gd name="connsiteY81"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569632 w 6040460"/>
                <a:gd name="connsiteY74" fmla="*/ 289413 h 2360490"/>
                <a:gd name="connsiteX75" fmla="*/ 2272648 w 6040460"/>
                <a:gd name="connsiteY75" fmla="*/ 375382 h 2360490"/>
                <a:gd name="connsiteX76" fmla="*/ 2108525 w 6040460"/>
                <a:gd name="connsiteY76" fmla="*/ 406644 h 2360490"/>
                <a:gd name="connsiteX77" fmla="*/ 1827171 w 6040460"/>
                <a:gd name="connsiteY77" fmla="*/ 476982 h 2360490"/>
                <a:gd name="connsiteX78" fmla="*/ 1475479 w 6040460"/>
                <a:gd name="connsiteY78" fmla="*/ 516059 h 2360490"/>
                <a:gd name="connsiteX79" fmla="*/ 1139416 w 6040460"/>
                <a:gd name="connsiteY79" fmla="*/ 594213 h 2360490"/>
                <a:gd name="connsiteX80" fmla="*/ 428216 w 6040460"/>
                <a:gd name="connsiteY80"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569632 w 6040460"/>
                <a:gd name="connsiteY73" fmla="*/ 289413 h 2360490"/>
                <a:gd name="connsiteX74" fmla="*/ 2272648 w 6040460"/>
                <a:gd name="connsiteY74" fmla="*/ 375382 h 2360490"/>
                <a:gd name="connsiteX75" fmla="*/ 2108525 w 6040460"/>
                <a:gd name="connsiteY75" fmla="*/ 406644 h 2360490"/>
                <a:gd name="connsiteX76" fmla="*/ 1827171 w 6040460"/>
                <a:gd name="connsiteY76" fmla="*/ 476982 h 2360490"/>
                <a:gd name="connsiteX77" fmla="*/ 1475479 w 6040460"/>
                <a:gd name="connsiteY77" fmla="*/ 516059 h 2360490"/>
                <a:gd name="connsiteX78" fmla="*/ 1139416 w 6040460"/>
                <a:gd name="connsiteY78" fmla="*/ 594213 h 2360490"/>
                <a:gd name="connsiteX79" fmla="*/ 428216 w 6040460"/>
                <a:gd name="connsiteY79"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96766 w 6040460"/>
                <a:gd name="connsiteY72" fmla="*/ 229882 h 2360490"/>
                <a:gd name="connsiteX73" fmla="*/ 2788463 w 6040460"/>
                <a:gd name="connsiteY73" fmla="*/ 234705 h 2360490"/>
                <a:gd name="connsiteX74" fmla="*/ 2569632 w 6040460"/>
                <a:gd name="connsiteY74" fmla="*/ 289413 h 2360490"/>
                <a:gd name="connsiteX75" fmla="*/ 2272648 w 6040460"/>
                <a:gd name="connsiteY75" fmla="*/ 375382 h 2360490"/>
                <a:gd name="connsiteX76" fmla="*/ 2108525 w 6040460"/>
                <a:gd name="connsiteY76" fmla="*/ 406644 h 2360490"/>
                <a:gd name="connsiteX77" fmla="*/ 1827171 w 6040460"/>
                <a:gd name="connsiteY77" fmla="*/ 476982 h 2360490"/>
                <a:gd name="connsiteX78" fmla="*/ 1475479 w 6040460"/>
                <a:gd name="connsiteY78" fmla="*/ 516059 h 2360490"/>
                <a:gd name="connsiteX79" fmla="*/ 1139416 w 6040460"/>
                <a:gd name="connsiteY79" fmla="*/ 594213 h 2360490"/>
                <a:gd name="connsiteX80" fmla="*/ 428216 w 6040460"/>
                <a:gd name="connsiteY80"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796766 w 6040460"/>
                <a:gd name="connsiteY71" fmla="*/ 229882 h 2360490"/>
                <a:gd name="connsiteX72" fmla="*/ 2788463 w 6040460"/>
                <a:gd name="connsiteY72" fmla="*/ 234705 h 2360490"/>
                <a:gd name="connsiteX73" fmla="*/ 2569632 w 6040460"/>
                <a:gd name="connsiteY73" fmla="*/ 289413 h 2360490"/>
                <a:gd name="connsiteX74" fmla="*/ 2272648 w 6040460"/>
                <a:gd name="connsiteY74" fmla="*/ 375382 h 2360490"/>
                <a:gd name="connsiteX75" fmla="*/ 2108525 w 6040460"/>
                <a:gd name="connsiteY75" fmla="*/ 406644 h 2360490"/>
                <a:gd name="connsiteX76" fmla="*/ 1827171 w 6040460"/>
                <a:gd name="connsiteY76" fmla="*/ 476982 h 2360490"/>
                <a:gd name="connsiteX77" fmla="*/ 1475479 w 6040460"/>
                <a:gd name="connsiteY77" fmla="*/ 516059 h 2360490"/>
                <a:gd name="connsiteX78" fmla="*/ 1139416 w 6040460"/>
                <a:gd name="connsiteY78" fmla="*/ 594213 h 2360490"/>
                <a:gd name="connsiteX79" fmla="*/ 428216 w 6040460"/>
                <a:gd name="connsiteY79"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796766 w 6040460"/>
                <a:gd name="connsiteY70" fmla="*/ 229882 h 2360490"/>
                <a:gd name="connsiteX71" fmla="*/ 2788463 w 6040460"/>
                <a:gd name="connsiteY71" fmla="*/ 234705 h 2360490"/>
                <a:gd name="connsiteX72" fmla="*/ 2569632 w 6040460"/>
                <a:gd name="connsiteY72" fmla="*/ 289413 h 2360490"/>
                <a:gd name="connsiteX73" fmla="*/ 2272648 w 6040460"/>
                <a:gd name="connsiteY73" fmla="*/ 375382 h 2360490"/>
                <a:gd name="connsiteX74" fmla="*/ 2108525 w 6040460"/>
                <a:gd name="connsiteY74" fmla="*/ 406644 h 2360490"/>
                <a:gd name="connsiteX75" fmla="*/ 1827171 w 6040460"/>
                <a:gd name="connsiteY75" fmla="*/ 476982 h 2360490"/>
                <a:gd name="connsiteX76" fmla="*/ 1475479 w 6040460"/>
                <a:gd name="connsiteY76" fmla="*/ 516059 h 2360490"/>
                <a:gd name="connsiteX77" fmla="*/ 1139416 w 6040460"/>
                <a:gd name="connsiteY77" fmla="*/ 594213 h 2360490"/>
                <a:gd name="connsiteX78" fmla="*/ 428216 w 6040460"/>
                <a:gd name="connsiteY78"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788463 w 6040460"/>
                <a:gd name="connsiteY70" fmla="*/ 234705 h 2360490"/>
                <a:gd name="connsiteX71" fmla="*/ 2569632 w 6040460"/>
                <a:gd name="connsiteY71" fmla="*/ 289413 h 2360490"/>
                <a:gd name="connsiteX72" fmla="*/ 2272648 w 6040460"/>
                <a:gd name="connsiteY72" fmla="*/ 375382 h 2360490"/>
                <a:gd name="connsiteX73" fmla="*/ 2108525 w 6040460"/>
                <a:gd name="connsiteY73" fmla="*/ 406644 h 2360490"/>
                <a:gd name="connsiteX74" fmla="*/ 1827171 w 6040460"/>
                <a:gd name="connsiteY74" fmla="*/ 476982 h 2360490"/>
                <a:gd name="connsiteX75" fmla="*/ 1475479 w 6040460"/>
                <a:gd name="connsiteY75" fmla="*/ 516059 h 2360490"/>
                <a:gd name="connsiteX76" fmla="*/ 1139416 w 6040460"/>
                <a:gd name="connsiteY76" fmla="*/ 594213 h 2360490"/>
                <a:gd name="connsiteX77" fmla="*/ 428216 w 6040460"/>
                <a:gd name="connsiteY77"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569632 w 6040460"/>
                <a:gd name="connsiteY70" fmla="*/ 289413 h 2360490"/>
                <a:gd name="connsiteX71" fmla="*/ 2272648 w 6040460"/>
                <a:gd name="connsiteY71" fmla="*/ 375382 h 2360490"/>
                <a:gd name="connsiteX72" fmla="*/ 2108525 w 6040460"/>
                <a:gd name="connsiteY72" fmla="*/ 406644 h 2360490"/>
                <a:gd name="connsiteX73" fmla="*/ 1827171 w 6040460"/>
                <a:gd name="connsiteY73" fmla="*/ 476982 h 2360490"/>
                <a:gd name="connsiteX74" fmla="*/ 1475479 w 6040460"/>
                <a:gd name="connsiteY74" fmla="*/ 516059 h 2360490"/>
                <a:gd name="connsiteX75" fmla="*/ 1139416 w 6040460"/>
                <a:gd name="connsiteY75" fmla="*/ 594213 h 2360490"/>
                <a:gd name="connsiteX76" fmla="*/ 428216 w 6040460"/>
                <a:gd name="connsiteY7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75994 w 6046637"/>
                <a:gd name="connsiteY65" fmla="*/ 133105 h 2360490"/>
                <a:gd name="connsiteX66" fmla="*/ 3029102 w 6046637"/>
                <a:gd name="connsiteY66" fmla="*/ 148736 h 2360490"/>
                <a:gd name="connsiteX67" fmla="*/ 2950948 w 6046637"/>
                <a:gd name="connsiteY67" fmla="*/ 172182 h 2360490"/>
                <a:gd name="connsiteX68" fmla="*/ 2927502 w 6046637"/>
                <a:gd name="connsiteY68" fmla="*/ 179998 h 2360490"/>
                <a:gd name="connsiteX69" fmla="*/ 2904056 w 6046637"/>
                <a:gd name="connsiteY69" fmla="*/ 195628 h 2360490"/>
                <a:gd name="connsiteX70" fmla="*/ 2575809 w 6046637"/>
                <a:gd name="connsiteY70" fmla="*/ 289413 h 2360490"/>
                <a:gd name="connsiteX71" fmla="*/ 2278825 w 6046637"/>
                <a:gd name="connsiteY71" fmla="*/ 375382 h 2360490"/>
                <a:gd name="connsiteX72" fmla="*/ 2114702 w 6046637"/>
                <a:gd name="connsiteY72" fmla="*/ 406644 h 2360490"/>
                <a:gd name="connsiteX73" fmla="*/ 1833348 w 6046637"/>
                <a:gd name="connsiteY73" fmla="*/ 476982 h 2360490"/>
                <a:gd name="connsiteX74" fmla="*/ 1481656 w 6046637"/>
                <a:gd name="connsiteY74" fmla="*/ 516059 h 2360490"/>
                <a:gd name="connsiteX75" fmla="*/ 1145593 w 6046637"/>
                <a:gd name="connsiteY75" fmla="*/ 594213 h 2360490"/>
                <a:gd name="connsiteX76" fmla="*/ 434393 w 6046637"/>
                <a:gd name="connsiteY7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75994 w 6046637"/>
                <a:gd name="connsiteY65" fmla="*/ 133105 h 2360490"/>
                <a:gd name="connsiteX66" fmla="*/ 3029102 w 6046637"/>
                <a:gd name="connsiteY66" fmla="*/ 148736 h 2360490"/>
                <a:gd name="connsiteX67" fmla="*/ 2950948 w 6046637"/>
                <a:gd name="connsiteY67" fmla="*/ 172182 h 2360490"/>
                <a:gd name="connsiteX68" fmla="*/ 2904056 w 6046637"/>
                <a:gd name="connsiteY68" fmla="*/ 195628 h 2360490"/>
                <a:gd name="connsiteX69" fmla="*/ 2575809 w 6046637"/>
                <a:gd name="connsiteY69" fmla="*/ 289413 h 2360490"/>
                <a:gd name="connsiteX70" fmla="*/ 2278825 w 6046637"/>
                <a:gd name="connsiteY70" fmla="*/ 375382 h 2360490"/>
                <a:gd name="connsiteX71" fmla="*/ 2114702 w 6046637"/>
                <a:gd name="connsiteY71" fmla="*/ 406644 h 2360490"/>
                <a:gd name="connsiteX72" fmla="*/ 1833348 w 6046637"/>
                <a:gd name="connsiteY72" fmla="*/ 476982 h 2360490"/>
                <a:gd name="connsiteX73" fmla="*/ 1481656 w 6046637"/>
                <a:gd name="connsiteY73" fmla="*/ 516059 h 2360490"/>
                <a:gd name="connsiteX74" fmla="*/ 1145593 w 6046637"/>
                <a:gd name="connsiteY74" fmla="*/ 594213 h 2360490"/>
                <a:gd name="connsiteX75" fmla="*/ 434393 w 6046637"/>
                <a:gd name="connsiteY7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75994 w 6046637"/>
                <a:gd name="connsiteY65" fmla="*/ 133105 h 2360490"/>
                <a:gd name="connsiteX66" fmla="*/ 3029102 w 6046637"/>
                <a:gd name="connsiteY66" fmla="*/ 148736 h 2360490"/>
                <a:gd name="connsiteX67" fmla="*/ 2904056 w 6046637"/>
                <a:gd name="connsiteY67" fmla="*/ 195628 h 2360490"/>
                <a:gd name="connsiteX68" fmla="*/ 2575809 w 6046637"/>
                <a:gd name="connsiteY68" fmla="*/ 289413 h 2360490"/>
                <a:gd name="connsiteX69" fmla="*/ 2278825 w 6046637"/>
                <a:gd name="connsiteY69" fmla="*/ 375382 h 2360490"/>
                <a:gd name="connsiteX70" fmla="*/ 2114702 w 6046637"/>
                <a:gd name="connsiteY70" fmla="*/ 406644 h 2360490"/>
                <a:gd name="connsiteX71" fmla="*/ 1833348 w 6046637"/>
                <a:gd name="connsiteY71" fmla="*/ 476982 h 2360490"/>
                <a:gd name="connsiteX72" fmla="*/ 1481656 w 6046637"/>
                <a:gd name="connsiteY72" fmla="*/ 516059 h 2360490"/>
                <a:gd name="connsiteX73" fmla="*/ 1145593 w 6046637"/>
                <a:gd name="connsiteY73" fmla="*/ 594213 h 2360490"/>
                <a:gd name="connsiteX74" fmla="*/ 434393 w 6046637"/>
                <a:gd name="connsiteY7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29102 w 6046637"/>
                <a:gd name="connsiteY65" fmla="*/ 148736 h 2360490"/>
                <a:gd name="connsiteX66" fmla="*/ 2904056 w 6046637"/>
                <a:gd name="connsiteY66" fmla="*/ 195628 h 2360490"/>
                <a:gd name="connsiteX67" fmla="*/ 2575809 w 6046637"/>
                <a:gd name="connsiteY67" fmla="*/ 289413 h 2360490"/>
                <a:gd name="connsiteX68" fmla="*/ 2278825 w 6046637"/>
                <a:gd name="connsiteY68" fmla="*/ 375382 h 2360490"/>
                <a:gd name="connsiteX69" fmla="*/ 2114702 w 6046637"/>
                <a:gd name="connsiteY69" fmla="*/ 406644 h 2360490"/>
                <a:gd name="connsiteX70" fmla="*/ 1833348 w 6046637"/>
                <a:gd name="connsiteY70" fmla="*/ 476982 h 2360490"/>
                <a:gd name="connsiteX71" fmla="*/ 1481656 w 6046637"/>
                <a:gd name="connsiteY71" fmla="*/ 516059 h 2360490"/>
                <a:gd name="connsiteX72" fmla="*/ 1145593 w 6046637"/>
                <a:gd name="connsiteY72" fmla="*/ 594213 h 2360490"/>
                <a:gd name="connsiteX73" fmla="*/ 434393 w 6046637"/>
                <a:gd name="connsiteY7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029102 w 6046637"/>
                <a:gd name="connsiteY64" fmla="*/ 148736 h 2360490"/>
                <a:gd name="connsiteX65" fmla="*/ 2904056 w 6046637"/>
                <a:gd name="connsiteY65" fmla="*/ 195628 h 2360490"/>
                <a:gd name="connsiteX66" fmla="*/ 2575809 w 6046637"/>
                <a:gd name="connsiteY66" fmla="*/ 289413 h 2360490"/>
                <a:gd name="connsiteX67" fmla="*/ 2278825 w 6046637"/>
                <a:gd name="connsiteY67" fmla="*/ 375382 h 2360490"/>
                <a:gd name="connsiteX68" fmla="*/ 2114702 w 6046637"/>
                <a:gd name="connsiteY68" fmla="*/ 406644 h 2360490"/>
                <a:gd name="connsiteX69" fmla="*/ 1833348 w 6046637"/>
                <a:gd name="connsiteY69" fmla="*/ 476982 h 2360490"/>
                <a:gd name="connsiteX70" fmla="*/ 1481656 w 6046637"/>
                <a:gd name="connsiteY70" fmla="*/ 516059 h 2360490"/>
                <a:gd name="connsiteX71" fmla="*/ 1145593 w 6046637"/>
                <a:gd name="connsiteY71" fmla="*/ 594213 h 2360490"/>
                <a:gd name="connsiteX72" fmla="*/ 434393 w 6046637"/>
                <a:gd name="connsiteY7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2904056 w 6046637"/>
                <a:gd name="connsiteY64" fmla="*/ 195628 h 2360490"/>
                <a:gd name="connsiteX65" fmla="*/ 2575809 w 6046637"/>
                <a:gd name="connsiteY65" fmla="*/ 289413 h 2360490"/>
                <a:gd name="connsiteX66" fmla="*/ 2278825 w 6046637"/>
                <a:gd name="connsiteY66" fmla="*/ 375382 h 2360490"/>
                <a:gd name="connsiteX67" fmla="*/ 2114702 w 6046637"/>
                <a:gd name="connsiteY67" fmla="*/ 406644 h 2360490"/>
                <a:gd name="connsiteX68" fmla="*/ 1833348 w 6046637"/>
                <a:gd name="connsiteY68" fmla="*/ 476982 h 2360490"/>
                <a:gd name="connsiteX69" fmla="*/ 1481656 w 6046637"/>
                <a:gd name="connsiteY69" fmla="*/ 516059 h 2360490"/>
                <a:gd name="connsiteX70" fmla="*/ 1145593 w 6046637"/>
                <a:gd name="connsiteY70" fmla="*/ 594213 h 2360490"/>
                <a:gd name="connsiteX71" fmla="*/ 434393 w 6046637"/>
                <a:gd name="connsiteY71"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01040 w 6046637"/>
                <a:gd name="connsiteY61" fmla="*/ 94028 h 2360490"/>
                <a:gd name="connsiteX62" fmla="*/ 3130702 w 6046637"/>
                <a:gd name="connsiteY62" fmla="*/ 117475 h 2360490"/>
                <a:gd name="connsiteX63" fmla="*/ 2904056 w 6046637"/>
                <a:gd name="connsiteY63" fmla="*/ 195628 h 2360490"/>
                <a:gd name="connsiteX64" fmla="*/ 2575809 w 6046637"/>
                <a:gd name="connsiteY64" fmla="*/ 289413 h 2360490"/>
                <a:gd name="connsiteX65" fmla="*/ 2278825 w 6046637"/>
                <a:gd name="connsiteY65" fmla="*/ 375382 h 2360490"/>
                <a:gd name="connsiteX66" fmla="*/ 2114702 w 6046637"/>
                <a:gd name="connsiteY66" fmla="*/ 406644 h 2360490"/>
                <a:gd name="connsiteX67" fmla="*/ 1833348 w 6046637"/>
                <a:gd name="connsiteY67" fmla="*/ 476982 h 2360490"/>
                <a:gd name="connsiteX68" fmla="*/ 1481656 w 6046637"/>
                <a:gd name="connsiteY68" fmla="*/ 516059 h 2360490"/>
                <a:gd name="connsiteX69" fmla="*/ 1145593 w 6046637"/>
                <a:gd name="connsiteY69" fmla="*/ 594213 h 2360490"/>
                <a:gd name="connsiteX70" fmla="*/ 434393 w 6046637"/>
                <a:gd name="connsiteY70"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01040 w 6046637"/>
                <a:gd name="connsiteY60" fmla="*/ 94028 h 2360490"/>
                <a:gd name="connsiteX61" fmla="*/ 3130702 w 6046637"/>
                <a:gd name="connsiteY61" fmla="*/ 117475 h 2360490"/>
                <a:gd name="connsiteX62" fmla="*/ 2904056 w 6046637"/>
                <a:gd name="connsiteY62" fmla="*/ 195628 h 2360490"/>
                <a:gd name="connsiteX63" fmla="*/ 2575809 w 6046637"/>
                <a:gd name="connsiteY63" fmla="*/ 289413 h 2360490"/>
                <a:gd name="connsiteX64" fmla="*/ 2278825 w 6046637"/>
                <a:gd name="connsiteY64" fmla="*/ 375382 h 2360490"/>
                <a:gd name="connsiteX65" fmla="*/ 2114702 w 6046637"/>
                <a:gd name="connsiteY65" fmla="*/ 406644 h 2360490"/>
                <a:gd name="connsiteX66" fmla="*/ 1833348 w 6046637"/>
                <a:gd name="connsiteY66" fmla="*/ 476982 h 2360490"/>
                <a:gd name="connsiteX67" fmla="*/ 1481656 w 6046637"/>
                <a:gd name="connsiteY67" fmla="*/ 516059 h 2360490"/>
                <a:gd name="connsiteX68" fmla="*/ 1145593 w 6046637"/>
                <a:gd name="connsiteY68" fmla="*/ 594213 h 2360490"/>
                <a:gd name="connsiteX69" fmla="*/ 434393 w 6046637"/>
                <a:gd name="connsiteY6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201040 w 6046637"/>
                <a:gd name="connsiteY59" fmla="*/ 94028 h 2360490"/>
                <a:gd name="connsiteX60" fmla="*/ 3130702 w 6046637"/>
                <a:gd name="connsiteY60" fmla="*/ 117475 h 2360490"/>
                <a:gd name="connsiteX61" fmla="*/ 2904056 w 6046637"/>
                <a:gd name="connsiteY61" fmla="*/ 195628 h 2360490"/>
                <a:gd name="connsiteX62" fmla="*/ 2575809 w 6046637"/>
                <a:gd name="connsiteY62" fmla="*/ 289413 h 2360490"/>
                <a:gd name="connsiteX63" fmla="*/ 2278825 w 6046637"/>
                <a:gd name="connsiteY63" fmla="*/ 375382 h 2360490"/>
                <a:gd name="connsiteX64" fmla="*/ 2114702 w 6046637"/>
                <a:gd name="connsiteY64" fmla="*/ 406644 h 2360490"/>
                <a:gd name="connsiteX65" fmla="*/ 1833348 w 6046637"/>
                <a:gd name="connsiteY65" fmla="*/ 476982 h 2360490"/>
                <a:gd name="connsiteX66" fmla="*/ 1481656 w 6046637"/>
                <a:gd name="connsiteY66" fmla="*/ 516059 h 2360490"/>
                <a:gd name="connsiteX67" fmla="*/ 1145593 w 6046637"/>
                <a:gd name="connsiteY67" fmla="*/ 594213 h 2360490"/>
                <a:gd name="connsiteX68" fmla="*/ 434393 w 6046637"/>
                <a:gd name="connsiteY6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201040 w 6046637"/>
                <a:gd name="connsiteY58" fmla="*/ 94028 h 2360490"/>
                <a:gd name="connsiteX59" fmla="*/ 3130702 w 6046637"/>
                <a:gd name="connsiteY59" fmla="*/ 117475 h 2360490"/>
                <a:gd name="connsiteX60" fmla="*/ 2904056 w 6046637"/>
                <a:gd name="connsiteY60" fmla="*/ 195628 h 2360490"/>
                <a:gd name="connsiteX61" fmla="*/ 2575809 w 6046637"/>
                <a:gd name="connsiteY61" fmla="*/ 289413 h 2360490"/>
                <a:gd name="connsiteX62" fmla="*/ 2278825 w 6046637"/>
                <a:gd name="connsiteY62" fmla="*/ 375382 h 2360490"/>
                <a:gd name="connsiteX63" fmla="*/ 2114702 w 6046637"/>
                <a:gd name="connsiteY63" fmla="*/ 406644 h 2360490"/>
                <a:gd name="connsiteX64" fmla="*/ 1833348 w 6046637"/>
                <a:gd name="connsiteY64" fmla="*/ 476982 h 2360490"/>
                <a:gd name="connsiteX65" fmla="*/ 1481656 w 6046637"/>
                <a:gd name="connsiteY65" fmla="*/ 516059 h 2360490"/>
                <a:gd name="connsiteX66" fmla="*/ 1145593 w 6046637"/>
                <a:gd name="connsiteY66" fmla="*/ 594213 h 2360490"/>
                <a:gd name="connsiteX67" fmla="*/ 434393 w 6046637"/>
                <a:gd name="connsiteY67"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201040 w 6046637"/>
                <a:gd name="connsiteY58" fmla="*/ 94028 h 2360490"/>
                <a:gd name="connsiteX59" fmla="*/ 2904056 w 6046637"/>
                <a:gd name="connsiteY59" fmla="*/ 195628 h 2360490"/>
                <a:gd name="connsiteX60" fmla="*/ 2575809 w 6046637"/>
                <a:gd name="connsiteY60" fmla="*/ 289413 h 2360490"/>
                <a:gd name="connsiteX61" fmla="*/ 2278825 w 6046637"/>
                <a:gd name="connsiteY61" fmla="*/ 375382 h 2360490"/>
                <a:gd name="connsiteX62" fmla="*/ 2114702 w 6046637"/>
                <a:gd name="connsiteY62" fmla="*/ 406644 h 2360490"/>
                <a:gd name="connsiteX63" fmla="*/ 1833348 w 6046637"/>
                <a:gd name="connsiteY63" fmla="*/ 476982 h 2360490"/>
                <a:gd name="connsiteX64" fmla="*/ 1481656 w 6046637"/>
                <a:gd name="connsiteY64" fmla="*/ 516059 h 2360490"/>
                <a:gd name="connsiteX65" fmla="*/ 1145593 w 6046637"/>
                <a:gd name="connsiteY65" fmla="*/ 594213 h 2360490"/>
                <a:gd name="connsiteX66" fmla="*/ 434393 w 6046637"/>
                <a:gd name="connsiteY6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755932 w 6046637"/>
                <a:gd name="connsiteY17" fmla="*/ 2071321 h 2360490"/>
                <a:gd name="connsiteX18" fmla="*/ 3802825 w 6046637"/>
                <a:gd name="connsiteY18" fmla="*/ 2086951 h 2360490"/>
                <a:gd name="connsiteX19" fmla="*/ 3826271 w 6046637"/>
                <a:gd name="connsiteY19" fmla="*/ 2094767 h 2360490"/>
                <a:gd name="connsiteX20" fmla="*/ 3865348 w 6046637"/>
                <a:gd name="connsiteY20" fmla="*/ 2102582 h 2360490"/>
                <a:gd name="connsiteX21" fmla="*/ 3896609 w 6046637"/>
                <a:gd name="connsiteY21" fmla="*/ 2118213 h 2360490"/>
                <a:gd name="connsiteX22" fmla="*/ 3951317 w 6046637"/>
                <a:gd name="connsiteY22" fmla="*/ 2133844 h 2360490"/>
                <a:gd name="connsiteX23" fmla="*/ 3974763 w 6046637"/>
                <a:gd name="connsiteY23" fmla="*/ 2141659 h 2360490"/>
                <a:gd name="connsiteX24" fmla="*/ 4029471 w 6046637"/>
                <a:gd name="connsiteY24" fmla="*/ 2157290 h 2360490"/>
                <a:gd name="connsiteX25" fmla="*/ 4052917 w 6046637"/>
                <a:gd name="connsiteY25" fmla="*/ 2172921 h 2360490"/>
                <a:gd name="connsiteX26" fmla="*/ 4123256 w 6046637"/>
                <a:gd name="connsiteY26" fmla="*/ 2188551 h 2360490"/>
                <a:gd name="connsiteX27" fmla="*/ 4146702 w 6046637"/>
                <a:gd name="connsiteY27" fmla="*/ 2196367 h 2360490"/>
                <a:gd name="connsiteX28" fmla="*/ 4240486 w 6046637"/>
                <a:gd name="connsiteY28" fmla="*/ 2211998 h 2360490"/>
                <a:gd name="connsiteX29" fmla="*/ 4287379 w 6046637"/>
                <a:gd name="connsiteY29" fmla="*/ 2227628 h 2360490"/>
                <a:gd name="connsiteX30" fmla="*/ 4310825 w 6046637"/>
                <a:gd name="connsiteY30" fmla="*/ 2235444 h 2360490"/>
                <a:gd name="connsiteX31" fmla="*/ 4349902 w 6046637"/>
                <a:gd name="connsiteY31" fmla="*/ 2243259 h 2360490"/>
                <a:gd name="connsiteX32" fmla="*/ 4373348 w 6046637"/>
                <a:gd name="connsiteY32" fmla="*/ 2251075 h 2360490"/>
                <a:gd name="connsiteX33" fmla="*/ 4428056 w 6046637"/>
                <a:gd name="connsiteY33" fmla="*/ 2258890 h 2360490"/>
                <a:gd name="connsiteX34" fmla="*/ 4537471 w 6046637"/>
                <a:gd name="connsiteY34" fmla="*/ 2290151 h 2360490"/>
                <a:gd name="connsiteX35" fmla="*/ 4740671 w 6046637"/>
                <a:gd name="connsiteY35" fmla="*/ 2305782 h 2360490"/>
                <a:gd name="connsiteX36" fmla="*/ 4811009 w 6046637"/>
                <a:gd name="connsiteY36" fmla="*/ 2313598 h 2360490"/>
                <a:gd name="connsiteX37" fmla="*/ 4842271 w 6046637"/>
                <a:gd name="connsiteY37" fmla="*/ 2321413 h 2360490"/>
                <a:gd name="connsiteX38" fmla="*/ 5053286 w 6046637"/>
                <a:gd name="connsiteY38" fmla="*/ 2329228 h 2360490"/>
                <a:gd name="connsiteX39" fmla="*/ 5107994 w 6046637"/>
                <a:gd name="connsiteY39" fmla="*/ 2337044 h 2360490"/>
                <a:gd name="connsiteX40" fmla="*/ 5154886 w 6046637"/>
                <a:gd name="connsiteY40" fmla="*/ 2344859 h 2360490"/>
                <a:gd name="connsiteX41" fmla="*/ 5233040 w 6046637"/>
                <a:gd name="connsiteY41" fmla="*/ 2352675 h 2360490"/>
                <a:gd name="connsiteX42" fmla="*/ 5287748 w 6046637"/>
                <a:gd name="connsiteY42" fmla="*/ 2360490 h 2360490"/>
                <a:gd name="connsiteX43" fmla="*/ 5553471 w 6046637"/>
                <a:gd name="connsiteY43" fmla="*/ 2344859 h 2360490"/>
                <a:gd name="connsiteX44" fmla="*/ 5756671 w 6046637"/>
                <a:gd name="connsiteY44" fmla="*/ 2274521 h 2360490"/>
                <a:gd name="connsiteX45" fmla="*/ 5952056 w 6046637"/>
                <a:gd name="connsiteY45" fmla="*/ 2079136 h 2360490"/>
                <a:gd name="connsiteX46" fmla="*/ 6038025 w 6046637"/>
                <a:gd name="connsiteY46" fmla="*/ 1836859 h 2360490"/>
                <a:gd name="connsiteX47" fmla="*/ 6022394 w 6046637"/>
                <a:gd name="connsiteY47" fmla="*/ 1610213 h 2360490"/>
                <a:gd name="connsiteX48" fmla="*/ 5850456 w 6046637"/>
                <a:gd name="connsiteY48" fmla="*/ 1422644 h 2360490"/>
                <a:gd name="connsiteX49" fmla="*/ 5498763 w 6046637"/>
                <a:gd name="connsiteY49" fmla="*/ 1258521 h 2360490"/>
                <a:gd name="connsiteX50" fmla="*/ 5068917 w 6046637"/>
                <a:gd name="connsiteY50" fmla="*/ 1055321 h 2360490"/>
                <a:gd name="connsiteX51" fmla="*/ 4693779 w 6046637"/>
                <a:gd name="connsiteY51" fmla="*/ 844305 h 2360490"/>
                <a:gd name="connsiteX52" fmla="*/ 4498394 w 6046637"/>
                <a:gd name="connsiteY52" fmla="*/ 539505 h 2360490"/>
                <a:gd name="connsiteX53" fmla="*/ 4349902 w 6046637"/>
                <a:gd name="connsiteY53" fmla="*/ 242521 h 2360490"/>
                <a:gd name="connsiteX54" fmla="*/ 3982579 w 6046637"/>
                <a:gd name="connsiteY54" fmla="*/ 8059 h 2360490"/>
                <a:gd name="connsiteX55" fmla="*/ 3694631 w 6046637"/>
                <a:gd name="connsiteY55" fmla="*/ 0 h 2360490"/>
                <a:gd name="connsiteX56" fmla="*/ 3466763 w 6046637"/>
                <a:gd name="connsiteY56" fmla="*/ 23690 h 2360490"/>
                <a:gd name="connsiteX57" fmla="*/ 3201040 w 6046637"/>
                <a:gd name="connsiteY57" fmla="*/ 94028 h 2360490"/>
                <a:gd name="connsiteX58" fmla="*/ 2904056 w 6046637"/>
                <a:gd name="connsiteY58" fmla="*/ 195628 h 2360490"/>
                <a:gd name="connsiteX59" fmla="*/ 2575809 w 6046637"/>
                <a:gd name="connsiteY59" fmla="*/ 289413 h 2360490"/>
                <a:gd name="connsiteX60" fmla="*/ 2278825 w 6046637"/>
                <a:gd name="connsiteY60" fmla="*/ 375382 h 2360490"/>
                <a:gd name="connsiteX61" fmla="*/ 2114702 w 6046637"/>
                <a:gd name="connsiteY61" fmla="*/ 406644 h 2360490"/>
                <a:gd name="connsiteX62" fmla="*/ 1833348 w 6046637"/>
                <a:gd name="connsiteY62" fmla="*/ 476982 h 2360490"/>
                <a:gd name="connsiteX63" fmla="*/ 1481656 w 6046637"/>
                <a:gd name="connsiteY63" fmla="*/ 516059 h 2360490"/>
                <a:gd name="connsiteX64" fmla="*/ 1145593 w 6046637"/>
                <a:gd name="connsiteY64" fmla="*/ 594213 h 2360490"/>
                <a:gd name="connsiteX65" fmla="*/ 434393 w 6046637"/>
                <a:gd name="connsiteY6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02825 w 6046637"/>
                <a:gd name="connsiteY17" fmla="*/ 2086951 h 2360490"/>
                <a:gd name="connsiteX18" fmla="*/ 3826271 w 6046637"/>
                <a:gd name="connsiteY18" fmla="*/ 2094767 h 2360490"/>
                <a:gd name="connsiteX19" fmla="*/ 3865348 w 6046637"/>
                <a:gd name="connsiteY19" fmla="*/ 2102582 h 2360490"/>
                <a:gd name="connsiteX20" fmla="*/ 3896609 w 6046637"/>
                <a:gd name="connsiteY20" fmla="*/ 2118213 h 2360490"/>
                <a:gd name="connsiteX21" fmla="*/ 3951317 w 6046637"/>
                <a:gd name="connsiteY21" fmla="*/ 2133844 h 2360490"/>
                <a:gd name="connsiteX22" fmla="*/ 3974763 w 6046637"/>
                <a:gd name="connsiteY22" fmla="*/ 2141659 h 2360490"/>
                <a:gd name="connsiteX23" fmla="*/ 4029471 w 6046637"/>
                <a:gd name="connsiteY23" fmla="*/ 2157290 h 2360490"/>
                <a:gd name="connsiteX24" fmla="*/ 4052917 w 6046637"/>
                <a:gd name="connsiteY24" fmla="*/ 2172921 h 2360490"/>
                <a:gd name="connsiteX25" fmla="*/ 4123256 w 6046637"/>
                <a:gd name="connsiteY25" fmla="*/ 2188551 h 2360490"/>
                <a:gd name="connsiteX26" fmla="*/ 4146702 w 6046637"/>
                <a:gd name="connsiteY26" fmla="*/ 2196367 h 2360490"/>
                <a:gd name="connsiteX27" fmla="*/ 4240486 w 6046637"/>
                <a:gd name="connsiteY27" fmla="*/ 2211998 h 2360490"/>
                <a:gd name="connsiteX28" fmla="*/ 4287379 w 6046637"/>
                <a:gd name="connsiteY28" fmla="*/ 2227628 h 2360490"/>
                <a:gd name="connsiteX29" fmla="*/ 4310825 w 6046637"/>
                <a:gd name="connsiteY29" fmla="*/ 2235444 h 2360490"/>
                <a:gd name="connsiteX30" fmla="*/ 4349902 w 6046637"/>
                <a:gd name="connsiteY30" fmla="*/ 2243259 h 2360490"/>
                <a:gd name="connsiteX31" fmla="*/ 4373348 w 6046637"/>
                <a:gd name="connsiteY31" fmla="*/ 2251075 h 2360490"/>
                <a:gd name="connsiteX32" fmla="*/ 4428056 w 6046637"/>
                <a:gd name="connsiteY32" fmla="*/ 2258890 h 2360490"/>
                <a:gd name="connsiteX33" fmla="*/ 4537471 w 6046637"/>
                <a:gd name="connsiteY33" fmla="*/ 2290151 h 2360490"/>
                <a:gd name="connsiteX34" fmla="*/ 4740671 w 6046637"/>
                <a:gd name="connsiteY34" fmla="*/ 2305782 h 2360490"/>
                <a:gd name="connsiteX35" fmla="*/ 4811009 w 6046637"/>
                <a:gd name="connsiteY35" fmla="*/ 2313598 h 2360490"/>
                <a:gd name="connsiteX36" fmla="*/ 4842271 w 6046637"/>
                <a:gd name="connsiteY36" fmla="*/ 2321413 h 2360490"/>
                <a:gd name="connsiteX37" fmla="*/ 5053286 w 6046637"/>
                <a:gd name="connsiteY37" fmla="*/ 2329228 h 2360490"/>
                <a:gd name="connsiteX38" fmla="*/ 5107994 w 6046637"/>
                <a:gd name="connsiteY38" fmla="*/ 2337044 h 2360490"/>
                <a:gd name="connsiteX39" fmla="*/ 5154886 w 6046637"/>
                <a:gd name="connsiteY39" fmla="*/ 2344859 h 2360490"/>
                <a:gd name="connsiteX40" fmla="*/ 5233040 w 6046637"/>
                <a:gd name="connsiteY40" fmla="*/ 2352675 h 2360490"/>
                <a:gd name="connsiteX41" fmla="*/ 5287748 w 6046637"/>
                <a:gd name="connsiteY41" fmla="*/ 2360490 h 2360490"/>
                <a:gd name="connsiteX42" fmla="*/ 5553471 w 6046637"/>
                <a:gd name="connsiteY42" fmla="*/ 2344859 h 2360490"/>
                <a:gd name="connsiteX43" fmla="*/ 5756671 w 6046637"/>
                <a:gd name="connsiteY43" fmla="*/ 2274521 h 2360490"/>
                <a:gd name="connsiteX44" fmla="*/ 5952056 w 6046637"/>
                <a:gd name="connsiteY44" fmla="*/ 2079136 h 2360490"/>
                <a:gd name="connsiteX45" fmla="*/ 6038025 w 6046637"/>
                <a:gd name="connsiteY45" fmla="*/ 1836859 h 2360490"/>
                <a:gd name="connsiteX46" fmla="*/ 6022394 w 6046637"/>
                <a:gd name="connsiteY46" fmla="*/ 1610213 h 2360490"/>
                <a:gd name="connsiteX47" fmla="*/ 5850456 w 6046637"/>
                <a:gd name="connsiteY47" fmla="*/ 1422644 h 2360490"/>
                <a:gd name="connsiteX48" fmla="*/ 5498763 w 6046637"/>
                <a:gd name="connsiteY48" fmla="*/ 1258521 h 2360490"/>
                <a:gd name="connsiteX49" fmla="*/ 5068917 w 6046637"/>
                <a:gd name="connsiteY49" fmla="*/ 1055321 h 2360490"/>
                <a:gd name="connsiteX50" fmla="*/ 4693779 w 6046637"/>
                <a:gd name="connsiteY50" fmla="*/ 844305 h 2360490"/>
                <a:gd name="connsiteX51" fmla="*/ 4498394 w 6046637"/>
                <a:gd name="connsiteY51" fmla="*/ 539505 h 2360490"/>
                <a:gd name="connsiteX52" fmla="*/ 4349902 w 6046637"/>
                <a:gd name="connsiteY52" fmla="*/ 242521 h 2360490"/>
                <a:gd name="connsiteX53" fmla="*/ 3982579 w 6046637"/>
                <a:gd name="connsiteY53" fmla="*/ 8059 h 2360490"/>
                <a:gd name="connsiteX54" fmla="*/ 3694631 w 6046637"/>
                <a:gd name="connsiteY54" fmla="*/ 0 h 2360490"/>
                <a:gd name="connsiteX55" fmla="*/ 3466763 w 6046637"/>
                <a:gd name="connsiteY55" fmla="*/ 23690 h 2360490"/>
                <a:gd name="connsiteX56" fmla="*/ 3201040 w 6046637"/>
                <a:gd name="connsiteY56" fmla="*/ 94028 h 2360490"/>
                <a:gd name="connsiteX57" fmla="*/ 2904056 w 6046637"/>
                <a:gd name="connsiteY57" fmla="*/ 195628 h 2360490"/>
                <a:gd name="connsiteX58" fmla="*/ 2575809 w 6046637"/>
                <a:gd name="connsiteY58" fmla="*/ 289413 h 2360490"/>
                <a:gd name="connsiteX59" fmla="*/ 2278825 w 6046637"/>
                <a:gd name="connsiteY59" fmla="*/ 375382 h 2360490"/>
                <a:gd name="connsiteX60" fmla="*/ 2114702 w 6046637"/>
                <a:gd name="connsiteY60" fmla="*/ 406644 h 2360490"/>
                <a:gd name="connsiteX61" fmla="*/ 1833348 w 6046637"/>
                <a:gd name="connsiteY61" fmla="*/ 476982 h 2360490"/>
                <a:gd name="connsiteX62" fmla="*/ 1481656 w 6046637"/>
                <a:gd name="connsiteY62" fmla="*/ 516059 h 2360490"/>
                <a:gd name="connsiteX63" fmla="*/ 1145593 w 6046637"/>
                <a:gd name="connsiteY63" fmla="*/ 594213 h 2360490"/>
                <a:gd name="connsiteX64" fmla="*/ 434393 w 6046637"/>
                <a:gd name="connsiteY6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26271 w 6046637"/>
                <a:gd name="connsiteY17" fmla="*/ 2094767 h 2360490"/>
                <a:gd name="connsiteX18" fmla="*/ 3865348 w 6046637"/>
                <a:gd name="connsiteY18" fmla="*/ 2102582 h 2360490"/>
                <a:gd name="connsiteX19" fmla="*/ 3896609 w 6046637"/>
                <a:gd name="connsiteY19" fmla="*/ 2118213 h 2360490"/>
                <a:gd name="connsiteX20" fmla="*/ 3951317 w 6046637"/>
                <a:gd name="connsiteY20" fmla="*/ 2133844 h 2360490"/>
                <a:gd name="connsiteX21" fmla="*/ 3974763 w 6046637"/>
                <a:gd name="connsiteY21" fmla="*/ 2141659 h 2360490"/>
                <a:gd name="connsiteX22" fmla="*/ 4029471 w 6046637"/>
                <a:gd name="connsiteY22" fmla="*/ 2157290 h 2360490"/>
                <a:gd name="connsiteX23" fmla="*/ 4052917 w 6046637"/>
                <a:gd name="connsiteY23" fmla="*/ 2172921 h 2360490"/>
                <a:gd name="connsiteX24" fmla="*/ 4123256 w 6046637"/>
                <a:gd name="connsiteY24" fmla="*/ 2188551 h 2360490"/>
                <a:gd name="connsiteX25" fmla="*/ 4146702 w 6046637"/>
                <a:gd name="connsiteY25" fmla="*/ 2196367 h 2360490"/>
                <a:gd name="connsiteX26" fmla="*/ 4240486 w 6046637"/>
                <a:gd name="connsiteY26" fmla="*/ 2211998 h 2360490"/>
                <a:gd name="connsiteX27" fmla="*/ 4287379 w 6046637"/>
                <a:gd name="connsiteY27" fmla="*/ 2227628 h 2360490"/>
                <a:gd name="connsiteX28" fmla="*/ 4310825 w 6046637"/>
                <a:gd name="connsiteY28" fmla="*/ 2235444 h 2360490"/>
                <a:gd name="connsiteX29" fmla="*/ 4349902 w 6046637"/>
                <a:gd name="connsiteY29" fmla="*/ 2243259 h 2360490"/>
                <a:gd name="connsiteX30" fmla="*/ 4373348 w 6046637"/>
                <a:gd name="connsiteY30" fmla="*/ 2251075 h 2360490"/>
                <a:gd name="connsiteX31" fmla="*/ 4428056 w 6046637"/>
                <a:gd name="connsiteY31" fmla="*/ 2258890 h 2360490"/>
                <a:gd name="connsiteX32" fmla="*/ 4537471 w 6046637"/>
                <a:gd name="connsiteY32" fmla="*/ 2290151 h 2360490"/>
                <a:gd name="connsiteX33" fmla="*/ 4740671 w 6046637"/>
                <a:gd name="connsiteY33" fmla="*/ 2305782 h 2360490"/>
                <a:gd name="connsiteX34" fmla="*/ 4811009 w 6046637"/>
                <a:gd name="connsiteY34" fmla="*/ 2313598 h 2360490"/>
                <a:gd name="connsiteX35" fmla="*/ 4842271 w 6046637"/>
                <a:gd name="connsiteY35" fmla="*/ 2321413 h 2360490"/>
                <a:gd name="connsiteX36" fmla="*/ 5053286 w 6046637"/>
                <a:gd name="connsiteY36" fmla="*/ 2329228 h 2360490"/>
                <a:gd name="connsiteX37" fmla="*/ 5107994 w 6046637"/>
                <a:gd name="connsiteY37" fmla="*/ 2337044 h 2360490"/>
                <a:gd name="connsiteX38" fmla="*/ 5154886 w 6046637"/>
                <a:gd name="connsiteY38" fmla="*/ 2344859 h 2360490"/>
                <a:gd name="connsiteX39" fmla="*/ 5233040 w 6046637"/>
                <a:gd name="connsiteY39" fmla="*/ 2352675 h 2360490"/>
                <a:gd name="connsiteX40" fmla="*/ 5287748 w 6046637"/>
                <a:gd name="connsiteY40" fmla="*/ 2360490 h 2360490"/>
                <a:gd name="connsiteX41" fmla="*/ 5553471 w 6046637"/>
                <a:gd name="connsiteY41" fmla="*/ 2344859 h 2360490"/>
                <a:gd name="connsiteX42" fmla="*/ 5756671 w 6046637"/>
                <a:gd name="connsiteY42" fmla="*/ 2274521 h 2360490"/>
                <a:gd name="connsiteX43" fmla="*/ 5952056 w 6046637"/>
                <a:gd name="connsiteY43" fmla="*/ 2079136 h 2360490"/>
                <a:gd name="connsiteX44" fmla="*/ 6038025 w 6046637"/>
                <a:gd name="connsiteY44" fmla="*/ 1836859 h 2360490"/>
                <a:gd name="connsiteX45" fmla="*/ 6022394 w 6046637"/>
                <a:gd name="connsiteY45" fmla="*/ 1610213 h 2360490"/>
                <a:gd name="connsiteX46" fmla="*/ 5850456 w 6046637"/>
                <a:gd name="connsiteY46" fmla="*/ 1422644 h 2360490"/>
                <a:gd name="connsiteX47" fmla="*/ 5498763 w 6046637"/>
                <a:gd name="connsiteY47" fmla="*/ 1258521 h 2360490"/>
                <a:gd name="connsiteX48" fmla="*/ 5068917 w 6046637"/>
                <a:gd name="connsiteY48" fmla="*/ 1055321 h 2360490"/>
                <a:gd name="connsiteX49" fmla="*/ 4693779 w 6046637"/>
                <a:gd name="connsiteY49" fmla="*/ 844305 h 2360490"/>
                <a:gd name="connsiteX50" fmla="*/ 4498394 w 6046637"/>
                <a:gd name="connsiteY50" fmla="*/ 539505 h 2360490"/>
                <a:gd name="connsiteX51" fmla="*/ 4349902 w 6046637"/>
                <a:gd name="connsiteY51" fmla="*/ 242521 h 2360490"/>
                <a:gd name="connsiteX52" fmla="*/ 3982579 w 6046637"/>
                <a:gd name="connsiteY52" fmla="*/ 8059 h 2360490"/>
                <a:gd name="connsiteX53" fmla="*/ 3694631 w 6046637"/>
                <a:gd name="connsiteY53" fmla="*/ 0 h 2360490"/>
                <a:gd name="connsiteX54" fmla="*/ 3466763 w 6046637"/>
                <a:gd name="connsiteY54" fmla="*/ 23690 h 2360490"/>
                <a:gd name="connsiteX55" fmla="*/ 3201040 w 6046637"/>
                <a:gd name="connsiteY55" fmla="*/ 94028 h 2360490"/>
                <a:gd name="connsiteX56" fmla="*/ 2904056 w 6046637"/>
                <a:gd name="connsiteY56" fmla="*/ 195628 h 2360490"/>
                <a:gd name="connsiteX57" fmla="*/ 2575809 w 6046637"/>
                <a:gd name="connsiteY57" fmla="*/ 289413 h 2360490"/>
                <a:gd name="connsiteX58" fmla="*/ 2278825 w 6046637"/>
                <a:gd name="connsiteY58" fmla="*/ 375382 h 2360490"/>
                <a:gd name="connsiteX59" fmla="*/ 2114702 w 6046637"/>
                <a:gd name="connsiteY59" fmla="*/ 406644 h 2360490"/>
                <a:gd name="connsiteX60" fmla="*/ 1833348 w 6046637"/>
                <a:gd name="connsiteY60" fmla="*/ 476982 h 2360490"/>
                <a:gd name="connsiteX61" fmla="*/ 1481656 w 6046637"/>
                <a:gd name="connsiteY61" fmla="*/ 516059 h 2360490"/>
                <a:gd name="connsiteX62" fmla="*/ 1145593 w 6046637"/>
                <a:gd name="connsiteY62" fmla="*/ 594213 h 2360490"/>
                <a:gd name="connsiteX63" fmla="*/ 434393 w 6046637"/>
                <a:gd name="connsiteY6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896609 w 6046637"/>
                <a:gd name="connsiteY18" fmla="*/ 2118213 h 2360490"/>
                <a:gd name="connsiteX19" fmla="*/ 3951317 w 6046637"/>
                <a:gd name="connsiteY19" fmla="*/ 2133844 h 2360490"/>
                <a:gd name="connsiteX20" fmla="*/ 3974763 w 6046637"/>
                <a:gd name="connsiteY20" fmla="*/ 2141659 h 2360490"/>
                <a:gd name="connsiteX21" fmla="*/ 4029471 w 6046637"/>
                <a:gd name="connsiteY21" fmla="*/ 2157290 h 2360490"/>
                <a:gd name="connsiteX22" fmla="*/ 4052917 w 6046637"/>
                <a:gd name="connsiteY22" fmla="*/ 2172921 h 2360490"/>
                <a:gd name="connsiteX23" fmla="*/ 4123256 w 6046637"/>
                <a:gd name="connsiteY23" fmla="*/ 2188551 h 2360490"/>
                <a:gd name="connsiteX24" fmla="*/ 4146702 w 6046637"/>
                <a:gd name="connsiteY24" fmla="*/ 2196367 h 2360490"/>
                <a:gd name="connsiteX25" fmla="*/ 4240486 w 6046637"/>
                <a:gd name="connsiteY25" fmla="*/ 2211998 h 2360490"/>
                <a:gd name="connsiteX26" fmla="*/ 4287379 w 6046637"/>
                <a:gd name="connsiteY26" fmla="*/ 2227628 h 2360490"/>
                <a:gd name="connsiteX27" fmla="*/ 4310825 w 6046637"/>
                <a:gd name="connsiteY27" fmla="*/ 2235444 h 2360490"/>
                <a:gd name="connsiteX28" fmla="*/ 4349902 w 6046637"/>
                <a:gd name="connsiteY28" fmla="*/ 2243259 h 2360490"/>
                <a:gd name="connsiteX29" fmla="*/ 4373348 w 6046637"/>
                <a:gd name="connsiteY29" fmla="*/ 2251075 h 2360490"/>
                <a:gd name="connsiteX30" fmla="*/ 4428056 w 6046637"/>
                <a:gd name="connsiteY30" fmla="*/ 2258890 h 2360490"/>
                <a:gd name="connsiteX31" fmla="*/ 4537471 w 6046637"/>
                <a:gd name="connsiteY31" fmla="*/ 2290151 h 2360490"/>
                <a:gd name="connsiteX32" fmla="*/ 4740671 w 6046637"/>
                <a:gd name="connsiteY32" fmla="*/ 2305782 h 2360490"/>
                <a:gd name="connsiteX33" fmla="*/ 4811009 w 6046637"/>
                <a:gd name="connsiteY33" fmla="*/ 2313598 h 2360490"/>
                <a:gd name="connsiteX34" fmla="*/ 4842271 w 6046637"/>
                <a:gd name="connsiteY34" fmla="*/ 2321413 h 2360490"/>
                <a:gd name="connsiteX35" fmla="*/ 5053286 w 6046637"/>
                <a:gd name="connsiteY35" fmla="*/ 2329228 h 2360490"/>
                <a:gd name="connsiteX36" fmla="*/ 5107994 w 6046637"/>
                <a:gd name="connsiteY36" fmla="*/ 2337044 h 2360490"/>
                <a:gd name="connsiteX37" fmla="*/ 5154886 w 6046637"/>
                <a:gd name="connsiteY37" fmla="*/ 2344859 h 2360490"/>
                <a:gd name="connsiteX38" fmla="*/ 5233040 w 6046637"/>
                <a:gd name="connsiteY38" fmla="*/ 2352675 h 2360490"/>
                <a:gd name="connsiteX39" fmla="*/ 5287748 w 6046637"/>
                <a:gd name="connsiteY39" fmla="*/ 2360490 h 2360490"/>
                <a:gd name="connsiteX40" fmla="*/ 5553471 w 6046637"/>
                <a:gd name="connsiteY40" fmla="*/ 2344859 h 2360490"/>
                <a:gd name="connsiteX41" fmla="*/ 5756671 w 6046637"/>
                <a:gd name="connsiteY41" fmla="*/ 2274521 h 2360490"/>
                <a:gd name="connsiteX42" fmla="*/ 5952056 w 6046637"/>
                <a:gd name="connsiteY42" fmla="*/ 2079136 h 2360490"/>
                <a:gd name="connsiteX43" fmla="*/ 6038025 w 6046637"/>
                <a:gd name="connsiteY43" fmla="*/ 1836859 h 2360490"/>
                <a:gd name="connsiteX44" fmla="*/ 6022394 w 6046637"/>
                <a:gd name="connsiteY44" fmla="*/ 1610213 h 2360490"/>
                <a:gd name="connsiteX45" fmla="*/ 5850456 w 6046637"/>
                <a:gd name="connsiteY45" fmla="*/ 1422644 h 2360490"/>
                <a:gd name="connsiteX46" fmla="*/ 5498763 w 6046637"/>
                <a:gd name="connsiteY46" fmla="*/ 1258521 h 2360490"/>
                <a:gd name="connsiteX47" fmla="*/ 5068917 w 6046637"/>
                <a:gd name="connsiteY47" fmla="*/ 1055321 h 2360490"/>
                <a:gd name="connsiteX48" fmla="*/ 4693779 w 6046637"/>
                <a:gd name="connsiteY48" fmla="*/ 844305 h 2360490"/>
                <a:gd name="connsiteX49" fmla="*/ 4498394 w 6046637"/>
                <a:gd name="connsiteY49" fmla="*/ 539505 h 2360490"/>
                <a:gd name="connsiteX50" fmla="*/ 4349902 w 6046637"/>
                <a:gd name="connsiteY50" fmla="*/ 242521 h 2360490"/>
                <a:gd name="connsiteX51" fmla="*/ 3982579 w 6046637"/>
                <a:gd name="connsiteY51" fmla="*/ 8059 h 2360490"/>
                <a:gd name="connsiteX52" fmla="*/ 3694631 w 6046637"/>
                <a:gd name="connsiteY52" fmla="*/ 0 h 2360490"/>
                <a:gd name="connsiteX53" fmla="*/ 3466763 w 6046637"/>
                <a:gd name="connsiteY53" fmla="*/ 23690 h 2360490"/>
                <a:gd name="connsiteX54" fmla="*/ 3201040 w 6046637"/>
                <a:gd name="connsiteY54" fmla="*/ 94028 h 2360490"/>
                <a:gd name="connsiteX55" fmla="*/ 2904056 w 6046637"/>
                <a:gd name="connsiteY55" fmla="*/ 195628 h 2360490"/>
                <a:gd name="connsiteX56" fmla="*/ 2575809 w 6046637"/>
                <a:gd name="connsiteY56" fmla="*/ 289413 h 2360490"/>
                <a:gd name="connsiteX57" fmla="*/ 2278825 w 6046637"/>
                <a:gd name="connsiteY57" fmla="*/ 375382 h 2360490"/>
                <a:gd name="connsiteX58" fmla="*/ 2114702 w 6046637"/>
                <a:gd name="connsiteY58" fmla="*/ 406644 h 2360490"/>
                <a:gd name="connsiteX59" fmla="*/ 1833348 w 6046637"/>
                <a:gd name="connsiteY59" fmla="*/ 476982 h 2360490"/>
                <a:gd name="connsiteX60" fmla="*/ 1481656 w 6046637"/>
                <a:gd name="connsiteY60" fmla="*/ 516059 h 2360490"/>
                <a:gd name="connsiteX61" fmla="*/ 1145593 w 6046637"/>
                <a:gd name="connsiteY61" fmla="*/ 594213 h 2360490"/>
                <a:gd name="connsiteX62" fmla="*/ 434393 w 6046637"/>
                <a:gd name="connsiteY6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881650 w 6046637"/>
                <a:gd name="connsiteY18" fmla="*/ 2103926 h 2360490"/>
                <a:gd name="connsiteX19" fmla="*/ 3896609 w 6046637"/>
                <a:gd name="connsiteY19" fmla="*/ 2118213 h 2360490"/>
                <a:gd name="connsiteX20" fmla="*/ 3951317 w 6046637"/>
                <a:gd name="connsiteY20" fmla="*/ 2133844 h 2360490"/>
                <a:gd name="connsiteX21" fmla="*/ 3974763 w 6046637"/>
                <a:gd name="connsiteY21" fmla="*/ 2141659 h 2360490"/>
                <a:gd name="connsiteX22" fmla="*/ 4029471 w 6046637"/>
                <a:gd name="connsiteY22" fmla="*/ 2157290 h 2360490"/>
                <a:gd name="connsiteX23" fmla="*/ 4052917 w 6046637"/>
                <a:gd name="connsiteY23" fmla="*/ 2172921 h 2360490"/>
                <a:gd name="connsiteX24" fmla="*/ 4123256 w 6046637"/>
                <a:gd name="connsiteY24" fmla="*/ 2188551 h 2360490"/>
                <a:gd name="connsiteX25" fmla="*/ 4146702 w 6046637"/>
                <a:gd name="connsiteY25" fmla="*/ 2196367 h 2360490"/>
                <a:gd name="connsiteX26" fmla="*/ 4240486 w 6046637"/>
                <a:gd name="connsiteY26" fmla="*/ 2211998 h 2360490"/>
                <a:gd name="connsiteX27" fmla="*/ 4287379 w 6046637"/>
                <a:gd name="connsiteY27" fmla="*/ 2227628 h 2360490"/>
                <a:gd name="connsiteX28" fmla="*/ 4310825 w 6046637"/>
                <a:gd name="connsiteY28" fmla="*/ 2235444 h 2360490"/>
                <a:gd name="connsiteX29" fmla="*/ 4349902 w 6046637"/>
                <a:gd name="connsiteY29" fmla="*/ 2243259 h 2360490"/>
                <a:gd name="connsiteX30" fmla="*/ 4373348 w 6046637"/>
                <a:gd name="connsiteY30" fmla="*/ 2251075 h 2360490"/>
                <a:gd name="connsiteX31" fmla="*/ 4428056 w 6046637"/>
                <a:gd name="connsiteY31" fmla="*/ 2258890 h 2360490"/>
                <a:gd name="connsiteX32" fmla="*/ 4537471 w 6046637"/>
                <a:gd name="connsiteY32" fmla="*/ 2290151 h 2360490"/>
                <a:gd name="connsiteX33" fmla="*/ 4740671 w 6046637"/>
                <a:gd name="connsiteY33" fmla="*/ 2305782 h 2360490"/>
                <a:gd name="connsiteX34" fmla="*/ 4811009 w 6046637"/>
                <a:gd name="connsiteY34" fmla="*/ 2313598 h 2360490"/>
                <a:gd name="connsiteX35" fmla="*/ 4842271 w 6046637"/>
                <a:gd name="connsiteY35" fmla="*/ 2321413 h 2360490"/>
                <a:gd name="connsiteX36" fmla="*/ 5053286 w 6046637"/>
                <a:gd name="connsiteY36" fmla="*/ 2329228 h 2360490"/>
                <a:gd name="connsiteX37" fmla="*/ 5107994 w 6046637"/>
                <a:gd name="connsiteY37" fmla="*/ 2337044 h 2360490"/>
                <a:gd name="connsiteX38" fmla="*/ 5154886 w 6046637"/>
                <a:gd name="connsiteY38" fmla="*/ 2344859 h 2360490"/>
                <a:gd name="connsiteX39" fmla="*/ 5233040 w 6046637"/>
                <a:gd name="connsiteY39" fmla="*/ 2352675 h 2360490"/>
                <a:gd name="connsiteX40" fmla="*/ 5287748 w 6046637"/>
                <a:gd name="connsiteY40" fmla="*/ 2360490 h 2360490"/>
                <a:gd name="connsiteX41" fmla="*/ 5553471 w 6046637"/>
                <a:gd name="connsiteY41" fmla="*/ 2344859 h 2360490"/>
                <a:gd name="connsiteX42" fmla="*/ 5756671 w 6046637"/>
                <a:gd name="connsiteY42" fmla="*/ 2274521 h 2360490"/>
                <a:gd name="connsiteX43" fmla="*/ 5952056 w 6046637"/>
                <a:gd name="connsiteY43" fmla="*/ 2079136 h 2360490"/>
                <a:gd name="connsiteX44" fmla="*/ 6038025 w 6046637"/>
                <a:gd name="connsiteY44" fmla="*/ 1836859 h 2360490"/>
                <a:gd name="connsiteX45" fmla="*/ 6022394 w 6046637"/>
                <a:gd name="connsiteY45" fmla="*/ 1610213 h 2360490"/>
                <a:gd name="connsiteX46" fmla="*/ 5850456 w 6046637"/>
                <a:gd name="connsiteY46" fmla="*/ 1422644 h 2360490"/>
                <a:gd name="connsiteX47" fmla="*/ 5498763 w 6046637"/>
                <a:gd name="connsiteY47" fmla="*/ 1258521 h 2360490"/>
                <a:gd name="connsiteX48" fmla="*/ 5068917 w 6046637"/>
                <a:gd name="connsiteY48" fmla="*/ 1055321 h 2360490"/>
                <a:gd name="connsiteX49" fmla="*/ 4693779 w 6046637"/>
                <a:gd name="connsiteY49" fmla="*/ 844305 h 2360490"/>
                <a:gd name="connsiteX50" fmla="*/ 4498394 w 6046637"/>
                <a:gd name="connsiteY50" fmla="*/ 539505 h 2360490"/>
                <a:gd name="connsiteX51" fmla="*/ 4349902 w 6046637"/>
                <a:gd name="connsiteY51" fmla="*/ 242521 h 2360490"/>
                <a:gd name="connsiteX52" fmla="*/ 3982579 w 6046637"/>
                <a:gd name="connsiteY52" fmla="*/ 8059 h 2360490"/>
                <a:gd name="connsiteX53" fmla="*/ 3694631 w 6046637"/>
                <a:gd name="connsiteY53" fmla="*/ 0 h 2360490"/>
                <a:gd name="connsiteX54" fmla="*/ 3466763 w 6046637"/>
                <a:gd name="connsiteY54" fmla="*/ 23690 h 2360490"/>
                <a:gd name="connsiteX55" fmla="*/ 3201040 w 6046637"/>
                <a:gd name="connsiteY55" fmla="*/ 94028 h 2360490"/>
                <a:gd name="connsiteX56" fmla="*/ 2904056 w 6046637"/>
                <a:gd name="connsiteY56" fmla="*/ 195628 h 2360490"/>
                <a:gd name="connsiteX57" fmla="*/ 2575809 w 6046637"/>
                <a:gd name="connsiteY57" fmla="*/ 289413 h 2360490"/>
                <a:gd name="connsiteX58" fmla="*/ 2278825 w 6046637"/>
                <a:gd name="connsiteY58" fmla="*/ 375382 h 2360490"/>
                <a:gd name="connsiteX59" fmla="*/ 2114702 w 6046637"/>
                <a:gd name="connsiteY59" fmla="*/ 406644 h 2360490"/>
                <a:gd name="connsiteX60" fmla="*/ 1833348 w 6046637"/>
                <a:gd name="connsiteY60" fmla="*/ 476982 h 2360490"/>
                <a:gd name="connsiteX61" fmla="*/ 1481656 w 6046637"/>
                <a:gd name="connsiteY61" fmla="*/ 516059 h 2360490"/>
                <a:gd name="connsiteX62" fmla="*/ 1145593 w 6046637"/>
                <a:gd name="connsiteY62" fmla="*/ 594213 h 2360490"/>
                <a:gd name="connsiteX63" fmla="*/ 434393 w 6046637"/>
                <a:gd name="connsiteY6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881650 w 6046637"/>
                <a:gd name="connsiteY18" fmla="*/ 2103926 h 2360490"/>
                <a:gd name="connsiteX19" fmla="*/ 3951317 w 6046637"/>
                <a:gd name="connsiteY19" fmla="*/ 2133844 h 2360490"/>
                <a:gd name="connsiteX20" fmla="*/ 3974763 w 6046637"/>
                <a:gd name="connsiteY20" fmla="*/ 2141659 h 2360490"/>
                <a:gd name="connsiteX21" fmla="*/ 4029471 w 6046637"/>
                <a:gd name="connsiteY21" fmla="*/ 2157290 h 2360490"/>
                <a:gd name="connsiteX22" fmla="*/ 4052917 w 6046637"/>
                <a:gd name="connsiteY22" fmla="*/ 2172921 h 2360490"/>
                <a:gd name="connsiteX23" fmla="*/ 4123256 w 6046637"/>
                <a:gd name="connsiteY23" fmla="*/ 2188551 h 2360490"/>
                <a:gd name="connsiteX24" fmla="*/ 4146702 w 6046637"/>
                <a:gd name="connsiteY24" fmla="*/ 2196367 h 2360490"/>
                <a:gd name="connsiteX25" fmla="*/ 4240486 w 6046637"/>
                <a:gd name="connsiteY25" fmla="*/ 2211998 h 2360490"/>
                <a:gd name="connsiteX26" fmla="*/ 4287379 w 6046637"/>
                <a:gd name="connsiteY26" fmla="*/ 2227628 h 2360490"/>
                <a:gd name="connsiteX27" fmla="*/ 4310825 w 6046637"/>
                <a:gd name="connsiteY27" fmla="*/ 2235444 h 2360490"/>
                <a:gd name="connsiteX28" fmla="*/ 4349902 w 6046637"/>
                <a:gd name="connsiteY28" fmla="*/ 2243259 h 2360490"/>
                <a:gd name="connsiteX29" fmla="*/ 4373348 w 6046637"/>
                <a:gd name="connsiteY29" fmla="*/ 2251075 h 2360490"/>
                <a:gd name="connsiteX30" fmla="*/ 4428056 w 6046637"/>
                <a:gd name="connsiteY30" fmla="*/ 2258890 h 2360490"/>
                <a:gd name="connsiteX31" fmla="*/ 4537471 w 6046637"/>
                <a:gd name="connsiteY31" fmla="*/ 2290151 h 2360490"/>
                <a:gd name="connsiteX32" fmla="*/ 4740671 w 6046637"/>
                <a:gd name="connsiteY32" fmla="*/ 2305782 h 2360490"/>
                <a:gd name="connsiteX33" fmla="*/ 4811009 w 6046637"/>
                <a:gd name="connsiteY33" fmla="*/ 2313598 h 2360490"/>
                <a:gd name="connsiteX34" fmla="*/ 4842271 w 6046637"/>
                <a:gd name="connsiteY34" fmla="*/ 2321413 h 2360490"/>
                <a:gd name="connsiteX35" fmla="*/ 5053286 w 6046637"/>
                <a:gd name="connsiteY35" fmla="*/ 2329228 h 2360490"/>
                <a:gd name="connsiteX36" fmla="*/ 5107994 w 6046637"/>
                <a:gd name="connsiteY36" fmla="*/ 2337044 h 2360490"/>
                <a:gd name="connsiteX37" fmla="*/ 5154886 w 6046637"/>
                <a:gd name="connsiteY37" fmla="*/ 2344859 h 2360490"/>
                <a:gd name="connsiteX38" fmla="*/ 5233040 w 6046637"/>
                <a:gd name="connsiteY38" fmla="*/ 2352675 h 2360490"/>
                <a:gd name="connsiteX39" fmla="*/ 5287748 w 6046637"/>
                <a:gd name="connsiteY39" fmla="*/ 2360490 h 2360490"/>
                <a:gd name="connsiteX40" fmla="*/ 5553471 w 6046637"/>
                <a:gd name="connsiteY40" fmla="*/ 2344859 h 2360490"/>
                <a:gd name="connsiteX41" fmla="*/ 5756671 w 6046637"/>
                <a:gd name="connsiteY41" fmla="*/ 2274521 h 2360490"/>
                <a:gd name="connsiteX42" fmla="*/ 5952056 w 6046637"/>
                <a:gd name="connsiteY42" fmla="*/ 2079136 h 2360490"/>
                <a:gd name="connsiteX43" fmla="*/ 6038025 w 6046637"/>
                <a:gd name="connsiteY43" fmla="*/ 1836859 h 2360490"/>
                <a:gd name="connsiteX44" fmla="*/ 6022394 w 6046637"/>
                <a:gd name="connsiteY44" fmla="*/ 1610213 h 2360490"/>
                <a:gd name="connsiteX45" fmla="*/ 5850456 w 6046637"/>
                <a:gd name="connsiteY45" fmla="*/ 1422644 h 2360490"/>
                <a:gd name="connsiteX46" fmla="*/ 5498763 w 6046637"/>
                <a:gd name="connsiteY46" fmla="*/ 1258521 h 2360490"/>
                <a:gd name="connsiteX47" fmla="*/ 5068917 w 6046637"/>
                <a:gd name="connsiteY47" fmla="*/ 1055321 h 2360490"/>
                <a:gd name="connsiteX48" fmla="*/ 4693779 w 6046637"/>
                <a:gd name="connsiteY48" fmla="*/ 844305 h 2360490"/>
                <a:gd name="connsiteX49" fmla="*/ 4498394 w 6046637"/>
                <a:gd name="connsiteY49" fmla="*/ 539505 h 2360490"/>
                <a:gd name="connsiteX50" fmla="*/ 4349902 w 6046637"/>
                <a:gd name="connsiteY50" fmla="*/ 242521 h 2360490"/>
                <a:gd name="connsiteX51" fmla="*/ 3982579 w 6046637"/>
                <a:gd name="connsiteY51" fmla="*/ 8059 h 2360490"/>
                <a:gd name="connsiteX52" fmla="*/ 3694631 w 6046637"/>
                <a:gd name="connsiteY52" fmla="*/ 0 h 2360490"/>
                <a:gd name="connsiteX53" fmla="*/ 3466763 w 6046637"/>
                <a:gd name="connsiteY53" fmla="*/ 23690 h 2360490"/>
                <a:gd name="connsiteX54" fmla="*/ 3201040 w 6046637"/>
                <a:gd name="connsiteY54" fmla="*/ 94028 h 2360490"/>
                <a:gd name="connsiteX55" fmla="*/ 2904056 w 6046637"/>
                <a:gd name="connsiteY55" fmla="*/ 195628 h 2360490"/>
                <a:gd name="connsiteX56" fmla="*/ 2575809 w 6046637"/>
                <a:gd name="connsiteY56" fmla="*/ 289413 h 2360490"/>
                <a:gd name="connsiteX57" fmla="*/ 2278825 w 6046637"/>
                <a:gd name="connsiteY57" fmla="*/ 375382 h 2360490"/>
                <a:gd name="connsiteX58" fmla="*/ 2114702 w 6046637"/>
                <a:gd name="connsiteY58" fmla="*/ 406644 h 2360490"/>
                <a:gd name="connsiteX59" fmla="*/ 1833348 w 6046637"/>
                <a:gd name="connsiteY59" fmla="*/ 476982 h 2360490"/>
                <a:gd name="connsiteX60" fmla="*/ 1481656 w 6046637"/>
                <a:gd name="connsiteY60" fmla="*/ 516059 h 2360490"/>
                <a:gd name="connsiteX61" fmla="*/ 1145593 w 6046637"/>
                <a:gd name="connsiteY61" fmla="*/ 594213 h 2360490"/>
                <a:gd name="connsiteX62" fmla="*/ 434393 w 6046637"/>
                <a:gd name="connsiteY6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951317 w 6046637"/>
                <a:gd name="connsiteY18" fmla="*/ 2133844 h 2360490"/>
                <a:gd name="connsiteX19" fmla="*/ 3974763 w 6046637"/>
                <a:gd name="connsiteY19" fmla="*/ 2141659 h 2360490"/>
                <a:gd name="connsiteX20" fmla="*/ 4029471 w 6046637"/>
                <a:gd name="connsiteY20" fmla="*/ 2157290 h 2360490"/>
                <a:gd name="connsiteX21" fmla="*/ 4052917 w 6046637"/>
                <a:gd name="connsiteY21" fmla="*/ 2172921 h 2360490"/>
                <a:gd name="connsiteX22" fmla="*/ 4123256 w 6046637"/>
                <a:gd name="connsiteY22" fmla="*/ 2188551 h 2360490"/>
                <a:gd name="connsiteX23" fmla="*/ 4146702 w 6046637"/>
                <a:gd name="connsiteY23" fmla="*/ 2196367 h 2360490"/>
                <a:gd name="connsiteX24" fmla="*/ 4240486 w 6046637"/>
                <a:gd name="connsiteY24" fmla="*/ 2211998 h 2360490"/>
                <a:gd name="connsiteX25" fmla="*/ 4287379 w 6046637"/>
                <a:gd name="connsiteY25" fmla="*/ 2227628 h 2360490"/>
                <a:gd name="connsiteX26" fmla="*/ 4310825 w 6046637"/>
                <a:gd name="connsiteY26" fmla="*/ 2235444 h 2360490"/>
                <a:gd name="connsiteX27" fmla="*/ 4349902 w 6046637"/>
                <a:gd name="connsiteY27" fmla="*/ 2243259 h 2360490"/>
                <a:gd name="connsiteX28" fmla="*/ 4373348 w 6046637"/>
                <a:gd name="connsiteY28" fmla="*/ 2251075 h 2360490"/>
                <a:gd name="connsiteX29" fmla="*/ 4428056 w 6046637"/>
                <a:gd name="connsiteY29" fmla="*/ 2258890 h 2360490"/>
                <a:gd name="connsiteX30" fmla="*/ 4537471 w 6046637"/>
                <a:gd name="connsiteY30" fmla="*/ 2290151 h 2360490"/>
                <a:gd name="connsiteX31" fmla="*/ 4740671 w 6046637"/>
                <a:gd name="connsiteY31" fmla="*/ 2305782 h 2360490"/>
                <a:gd name="connsiteX32" fmla="*/ 4811009 w 6046637"/>
                <a:gd name="connsiteY32" fmla="*/ 2313598 h 2360490"/>
                <a:gd name="connsiteX33" fmla="*/ 4842271 w 6046637"/>
                <a:gd name="connsiteY33" fmla="*/ 2321413 h 2360490"/>
                <a:gd name="connsiteX34" fmla="*/ 5053286 w 6046637"/>
                <a:gd name="connsiteY34" fmla="*/ 2329228 h 2360490"/>
                <a:gd name="connsiteX35" fmla="*/ 5107994 w 6046637"/>
                <a:gd name="connsiteY35" fmla="*/ 2337044 h 2360490"/>
                <a:gd name="connsiteX36" fmla="*/ 5154886 w 6046637"/>
                <a:gd name="connsiteY36" fmla="*/ 2344859 h 2360490"/>
                <a:gd name="connsiteX37" fmla="*/ 5233040 w 6046637"/>
                <a:gd name="connsiteY37" fmla="*/ 2352675 h 2360490"/>
                <a:gd name="connsiteX38" fmla="*/ 5287748 w 6046637"/>
                <a:gd name="connsiteY38" fmla="*/ 2360490 h 2360490"/>
                <a:gd name="connsiteX39" fmla="*/ 5553471 w 6046637"/>
                <a:gd name="connsiteY39" fmla="*/ 2344859 h 2360490"/>
                <a:gd name="connsiteX40" fmla="*/ 5756671 w 6046637"/>
                <a:gd name="connsiteY40" fmla="*/ 2274521 h 2360490"/>
                <a:gd name="connsiteX41" fmla="*/ 5952056 w 6046637"/>
                <a:gd name="connsiteY41" fmla="*/ 2079136 h 2360490"/>
                <a:gd name="connsiteX42" fmla="*/ 6038025 w 6046637"/>
                <a:gd name="connsiteY42" fmla="*/ 1836859 h 2360490"/>
                <a:gd name="connsiteX43" fmla="*/ 6022394 w 6046637"/>
                <a:gd name="connsiteY43" fmla="*/ 1610213 h 2360490"/>
                <a:gd name="connsiteX44" fmla="*/ 5850456 w 6046637"/>
                <a:gd name="connsiteY44" fmla="*/ 1422644 h 2360490"/>
                <a:gd name="connsiteX45" fmla="*/ 5498763 w 6046637"/>
                <a:gd name="connsiteY45" fmla="*/ 1258521 h 2360490"/>
                <a:gd name="connsiteX46" fmla="*/ 5068917 w 6046637"/>
                <a:gd name="connsiteY46" fmla="*/ 1055321 h 2360490"/>
                <a:gd name="connsiteX47" fmla="*/ 4693779 w 6046637"/>
                <a:gd name="connsiteY47" fmla="*/ 844305 h 2360490"/>
                <a:gd name="connsiteX48" fmla="*/ 4498394 w 6046637"/>
                <a:gd name="connsiteY48" fmla="*/ 539505 h 2360490"/>
                <a:gd name="connsiteX49" fmla="*/ 4349902 w 6046637"/>
                <a:gd name="connsiteY49" fmla="*/ 242521 h 2360490"/>
                <a:gd name="connsiteX50" fmla="*/ 3982579 w 6046637"/>
                <a:gd name="connsiteY50" fmla="*/ 8059 h 2360490"/>
                <a:gd name="connsiteX51" fmla="*/ 3694631 w 6046637"/>
                <a:gd name="connsiteY51" fmla="*/ 0 h 2360490"/>
                <a:gd name="connsiteX52" fmla="*/ 3466763 w 6046637"/>
                <a:gd name="connsiteY52" fmla="*/ 23690 h 2360490"/>
                <a:gd name="connsiteX53" fmla="*/ 3201040 w 6046637"/>
                <a:gd name="connsiteY53" fmla="*/ 94028 h 2360490"/>
                <a:gd name="connsiteX54" fmla="*/ 2904056 w 6046637"/>
                <a:gd name="connsiteY54" fmla="*/ 195628 h 2360490"/>
                <a:gd name="connsiteX55" fmla="*/ 2575809 w 6046637"/>
                <a:gd name="connsiteY55" fmla="*/ 289413 h 2360490"/>
                <a:gd name="connsiteX56" fmla="*/ 2278825 w 6046637"/>
                <a:gd name="connsiteY56" fmla="*/ 375382 h 2360490"/>
                <a:gd name="connsiteX57" fmla="*/ 2114702 w 6046637"/>
                <a:gd name="connsiteY57" fmla="*/ 406644 h 2360490"/>
                <a:gd name="connsiteX58" fmla="*/ 1833348 w 6046637"/>
                <a:gd name="connsiteY58" fmla="*/ 476982 h 2360490"/>
                <a:gd name="connsiteX59" fmla="*/ 1481656 w 6046637"/>
                <a:gd name="connsiteY59" fmla="*/ 516059 h 2360490"/>
                <a:gd name="connsiteX60" fmla="*/ 1145593 w 6046637"/>
                <a:gd name="connsiteY60" fmla="*/ 594213 h 2360490"/>
                <a:gd name="connsiteX61" fmla="*/ 434393 w 6046637"/>
                <a:gd name="connsiteY61"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3974763 w 6046637"/>
                <a:gd name="connsiteY18" fmla="*/ 2141659 h 2360490"/>
                <a:gd name="connsiteX19" fmla="*/ 4029471 w 6046637"/>
                <a:gd name="connsiteY19" fmla="*/ 2157290 h 2360490"/>
                <a:gd name="connsiteX20" fmla="*/ 4052917 w 6046637"/>
                <a:gd name="connsiteY20" fmla="*/ 2172921 h 2360490"/>
                <a:gd name="connsiteX21" fmla="*/ 4123256 w 6046637"/>
                <a:gd name="connsiteY21" fmla="*/ 2188551 h 2360490"/>
                <a:gd name="connsiteX22" fmla="*/ 4146702 w 6046637"/>
                <a:gd name="connsiteY22" fmla="*/ 2196367 h 2360490"/>
                <a:gd name="connsiteX23" fmla="*/ 4240486 w 6046637"/>
                <a:gd name="connsiteY23" fmla="*/ 2211998 h 2360490"/>
                <a:gd name="connsiteX24" fmla="*/ 4287379 w 6046637"/>
                <a:gd name="connsiteY24" fmla="*/ 2227628 h 2360490"/>
                <a:gd name="connsiteX25" fmla="*/ 4310825 w 6046637"/>
                <a:gd name="connsiteY25" fmla="*/ 2235444 h 2360490"/>
                <a:gd name="connsiteX26" fmla="*/ 4349902 w 6046637"/>
                <a:gd name="connsiteY26" fmla="*/ 2243259 h 2360490"/>
                <a:gd name="connsiteX27" fmla="*/ 4373348 w 6046637"/>
                <a:gd name="connsiteY27" fmla="*/ 2251075 h 2360490"/>
                <a:gd name="connsiteX28" fmla="*/ 4428056 w 6046637"/>
                <a:gd name="connsiteY28" fmla="*/ 2258890 h 2360490"/>
                <a:gd name="connsiteX29" fmla="*/ 4537471 w 6046637"/>
                <a:gd name="connsiteY29" fmla="*/ 2290151 h 2360490"/>
                <a:gd name="connsiteX30" fmla="*/ 4740671 w 6046637"/>
                <a:gd name="connsiteY30" fmla="*/ 2305782 h 2360490"/>
                <a:gd name="connsiteX31" fmla="*/ 4811009 w 6046637"/>
                <a:gd name="connsiteY31" fmla="*/ 2313598 h 2360490"/>
                <a:gd name="connsiteX32" fmla="*/ 4842271 w 6046637"/>
                <a:gd name="connsiteY32" fmla="*/ 2321413 h 2360490"/>
                <a:gd name="connsiteX33" fmla="*/ 5053286 w 6046637"/>
                <a:gd name="connsiteY33" fmla="*/ 2329228 h 2360490"/>
                <a:gd name="connsiteX34" fmla="*/ 5107994 w 6046637"/>
                <a:gd name="connsiteY34" fmla="*/ 2337044 h 2360490"/>
                <a:gd name="connsiteX35" fmla="*/ 5154886 w 6046637"/>
                <a:gd name="connsiteY35" fmla="*/ 2344859 h 2360490"/>
                <a:gd name="connsiteX36" fmla="*/ 5233040 w 6046637"/>
                <a:gd name="connsiteY36" fmla="*/ 2352675 h 2360490"/>
                <a:gd name="connsiteX37" fmla="*/ 5287748 w 6046637"/>
                <a:gd name="connsiteY37" fmla="*/ 2360490 h 2360490"/>
                <a:gd name="connsiteX38" fmla="*/ 5553471 w 6046637"/>
                <a:gd name="connsiteY38" fmla="*/ 2344859 h 2360490"/>
                <a:gd name="connsiteX39" fmla="*/ 5756671 w 6046637"/>
                <a:gd name="connsiteY39" fmla="*/ 2274521 h 2360490"/>
                <a:gd name="connsiteX40" fmla="*/ 5952056 w 6046637"/>
                <a:gd name="connsiteY40" fmla="*/ 2079136 h 2360490"/>
                <a:gd name="connsiteX41" fmla="*/ 6038025 w 6046637"/>
                <a:gd name="connsiteY41" fmla="*/ 1836859 h 2360490"/>
                <a:gd name="connsiteX42" fmla="*/ 6022394 w 6046637"/>
                <a:gd name="connsiteY42" fmla="*/ 1610213 h 2360490"/>
                <a:gd name="connsiteX43" fmla="*/ 5850456 w 6046637"/>
                <a:gd name="connsiteY43" fmla="*/ 1422644 h 2360490"/>
                <a:gd name="connsiteX44" fmla="*/ 5498763 w 6046637"/>
                <a:gd name="connsiteY44" fmla="*/ 1258521 h 2360490"/>
                <a:gd name="connsiteX45" fmla="*/ 5068917 w 6046637"/>
                <a:gd name="connsiteY45" fmla="*/ 1055321 h 2360490"/>
                <a:gd name="connsiteX46" fmla="*/ 4693779 w 6046637"/>
                <a:gd name="connsiteY46" fmla="*/ 844305 h 2360490"/>
                <a:gd name="connsiteX47" fmla="*/ 4498394 w 6046637"/>
                <a:gd name="connsiteY47" fmla="*/ 539505 h 2360490"/>
                <a:gd name="connsiteX48" fmla="*/ 4349902 w 6046637"/>
                <a:gd name="connsiteY48" fmla="*/ 242521 h 2360490"/>
                <a:gd name="connsiteX49" fmla="*/ 3982579 w 6046637"/>
                <a:gd name="connsiteY49" fmla="*/ 8059 h 2360490"/>
                <a:gd name="connsiteX50" fmla="*/ 3694631 w 6046637"/>
                <a:gd name="connsiteY50" fmla="*/ 0 h 2360490"/>
                <a:gd name="connsiteX51" fmla="*/ 3466763 w 6046637"/>
                <a:gd name="connsiteY51" fmla="*/ 23690 h 2360490"/>
                <a:gd name="connsiteX52" fmla="*/ 3201040 w 6046637"/>
                <a:gd name="connsiteY52" fmla="*/ 94028 h 2360490"/>
                <a:gd name="connsiteX53" fmla="*/ 2904056 w 6046637"/>
                <a:gd name="connsiteY53" fmla="*/ 195628 h 2360490"/>
                <a:gd name="connsiteX54" fmla="*/ 2575809 w 6046637"/>
                <a:gd name="connsiteY54" fmla="*/ 289413 h 2360490"/>
                <a:gd name="connsiteX55" fmla="*/ 2278825 w 6046637"/>
                <a:gd name="connsiteY55" fmla="*/ 375382 h 2360490"/>
                <a:gd name="connsiteX56" fmla="*/ 2114702 w 6046637"/>
                <a:gd name="connsiteY56" fmla="*/ 406644 h 2360490"/>
                <a:gd name="connsiteX57" fmla="*/ 1833348 w 6046637"/>
                <a:gd name="connsiteY57" fmla="*/ 476982 h 2360490"/>
                <a:gd name="connsiteX58" fmla="*/ 1481656 w 6046637"/>
                <a:gd name="connsiteY58" fmla="*/ 516059 h 2360490"/>
                <a:gd name="connsiteX59" fmla="*/ 1145593 w 6046637"/>
                <a:gd name="connsiteY59" fmla="*/ 594213 h 2360490"/>
                <a:gd name="connsiteX60" fmla="*/ 434393 w 6046637"/>
                <a:gd name="connsiteY60"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29471 w 6046637"/>
                <a:gd name="connsiteY18" fmla="*/ 2157290 h 2360490"/>
                <a:gd name="connsiteX19" fmla="*/ 4052917 w 6046637"/>
                <a:gd name="connsiteY19" fmla="*/ 2172921 h 2360490"/>
                <a:gd name="connsiteX20" fmla="*/ 4123256 w 6046637"/>
                <a:gd name="connsiteY20" fmla="*/ 2188551 h 2360490"/>
                <a:gd name="connsiteX21" fmla="*/ 4146702 w 6046637"/>
                <a:gd name="connsiteY21" fmla="*/ 2196367 h 2360490"/>
                <a:gd name="connsiteX22" fmla="*/ 4240486 w 6046637"/>
                <a:gd name="connsiteY22" fmla="*/ 2211998 h 2360490"/>
                <a:gd name="connsiteX23" fmla="*/ 4287379 w 6046637"/>
                <a:gd name="connsiteY23" fmla="*/ 2227628 h 2360490"/>
                <a:gd name="connsiteX24" fmla="*/ 4310825 w 6046637"/>
                <a:gd name="connsiteY24" fmla="*/ 2235444 h 2360490"/>
                <a:gd name="connsiteX25" fmla="*/ 4349902 w 6046637"/>
                <a:gd name="connsiteY25" fmla="*/ 2243259 h 2360490"/>
                <a:gd name="connsiteX26" fmla="*/ 4373348 w 6046637"/>
                <a:gd name="connsiteY26" fmla="*/ 2251075 h 2360490"/>
                <a:gd name="connsiteX27" fmla="*/ 4428056 w 6046637"/>
                <a:gd name="connsiteY27" fmla="*/ 2258890 h 2360490"/>
                <a:gd name="connsiteX28" fmla="*/ 4537471 w 6046637"/>
                <a:gd name="connsiteY28" fmla="*/ 2290151 h 2360490"/>
                <a:gd name="connsiteX29" fmla="*/ 4740671 w 6046637"/>
                <a:gd name="connsiteY29" fmla="*/ 2305782 h 2360490"/>
                <a:gd name="connsiteX30" fmla="*/ 4811009 w 6046637"/>
                <a:gd name="connsiteY30" fmla="*/ 2313598 h 2360490"/>
                <a:gd name="connsiteX31" fmla="*/ 4842271 w 6046637"/>
                <a:gd name="connsiteY31" fmla="*/ 2321413 h 2360490"/>
                <a:gd name="connsiteX32" fmla="*/ 5053286 w 6046637"/>
                <a:gd name="connsiteY32" fmla="*/ 2329228 h 2360490"/>
                <a:gd name="connsiteX33" fmla="*/ 5107994 w 6046637"/>
                <a:gd name="connsiteY33" fmla="*/ 2337044 h 2360490"/>
                <a:gd name="connsiteX34" fmla="*/ 5154886 w 6046637"/>
                <a:gd name="connsiteY34" fmla="*/ 2344859 h 2360490"/>
                <a:gd name="connsiteX35" fmla="*/ 5233040 w 6046637"/>
                <a:gd name="connsiteY35" fmla="*/ 2352675 h 2360490"/>
                <a:gd name="connsiteX36" fmla="*/ 5287748 w 6046637"/>
                <a:gd name="connsiteY36" fmla="*/ 2360490 h 2360490"/>
                <a:gd name="connsiteX37" fmla="*/ 5553471 w 6046637"/>
                <a:gd name="connsiteY37" fmla="*/ 2344859 h 2360490"/>
                <a:gd name="connsiteX38" fmla="*/ 5756671 w 6046637"/>
                <a:gd name="connsiteY38" fmla="*/ 2274521 h 2360490"/>
                <a:gd name="connsiteX39" fmla="*/ 5952056 w 6046637"/>
                <a:gd name="connsiteY39" fmla="*/ 2079136 h 2360490"/>
                <a:gd name="connsiteX40" fmla="*/ 6038025 w 6046637"/>
                <a:gd name="connsiteY40" fmla="*/ 1836859 h 2360490"/>
                <a:gd name="connsiteX41" fmla="*/ 6022394 w 6046637"/>
                <a:gd name="connsiteY41" fmla="*/ 1610213 h 2360490"/>
                <a:gd name="connsiteX42" fmla="*/ 5850456 w 6046637"/>
                <a:gd name="connsiteY42" fmla="*/ 1422644 h 2360490"/>
                <a:gd name="connsiteX43" fmla="*/ 5498763 w 6046637"/>
                <a:gd name="connsiteY43" fmla="*/ 1258521 h 2360490"/>
                <a:gd name="connsiteX44" fmla="*/ 5068917 w 6046637"/>
                <a:gd name="connsiteY44" fmla="*/ 1055321 h 2360490"/>
                <a:gd name="connsiteX45" fmla="*/ 4693779 w 6046637"/>
                <a:gd name="connsiteY45" fmla="*/ 844305 h 2360490"/>
                <a:gd name="connsiteX46" fmla="*/ 4498394 w 6046637"/>
                <a:gd name="connsiteY46" fmla="*/ 539505 h 2360490"/>
                <a:gd name="connsiteX47" fmla="*/ 4349902 w 6046637"/>
                <a:gd name="connsiteY47" fmla="*/ 242521 h 2360490"/>
                <a:gd name="connsiteX48" fmla="*/ 3982579 w 6046637"/>
                <a:gd name="connsiteY48" fmla="*/ 8059 h 2360490"/>
                <a:gd name="connsiteX49" fmla="*/ 3694631 w 6046637"/>
                <a:gd name="connsiteY49" fmla="*/ 0 h 2360490"/>
                <a:gd name="connsiteX50" fmla="*/ 3466763 w 6046637"/>
                <a:gd name="connsiteY50" fmla="*/ 23690 h 2360490"/>
                <a:gd name="connsiteX51" fmla="*/ 3201040 w 6046637"/>
                <a:gd name="connsiteY51" fmla="*/ 94028 h 2360490"/>
                <a:gd name="connsiteX52" fmla="*/ 2904056 w 6046637"/>
                <a:gd name="connsiteY52" fmla="*/ 195628 h 2360490"/>
                <a:gd name="connsiteX53" fmla="*/ 2575809 w 6046637"/>
                <a:gd name="connsiteY53" fmla="*/ 289413 h 2360490"/>
                <a:gd name="connsiteX54" fmla="*/ 2278825 w 6046637"/>
                <a:gd name="connsiteY54" fmla="*/ 375382 h 2360490"/>
                <a:gd name="connsiteX55" fmla="*/ 2114702 w 6046637"/>
                <a:gd name="connsiteY55" fmla="*/ 406644 h 2360490"/>
                <a:gd name="connsiteX56" fmla="*/ 1833348 w 6046637"/>
                <a:gd name="connsiteY56" fmla="*/ 476982 h 2360490"/>
                <a:gd name="connsiteX57" fmla="*/ 1481656 w 6046637"/>
                <a:gd name="connsiteY57" fmla="*/ 516059 h 2360490"/>
                <a:gd name="connsiteX58" fmla="*/ 1145593 w 6046637"/>
                <a:gd name="connsiteY58" fmla="*/ 594213 h 2360490"/>
                <a:gd name="connsiteX59" fmla="*/ 434393 w 6046637"/>
                <a:gd name="connsiteY5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123256 w 6046637"/>
                <a:gd name="connsiteY19" fmla="*/ 2188551 h 2360490"/>
                <a:gd name="connsiteX20" fmla="*/ 4146702 w 6046637"/>
                <a:gd name="connsiteY20" fmla="*/ 2196367 h 2360490"/>
                <a:gd name="connsiteX21" fmla="*/ 4240486 w 6046637"/>
                <a:gd name="connsiteY21" fmla="*/ 2211998 h 2360490"/>
                <a:gd name="connsiteX22" fmla="*/ 4287379 w 6046637"/>
                <a:gd name="connsiteY22" fmla="*/ 2227628 h 2360490"/>
                <a:gd name="connsiteX23" fmla="*/ 4310825 w 6046637"/>
                <a:gd name="connsiteY23" fmla="*/ 2235444 h 2360490"/>
                <a:gd name="connsiteX24" fmla="*/ 4349902 w 6046637"/>
                <a:gd name="connsiteY24" fmla="*/ 2243259 h 2360490"/>
                <a:gd name="connsiteX25" fmla="*/ 4373348 w 6046637"/>
                <a:gd name="connsiteY25" fmla="*/ 2251075 h 2360490"/>
                <a:gd name="connsiteX26" fmla="*/ 4428056 w 6046637"/>
                <a:gd name="connsiteY26" fmla="*/ 2258890 h 2360490"/>
                <a:gd name="connsiteX27" fmla="*/ 4537471 w 6046637"/>
                <a:gd name="connsiteY27" fmla="*/ 2290151 h 2360490"/>
                <a:gd name="connsiteX28" fmla="*/ 4740671 w 6046637"/>
                <a:gd name="connsiteY28" fmla="*/ 2305782 h 2360490"/>
                <a:gd name="connsiteX29" fmla="*/ 4811009 w 6046637"/>
                <a:gd name="connsiteY29" fmla="*/ 2313598 h 2360490"/>
                <a:gd name="connsiteX30" fmla="*/ 4842271 w 6046637"/>
                <a:gd name="connsiteY30" fmla="*/ 2321413 h 2360490"/>
                <a:gd name="connsiteX31" fmla="*/ 5053286 w 6046637"/>
                <a:gd name="connsiteY31" fmla="*/ 2329228 h 2360490"/>
                <a:gd name="connsiteX32" fmla="*/ 5107994 w 6046637"/>
                <a:gd name="connsiteY32" fmla="*/ 2337044 h 2360490"/>
                <a:gd name="connsiteX33" fmla="*/ 5154886 w 6046637"/>
                <a:gd name="connsiteY33" fmla="*/ 2344859 h 2360490"/>
                <a:gd name="connsiteX34" fmla="*/ 5233040 w 6046637"/>
                <a:gd name="connsiteY34" fmla="*/ 2352675 h 2360490"/>
                <a:gd name="connsiteX35" fmla="*/ 5287748 w 6046637"/>
                <a:gd name="connsiteY35" fmla="*/ 2360490 h 2360490"/>
                <a:gd name="connsiteX36" fmla="*/ 5553471 w 6046637"/>
                <a:gd name="connsiteY36" fmla="*/ 2344859 h 2360490"/>
                <a:gd name="connsiteX37" fmla="*/ 5756671 w 6046637"/>
                <a:gd name="connsiteY37" fmla="*/ 2274521 h 2360490"/>
                <a:gd name="connsiteX38" fmla="*/ 5952056 w 6046637"/>
                <a:gd name="connsiteY38" fmla="*/ 2079136 h 2360490"/>
                <a:gd name="connsiteX39" fmla="*/ 6038025 w 6046637"/>
                <a:gd name="connsiteY39" fmla="*/ 1836859 h 2360490"/>
                <a:gd name="connsiteX40" fmla="*/ 6022394 w 6046637"/>
                <a:gd name="connsiteY40" fmla="*/ 1610213 h 2360490"/>
                <a:gd name="connsiteX41" fmla="*/ 5850456 w 6046637"/>
                <a:gd name="connsiteY41" fmla="*/ 1422644 h 2360490"/>
                <a:gd name="connsiteX42" fmla="*/ 5498763 w 6046637"/>
                <a:gd name="connsiteY42" fmla="*/ 1258521 h 2360490"/>
                <a:gd name="connsiteX43" fmla="*/ 5068917 w 6046637"/>
                <a:gd name="connsiteY43" fmla="*/ 1055321 h 2360490"/>
                <a:gd name="connsiteX44" fmla="*/ 4693779 w 6046637"/>
                <a:gd name="connsiteY44" fmla="*/ 844305 h 2360490"/>
                <a:gd name="connsiteX45" fmla="*/ 4498394 w 6046637"/>
                <a:gd name="connsiteY45" fmla="*/ 539505 h 2360490"/>
                <a:gd name="connsiteX46" fmla="*/ 4349902 w 6046637"/>
                <a:gd name="connsiteY46" fmla="*/ 242521 h 2360490"/>
                <a:gd name="connsiteX47" fmla="*/ 3982579 w 6046637"/>
                <a:gd name="connsiteY47" fmla="*/ 8059 h 2360490"/>
                <a:gd name="connsiteX48" fmla="*/ 3694631 w 6046637"/>
                <a:gd name="connsiteY48" fmla="*/ 0 h 2360490"/>
                <a:gd name="connsiteX49" fmla="*/ 3466763 w 6046637"/>
                <a:gd name="connsiteY49" fmla="*/ 23690 h 2360490"/>
                <a:gd name="connsiteX50" fmla="*/ 3201040 w 6046637"/>
                <a:gd name="connsiteY50" fmla="*/ 94028 h 2360490"/>
                <a:gd name="connsiteX51" fmla="*/ 2904056 w 6046637"/>
                <a:gd name="connsiteY51" fmla="*/ 195628 h 2360490"/>
                <a:gd name="connsiteX52" fmla="*/ 2575809 w 6046637"/>
                <a:gd name="connsiteY52" fmla="*/ 289413 h 2360490"/>
                <a:gd name="connsiteX53" fmla="*/ 2278825 w 6046637"/>
                <a:gd name="connsiteY53" fmla="*/ 375382 h 2360490"/>
                <a:gd name="connsiteX54" fmla="*/ 2114702 w 6046637"/>
                <a:gd name="connsiteY54" fmla="*/ 406644 h 2360490"/>
                <a:gd name="connsiteX55" fmla="*/ 1833348 w 6046637"/>
                <a:gd name="connsiteY55" fmla="*/ 476982 h 2360490"/>
                <a:gd name="connsiteX56" fmla="*/ 1481656 w 6046637"/>
                <a:gd name="connsiteY56" fmla="*/ 516059 h 2360490"/>
                <a:gd name="connsiteX57" fmla="*/ 1145593 w 6046637"/>
                <a:gd name="connsiteY57" fmla="*/ 594213 h 2360490"/>
                <a:gd name="connsiteX58" fmla="*/ 434393 w 6046637"/>
                <a:gd name="connsiteY5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060244 w 6046637"/>
                <a:gd name="connsiteY19" fmla="*/ 2172982 h 2360490"/>
                <a:gd name="connsiteX20" fmla="*/ 4123256 w 6046637"/>
                <a:gd name="connsiteY20" fmla="*/ 2188551 h 2360490"/>
                <a:gd name="connsiteX21" fmla="*/ 4146702 w 6046637"/>
                <a:gd name="connsiteY21" fmla="*/ 2196367 h 2360490"/>
                <a:gd name="connsiteX22" fmla="*/ 4240486 w 6046637"/>
                <a:gd name="connsiteY22" fmla="*/ 2211998 h 2360490"/>
                <a:gd name="connsiteX23" fmla="*/ 4287379 w 6046637"/>
                <a:gd name="connsiteY23" fmla="*/ 2227628 h 2360490"/>
                <a:gd name="connsiteX24" fmla="*/ 4310825 w 6046637"/>
                <a:gd name="connsiteY24" fmla="*/ 2235444 h 2360490"/>
                <a:gd name="connsiteX25" fmla="*/ 4349902 w 6046637"/>
                <a:gd name="connsiteY25" fmla="*/ 2243259 h 2360490"/>
                <a:gd name="connsiteX26" fmla="*/ 4373348 w 6046637"/>
                <a:gd name="connsiteY26" fmla="*/ 2251075 h 2360490"/>
                <a:gd name="connsiteX27" fmla="*/ 4428056 w 6046637"/>
                <a:gd name="connsiteY27" fmla="*/ 2258890 h 2360490"/>
                <a:gd name="connsiteX28" fmla="*/ 4537471 w 6046637"/>
                <a:gd name="connsiteY28" fmla="*/ 2290151 h 2360490"/>
                <a:gd name="connsiteX29" fmla="*/ 4740671 w 6046637"/>
                <a:gd name="connsiteY29" fmla="*/ 2305782 h 2360490"/>
                <a:gd name="connsiteX30" fmla="*/ 4811009 w 6046637"/>
                <a:gd name="connsiteY30" fmla="*/ 2313598 h 2360490"/>
                <a:gd name="connsiteX31" fmla="*/ 4842271 w 6046637"/>
                <a:gd name="connsiteY31" fmla="*/ 2321413 h 2360490"/>
                <a:gd name="connsiteX32" fmla="*/ 5053286 w 6046637"/>
                <a:gd name="connsiteY32" fmla="*/ 2329228 h 2360490"/>
                <a:gd name="connsiteX33" fmla="*/ 5107994 w 6046637"/>
                <a:gd name="connsiteY33" fmla="*/ 2337044 h 2360490"/>
                <a:gd name="connsiteX34" fmla="*/ 5154886 w 6046637"/>
                <a:gd name="connsiteY34" fmla="*/ 2344859 h 2360490"/>
                <a:gd name="connsiteX35" fmla="*/ 5233040 w 6046637"/>
                <a:gd name="connsiteY35" fmla="*/ 2352675 h 2360490"/>
                <a:gd name="connsiteX36" fmla="*/ 5287748 w 6046637"/>
                <a:gd name="connsiteY36" fmla="*/ 2360490 h 2360490"/>
                <a:gd name="connsiteX37" fmla="*/ 5553471 w 6046637"/>
                <a:gd name="connsiteY37" fmla="*/ 2344859 h 2360490"/>
                <a:gd name="connsiteX38" fmla="*/ 5756671 w 6046637"/>
                <a:gd name="connsiteY38" fmla="*/ 2274521 h 2360490"/>
                <a:gd name="connsiteX39" fmla="*/ 5952056 w 6046637"/>
                <a:gd name="connsiteY39" fmla="*/ 2079136 h 2360490"/>
                <a:gd name="connsiteX40" fmla="*/ 6038025 w 6046637"/>
                <a:gd name="connsiteY40" fmla="*/ 1836859 h 2360490"/>
                <a:gd name="connsiteX41" fmla="*/ 6022394 w 6046637"/>
                <a:gd name="connsiteY41" fmla="*/ 1610213 h 2360490"/>
                <a:gd name="connsiteX42" fmla="*/ 5850456 w 6046637"/>
                <a:gd name="connsiteY42" fmla="*/ 1422644 h 2360490"/>
                <a:gd name="connsiteX43" fmla="*/ 5498763 w 6046637"/>
                <a:gd name="connsiteY43" fmla="*/ 1258521 h 2360490"/>
                <a:gd name="connsiteX44" fmla="*/ 5068917 w 6046637"/>
                <a:gd name="connsiteY44" fmla="*/ 1055321 h 2360490"/>
                <a:gd name="connsiteX45" fmla="*/ 4693779 w 6046637"/>
                <a:gd name="connsiteY45" fmla="*/ 844305 h 2360490"/>
                <a:gd name="connsiteX46" fmla="*/ 4498394 w 6046637"/>
                <a:gd name="connsiteY46" fmla="*/ 539505 h 2360490"/>
                <a:gd name="connsiteX47" fmla="*/ 4349902 w 6046637"/>
                <a:gd name="connsiteY47" fmla="*/ 242521 h 2360490"/>
                <a:gd name="connsiteX48" fmla="*/ 3982579 w 6046637"/>
                <a:gd name="connsiteY48" fmla="*/ 8059 h 2360490"/>
                <a:gd name="connsiteX49" fmla="*/ 3694631 w 6046637"/>
                <a:gd name="connsiteY49" fmla="*/ 0 h 2360490"/>
                <a:gd name="connsiteX50" fmla="*/ 3466763 w 6046637"/>
                <a:gd name="connsiteY50" fmla="*/ 23690 h 2360490"/>
                <a:gd name="connsiteX51" fmla="*/ 3201040 w 6046637"/>
                <a:gd name="connsiteY51" fmla="*/ 94028 h 2360490"/>
                <a:gd name="connsiteX52" fmla="*/ 2904056 w 6046637"/>
                <a:gd name="connsiteY52" fmla="*/ 195628 h 2360490"/>
                <a:gd name="connsiteX53" fmla="*/ 2575809 w 6046637"/>
                <a:gd name="connsiteY53" fmla="*/ 289413 h 2360490"/>
                <a:gd name="connsiteX54" fmla="*/ 2278825 w 6046637"/>
                <a:gd name="connsiteY54" fmla="*/ 375382 h 2360490"/>
                <a:gd name="connsiteX55" fmla="*/ 2114702 w 6046637"/>
                <a:gd name="connsiteY55" fmla="*/ 406644 h 2360490"/>
                <a:gd name="connsiteX56" fmla="*/ 1833348 w 6046637"/>
                <a:gd name="connsiteY56" fmla="*/ 476982 h 2360490"/>
                <a:gd name="connsiteX57" fmla="*/ 1481656 w 6046637"/>
                <a:gd name="connsiteY57" fmla="*/ 516059 h 2360490"/>
                <a:gd name="connsiteX58" fmla="*/ 1145593 w 6046637"/>
                <a:gd name="connsiteY58" fmla="*/ 594213 h 2360490"/>
                <a:gd name="connsiteX59" fmla="*/ 434393 w 6046637"/>
                <a:gd name="connsiteY5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060244 w 6046637"/>
                <a:gd name="connsiteY19" fmla="*/ 2172982 h 2360490"/>
                <a:gd name="connsiteX20" fmla="*/ 4146702 w 6046637"/>
                <a:gd name="connsiteY20" fmla="*/ 2196367 h 2360490"/>
                <a:gd name="connsiteX21" fmla="*/ 4240486 w 6046637"/>
                <a:gd name="connsiteY21" fmla="*/ 2211998 h 2360490"/>
                <a:gd name="connsiteX22" fmla="*/ 4287379 w 6046637"/>
                <a:gd name="connsiteY22" fmla="*/ 2227628 h 2360490"/>
                <a:gd name="connsiteX23" fmla="*/ 4310825 w 6046637"/>
                <a:gd name="connsiteY23" fmla="*/ 2235444 h 2360490"/>
                <a:gd name="connsiteX24" fmla="*/ 4349902 w 6046637"/>
                <a:gd name="connsiteY24" fmla="*/ 2243259 h 2360490"/>
                <a:gd name="connsiteX25" fmla="*/ 4373348 w 6046637"/>
                <a:gd name="connsiteY25" fmla="*/ 2251075 h 2360490"/>
                <a:gd name="connsiteX26" fmla="*/ 4428056 w 6046637"/>
                <a:gd name="connsiteY26" fmla="*/ 2258890 h 2360490"/>
                <a:gd name="connsiteX27" fmla="*/ 4537471 w 6046637"/>
                <a:gd name="connsiteY27" fmla="*/ 2290151 h 2360490"/>
                <a:gd name="connsiteX28" fmla="*/ 4740671 w 6046637"/>
                <a:gd name="connsiteY28" fmla="*/ 2305782 h 2360490"/>
                <a:gd name="connsiteX29" fmla="*/ 4811009 w 6046637"/>
                <a:gd name="connsiteY29" fmla="*/ 2313598 h 2360490"/>
                <a:gd name="connsiteX30" fmla="*/ 4842271 w 6046637"/>
                <a:gd name="connsiteY30" fmla="*/ 2321413 h 2360490"/>
                <a:gd name="connsiteX31" fmla="*/ 5053286 w 6046637"/>
                <a:gd name="connsiteY31" fmla="*/ 2329228 h 2360490"/>
                <a:gd name="connsiteX32" fmla="*/ 5107994 w 6046637"/>
                <a:gd name="connsiteY32" fmla="*/ 2337044 h 2360490"/>
                <a:gd name="connsiteX33" fmla="*/ 5154886 w 6046637"/>
                <a:gd name="connsiteY33" fmla="*/ 2344859 h 2360490"/>
                <a:gd name="connsiteX34" fmla="*/ 5233040 w 6046637"/>
                <a:gd name="connsiteY34" fmla="*/ 2352675 h 2360490"/>
                <a:gd name="connsiteX35" fmla="*/ 5287748 w 6046637"/>
                <a:gd name="connsiteY35" fmla="*/ 2360490 h 2360490"/>
                <a:gd name="connsiteX36" fmla="*/ 5553471 w 6046637"/>
                <a:gd name="connsiteY36" fmla="*/ 2344859 h 2360490"/>
                <a:gd name="connsiteX37" fmla="*/ 5756671 w 6046637"/>
                <a:gd name="connsiteY37" fmla="*/ 2274521 h 2360490"/>
                <a:gd name="connsiteX38" fmla="*/ 5952056 w 6046637"/>
                <a:gd name="connsiteY38" fmla="*/ 2079136 h 2360490"/>
                <a:gd name="connsiteX39" fmla="*/ 6038025 w 6046637"/>
                <a:gd name="connsiteY39" fmla="*/ 1836859 h 2360490"/>
                <a:gd name="connsiteX40" fmla="*/ 6022394 w 6046637"/>
                <a:gd name="connsiteY40" fmla="*/ 1610213 h 2360490"/>
                <a:gd name="connsiteX41" fmla="*/ 5850456 w 6046637"/>
                <a:gd name="connsiteY41" fmla="*/ 1422644 h 2360490"/>
                <a:gd name="connsiteX42" fmla="*/ 5498763 w 6046637"/>
                <a:gd name="connsiteY42" fmla="*/ 1258521 h 2360490"/>
                <a:gd name="connsiteX43" fmla="*/ 5068917 w 6046637"/>
                <a:gd name="connsiteY43" fmla="*/ 1055321 h 2360490"/>
                <a:gd name="connsiteX44" fmla="*/ 4693779 w 6046637"/>
                <a:gd name="connsiteY44" fmla="*/ 844305 h 2360490"/>
                <a:gd name="connsiteX45" fmla="*/ 4498394 w 6046637"/>
                <a:gd name="connsiteY45" fmla="*/ 539505 h 2360490"/>
                <a:gd name="connsiteX46" fmla="*/ 4349902 w 6046637"/>
                <a:gd name="connsiteY46" fmla="*/ 242521 h 2360490"/>
                <a:gd name="connsiteX47" fmla="*/ 3982579 w 6046637"/>
                <a:gd name="connsiteY47" fmla="*/ 8059 h 2360490"/>
                <a:gd name="connsiteX48" fmla="*/ 3694631 w 6046637"/>
                <a:gd name="connsiteY48" fmla="*/ 0 h 2360490"/>
                <a:gd name="connsiteX49" fmla="*/ 3466763 w 6046637"/>
                <a:gd name="connsiteY49" fmla="*/ 23690 h 2360490"/>
                <a:gd name="connsiteX50" fmla="*/ 3201040 w 6046637"/>
                <a:gd name="connsiteY50" fmla="*/ 94028 h 2360490"/>
                <a:gd name="connsiteX51" fmla="*/ 2904056 w 6046637"/>
                <a:gd name="connsiteY51" fmla="*/ 195628 h 2360490"/>
                <a:gd name="connsiteX52" fmla="*/ 2575809 w 6046637"/>
                <a:gd name="connsiteY52" fmla="*/ 289413 h 2360490"/>
                <a:gd name="connsiteX53" fmla="*/ 2278825 w 6046637"/>
                <a:gd name="connsiteY53" fmla="*/ 375382 h 2360490"/>
                <a:gd name="connsiteX54" fmla="*/ 2114702 w 6046637"/>
                <a:gd name="connsiteY54" fmla="*/ 406644 h 2360490"/>
                <a:gd name="connsiteX55" fmla="*/ 1833348 w 6046637"/>
                <a:gd name="connsiteY55" fmla="*/ 476982 h 2360490"/>
                <a:gd name="connsiteX56" fmla="*/ 1481656 w 6046637"/>
                <a:gd name="connsiteY56" fmla="*/ 516059 h 2360490"/>
                <a:gd name="connsiteX57" fmla="*/ 1145593 w 6046637"/>
                <a:gd name="connsiteY57" fmla="*/ 594213 h 2360490"/>
                <a:gd name="connsiteX58" fmla="*/ 434393 w 6046637"/>
                <a:gd name="connsiteY5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060244 w 6046637"/>
                <a:gd name="connsiteY19" fmla="*/ 2172982 h 2360490"/>
                <a:gd name="connsiteX20" fmla="*/ 4240486 w 6046637"/>
                <a:gd name="connsiteY20" fmla="*/ 2211998 h 2360490"/>
                <a:gd name="connsiteX21" fmla="*/ 4287379 w 6046637"/>
                <a:gd name="connsiteY21" fmla="*/ 2227628 h 2360490"/>
                <a:gd name="connsiteX22" fmla="*/ 4310825 w 6046637"/>
                <a:gd name="connsiteY22" fmla="*/ 2235444 h 2360490"/>
                <a:gd name="connsiteX23" fmla="*/ 4349902 w 6046637"/>
                <a:gd name="connsiteY23" fmla="*/ 2243259 h 2360490"/>
                <a:gd name="connsiteX24" fmla="*/ 4373348 w 6046637"/>
                <a:gd name="connsiteY24" fmla="*/ 2251075 h 2360490"/>
                <a:gd name="connsiteX25" fmla="*/ 4428056 w 6046637"/>
                <a:gd name="connsiteY25" fmla="*/ 2258890 h 2360490"/>
                <a:gd name="connsiteX26" fmla="*/ 4537471 w 6046637"/>
                <a:gd name="connsiteY26" fmla="*/ 2290151 h 2360490"/>
                <a:gd name="connsiteX27" fmla="*/ 4740671 w 6046637"/>
                <a:gd name="connsiteY27" fmla="*/ 2305782 h 2360490"/>
                <a:gd name="connsiteX28" fmla="*/ 4811009 w 6046637"/>
                <a:gd name="connsiteY28" fmla="*/ 2313598 h 2360490"/>
                <a:gd name="connsiteX29" fmla="*/ 4842271 w 6046637"/>
                <a:gd name="connsiteY29" fmla="*/ 2321413 h 2360490"/>
                <a:gd name="connsiteX30" fmla="*/ 5053286 w 6046637"/>
                <a:gd name="connsiteY30" fmla="*/ 2329228 h 2360490"/>
                <a:gd name="connsiteX31" fmla="*/ 5107994 w 6046637"/>
                <a:gd name="connsiteY31" fmla="*/ 2337044 h 2360490"/>
                <a:gd name="connsiteX32" fmla="*/ 5154886 w 6046637"/>
                <a:gd name="connsiteY32" fmla="*/ 2344859 h 2360490"/>
                <a:gd name="connsiteX33" fmla="*/ 5233040 w 6046637"/>
                <a:gd name="connsiteY33" fmla="*/ 2352675 h 2360490"/>
                <a:gd name="connsiteX34" fmla="*/ 5287748 w 6046637"/>
                <a:gd name="connsiteY34" fmla="*/ 2360490 h 2360490"/>
                <a:gd name="connsiteX35" fmla="*/ 5553471 w 6046637"/>
                <a:gd name="connsiteY35" fmla="*/ 2344859 h 2360490"/>
                <a:gd name="connsiteX36" fmla="*/ 5756671 w 6046637"/>
                <a:gd name="connsiteY36" fmla="*/ 2274521 h 2360490"/>
                <a:gd name="connsiteX37" fmla="*/ 5952056 w 6046637"/>
                <a:gd name="connsiteY37" fmla="*/ 2079136 h 2360490"/>
                <a:gd name="connsiteX38" fmla="*/ 6038025 w 6046637"/>
                <a:gd name="connsiteY38" fmla="*/ 1836859 h 2360490"/>
                <a:gd name="connsiteX39" fmla="*/ 6022394 w 6046637"/>
                <a:gd name="connsiteY39" fmla="*/ 1610213 h 2360490"/>
                <a:gd name="connsiteX40" fmla="*/ 5850456 w 6046637"/>
                <a:gd name="connsiteY40" fmla="*/ 1422644 h 2360490"/>
                <a:gd name="connsiteX41" fmla="*/ 5498763 w 6046637"/>
                <a:gd name="connsiteY41" fmla="*/ 1258521 h 2360490"/>
                <a:gd name="connsiteX42" fmla="*/ 5068917 w 6046637"/>
                <a:gd name="connsiteY42" fmla="*/ 1055321 h 2360490"/>
                <a:gd name="connsiteX43" fmla="*/ 4693779 w 6046637"/>
                <a:gd name="connsiteY43" fmla="*/ 844305 h 2360490"/>
                <a:gd name="connsiteX44" fmla="*/ 4498394 w 6046637"/>
                <a:gd name="connsiteY44" fmla="*/ 539505 h 2360490"/>
                <a:gd name="connsiteX45" fmla="*/ 4349902 w 6046637"/>
                <a:gd name="connsiteY45" fmla="*/ 242521 h 2360490"/>
                <a:gd name="connsiteX46" fmla="*/ 3982579 w 6046637"/>
                <a:gd name="connsiteY46" fmla="*/ 8059 h 2360490"/>
                <a:gd name="connsiteX47" fmla="*/ 3694631 w 6046637"/>
                <a:gd name="connsiteY47" fmla="*/ 0 h 2360490"/>
                <a:gd name="connsiteX48" fmla="*/ 3466763 w 6046637"/>
                <a:gd name="connsiteY48" fmla="*/ 23690 h 2360490"/>
                <a:gd name="connsiteX49" fmla="*/ 3201040 w 6046637"/>
                <a:gd name="connsiteY49" fmla="*/ 94028 h 2360490"/>
                <a:gd name="connsiteX50" fmla="*/ 2904056 w 6046637"/>
                <a:gd name="connsiteY50" fmla="*/ 195628 h 2360490"/>
                <a:gd name="connsiteX51" fmla="*/ 2575809 w 6046637"/>
                <a:gd name="connsiteY51" fmla="*/ 289413 h 2360490"/>
                <a:gd name="connsiteX52" fmla="*/ 2278825 w 6046637"/>
                <a:gd name="connsiteY52" fmla="*/ 375382 h 2360490"/>
                <a:gd name="connsiteX53" fmla="*/ 2114702 w 6046637"/>
                <a:gd name="connsiteY53" fmla="*/ 406644 h 2360490"/>
                <a:gd name="connsiteX54" fmla="*/ 1833348 w 6046637"/>
                <a:gd name="connsiteY54" fmla="*/ 476982 h 2360490"/>
                <a:gd name="connsiteX55" fmla="*/ 1481656 w 6046637"/>
                <a:gd name="connsiteY55" fmla="*/ 516059 h 2360490"/>
                <a:gd name="connsiteX56" fmla="*/ 1145593 w 6046637"/>
                <a:gd name="connsiteY56" fmla="*/ 594213 h 2360490"/>
                <a:gd name="connsiteX57" fmla="*/ 434393 w 6046637"/>
                <a:gd name="connsiteY57"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60244 w 6046637"/>
                <a:gd name="connsiteY18" fmla="*/ 2172982 h 2360490"/>
                <a:gd name="connsiteX19" fmla="*/ 4240486 w 6046637"/>
                <a:gd name="connsiteY19" fmla="*/ 2211998 h 2360490"/>
                <a:gd name="connsiteX20" fmla="*/ 4287379 w 6046637"/>
                <a:gd name="connsiteY20" fmla="*/ 2227628 h 2360490"/>
                <a:gd name="connsiteX21" fmla="*/ 4310825 w 6046637"/>
                <a:gd name="connsiteY21" fmla="*/ 2235444 h 2360490"/>
                <a:gd name="connsiteX22" fmla="*/ 4349902 w 6046637"/>
                <a:gd name="connsiteY22" fmla="*/ 2243259 h 2360490"/>
                <a:gd name="connsiteX23" fmla="*/ 4373348 w 6046637"/>
                <a:gd name="connsiteY23" fmla="*/ 2251075 h 2360490"/>
                <a:gd name="connsiteX24" fmla="*/ 4428056 w 6046637"/>
                <a:gd name="connsiteY24" fmla="*/ 2258890 h 2360490"/>
                <a:gd name="connsiteX25" fmla="*/ 4537471 w 6046637"/>
                <a:gd name="connsiteY25" fmla="*/ 2290151 h 2360490"/>
                <a:gd name="connsiteX26" fmla="*/ 4740671 w 6046637"/>
                <a:gd name="connsiteY26" fmla="*/ 2305782 h 2360490"/>
                <a:gd name="connsiteX27" fmla="*/ 4811009 w 6046637"/>
                <a:gd name="connsiteY27" fmla="*/ 2313598 h 2360490"/>
                <a:gd name="connsiteX28" fmla="*/ 4842271 w 6046637"/>
                <a:gd name="connsiteY28" fmla="*/ 2321413 h 2360490"/>
                <a:gd name="connsiteX29" fmla="*/ 5053286 w 6046637"/>
                <a:gd name="connsiteY29" fmla="*/ 2329228 h 2360490"/>
                <a:gd name="connsiteX30" fmla="*/ 5107994 w 6046637"/>
                <a:gd name="connsiteY30" fmla="*/ 2337044 h 2360490"/>
                <a:gd name="connsiteX31" fmla="*/ 5154886 w 6046637"/>
                <a:gd name="connsiteY31" fmla="*/ 2344859 h 2360490"/>
                <a:gd name="connsiteX32" fmla="*/ 5233040 w 6046637"/>
                <a:gd name="connsiteY32" fmla="*/ 2352675 h 2360490"/>
                <a:gd name="connsiteX33" fmla="*/ 5287748 w 6046637"/>
                <a:gd name="connsiteY33" fmla="*/ 2360490 h 2360490"/>
                <a:gd name="connsiteX34" fmla="*/ 5553471 w 6046637"/>
                <a:gd name="connsiteY34" fmla="*/ 2344859 h 2360490"/>
                <a:gd name="connsiteX35" fmla="*/ 5756671 w 6046637"/>
                <a:gd name="connsiteY35" fmla="*/ 2274521 h 2360490"/>
                <a:gd name="connsiteX36" fmla="*/ 5952056 w 6046637"/>
                <a:gd name="connsiteY36" fmla="*/ 2079136 h 2360490"/>
                <a:gd name="connsiteX37" fmla="*/ 6038025 w 6046637"/>
                <a:gd name="connsiteY37" fmla="*/ 1836859 h 2360490"/>
                <a:gd name="connsiteX38" fmla="*/ 6022394 w 6046637"/>
                <a:gd name="connsiteY38" fmla="*/ 1610213 h 2360490"/>
                <a:gd name="connsiteX39" fmla="*/ 5850456 w 6046637"/>
                <a:gd name="connsiteY39" fmla="*/ 1422644 h 2360490"/>
                <a:gd name="connsiteX40" fmla="*/ 5498763 w 6046637"/>
                <a:gd name="connsiteY40" fmla="*/ 1258521 h 2360490"/>
                <a:gd name="connsiteX41" fmla="*/ 5068917 w 6046637"/>
                <a:gd name="connsiteY41" fmla="*/ 1055321 h 2360490"/>
                <a:gd name="connsiteX42" fmla="*/ 4693779 w 6046637"/>
                <a:gd name="connsiteY42" fmla="*/ 844305 h 2360490"/>
                <a:gd name="connsiteX43" fmla="*/ 4498394 w 6046637"/>
                <a:gd name="connsiteY43" fmla="*/ 539505 h 2360490"/>
                <a:gd name="connsiteX44" fmla="*/ 4349902 w 6046637"/>
                <a:gd name="connsiteY44" fmla="*/ 242521 h 2360490"/>
                <a:gd name="connsiteX45" fmla="*/ 3982579 w 6046637"/>
                <a:gd name="connsiteY45" fmla="*/ 8059 h 2360490"/>
                <a:gd name="connsiteX46" fmla="*/ 3694631 w 6046637"/>
                <a:gd name="connsiteY46" fmla="*/ 0 h 2360490"/>
                <a:gd name="connsiteX47" fmla="*/ 3466763 w 6046637"/>
                <a:gd name="connsiteY47" fmla="*/ 23690 h 2360490"/>
                <a:gd name="connsiteX48" fmla="*/ 3201040 w 6046637"/>
                <a:gd name="connsiteY48" fmla="*/ 94028 h 2360490"/>
                <a:gd name="connsiteX49" fmla="*/ 2904056 w 6046637"/>
                <a:gd name="connsiteY49" fmla="*/ 195628 h 2360490"/>
                <a:gd name="connsiteX50" fmla="*/ 2575809 w 6046637"/>
                <a:gd name="connsiteY50" fmla="*/ 289413 h 2360490"/>
                <a:gd name="connsiteX51" fmla="*/ 2278825 w 6046637"/>
                <a:gd name="connsiteY51" fmla="*/ 375382 h 2360490"/>
                <a:gd name="connsiteX52" fmla="*/ 2114702 w 6046637"/>
                <a:gd name="connsiteY52" fmla="*/ 406644 h 2360490"/>
                <a:gd name="connsiteX53" fmla="*/ 1833348 w 6046637"/>
                <a:gd name="connsiteY53" fmla="*/ 476982 h 2360490"/>
                <a:gd name="connsiteX54" fmla="*/ 1481656 w 6046637"/>
                <a:gd name="connsiteY54" fmla="*/ 516059 h 2360490"/>
                <a:gd name="connsiteX55" fmla="*/ 1145593 w 6046637"/>
                <a:gd name="connsiteY55" fmla="*/ 594213 h 2360490"/>
                <a:gd name="connsiteX56" fmla="*/ 434393 w 6046637"/>
                <a:gd name="connsiteY5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240486 w 6046637"/>
                <a:gd name="connsiteY18" fmla="*/ 2211998 h 2360490"/>
                <a:gd name="connsiteX19" fmla="*/ 4287379 w 6046637"/>
                <a:gd name="connsiteY19" fmla="*/ 2227628 h 2360490"/>
                <a:gd name="connsiteX20" fmla="*/ 4310825 w 6046637"/>
                <a:gd name="connsiteY20" fmla="*/ 2235444 h 2360490"/>
                <a:gd name="connsiteX21" fmla="*/ 4349902 w 6046637"/>
                <a:gd name="connsiteY21" fmla="*/ 2243259 h 2360490"/>
                <a:gd name="connsiteX22" fmla="*/ 4373348 w 6046637"/>
                <a:gd name="connsiteY22" fmla="*/ 2251075 h 2360490"/>
                <a:gd name="connsiteX23" fmla="*/ 4428056 w 6046637"/>
                <a:gd name="connsiteY23" fmla="*/ 2258890 h 2360490"/>
                <a:gd name="connsiteX24" fmla="*/ 4537471 w 6046637"/>
                <a:gd name="connsiteY24" fmla="*/ 2290151 h 2360490"/>
                <a:gd name="connsiteX25" fmla="*/ 4740671 w 6046637"/>
                <a:gd name="connsiteY25" fmla="*/ 2305782 h 2360490"/>
                <a:gd name="connsiteX26" fmla="*/ 4811009 w 6046637"/>
                <a:gd name="connsiteY26" fmla="*/ 2313598 h 2360490"/>
                <a:gd name="connsiteX27" fmla="*/ 4842271 w 6046637"/>
                <a:gd name="connsiteY27" fmla="*/ 2321413 h 2360490"/>
                <a:gd name="connsiteX28" fmla="*/ 5053286 w 6046637"/>
                <a:gd name="connsiteY28" fmla="*/ 2329228 h 2360490"/>
                <a:gd name="connsiteX29" fmla="*/ 5107994 w 6046637"/>
                <a:gd name="connsiteY29" fmla="*/ 2337044 h 2360490"/>
                <a:gd name="connsiteX30" fmla="*/ 5154886 w 6046637"/>
                <a:gd name="connsiteY30" fmla="*/ 2344859 h 2360490"/>
                <a:gd name="connsiteX31" fmla="*/ 5233040 w 6046637"/>
                <a:gd name="connsiteY31" fmla="*/ 2352675 h 2360490"/>
                <a:gd name="connsiteX32" fmla="*/ 5287748 w 6046637"/>
                <a:gd name="connsiteY32" fmla="*/ 2360490 h 2360490"/>
                <a:gd name="connsiteX33" fmla="*/ 5553471 w 6046637"/>
                <a:gd name="connsiteY33" fmla="*/ 2344859 h 2360490"/>
                <a:gd name="connsiteX34" fmla="*/ 5756671 w 6046637"/>
                <a:gd name="connsiteY34" fmla="*/ 2274521 h 2360490"/>
                <a:gd name="connsiteX35" fmla="*/ 5952056 w 6046637"/>
                <a:gd name="connsiteY35" fmla="*/ 2079136 h 2360490"/>
                <a:gd name="connsiteX36" fmla="*/ 6038025 w 6046637"/>
                <a:gd name="connsiteY36" fmla="*/ 1836859 h 2360490"/>
                <a:gd name="connsiteX37" fmla="*/ 6022394 w 6046637"/>
                <a:gd name="connsiteY37" fmla="*/ 1610213 h 2360490"/>
                <a:gd name="connsiteX38" fmla="*/ 5850456 w 6046637"/>
                <a:gd name="connsiteY38" fmla="*/ 1422644 h 2360490"/>
                <a:gd name="connsiteX39" fmla="*/ 5498763 w 6046637"/>
                <a:gd name="connsiteY39" fmla="*/ 1258521 h 2360490"/>
                <a:gd name="connsiteX40" fmla="*/ 5068917 w 6046637"/>
                <a:gd name="connsiteY40" fmla="*/ 1055321 h 2360490"/>
                <a:gd name="connsiteX41" fmla="*/ 4693779 w 6046637"/>
                <a:gd name="connsiteY41" fmla="*/ 844305 h 2360490"/>
                <a:gd name="connsiteX42" fmla="*/ 4498394 w 6046637"/>
                <a:gd name="connsiteY42" fmla="*/ 539505 h 2360490"/>
                <a:gd name="connsiteX43" fmla="*/ 4349902 w 6046637"/>
                <a:gd name="connsiteY43" fmla="*/ 242521 h 2360490"/>
                <a:gd name="connsiteX44" fmla="*/ 3982579 w 6046637"/>
                <a:gd name="connsiteY44" fmla="*/ 8059 h 2360490"/>
                <a:gd name="connsiteX45" fmla="*/ 3694631 w 6046637"/>
                <a:gd name="connsiteY45" fmla="*/ 0 h 2360490"/>
                <a:gd name="connsiteX46" fmla="*/ 3466763 w 6046637"/>
                <a:gd name="connsiteY46" fmla="*/ 23690 h 2360490"/>
                <a:gd name="connsiteX47" fmla="*/ 3201040 w 6046637"/>
                <a:gd name="connsiteY47" fmla="*/ 94028 h 2360490"/>
                <a:gd name="connsiteX48" fmla="*/ 2904056 w 6046637"/>
                <a:gd name="connsiteY48" fmla="*/ 195628 h 2360490"/>
                <a:gd name="connsiteX49" fmla="*/ 2575809 w 6046637"/>
                <a:gd name="connsiteY49" fmla="*/ 289413 h 2360490"/>
                <a:gd name="connsiteX50" fmla="*/ 2278825 w 6046637"/>
                <a:gd name="connsiteY50" fmla="*/ 375382 h 2360490"/>
                <a:gd name="connsiteX51" fmla="*/ 2114702 w 6046637"/>
                <a:gd name="connsiteY51" fmla="*/ 406644 h 2360490"/>
                <a:gd name="connsiteX52" fmla="*/ 1833348 w 6046637"/>
                <a:gd name="connsiteY52" fmla="*/ 476982 h 2360490"/>
                <a:gd name="connsiteX53" fmla="*/ 1481656 w 6046637"/>
                <a:gd name="connsiteY53" fmla="*/ 516059 h 2360490"/>
                <a:gd name="connsiteX54" fmla="*/ 1145593 w 6046637"/>
                <a:gd name="connsiteY54" fmla="*/ 594213 h 2360490"/>
                <a:gd name="connsiteX55" fmla="*/ 434393 w 6046637"/>
                <a:gd name="connsiteY5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287379 w 6046637"/>
                <a:gd name="connsiteY18" fmla="*/ 2227628 h 2360490"/>
                <a:gd name="connsiteX19" fmla="*/ 4310825 w 6046637"/>
                <a:gd name="connsiteY19" fmla="*/ 2235444 h 2360490"/>
                <a:gd name="connsiteX20" fmla="*/ 4349902 w 6046637"/>
                <a:gd name="connsiteY20" fmla="*/ 2243259 h 2360490"/>
                <a:gd name="connsiteX21" fmla="*/ 4373348 w 6046637"/>
                <a:gd name="connsiteY21" fmla="*/ 2251075 h 2360490"/>
                <a:gd name="connsiteX22" fmla="*/ 4428056 w 6046637"/>
                <a:gd name="connsiteY22" fmla="*/ 2258890 h 2360490"/>
                <a:gd name="connsiteX23" fmla="*/ 4537471 w 6046637"/>
                <a:gd name="connsiteY23" fmla="*/ 2290151 h 2360490"/>
                <a:gd name="connsiteX24" fmla="*/ 4740671 w 6046637"/>
                <a:gd name="connsiteY24" fmla="*/ 2305782 h 2360490"/>
                <a:gd name="connsiteX25" fmla="*/ 4811009 w 6046637"/>
                <a:gd name="connsiteY25" fmla="*/ 2313598 h 2360490"/>
                <a:gd name="connsiteX26" fmla="*/ 4842271 w 6046637"/>
                <a:gd name="connsiteY26" fmla="*/ 2321413 h 2360490"/>
                <a:gd name="connsiteX27" fmla="*/ 5053286 w 6046637"/>
                <a:gd name="connsiteY27" fmla="*/ 2329228 h 2360490"/>
                <a:gd name="connsiteX28" fmla="*/ 5107994 w 6046637"/>
                <a:gd name="connsiteY28" fmla="*/ 2337044 h 2360490"/>
                <a:gd name="connsiteX29" fmla="*/ 5154886 w 6046637"/>
                <a:gd name="connsiteY29" fmla="*/ 2344859 h 2360490"/>
                <a:gd name="connsiteX30" fmla="*/ 5233040 w 6046637"/>
                <a:gd name="connsiteY30" fmla="*/ 2352675 h 2360490"/>
                <a:gd name="connsiteX31" fmla="*/ 5287748 w 6046637"/>
                <a:gd name="connsiteY31" fmla="*/ 2360490 h 2360490"/>
                <a:gd name="connsiteX32" fmla="*/ 5553471 w 6046637"/>
                <a:gd name="connsiteY32" fmla="*/ 2344859 h 2360490"/>
                <a:gd name="connsiteX33" fmla="*/ 5756671 w 6046637"/>
                <a:gd name="connsiteY33" fmla="*/ 2274521 h 2360490"/>
                <a:gd name="connsiteX34" fmla="*/ 5952056 w 6046637"/>
                <a:gd name="connsiteY34" fmla="*/ 2079136 h 2360490"/>
                <a:gd name="connsiteX35" fmla="*/ 6038025 w 6046637"/>
                <a:gd name="connsiteY35" fmla="*/ 1836859 h 2360490"/>
                <a:gd name="connsiteX36" fmla="*/ 6022394 w 6046637"/>
                <a:gd name="connsiteY36" fmla="*/ 1610213 h 2360490"/>
                <a:gd name="connsiteX37" fmla="*/ 5850456 w 6046637"/>
                <a:gd name="connsiteY37" fmla="*/ 1422644 h 2360490"/>
                <a:gd name="connsiteX38" fmla="*/ 5498763 w 6046637"/>
                <a:gd name="connsiteY38" fmla="*/ 1258521 h 2360490"/>
                <a:gd name="connsiteX39" fmla="*/ 5068917 w 6046637"/>
                <a:gd name="connsiteY39" fmla="*/ 1055321 h 2360490"/>
                <a:gd name="connsiteX40" fmla="*/ 4693779 w 6046637"/>
                <a:gd name="connsiteY40" fmla="*/ 844305 h 2360490"/>
                <a:gd name="connsiteX41" fmla="*/ 4498394 w 6046637"/>
                <a:gd name="connsiteY41" fmla="*/ 539505 h 2360490"/>
                <a:gd name="connsiteX42" fmla="*/ 4349902 w 6046637"/>
                <a:gd name="connsiteY42" fmla="*/ 242521 h 2360490"/>
                <a:gd name="connsiteX43" fmla="*/ 3982579 w 6046637"/>
                <a:gd name="connsiteY43" fmla="*/ 8059 h 2360490"/>
                <a:gd name="connsiteX44" fmla="*/ 3694631 w 6046637"/>
                <a:gd name="connsiteY44" fmla="*/ 0 h 2360490"/>
                <a:gd name="connsiteX45" fmla="*/ 3466763 w 6046637"/>
                <a:gd name="connsiteY45" fmla="*/ 23690 h 2360490"/>
                <a:gd name="connsiteX46" fmla="*/ 3201040 w 6046637"/>
                <a:gd name="connsiteY46" fmla="*/ 94028 h 2360490"/>
                <a:gd name="connsiteX47" fmla="*/ 2904056 w 6046637"/>
                <a:gd name="connsiteY47" fmla="*/ 195628 h 2360490"/>
                <a:gd name="connsiteX48" fmla="*/ 2575809 w 6046637"/>
                <a:gd name="connsiteY48" fmla="*/ 289413 h 2360490"/>
                <a:gd name="connsiteX49" fmla="*/ 2278825 w 6046637"/>
                <a:gd name="connsiteY49" fmla="*/ 375382 h 2360490"/>
                <a:gd name="connsiteX50" fmla="*/ 2114702 w 6046637"/>
                <a:gd name="connsiteY50" fmla="*/ 406644 h 2360490"/>
                <a:gd name="connsiteX51" fmla="*/ 1833348 w 6046637"/>
                <a:gd name="connsiteY51" fmla="*/ 476982 h 2360490"/>
                <a:gd name="connsiteX52" fmla="*/ 1481656 w 6046637"/>
                <a:gd name="connsiteY52" fmla="*/ 516059 h 2360490"/>
                <a:gd name="connsiteX53" fmla="*/ 1145593 w 6046637"/>
                <a:gd name="connsiteY53" fmla="*/ 594213 h 2360490"/>
                <a:gd name="connsiteX54" fmla="*/ 434393 w 6046637"/>
                <a:gd name="connsiteY5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49902 w 6046637"/>
                <a:gd name="connsiteY19" fmla="*/ 2243259 h 2360490"/>
                <a:gd name="connsiteX20" fmla="*/ 4373348 w 6046637"/>
                <a:gd name="connsiteY20" fmla="*/ 2251075 h 2360490"/>
                <a:gd name="connsiteX21" fmla="*/ 4428056 w 6046637"/>
                <a:gd name="connsiteY21" fmla="*/ 2258890 h 2360490"/>
                <a:gd name="connsiteX22" fmla="*/ 4537471 w 6046637"/>
                <a:gd name="connsiteY22" fmla="*/ 2290151 h 2360490"/>
                <a:gd name="connsiteX23" fmla="*/ 4740671 w 6046637"/>
                <a:gd name="connsiteY23" fmla="*/ 2305782 h 2360490"/>
                <a:gd name="connsiteX24" fmla="*/ 4811009 w 6046637"/>
                <a:gd name="connsiteY24" fmla="*/ 2313598 h 2360490"/>
                <a:gd name="connsiteX25" fmla="*/ 4842271 w 6046637"/>
                <a:gd name="connsiteY25" fmla="*/ 2321413 h 2360490"/>
                <a:gd name="connsiteX26" fmla="*/ 5053286 w 6046637"/>
                <a:gd name="connsiteY26" fmla="*/ 2329228 h 2360490"/>
                <a:gd name="connsiteX27" fmla="*/ 5107994 w 6046637"/>
                <a:gd name="connsiteY27" fmla="*/ 2337044 h 2360490"/>
                <a:gd name="connsiteX28" fmla="*/ 5154886 w 6046637"/>
                <a:gd name="connsiteY28" fmla="*/ 2344859 h 2360490"/>
                <a:gd name="connsiteX29" fmla="*/ 5233040 w 6046637"/>
                <a:gd name="connsiteY29" fmla="*/ 2352675 h 2360490"/>
                <a:gd name="connsiteX30" fmla="*/ 5287748 w 6046637"/>
                <a:gd name="connsiteY30" fmla="*/ 2360490 h 2360490"/>
                <a:gd name="connsiteX31" fmla="*/ 5553471 w 6046637"/>
                <a:gd name="connsiteY31" fmla="*/ 2344859 h 2360490"/>
                <a:gd name="connsiteX32" fmla="*/ 5756671 w 6046637"/>
                <a:gd name="connsiteY32" fmla="*/ 2274521 h 2360490"/>
                <a:gd name="connsiteX33" fmla="*/ 5952056 w 6046637"/>
                <a:gd name="connsiteY33" fmla="*/ 2079136 h 2360490"/>
                <a:gd name="connsiteX34" fmla="*/ 6038025 w 6046637"/>
                <a:gd name="connsiteY34" fmla="*/ 1836859 h 2360490"/>
                <a:gd name="connsiteX35" fmla="*/ 6022394 w 6046637"/>
                <a:gd name="connsiteY35" fmla="*/ 1610213 h 2360490"/>
                <a:gd name="connsiteX36" fmla="*/ 5850456 w 6046637"/>
                <a:gd name="connsiteY36" fmla="*/ 1422644 h 2360490"/>
                <a:gd name="connsiteX37" fmla="*/ 5498763 w 6046637"/>
                <a:gd name="connsiteY37" fmla="*/ 1258521 h 2360490"/>
                <a:gd name="connsiteX38" fmla="*/ 5068917 w 6046637"/>
                <a:gd name="connsiteY38" fmla="*/ 1055321 h 2360490"/>
                <a:gd name="connsiteX39" fmla="*/ 4693779 w 6046637"/>
                <a:gd name="connsiteY39" fmla="*/ 844305 h 2360490"/>
                <a:gd name="connsiteX40" fmla="*/ 4498394 w 6046637"/>
                <a:gd name="connsiteY40" fmla="*/ 539505 h 2360490"/>
                <a:gd name="connsiteX41" fmla="*/ 4349902 w 6046637"/>
                <a:gd name="connsiteY41" fmla="*/ 242521 h 2360490"/>
                <a:gd name="connsiteX42" fmla="*/ 3982579 w 6046637"/>
                <a:gd name="connsiteY42" fmla="*/ 8059 h 2360490"/>
                <a:gd name="connsiteX43" fmla="*/ 3694631 w 6046637"/>
                <a:gd name="connsiteY43" fmla="*/ 0 h 2360490"/>
                <a:gd name="connsiteX44" fmla="*/ 3466763 w 6046637"/>
                <a:gd name="connsiteY44" fmla="*/ 23690 h 2360490"/>
                <a:gd name="connsiteX45" fmla="*/ 3201040 w 6046637"/>
                <a:gd name="connsiteY45" fmla="*/ 94028 h 2360490"/>
                <a:gd name="connsiteX46" fmla="*/ 2904056 w 6046637"/>
                <a:gd name="connsiteY46" fmla="*/ 195628 h 2360490"/>
                <a:gd name="connsiteX47" fmla="*/ 2575809 w 6046637"/>
                <a:gd name="connsiteY47" fmla="*/ 289413 h 2360490"/>
                <a:gd name="connsiteX48" fmla="*/ 2278825 w 6046637"/>
                <a:gd name="connsiteY48" fmla="*/ 375382 h 2360490"/>
                <a:gd name="connsiteX49" fmla="*/ 2114702 w 6046637"/>
                <a:gd name="connsiteY49" fmla="*/ 406644 h 2360490"/>
                <a:gd name="connsiteX50" fmla="*/ 1833348 w 6046637"/>
                <a:gd name="connsiteY50" fmla="*/ 476982 h 2360490"/>
                <a:gd name="connsiteX51" fmla="*/ 1481656 w 6046637"/>
                <a:gd name="connsiteY51" fmla="*/ 516059 h 2360490"/>
                <a:gd name="connsiteX52" fmla="*/ 1145593 w 6046637"/>
                <a:gd name="connsiteY52" fmla="*/ 594213 h 2360490"/>
                <a:gd name="connsiteX53" fmla="*/ 434393 w 6046637"/>
                <a:gd name="connsiteY5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36469 w 6046637"/>
                <a:gd name="connsiteY19" fmla="*/ 2239657 h 2360490"/>
                <a:gd name="connsiteX20" fmla="*/ 4349902 w 6046637"/>
                <a:gd name="connsiteY20" fmla="*/ 2243259 h 2360490"/>
                <a:gd name="connsiteX21" fmla="*/ 4373348 w 6046637"/>
                <a:gd name="connsiteY21" fmla="*/ 2251075 h 2360490"/>
                <a:gd name="connsiteX22" fmla="*/ 4428056 w 6046637"/>
                <a:gd name="connsiteY22" fmla="*/ 2258890 h 2360490"/>
                <a:gd name="connsiteX23" fmla="*/ 4537471 w 6046637"/>
                <a:gd name="connsiteY23" fmla="*/ 2290151 h 2360490"/>
                <a:gd name="connsiteX24" fmla="*/ 4740671 w 6046637"/>
                <a:gd name="connsiteY24" fmla="*/ 2305782 h 2360490"/>
                <a:gd name="connsiteX25" fmla="*/ 4811009 w 6046637"/>
                <a:gd name="connsiteY25" fmla="*/ 2313598 h 2360490"/>
                <a:gd name="connsiteX26" fmla="*/ 4842271 w 6046637"/>
                <a:gd name="connsiteY26" fmla="*/ 2321413 h 2360490"/>
                <a:gd name="connsiteX27" fmla="*/ 5053286 w 6046637"/>
                <a:gd name="connsiteY27" fmla="*/ 2329228 h 2360490"/>
                <a:gd name="connsiteX28" fmla="*/ 5107994 w 6046637"/>
                <a:gd name="connsiteY28" fmla="*/ 2337044 h 2360490"/>
                <a:gd name="connsiteX29" fmla="*/ 5154886 w 6046637"/>
                <a:gd name="connsiteY29" fmla="*/ 2344859 h 2360490"/>
                <a:gd name="connsiteX30" fmla="*/ 5233040 w 6046637"/>
                <a:gd name="connsiteY30" fmla="*/ 2352675 h 2360490"/>
                <a:gd name="connsiteX31" fmla="*/ 5287748 w 6046637"/>
                <a:gd name="connsiteY31" fmla="*/ 2360490 h 2360490"/>
                <a:gd name="connsiteX32" fmla="*/ 5553471 w 6046637"/>
                <a:gd name="connsiteY32" fmla="*/ 2344859 h 2360490"/>
                <a:gd name="connsiteX33" fmla="*/ 5756671 w 6046637"/>
                <a:gd name="connsiteY33" fmla="*/ 2274521 h 2360490"/>
                <a:gd name="connsiteX34" fmla="*/ 5952056 w 6046637"/>
                <a:gd name="connsiteY34" fmla="*/ 2079136 h 2360490"/>
                <a:gd name="connsiteX35" fmla="*/ 6038025 w 6046637"/>
                <a:gd name="connsiteY35" fmla="*/ 1836859 h 2360490"/>
                <a:gd name="connsiteX36" fmla="*/ 6022394 w 6046637"/>
                <a:gd name="connsiteY36" fmla="*/ 1610213 h 2360490"/>
                <a:gd name="connsiteX37" fmla="*/ 5850456 w 6046637"/>
                <a:gd name="connsiteY37" fmla="*/ 1422644 h 2360490"/>
                <a:gd name="connsiteX38" fmla="*/ 5498763 w 6046637"/>
                <a:gd name="connsiteY38" fmla="*/ 1258521 h 2360490"/>
                <a:gd name="connsiteX39" fmla="*/ 5068917 w 6046637"/>
                <a:gd name="connsiteY39" fmla="*/ 1055321 h 2360490"/>
                <a:gd name="connsiteX40" fmla="*/ 4693779 w 6046637"/>
                <a:gd name="connsiteY40" fmla="*/ 844305 h 2360490"/>
                <a:gd name="connsiteX41" fmla="*/ 4498394 w 6046637"/>
                <a:gd name="connsiteY41" fmla="*/ 539505 h 2360490"/>
                <a:gd name="connsiteX42" fmla="*/ 4349902 w 6046637"/>
                <a:gd name="connsiteY42" fmla="*/ 242521 h 2360490"/>
                <a:gd name="connsiteX43" fmla="*/ 3982579 w 6046637"/>
                <a:gd name="connsiteY43" fmla="*/ 8059 h 2360490"/>
                <a:gd name="connsiteX44" fmla="*/ 3694631 w 6046637"/>
                <a:gd name="connsiteY44" fmla="*/ 0 h 2360490"/>
                <a:gd name="connsiteX45" fmla="*/ 3466763 w 6046637"/>
                <a:gd name="connsiteY45" fmla="*/ 23690 h 2360490"/>
                <a:gd name="connsiteX46" fmla="*/ 3201040 w 6046637"/>
                <a:gd name="connsiteY46" fmla="*/ 94028 h 2360490"/>
                <a:gd name="connsiteX47" fmla="*/ 2904056 w 6046637"/>
                <a:gd name="connsiteY47" fmla="*/ 195628 h 2360490"/>
                <a:gd name="connsiteX48" fmla="*/ 2575809 w 6046637"/>
                <a:gd name="connsiteY48" fmla="*/ 289413 h 2360490"/>
                <a:gd name="connsiteX49" fmla="*/ 2278825 w 6046637"/>
                <a:gd name="connsiteY49" fmla="*/ 375382 h 2360490"/>
                <a:gd name="connsiteX50" fmla="*/ 2114702 w 6046637"/>
                <a:gd name="connsiteY50" fmla="*/ 406644 h 2360490"/>
                <a:gd name="connsiteX51" fmla="*/ 1833348 w 6046637"/>
                <a:gd name="connsiteY51" fmla="*/ 476982 h 2360490"/>
                <a:gd name="connsiteX52" fmla="*/ 1481656 w 6046637"/>
                <a:gd name="connsiteY52" fmla="*/ 516059 h 2360490"/>
                <a:gd name="connsiteX53" fmla="*/ 1145593 w 6046637"/>
                <a:gd name="connsiteY53" fmla="*/ 594213 h 2360490"/>
                <a:gd name="connsiteX54" fmla="*/ 434393 w 6046637"/>
                <a:gd name="connsiteY5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36469 w 6046637"/>
                <a:gd name="connsiteY19" fmla="*/ 2239657 h 2360490"/>
                <a:gd name="connsiteX20" fmla="*/ 4349902 w 6046637"/>
                <a:gd name="connsiteY20" fmla="*/ 2243259 h 2360490"/>
                <a:gd name="connsiteX21" fmla="*/ 4428056 w 6046637"/>
                <a:gd name="connsiteY21" fmla="*/ 2258890 h 2360490"/>
                <a:gd name="connsiteX22" fmla="*/ 4537471 w 6046637"/>
                <a:gd name="connsiteY22" fmla="*/ 2290151 h 2360490"/>
                <a:gd name="connsiteX23" fmla="*/ 4740671 w 6046637"/>
                <a:gd name="connsiteY23" fmla="*/ 2305782 h 2360490"/>
                <a:gd name="connsiteX24" fmla="*/ 4811009 w 6046637"/>
                <a:gd name="connsiteY24" fmla="*/ 2313598 h 2360490"/>
                <a:gd name="connsiteX25" fmla="*/ 4842271 w 6046637"/>
                <a:gd name="connsiteY25" fmla="*/ 2321413 h 2360490"/>
                <a:gd name="connsiteX26" fmla="*/ 5053286 w 6046637"/>
                <a:gd name="connsiteY26" fmla="*/ 2329228 h 2360490"/>
                <a:gd name="connsiteX27" fmla="*/ 5107994 w 6046637"/>
                <a:gd name="connsiteY27" fmla="*/ 2337044 h 2360490"/>
                <a:gd name="connsiteX28" fmla="*/ 5154886 w 6046637"/>
                <a:gd name="connsiteY28" fmla="*/ 2344859 h 2360490"/>
                <a:gd name="connsiteX29" fmla="*/ 5233040 w 6046637"/>
                <a:gd name="connsiteY29" fmla="*/ 2352675 h 2360490"/>
                <a:gd name="connsiteX30" fmla="*/ 5287748 w 6046637"/>
                <a:gd name="connsiteY30" fmla="*/ 2360490 h 2360490"/>
                <a:gd name="connsiteX31" fmla="*/ 5553471 w 6046637"/>
                <a:gd name="connsiteY31" fmla="*/ 2344859 h 2360490"/>
                <a:gd name="connsiteX32" fmla="*/ 5756671 w 6046637"/>
                <a:gd name="connsiteY32" fmla="*/ 2274521 h 2360490"/>
                <a:gd name="connsiteX33" fmla="*/ 5952056 w 6046637"/>
                <a:gd name="connsiteY33" fmla="*/ 2079136 h 2360490"/>
                <a:gd name="connsiteX34" fmla="*/ 6038025 w 6046637"/>
                <a:gd name="connsiteY34" fmla="*/ 1836859 h 2360490"/>
                <a:gd name="connsiteX35" fmla="*/ 6022394 w 6046637"/>
                <a:gd name="connsiteY35" fmla="*/ 1610213 h 2360490"/>
                <a:gd name="connsiteX36" fmla="*/ 5850456 w 6046637"/>
                <a:gd name="connsiteY36" fmla="*/ 1422644 h 2360490"/>
                <a:gd name="connsiteX37" fmla="*/ 5498763 w 6046637"/>
                <a:gd name="connsiteY37" fmla="*/ 1258521 h 2360490"/>
                <a:gd name="connsiteX38" fmla="*/ 5068917 w 6046637"/>
                <a:gd name="connsiteY38" fmla="*/ 1055321 h 2360490"/>
                <a:gd name="connsiteX39" fmla="*/ 4693779 w 6046637"/>
                <a:gd name="connsiteY39" fmla="*/ 844305 h 2360490"/>
                <a:gd name="connsiteX40" fmla="*/ 4498394 w 6046637"/>
                <a:gd name="connsiteY40" fmla="*/ 539505 h 2360490"/>
                <a:gd name="connsiteX41" fmla="*/ 4349902 w 6046637"/>
                <a:gd name="connsiteY41" fmla="*/ 242521 h 2360490"/>
                <a:gd name="connsiteX42" fmla="*/ 3982579 w 6046637"/>
                <a:gd name="connsiteY42" fmla="*/ 8059 h 2360490"/>
                <a:gd name="connsiteX43" fmla="*/ 3694631 w 6046637"/>
                <a:gd name="connsiteY43" fmla="*/ 0 h 2360490"/>
                <a:gd name="connsiteX44" fmla="*/ 3466763 w 6046637"/>
                <a:gd name="connsiteY44" fmla="*/ 23690 h 2360490"/>
                <a:gd name="connsiteX45" fmla="*/ 3201040 w 6046637"/>
                <a:gd name="connsiteY45" fmla="*/ 94028 h 2360490"/>
                <a:gd name="connsiteX46" fmla="*/ 2904056 w 6046637"/>
                <a:gd name="connsiteY46" fmla="*/ 195628 h 2360490"/>
                <a:gd name="connsiteX47" fmla="*/ 2575809 w 6046637"/>
                <a:gd name="connsiteY47" fmla="*/ 289413 h 2360490"/>
                <a:gd name="connsiteX48" fmla="*/ 2278825 w 6046637"/>
                <a:gd name="connsiteY48" fmla="*/ 375382 h 2360490"/>
                <a:gd name="connsiteX49" fmla="*/ 2114702 w 6046637"/>
                <a:gd name="connsiteY49" fmla="*/ 406644 h 2360490"/>
                <a:gd name="connsiteX50" fmla="*/ 1833348 w 6046637"/>
                <a:gd name="connsiteY50" fmla="*/ 476982 h 2360490"/>
                <a:gd name="connsiteX51" fmla="*/ 1481656 w 6046637"/>
                <a:gd name="connsiteY51" fmla="*/ 516059 h 2360490"/>
                <a:gd name="connsiteX52" fmla="*/ 1145593 w 6046637"/>
                <a:gd name="connsiteY52" fmla="*/ 594213 h 2360490"/>
                <a:gd name="connsiteX53" fmla="*/ 434393 w 6046637"/>
                <a:gd name="connsiteY5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49902 w 6046637"/>
                <a:gd name="connsiteY19" fmla="*/ 2243259 h 2360490"/>
                <a:gd name="connsiteX20" fmla="*/ 4428056 w 6046637"/>
                <a:gd name="connsiteY20" fmla="*/ 2258890 h 2360490"/>
                <a:gd name="connsiteX21" fmla="*/ 4537471 w 6046637"/>
                <a:gd name="connsiteY21" fmla="*/ 2290151 h 2360490"/>
                <a:gd name="connsiteX22" fmla="*/ 4740671 w 6046637"/>
                <a:gd name="connsiteY22" fmla="*/ 2305782 h 2360490"/>
                <a:gd name="connsiteX23" fmla="*/ 4811009 w 6046637"/>
                <a:gd name="connsiteY23" fmla="*/ 2313598 h 2360490"/>
                <a:gd name="connsiteX24" fmla="*/ 4842271 w 6046637"/>
                <a:gd name="connsiteY24" fmla="*/ 2321413 h 2360490"/>
                <a:gd name="connsiteX25" fmla="*/ 5053286 w 6046637"/>
                <a:gd name="connsiteY25" fmla="*/ 2329228 h 2360490"/>
                <a:gd name="connsiteX26" fmla="*/ 5107994 w 6046637"/>
                <a:gd name="connsiteY26" fmla="*/ 2337044 h 2360490"/>
                <a:gd name="connsiteX27" fmla="*/ 5154886 w 6046637"/>
                <a:gd name="connsiteY27" fmla="*/ 2344859 h 2360490"/>
                <a:gd name="connsiteX28" fmla="*/ 5233040 w 6046637"/>
                <a:gd name="connsiteY28" fmla="*/ 2352675 h 2360490"/>
                <a:gd name="connsiteX29" fmla="*/ 5287748 w 6046637"/>
                <a:gd name="connsiteY29" fmla="*/ 2360490 h 2360490"/>
                <a:gd name="connsiteX30" fmla="*/ 5553471 w 6046637"/>
                <a:gd name="connsiteY30" fmla="*/ 2344859 h 2360490"/>
                <a:gd name="connsiteX31" fmla="*/ 5756671 w 6046637"/>
                <a:gd name="connsiteY31" fmla="*/ 2274521 h 2360490"/>
                <a:gd name="connsiteX32" fmla="*/ 5952056 w 6046637"/>
                <a:gd name="connsiteY32" fmla="*/ 2079136 h 2360490"/>
                <a:gd name="connsiteX33" fmla="*/ 6038025 w 6046637"/>
                <a:gd name="connsiteY33" fmla="*/ 1836859 h 2360490"/>
                <a:gd name="connsiteX34" fmla="*/ 6022394 w 6046637"/>
                <a:gd name="connsiteY34" fmla="*/ 1610213 h 2360490"/>
                <a:gd name="connsiteX35" fmla="*/ 5850456 w 6046637"/>
                <a:gd name="connsiteY35" fmla="*/ 1422644 h 2360490"/>
                <a:gd name="connsiteX36" fmla="*/ 5498763 w 6046637"/>
                <a:gd name="connsiteY36" fmla="*/ 1258521 h 2360490"/>
                <a:gd name="connsiteX37" fmla="*/ 5068917 w 6046637"/>
                <a:gd name="connsiteY37" fmla="*/ 1055321 h 2360490"/>
                <a:gd name="connsiteX38" fmla="*/ 4693779 w 6046637"/>
                <a:gd name="connsiteY38" fmla="*/ 844305 h 2360490"/>
                <a:gd name="connsiteX39" fmla="*/ 4498394 w 6046637"/>
                <a:gd name="connsiteY39" fmla="*/ 539505 h 2360490"/>
                <a:gd name="connsiteX40" fmla="*/ 4349902 w 6046637"/>
                <a:gd name="connsiteY40" fmla="*/ 242521 h 2360490"/>
                <a:gd name="connsiteX41" fmla="*/ 3982579 w 6046637"/>
                <a:gd name="connsiteY41" fmla="*/ 8059 h 2360490"/>
                <a:gd name="connsiteX42" fmla="*/ 3694631 w 6046637"/>
                <a:gd name="connsiteY42" fmla="*/ 0 h 2360490"/>
                <a:gd name="connsiteX43" fmla="*/ 3466763 w 6046637"/>
                <a:gd name="connsiteY43" fmla="*/ 23690 h 2360490"/>
                <a:gd name="connsiteX44" fmla="*/ 3201040 w 6046637"/>
                <a:gd name="connsiteY44" fmla="*/ 94028 h 2360490"/>
                <a:gd name="connsiteX45" fmla="*/ 2904056 w 6046637"/>
                <a:gd name="connsiteY45" fmla="*/ 195628 h 2360490"/>
                <a:gd name="connsiteX46" fmla="*/ 2575809 w 6046637"/>
                <a:gd name="connsiteY46" fmla="*/ 289413 h 2360490"/>
                <a:gd name="connsiteX47" fmla="*/ 2278825 w 6046637"/>
                <a:gd name="connsiteY47" fmla="*/ 375382 h 2360490"/>
                <a:gd name="connsiteX48" fmla="*/ 2114702 w 6046637"/>
                <a:gd name="connsiteY48" fmla="*/ 406644 h 2360490"/>
                <a:gd name="connsiteX49" fmla="*/ 1833348 w 6046637"/>
                <a:gd name="connsiteY49" fmla="*/ 476982 h 2360490"/>
                <a:gd name="connsiteX50" fmla="*/ 1481656 w 6046637"/>
                <a:gd name="connsiteY50" fmla="*/ 516059 h 2360490"/>
                <a:gd name="connsiteX51" fmla="*/ 1145593 w 6046637"/>
                <a:gd name="connsiteY51" fmla="*/ 594213 h 2360490"/>
                <a:gd name="connsiteX52" fmla="*/ 434393 w 6046637"/>
                <a:gd name="connsiteY5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428056 w 6046637"/>
                <a:gd name="connsiteY19" fmla="*/ 2258890 h 2360490"/>
                <a:gd name="connsiteX20" fmla="*/ 4537471 w 6046637"/>
                <a:gd name="connsiteY20" fmla="*/ 2290151 h 2360490"/>
                <a:gd name="connsiteX21" fmla="*/ 4740671 w 6046637"/>
                <a:gd name="connsiteY21" fmla="*/ 2305782 h 2360490"/>
                <a:gd name="connsiteX22" fmla="*/ 4811009 w 6046637"/>
                <a:gd name="connsiteY22" fmla="*/ 2313598 h 2360490"/>
                <a:gd name="connsiteX23" fmla="*/ 4842271 w 6046637"/>
                <a:gd name="connsiteY23" fmla="*/ 2321413 h 2360490"/>
                <a:gd name="connsiteX24" fmla="*/ 5053286 w 6046637"/>
                <a:gd name="connsiteY24" fmla="*/ 2329228 h 2360490"/>
                <a:gd name="connsiteX25" fmla="*/ 5107994 w 6046637"/>
                <a:gd name="connsiteY25" fmla="*/ 2337044 h 2360490"/>
                <a:gd name="connsiteX26" fmla="*/ 5154886 w 6046637"/>
                <a:gd name="connsiteY26" fmla="*/ 2344859 h 2360490"/>
                <a:gd name="connsiteX27" fmla="*/ 5233040 w 6046637"/>
                <a:gd name="connsiteY27" fmla="*/ 2352675 h 2360490"/>
                <a:gd name="connsiteX28" fmla="*/ 5287748 w 6046637"/>
                <a:gd name="connsiteY28" fmla="*/ 2360490 h 2360490"/>
                <a:gd name="connsiteX29" fmla="*/ 5553471 w 6046637"/>
                <a:gd name="connsiteY29" fmla="*/ 2344859 h 2360490"/>
                <a:gd name="connsiteX30" fmla="*/ 5756671 w 6046637"/>
                <a:gd name="connsiteY30" fmla="*/ 2274521 h 2360490"/>
                <a:gd name="connsiteX31" fmla="*/ 5952056 w 6046637"/>
                <a:gd name="connsiteY31" fmla="*/ 2079136 h 2360490"/>
                <a:gd name="connsiteX32" fmla="*/ 6038025 w 6046637"/>
                <a:gd name="connsiteY32" fmla="*/ 1836859 h 2360490"/>
                <a:gd name="connsiteX33" fmla="*/ 6022394 w 6046637"/>
                <a:gd name="connsiteY33" fmla="*/ 1610213 h 2360490"/>
                <a:gd name="connsiteX34" fmla="*/ 5850456 w 6046637"/>
                <a:gd name="connsiteY34" fmla="*/ 1422644 h 2360490"/>
                <a:gd name="connsiteX35" fmla="*/ 5498763 w 6046637"/>
                <a:gd name="connsiteY35" fmla="*/ 1258521 h 2360490"/>
                <a:gd name="connsiteX36" fmla="*/ 5068917 w 6046637"/>
                <a:gd name="connsiteY36" fmla="*/ 1055321 h 2360490"/>
                <a:gd name="connsiteX37" fmla="*/ 4693779 w 6046637"/>
                <a:gd name="connsiteY37" fmla="*/ 844305 h 2360490"/>
                <a:gd name="connsiteX38" fmla="*/ 4498394 w 6046637"/>
                <a:gd name="connsiteY38" fmla="*/ 539505 h 2360490"/>
                <a:gd name="connsiteX39" fmla="*/ 4349902 w 6046637"/>
                <a:gd name="connsiteY39" fmla="*/ 242521 h 2360490"/>
                <a:gd name="connsiteX40" fmla="*/ 3982579 w 6046637"/>
                <a:gd name="connsiteY40" fmla="*/ 8059 h 2360490"/>
                <a:gd name="connsiteX41" fmla="*/ 3694631 w 6046637"/>
                <a:gd name="connsiteY41" fmla="*/ 0 h 2360490"/>
                <a:gd name="connsiteX42" fmla="*/ 3466763 w 6046637"/>
                <a:gd name="connsiteY42" fmla="*/ 23690 h 2360490"/>
                <a:gd name="connsiteX43" fmla="*/ 3201040 w 6046637"/>
                <a:gd name="connsiteY43" fmla="*/ 94028 h 2360490"/>
                <a:gd name="connsiteX44" fmla="*/ 2904056 w 6046637"/>
                <a:gd name="connsiteY44" fmla="*/ 195628 h 2360490"/>
                <a:gd name="connsiteX45" fmla="*/ 2575809 w 6046637"/>
                <a:gd name="connsiteY45" fmla="*/ 289413 h 2360490"/>
                <a:gd name="connsiteX46" fmla="*/ 2278825 w 6046637"/>
                <a:gd name="connsiteY46" fmla="*/ 375382 h 2360490"/>
                <a:gd name="connsiteX47" fmla="*/ 2114702 w 6046637"/>
                <a:gd name="connsiteY47" fmla="*/ 406644 h 2360490"/>
                <a:gd name="connsiteX48" fmla="*/ 1833348 w 6046637"/>
                <a:gd name="connsiteY48" fmla="*/ 476982 h 2360490"/>
                <a:gd name="connsiteX49" fmla="*/ 1481656 w 6046637"/>
                <a:gd name="connsiteY49" fmla="*/ 516059 h 2360490"/>
                <a:gd name="connsiteX50" fmla="*/ 1145593 w 6046637"/>
                <a:gd name="connsiteY50" fmla="*/ 594213 h 2360490"/>
                <a:gd name="connsiteX51" fmla="*/ 434393 w 6046637"/>
                <a:gd name="connsiteY51"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537471 w 6046637"/>
                <a:gd name="connsiteY19" fmla="*/ 2290151 h 2360490"/>
                <a:gd name="connsiteX20" fmla="*/ 4740671 w 6046637"/>
                <a:gd name="connsiteY20" fmla="*/ 2305782 h 2360490"/>
                <a:gd name="connsiteX21" fmla="*/ 4811009 w 6046637"/>
                <a:gd name="connsiteY21" fmla="*/ 2313598 h 2360490"/>
                <a:gd name="connsiteX22" fmla="*/ 4842271 w 6046637"/>
                <a:gd name="connsiteY22" fmla="*/ 2321413 h 2360490"/>
                <a:gd name="connsiteX23" fmla="*/ 5053286 w 6046637"/>
                <a:gd name="connsiteY23" fmla="*/ 2329228 h 2360490"/>
                <a:gd name="connsiteX24" fmla="*/ 5107994 w 6046637"/>
                <a:gd name="connsiteY24" fmla="*/ 2337044 h 2360490"/>
                <a:gd name="connsiteX25" fmla="*/ 5154886 w 6046637"/>
                <a:gd name="connsiteY25" fmla="*/ 2344859 h 2360490"/>
                <a:gd name="connsiteX26" fmla="*/ 5233040 w 6046637"/>
                <a:gd name="connsiteY26" fmla="*/ 2352675 h 2360490"/>
                <a:gd name="connsiteX27" fmla="*/ 5287748 w 6046637"/>
                <a:gd name="connsiteY27" fmla="*/ 2360490 h 2360490"/>
                <a:gd name="connsiteX28" fmla="*/ 5553471 w 6046637"/>
                <a:gd name="connsiteY28" fmla="*/ 2344859 h 2360490"/>
                <a:gd name="connsiteX29" fmla="*/ 5756671 w 6046637"/>
                <a:gd name="connsiteY29" fmla="*/ 2274521 h 2360490"/>
                <a:gd name="connsiteX30" fmla="*/ 5952056 w 6046637"/>
                <a:gd name="connsiteY30" fmla="*/ 2079136 h 2360490"/>
                <a:gd name="connsiteX31" fmla="*/ 6038025 w 6046637"/>
                <a:gd name="connsiteY31" fmla="*/ 1836859 h 2360490"/>
                <a:gd name="connsiteX32" fmla="*/ 6022394 w 6046637"/>
                <a:gd name="connsiteY32" fmla="*/ 1610213 h 2360490"/>
                <a:gd name="connsiteX33" fmla="*/ 5850456 w 6046637"/>
                <a:gd name="connsiteY33" fmla="*/ 1422644 h 2360490"/>
                <a:gd name="connsiteX34" fmla="*/ 5498763 w 6046637"/>
                <a:gd name="connsiteY34" fmla="*/ 1258521 h 2360490"/>
                <a:gd name="connsiteX35" fmla="*/ 5068917 w 6046637"/>
                <a:gd name="connsiteY35" fmla="*/ 1055321 h 2360490"/>
                <a:gd name="connsiteX36" fmla="*/ 4693779 w 6046637"/>
                <a:gd name="connsiteY36" fmla="*/ 844305 h 2360490"/>
                <a:gd name="connsiteX37" fmla="*/ 4498394 w 6046637"/>
                <a:gd name="connsiteY37" fmla="*/ 539505 h 2360490"/>
                <a:gd name="connsiteX38" fmla="*/ 4349902 w 6046637"/>
                <a:gd name="connsiteY38" fmla="*/ 242521 h 2360490"/>
                <a:gd name="connsiteX39" fmla="*/ 3982579 w 6046637"/>
                <a:gd name="connsiteY39" fmla="*/ 8059 h 2360490"/>
                <a:gd name="connsiteX40" fmla="*/ 3694631 w 6046637"/>
                <a:gd name="connsiteY40" fmla="*/ 0 h 2360490"/>
                <a:gd name="connsiteX41" fmla="*/ 3466763 w 6046637"/>
                <a:gd name="connsiteY41" fmla="*/ 23690 h 2360490"/>
                <a:gd name="connsiteX42" fmla="*/ 3201040 w 6046637"/>
                <a:gd name="connsiteY42" fmla="*/ 94028 h 2360490"/>
                <a:gd name="connsiteX43" fmla="*/ 2904056 w 6046637"/>
                <a:gd name="connsiteY43" fmla="*/ 195628 h 2360490"/>
                <a:gd name="connsiteX44" fmla="*/ 2575809 w 6046637"/>
                <a:gd name="connsiteY44" fmla="*/ 289413 h 2360490"/>
                <a:gd name="connsiteX45" fmla="*/ 2278825 w 6046637"/>
                <a:gd name="connsiteY45" fmla="*/ 375382 h 2360490"/>
                <a:gd name="connsiteX46" fmla="*/ 2114702 w 6046637"/>
                <a:gd name="connsiteY46" fmla="*/ 406644 h 2360490"/>
                <a:gd name="connsiteX47" fmla="*/ 1833348 w 6046637"/>
                <a:gd name="connsiteY47" fmla="*/ 476982 h 2360490"/>
                <a:gd name="connsiteX48" fmla="*/ 1481656 w 6046637"/>
                <a:gd name="connsiteY48" fmla="*/ 516059 h 2360490"/>
                <a:gd name="connsiteX49" fmla="*/ 1145593 w 6046637"/>
                <a:gd name="connsiteY49" fmla="*/ 594213 h 2360490"/>
                <a:gd name="connsiteX50" fmla="*/ 434393 w 6046637"/>
                <a:gd name="connsiteY50"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4811009 w 6046637"/>
                <a:gd name="connsiteY20" fmla="*/ 2313598 h 2360490"/>
                <a:gd name="connsiteX21" fmla="*/ 4842271 w 6046637"/>
                <a:gd name="connsiteY21" fmla="*/ 2321413 h 2360490"/>
                <a:gd name="connsiteX22" fmla="*/ 5053286 w 6046637"/>
                <a:gd name="connsiteY22" fmla="*/ 2329228 h 2360490"/>
                <a:gd name="connsiteX23" fmla="*/ 5107994 w 6046637"/>
                <a:gd name="connsiteY23" fmla="*/ 2337044 h 2360490"/>
                <a:gd name="connsiteX24" fmla="*/ 5154886 w 6046637"/>
                <a:gd name="connsiteY24" fmla="*/ 2344859 h 2360490"/>
                <a:gd name="connsiteX25" fmla="*/ 5233040 w 6046637"/>
                <a:gd name="connsiteY25" fmla="*/ 2352675 h 2360490"/>
                <a:gd name="connsiteX26" fmla="*/ 5287748 w 6046637"/>
                <a:gd name="connsiteY26" fmla="*/ 2360490 h 2360490"/>
                <a:gd name="connsiteX27" fmla="*/ 5553471 w 6046637"/>
                <a:gd name="connsiteY27" fmla="*/ 2344859 h 2360490"/>
                <a:gd name="connsiteX28" fmla="*/ 5756671 w 6046637"/>
                <a:gd name="connsiteY28" fmla="*/ 2274521 h 2360490"/>
                <a:gd name="connsiteX29" fmla="*/ 5952056 w 6046637"/>
                <a:gd name="connsiteY29" fmla="*/ 2079136 h 2360490"/>
                <a:gd name="connsiteX30" fmla="*/ 6038025 w 6046637"/>
                <a:gd name="connsiteY30" fmla="*/ 1836859 h 2360490"/>
                <a:gd name="connsiteX31" fmla="*/ 6022394 w 6046637"/>
                <a:gd name="connsiteY31" fmla="*/ 1610213 h 2360490"/>
                <a:gd name="connsiteX32" fmla="*/ 5850456 w 6046637"/>
                <a:gd name="connsiteY32" fmla="*/ 1422644 h 2360490"/>
                <a:gd name="connsiteX33" fmla="*/ 5498763 w 6046637"/>
                <a:gd name="connsiteY33" fmla="*/ 1258521 h 2360490"/>
                <a:gd name="connsiteX34" fmla="*/ 5068917 w 6046637"/>
                <a:gd name="connsiteY34" fmla="*/ 1055321 h 2360490"/>
                <a:gd name="connsiteX35" fmla="*/ 4693779 w 6046637"/>
                <a:gd name="connsiteY35" fmla="*/ 844305 h 2360490"/>
                <a:gd name="connsiteX36" fmla="*/ 4498394 w 6046637"/>
                <a:gd name="connsiteY36" fmla="*/ 539505 h 2360490"/>
                <a:gd name="connsiteX37" fmla="*/ 4349902 w 6046637"/>
                <a:gd name="connsiteY37" fmla="*/ 242521 h 2360490"/>
                <a:gd name="connsiteX38" fmla="*/ 3982579 w 6046637"/>
                <a:gd name="connsiteY38" fmla="*/ 8059 h 2360490"/>
                <a:gd name="connsiteX39" fmla="*/ 3694631 w 6046637"/>
                <a:gd name="connsiteY39" fmla="*/ 0 h 2360490"/>
                <a:gd name="connsiteX40" fmla="*/ 3466763 w 6046637"/>
                <a:gd name="connsiteY40" fmla="*/ 23690 h 2360490"/>
                <a:gd name="connsiteX41" fmla="*/ 3201040 w 6046637"/>
                <a:gd name="connsiteY41" fmla="*/ 94028 h 2360490"/>
                <a:gd name="connsiteX42" fmla="*/ 2904056 w 6046637"/>
                <a:gd name="connsiteY42" fmla="*/ 195628 h 2360490"/>
                <a:gd name="connsiteX43" fmla="*/ 2575809 w 6046637"/>
                <a:gd name="connsiteY43" fmla="*/ 289413 h 2360490"/>
                <a:gd name="connsiteX44" fmla="*/ 2278825 w 6046637"/>
                <a:gd name="connsiteY44" fmla="*/ 375382 h 2360490"/>
                <a:gd name="connsiteX45" fmla="*/ 2114702 w 6046637"/>
                <a:gd name="connsiteY45" fmla="*/ 406644 h 2360490"/>
                <a:gd name="connsiteX46" fmla="*/ 1833348 w 6046637"/>
                <a:gd name="connsiteY46" fmla="*/ 476982 h 2360490"/>
                <a:gd name="connsiteX47" fmla="*/ 1481656 w 6046637"/>
                <a:gd name="connsiteY47" fmla="*/ 516059 h 2360490"/>
                <a:gd name="connsiteX48" fmla="*/ 1145593 w 6046637"/>
                <a:gd name="connsiteY48" fmla="*/ 594213 h 2360490"/>
                <a:gd name="connsiteX49" fmla="*/ 434393 w 6046637"/>
                <a:gd name="connsiteY4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4842271 w 6046637"/>
                <a:gd name="connsiteY20" fmla="*/ 2321413 h 2360490"/>
                <a:gd name="connsiteX21" fmla="*/ 5053286 w 6046637"/>
                <a:gd name="connsiteY21" fmla="*/ 2329228 h 2360490"/>
                <a:gd name="connsiteX22" fmla="*/ 5107994 w 6046637"/>
                <a:gd name="connsiteY22" fmla="*/ 2337044 h 2360490"/>
                <a:gd name="connsiteX23" fmla="*/ 5154886 w 6046637"/>
                <a:gd name="connsiteY23" fmla="*/ 2344859 h 2360490"/>
                <a:gd name="connsiteX24" fmla="*/ 5233040 w 6046637"/>
                <a:gd name="connsiteY24" fmla="*/ 2352675 h 2360490"/>
                <a:gd name="connsiteX25" fmla="*/ 5287748 w 6046637"/>
                <a:gd name="connsiteY25" fmla="*/ 2360490 h 2360490"/>
                <a:gd name="connsiteX26" fmla="*/ 5553471 w 6046637"/>
                <a:gd name="connsiteY26" fmla="*/ 2344859 h 2360490"/>
                <a:gd name="connsiteX27" fmla="*/ 5756671 w 6046637"/>
                <a:gd name="connsiteY27" fmla="*/ 2274521 h 2360490"/>
                <a:gd name="connsiteX28" fmla="*/ 5952056 w 6046637"/>
                <a:gd name="connsiteY28" fmla="*/ 2079136 h 2360490"/>
                <a:gd name="connsiteX29" fmla="*/ 6038025 w 6046637"/>
                <a:gd name="connsiteY29" fmla="*/ 1836859 h 2360490"/>
                <a:gd name="connsiteX30" fmla="*/ 6022394 w 6046637"/>
                <a:gd name="connsiteY30" fmla="*/ 1610213 h 2360490"/>
                <a:gd name="connsiteX31" fmla="*/ 5850456 w 6046637"/>
                <a:gd name="connsiteY31" fmla="*/ 1422644 h 2360490"/>
                <a:gd name="connsiteX32" fmla="*/ 5498763 w 6046637"/>
                <a:gd name="connsiteY32" fmla="*/ 1258521 h 2360490"/>
                <a:gd name="connsiteX33" fmla="*/ 5068917 w 6046637"/>
                <a:gd name="connsiteY33" fmla="*/ 1055321 h 2360490"/>
                <a:gd name="connsiteX34" fmla="*/ 4693779 w 6046637"/>
                <a:gd name="connsiteY34" fmla="*/ 844305 h 2360490"/>
                <a:gd name="connsiteX35" fmla="*/ 4498394 w 6046637"/>
                <a:gd name="connsiteY35" fmla="*/ 539505 h 2360490"/>
                <a:gd name="connsiteX36" fmla="*/ 4349902 w 6046637"/>
                <a:gd name="connsiteY36" fmla="*/ 242521 h 2360490"/>
                <a:gd name="connsiteX37" fmla="*/ 3982579 w 6046637"/>
                <a:gd name="connsiteY37" fmla="*/ 8059 h 2360490"/>
                <a:gd name="connsiteX38" fmla="*/ 3694631 w 6046637"/>
                <a:gd name="connsiteY38" fmla="*/ 0 h 2360490"/>
                <a:gd name="connsiteX39" fmla="*/ 3466763 w 6046637"/>
                <a:gd name="connsiteY39" fmla="*/ 23690 h 2360490"/>
                <a:gd name="connsiteX40" fmla="*/ 3201040 w 6046637"/>
                <a:gd name="connsiteY40" fmla="*/ 94028 h 2360490"/>
                <a:gd name="connsiteX41" fmla="*/ 2904056 w 6046637"/>
                <a:gd name="connsiteY41" fmla="*/ 195628 h 2360490"/>
                <a:gd name="connsiteX42" fmla="*/ 2575809 w 6046637"/>
                <a:gd name="connsiteY42" fmla="*/ 289413 h 2360490"/>
                <a:gd name="connsiteX43" fmla="*/ 2278825 w 6046637"/>
                <a:gd name="connsiteY43" fmla="*/ 375382 h 2360490"/>
                <a:gd name="connsiteX44" fmla="*/ 2114702 w 6046637"/>
                <a:gd name="connsiteY44" fmla="*/ 406644 h 2360490"/>
                <a:gd name="connsiteX45" fmla="*/ 1833348 w 6046637"/>
                <a:gd name="connsiteY45" fmla="*/ 476982 h 2360490"/>
                <a:gd name="connsiteX46" fmla="*/ 1481656 w 6046637"/>
                <a:gd name="connsiteY46" fmla="*/ 516059 h 2360490"/>
                <a:gd name="connsiteX47" fmla="*/ 1145593 w 6046637"/>
                <a:gd name="connsiteY47" fmla="*/ 594213 h 2360490"/>
                <a:gd name="connsiteX48" fmla="*/ 434393 w 6046637"/>
                <a:gd name="connsiteY4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107994 w 6046637"/>
                <a:gd name="connsiteY21" fmla="*/ 2337044 h 2360490"/>
                <a:gd name="connsiteX22" fmla="*/ 5154886 w 6046637"/>
                <a:gd name="connsiteY22" fmla="*/ 2344859 h 2360490"/>
                <a:gd name="connsiteX23" fmla="*/ 5233040 w 6046637"/>
                <a:gd name="connsiteY23" fmla="*/ 2352675 h 2360490"/>
                <a:gd name="connsiteX24" fmla="*/ 5287748 w 6046637"/>
                <a:gd name="connsiteY24" fmla="*/ 2360490 h 2360490"/>
                <a:gd name="connsiteX25" fmla="*/ 5553471 w 6046637"/>
                <a:gd name="connsiteY25" fmla="*/ 2344859 h 2360490"/>
                <a:gd name="connsiteX26" fmla="*/ 5756671 w 6046637"/>
                <a:gd name="connsiteY26" fmla="*/ 2274521 h 2360490"/>
                <a:gd name="connsiteX27" fmla="*/ 5952056 w 6046637"/>
                <a:gd name="connsiteY27" fmla="*/ 2079136 h 2360490"/>
                <a:gd name="connsiteX28" fmla="*/ 6038025 w 6046637"/>
                <a:gd name="connsiteY28" fmla="*/ 1836859 h 2360490"/>
                <a:gd name="connsiteX29" fmla="*/ 6022394 w 6046637"/>
                <a:gd name="connsiteY29" fmla="*/ 1610213 h 2360490"/>
                <a:gd name="connsiteX30" fmla="*/ 5850456 w 6046637"/>
                <a:gd name="connsiteY30" fmla="*/ 1422644 h 2360490"/>
                <a:gd name="connsiteX31" fmla="*/ 5498763 w 6046637"/>
                <a:gd name="connsiteY31" fmla="*/ 1258521 h 2360490"/>
                <a:gd name="connsiteX32" fmla="*/ 5068917 w 6046637"/>
                <a:gd name="connsiteY32" fmla="*/ 1055321 h 2360490"/>
                <a:gd name="connsiteX33" fmla="*/ 4693779 w 6046637"/>
                <a:gd name="connsiteY33" fmla="*/ 844305 h 2360490"/>
                <a:gd name="connsiteX34" fmla="*/ 4498394 w 6046637"/>
                <a:gd name="connsiteY34" fmla="*/ 539505 h 2360490"/>
                <a:gd name="connsiteX35" fmla="*/ 4349902 w 6046637"/>
                <a:gd name="connsiteY35" fmla="*/ 242521 h 2360490"/>
                <a:gd name="connsiteX36" fmla="*/ 3982579 w 6046637"/>
                <a:gd name="connsiteY36" fmla="*/ 8059 h 2360490"/>
                <a:gd name="connsiteX37" fmla="*/ 3694631 w 6046637"/>
                <a:gd name="connsiteY37" fmla="*/ 0 h 2360490"/>
                <a:gd name="connsiteX38" fmla="*/ 3466763 w 6046637"/>
                <a:gd name="connsiteY38" fmla="*/ 23690 h 2360490"/>
                <a:gd name="connsiteX39" fmla="*/ 3201040 w 6046637"/>
                <a:gd name="connsiteY39" fmla="*/ 94028 h 2360490"/>
                <a:gd name="connsiteX40" fmla="*/ 2904056 w 6046637"/>
                <a:gd name="connsiteY40" fmla="*/ 195628 h 2360490"/>
                <a:gd name="connsiteX41" fmla="*/ 2575809 w 6046637"/>
                <a:gd name="connsiteY41" fmla="*/ 289413 h 2360490"/>
                <a:gd name="connsiteX42" fmla="*/ 2278825 w 6046637"/>
                <a:gd name="connsiteY42" fmla="*/ 375382 h 2360490"/>
                <a:gd name="connsiteX43" fmla="*/ 2114702 w 6046637"/>
                <a:gd name="connsiteY43" fmla="*/ 406644 h 2360490"/>
                <a:gd name="connsiteX44" fmla="*/ 1833348 w 6046637"/>
                <a:gd name="connsiteY44" fmla="*/ 476982 h 2360490"/>
                <a:gd name="connsiteX45" fmla="*/ 1481656 w 6046637"/>
                <a:gd name="connsiteY45" fmla="*/ 516059 h 2360490"/>
                <a:gd name="connsiteX46" fmla="*/ 1145593 w 6046637"/>
                <a:gd name="connsiteY46" fmla="*/ 594213 h 2360490"/>
                <a:gd name="connsiteX47" fmla="*/ 434393 w 6046637"/>
                <a:gd name="connsiteY47"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154886 w 6046637"/>
                <a:gd name="connsiteY21" fmla="*/ 2344859 h 2360490"/>
                <a:gd name="connsiteX22" fmla="*/ 5233040 w 6046637"/>
                <a:gd name="connsiteY22" fmla="*/ 2352675 h 2360490"/>
                <a:gd name="connsiteX23" fmla="*/ 5287748 w 6046637"/>
                <a:gd name="connsiteY23" fmla="*/ 2360490 h 2360490"/>
                <a:gd name="connsiteX24" fmla="*/ 5553471 w 6046637"/>
                <a:gd name="connsiteY24" fmla="*/ 2344859 h 2360490"/>
                <a:gd name="connsiteX25" fmla="*/ 5756671 w 6046637"/>
                <a:gd name="connsiteY25" fmla="*/ 2274521 h 2360490"/>
                <a:gd name="connsiteX26" fmla="*/ 5952056 w 6046637"/>
                <a:gd name="connsiteY26" fmla="*/ 2079136 h 2360490"/>
                <a:gd name="connsiteX27" fmla="*/ 6038025 w 6046637"/>
                <a:gd name="connsiteY27" fmla="*/ 1836859 h 2360490"/>
                <a:gd name="connsiteX28" fmla="*/ 6022394 w 6046637"/>
                <a:gd name="connsiteY28" fmla="*/ 1610213 h 2360490"/>
                <a:gd name="connsiteX29" fmla="*/ 5850456 w 6046637"/>
                <a:gd name="connsiteY29" fmla="*/ 1422644 h 2360490"/>
                <a:gd name="connsiteX30" fmla="*/ 5498763 w 6046637"/>
                <a:gd name="connsiteY30" fmla="*/ 1258521 h 2360490"/>
                <a:gd name="connsiteX31" fmla="*/ 5068917 w 6046637"/>
                <a:gd name="connsiteY31" fmla="*/ 1055321 h 2360490"/>
                <a:gd name="connsiteX32" fmla="*/ 4693779 w 6046637"/>
                <a:gd name="connsiteY32" fmla="*/ 844305 h 2360490"/>
                <a:gd name="connsiteX33" fmla="*/ 4498394 w 6046637"/>
                <a:gd name="connsiteY33" fmla="*/ 539505 h 2360490"/>
                <a:gd name="connsiteX34" fmla="*/ 4349902 w 6046637"/>
                <a:gd name="connsiteY34" fmla="*/ 242521 h 2360490"/>
                <a:gd name="connsiteX35" fmla="*/ 3982579 w 6046637"/>
                <a:gd name="connsiteY35" fmla="*/ 8059 h 2360490"/>
                <a:gd name="connsiteX36" fmla="*/ 3694631 w 6046637"/>
                <a:gd name="connsiteY36" fmla="*/ 0 h 2360490"/>
                <a:gd name="connsiteX37" fmla="*/ 3466763 w 6046637"/>
                <a:gd name="connsiteY37" fmla="*/ 23690 h 2360490"/>
                <a:gd name="connsiteX38" fmla="*/ 3201040 w 6046637"/>
                <a:gd name="connsiteY38" fmla="*/ 94028 h 2360490"/>
                <a:gd name="connsiteX39" fmla="*/ 2904056 w 6046637"/>
                <a:gd name="connsiteY39" fmla="*/ 195628 h 2360490"/>
                <a:gd name="connsiteX40" fmla="*/ 2575809 w 6046637"/>
                <a:gd name="connsiteY40" fmla="*/ 289413 h 2360490"/>
                <a:gd name="connsiteX41" fmla="*/ 2278825 w 6046637"/>
                <a:gd name="connsiteY41" fmla="*/ 375382 h 2360490"/>
                <a:gd name="connsiteX42" fmla="*/ 2114702 w 6046637"/>
                <a:gd name="connsiteY42" fmla="*/ 406644 h 2360490"/>
                <a:gd name="connsiteX43" fmla="*/ 1833348 w 6046637"/>
                <a:gd name="connsiteY43" fmla="*/ 476982 h 2360490"/>
                <a:gd name="connsiteX44" fmla="*/ 1481656 w 6046637"/>
                <a:gd name="connsiteY44" fmla="*/ 516059 h 2360490"/>
                <a:gd name="connsiteX45" fmla="*/ 1145593 w 6046637"/>
                <a:gd name="connsiteY45" fmla="*/ 594213 h 2360490"/>
                <a:gd name="connsiteX46" fmla="*/ 434393 w 6046637"/>
                <a:gd name="connsiteY4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233040 w 6046637"/>
                <a:gd name="connsiteY21" fmla="*/ 2352675 h 2360490"/>
                <a:gd name="connsiteX22" fmla="*/ 5287748 w 6046637"/>
                <a:gd name="connsiteY22" fmla="*/ 2360490 h 2360490"/>
                <a:gd name="connsiteX23" fmla="*/ 5553471 w 6046637"/>
                <a:gd name="connsiteY23" fmla="*/ 2344859 h 2360490"/>
                <a:gd name="connsiteX24" fmla="*/ 5756671 w 6046637"/>
                <a:gd name="connsiteY24" fmla="*/ 2274521 h 2360490"/>
                <a:gd name="connsiteX25" fmla="*/ 5952056 w 6046637"/>
                <a:gd name="connsiteY25" fmla="*/ 2079136 h 2360490"/>
                <a:gd name="connsiteX26" fmla="*/ 6038025 w 6046637"/>
                <a:gd name="connsiteY26" fmla="*/ 1836859 h 2360490"/>
                <a:gd name="connsiteX27" fmla="*/ 6022394 w 6046637"/>
                <a:gd name="connsiteY27" fmla="*/ 1610213 h 2360490"/>
                <a:gd name="connsiteX28" fmla="*/ 5850456 w 6046637"/>
                <a:gd name="connsiteY28" fmla="*/ 1422644 h 2360490"/>
                <a:gd name="connsiteX29" fmla="*/ 5498763 w 6046637"/>
                <a:gd name="connsiteY29" fmla="*/ 1258521 h 2360490"/>
                <a:gd name="connsiteX30" fmla="*/ 5068917 w 6046637"/>
                <a:gd name="connsiteY30" fmla="*/ 1055321 h 2360490"/>
                <a:gd name="connsiteX31" fmla="*/ 4693779 w 6046637"/>
                <a:gd name="connsiteY31" fmla="*/ 844305 h 2360490"/>
                <a:gd name="connsiteX32" fmla="*/ 4498394 w 6046637"/>
                <a:gd name="connsiteY32" fmla="*/ 539505 h 2360490"/>
                <a:gd name="connsiteX33" fmla="*/ 4349902 w 6046637"/>
                <a:gd name="connsiteY33" fmla="*/ 242521 h 2360490"/>
                <a:gd name="connsiteX34" fmla="*/ 3982579 w 6046637"/>
                <a:gd name="connsiteY34" fmla="*/ 8059 h 2360490"/>
                <a:gd name="connsiteX35" fmla="*/ 3694631 w 6046637"/>
                <a:gd name="connsiteY35" fmla="*/ 0 h 2360490"/>
                <a:gd name="connsiteX36" fmla="*/ 3466763 w 6046637"/>
                <a:gd name="connsiteY36" fmla="*/ 23690 h 2360490"/>
                <a:gd name="connsiteX37" fmla="*/ 3201040 w 6046637"/>
                <a:gd name="connsiteY37" fmla="*/ 94028 h 2360490"/>
                <a:gd name="connsiteX38" fmla="*/ 2904056 w 6046637"/>
                <a:gd name="connsiteY38" fmla="*/ 195628 h 2360490"/>
                <a:gd name="connsiteX39" fmla="*/ 2575809 w 6046637"/>
                <a:gd name="connsiteY39" fmla="*/ 289413 h 2360490"/>
                <a:gd name="connsiteX40" fmla="*/ 2278825 w 6046637"/>
                <a:gd name="connsiteY40" fmla="*/ 375382 h 2360490"/>
                <a:gd name="connsiteX41" fmla="*/ 2114702 w 6046637"/>
                <a:gd name="connsiteY41" fmla="*/ 406644 h 2360490"/>
                <a:gd name="connsiteX42" fmla="*/ 1833348 w 6046637"/>
                <a:gd name="connsiteY42" fmla="*/ 476982 h 2360490"/>
                <a:gd name="connsiteX43" fmla="*/ 1481656 w 6046637"/>
                <a:gd name="connsiteY43" fmla="*/ 516059 h 2360490"/>
                <a:gd name="connsiteX44" fmla="*/ 1145593 w 6046637"/>
                <a:gd name="connsiteY44" fmla="*/ 594213 h 2360490"/>
                <a:gd name="connsiteX45" fmla="*/ 434393 w 6046637"/>
                <a:gd name="connsiteY4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287748 w 6046637"/>
                <a:gd name="connsiteY21" fmla="*/ 2360490 h 2360490"/>
                <a:gd name="connsiteX22" fmla="*/ 5553471 w 6046637"/>
                <a:gd name="connsiteY22" fmla="*/ 2344859 h 2360490"/>
                <a:gd name="connsiteX23" fmla="*/ 5756671 w 6046637"/>
                <a:gd name="connsiteY23" fmla="*/ 2274521 h 2360490"/>
                <a:gd name="connsiteX24" fmla="*/ 5952056 w 6046637"/>
                <a:gd name="connsiteY24" fmla="*/ 2079136 h 2360490"/>
                <a:gd name="connsiteX25" fmla="*/ 6038025 w 6046637"/>
                <a:gd name="connsiteY25" fmla="*/ 1836859 h 2360490"/>
                <a:gd name="connsiteX26" fmla="*/ 6022394 w 6046637"/>
                <a:gd name="connsiteY26" fmla="*/ 1610213 h 2360490"/>
                <a:gd name="connsiteX27" fmla="*/ 5850456 w 6046637"/>
                <a:gd name="connsiteY27" fmla="*/ 1422644 h 2360490"/>
                <a:gd name="connsiteX28" fmla="*/ 5498763 w 6046637"/>
                <a:gd name="connsiteY28" fmla="*/ 1258521 h 2360490"/>
                <a:gd name="connsiteX29" fmla="*/ 5068917 w 6046637"/>
                <a:gd name="connsiteY29" fmla="*/ 1055321 h 2360490"/>
                <a:gd name="connsiteX30" fmla="*/ 4693779 w 6046637"/>
                <a:gd name="connsiteY30" fmla="*/ 844305 h 2360490"/>
                <a:gd name="connsiteX31" fmla="*/ 4498394 w 6046637"/>
                <a:gd name="connsiteY31" fmla="*/ 539505 h 2360490"/>
                <a:gd name="connsiteX32" fmla="*/ 4349902 w 6046637"/>
                <a:gd name="connsiteY32" fmla="*/ 242521 h 2360490"/>
                <a:gd name="connsiteX33" fmla="*/ 3982579 w 6046637"/>
                <a:gd name="connsiteY33" fmla="*/ 8059 h 2360490"/>
                <a:gd name="connsiteX34" fmla="*/ 3694631 w 6046637"/>
                <a:gd name="connsiteY34" fmla="*/ 0 h 2360490"/>
                <a:gd name="connsiteX35" fmla="*/ 3466763 w 6046637"/>
                <a:gd name="connsiteY35" fmla="*/ 23690 h 2360490"/>
                <a:gd name="connsiteX36" fmla="*/ 3201040 w 6046637"/>
                <a:gd name="connsiteY36" fmla="*/ 94028 h 2360490"/>
                <a:gd name="connsiteX37" fmla="*/ 2904056 w 6046637"/>
                <a:gd name="connsiteY37" fmla="*/ 195628 h 2360490"/>
                <a:gd name="connsiteX38" fmla="*/ 2575809 w 6046637"/>
                <a:gd name="connsiteY38" fmla="*/ 289413 h 2360490"/>
                <a:gd name="connsiteX39" fmla="*/ 2278825 w 6046637"/>
                <a:gd name="connsiteY39" fmla="*/ 375382 h 2360490"/>
                <a:gd name="connsiteX40" fmla="*/ 2114702 w 6046637"/>
                <a:gd name="connsiteY40" fmla="*/ 406644 h 2360490"/>
                <a:gd name="connsiteX41" fmla="*/ 1833348 w 6046637"/>
                <a:gd name="connsiteY41" fmla="*/ 476982 h 2360490"/>
                <a:gd name="connsiteX42" fmla="*/ 1481656 w 6046637"/>
                <a:gd name="connsiteY42" fmla="*/ 516059 h 2360490"/>
                <a:gd name="connsiteX43" fmla="*/ 1145593 w 6046637"/>
                <a:gd name="connsiteY43" fmla="*/ 594213 h 2360490"/>
                <a:gd name="connsiteX44" fmla="*/ 434393 w 6046637"/>
                <a:gd name="connsiteY44" fmla="*/ 820860 h 2360490"/>
                <a:gd name="connsiteX0" fmla="*/ 434395 w 6046637"/>
                <a:gd name="connsiteY0" fmla="*/ 828675 h 2344859"/>
                <a:gd name="connsiteX1" fmla="*/ 160856 w 6046637"/>
                <a:gd name="connsiteY1" fmla="*/ 977167 h 2344859"/>
                <a:gd name="connsiteX2" fmla="*/ 12363 w 6046637"/>
                <a:gd name="connsiteY2" fmla="*/ 1164736 h 2344859"/>
                <a:gd name="connsiteX3" fmla="*/ 17431 w 6046637"/>
                <a:gd name="connsiteY3" fmla="*/ 1504095 h 2344859"/>
                <a:gd name="connsiteX4" fmla="*/ 129594 w 6046637"/>
                <a:gd name="connsiteY4" fmla="*/ 1727444 h 2344859"/>
                <a:gd name="connsiteX5" fmla="*/ 301532 w 6046637"/>
                <a:gd name="connsiteY5" fmla="*/ 1821228 h 2344859"/>
                <a:gd name="connsiteX6" fmla="*/ 637594 w 6046637"/>
                <a:gd name="connsiteY6" fmla="*/ 1938459 h 2344859"/>
                <a:gd name="connsiteX7" fmla="*/ 1004917 w 6046637"/>
                <a:gd name="connsiteY7" fmla="*/ 2055690 h 2344859"/>
                <a:gd name="connsiteX8" fmla="*/ 1348794 w 6046637"/>
                <a:gd name="connsiteY8" fmla="*/ 2118213 h 2344859"/>
                <a:gd name="connsiteX9" fmla="*/ 1708302 w 6046637"/>
                <a:gd name="connsiteY9" fmla="*/ 2165105 h 2344859"/>
                <a:gd name="connsiteX10" fmla="*/ 1934948 w 6046637"/>
                <a:gd name="connsiteY10" fmla="*/ 2204182 h 2344859"/>
                <a:gd name="connsiteX11" fmla="*/ 2239748 w 6046637"/>
                <a:gd name="connsiteY11" fmla="*/ 2227628 h 2344859"/>
                <a:gd name="connsiteX12" fmla="*/ 2489840 w 6046637"/>
                <a:gd name="connsiteY12" fmla="*/ 2196367 h 2344859"/>
                <a:gd name="connsiteX13" fmla="*/ 2693040 w 6046637"/>
                <a:gd name="connsiteY13" fmla="*/ 2157290 h 2344859"/>
                <a:gd name="connsiteX14" fmla="*/ 2958763 w 6046637"/>
                <a:gd name="connsiteY14" fmla="*/ 2094767 h 2344859"/>
                <a:gd name="connsiteX15" fmla="*/ 3177594 w 6046637"/>
                <a:gd name="connsiteY15" fmla="*/ 2063505 h 2344859"/>
                <a:gd name="connsiteX16" fmla="*/ 3654332 w 6046637"/>
                <a:gd name="connsiteY16" fmla="*/ 2047875 h 2344859"/>
                <a:gd name="connsiteX17" fmla="*/ 3951317 w 6046637"/>
                <a:gd name="connsiteY17" fmla="*/ 2133844 h 2344859"/>
                <a:gd name="connsiteX18" fmla="*/ 4310825 w 6046637"/>
                <a:gd name="connsiteY18" fmla="*/ 2235444 h 2344859"/>
                <a:gd name="connsiteX19" fmla="*/ 4740671 w 6046637"/>
                <a:gd name="connsiteY19" fmla="*/ 2305782 h 2344859"/>
                <a:gd name="connsiteX20" fmla="*/ 5053286 w 6046637"/>
                <a:gd name="connsiteY20" fmla="*/ 2329228 h 2344859"/>
                <a:gd name="connsiteX21" fmla="*/ 5553471 w 6046637"/>
                <a:gd name="connsiteY21" fmla="*/ 2344859 h 2344859"/>
                <a:gd name="connsiteX22" fmla="*/ 5756671 w 6046637"/>
                <a:gd name="connsiteY22" fmla="*/ 2274521 h 2344859"/>
                <a:gd name="connsiteX23" fmla="*/ 5952056 w 6046637"/>
                <a:gd name="connsiteY23" fmla="*/ 2079136 h 2344859"/>
                <a:gd name="connsiteX24" fmla="*/ 6038025 w 6046637"/>
                <a:gd name="connsiteY24" fmla="*/ 1836859 h 2344859"/>
                <a:gd name="connsiteX25" fmla="*/ 6022394 w 6046637"/>
                <a:gd name="connsiteY25" fmla="*/ 1610213 h 2344859"/>
                <a:gd name="connsiteX26" fmla="*/ 5850456 w 6046637"/>
                <a:gd name="connsiteY26" fmla="*/ 1422644 h 2344859"/>
                <a:gd name="connsiteX27" fmla="*/ 5498763 w 6046637"/>
                <a:gd name="connsiteY27" fmla="*/ 1258521 h 2344859"/>
                <a:gd name="connsiteX28" fmla="*/ 5068917 w 6046637"/>
                <a:gd name="connsiteY28" fmla="*/ 1055321 h 2344859"/>
                <a:gd name="connsiteX29" fmla="*/ 4693779 w 6046637"/>
                <a:gd name="connsiteY29" fmla="*/ 844305 h 2344859"/>
                <a:gd name="connsiteX30" fmla="*/ 4498394 w 6046637"/>
                <a:gd name="connsiteY30" fmla="*/ 539505 h 2344859"/>
                <a:gd name="connsiteX31" fmla="*/ 4349902 w 6046637"/>
                <a:gd name="connsiteY31" fmla="*/ 242521 h 2344859"/>
                <a:gd name="connsiteX32" fmla="*/ 3982579 w 6046637"/>
                <a:gd name="connsiteY32" fmla="*/ 8059 h 2344859"/>
                <a:gd name="connsiteX33" fmla="*/ 3694631 w 6046637"/>
                <a:gd name="connsiteY33" fmla="*/ 0 h 2344859"/>
                <a:gd name="connsiteX34" fmla="*/ 3466763 w 6046637"/>
                <a:gd name="connsiteY34" fmla="*/ 23690 h 2344859"/>
                <a:gd name="connsiteX35" fmla="*/ 3201040 w 6046637"/>
                <a:gd name="connsiteY35" fmla="*/ 94028 h 2344859"/>
                <a:gd name="connsiteX36" fmla="*/ 2904056 w 6046637"/>
                <a:gd name="connsiteY36" fmla="*/ 195628 h 2344859"/>
                <a:gd name="connsiteX37" fmla="*/ 2575809 w 6046637"/>
                <a:gd name="connsiteY37" fmla="*/ 289413 h 2344859"/>
                <a:gd name="connsiteX38" fmla="*/ 2278825 w 6046637"/>
                <a:gd name="connsiteY38" fmla="*/ 375382 h 2344859"/>
                <a:gd name="connsiteX39" fmla="*/ 2114702 w 6046637"/>
                <a:gd name="connsiteY39" fmla="*/ 406644 h 2344859"/>
                <a:gd name="connsiteX40" fmla="*/ 1833348 w 6046637"/>
                <a:gd name="connsiteY40" fmla="*/ 476982 h 2344859"/>
                <a:gd name="connsiteX41" fmla="*/ 1481656 w 6046637"/>
                <a:gd name="connsiteY41" fmla="*/ 516059 h 2344859"/>
                <a:gd name="connsiteX42" fmla="*/ 1145593 w 6046637"/>
                <a:gd name="connsiteY42" fmla="*/ 594213 h 2344859"/>
                <a:gd name="connsiteX43" fmla="*/ 434393 w 6046637"/>
                <a:gd name="connsiteY43"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648549 w 6057592"/>
                <a:gd name="connsiteY5" fmla="*/ 1938459 h 2344859"/>
                <a:gd name="connsiteX6" fmla="*/ 1015872 w 6057592"/>
                <a:gd name="connsiteY6" fmla="*/ 2055690 h 2344859"/>
                <a:gd name="connsiteX7" fmla="*/ 1359749 w 6057592"/>
                <a:gd name="connsiteY7" fmla="*/ 2118213 h 2344859"/>
                <a:gd name="connsiteX8" fmla="*/ 1719257 w 6057592"/>
                <a:gd name="connsiteY8" fmla="*/ 2165105 h 2344859"/>
                <a:gd name="connsiteX9" fmla="*/ 1945903 w 6057592"/>
                <a:gd name="connsiteY9" fmla="*/ 2204182 h 2344859"/>
                <a:gd name="connsiteX10" fmla="*/ 2250703 w 6057592"/>
                <a:gd name="connsiteY10" fmla="*/ 2227628 h 2344859"/>
                <a:gd name="connsiteX11" fmla="*/ 2500795 w 6057592"/>
                <a:gd name="connsiteY11" fmla="*/ 2196367 h 2344859"/>
                <a:gd name="connsiteX12" fmla="*/ 2703995 w 6057592"/>
                <a:gd name="connsiteY12" fmla="*/ 2157290 h 2344859"/>
                <a:gd name="connsiteX13" fmla="*/ 2969718 w 6057592"/>
                <a:gd name="connsiteY13" fmla="*/ 2094767 h 2344859"/>
                <a:gd name="connsiteX14" fmla="*/ 3188549 w 6057592"/>
                <a:gd name="connsiteY14" fmla="*/ 2063505 h 2344859"/>
                <a:gd name="connsiteX15" fmla="*/ 3665287 w 6057592"/>
                <a:gd name="connsiteY15" fmla="*/ 2047875 h 2344859"/>
                <a:gd name="connsiteX16" fmla="*/ 3962272 w 6057592"/>
                <a:gd name="connsiteY16" fmla="*/ 2133844 h 2344859"/>
                <a:gd name="connsiteX17" fmla="*/ 4321780 w 6057592"/>
                <a:gd name="connsiteY17" fmla="*/ 2235444 h 2344859"/>
                <a:gd name="connsiteX18" fmla="*/ 4751626 w 6057592"/>
                <a:gd name="connsiteY18" fmla="*/ 2305782 h 2344859"/>
                <a:gd name="connsiteX19" fmla="*/ 5064241 w 6057592"/>
                <a:gd name="connsiteY19" fmla="*/ 2329228 h 2344859"/>
                <a:gd name="connsiteX20" fmla="*/ 5564426 w 6057592"/>
                <a:gd name="connsiteY20" fmla="*/ 2344859 h 2344859"/>
                <a:gd name="connsiteX21" fmla="*/ 5767626 w 6057592"/>
                <a:gd name="connsiteY21" fmla="*/ 2274521 h 2344859"/>
                <a:gd name="connsiteX22" fmla="*/ 5963011 w 6057592"/>
                <a:gd name="connsiteY22" fmla="*/ 2079136 h 2344859"/>
                <a:gd name="connsiteX23" fmla="*/ 6048980 w 6057592"/>
                <a:gd name="connsiteY23" fmla="*/ 1836859 h 2344859"/>
                <a:gd name="connsiteX24" fmla="*/ 6033349 w 6057592"/>
                <a:gd name="connsiteY24" fmla="*/ 1610213 h 2344859"/>
                <a:gd name="connsiteX25" fmla="*/ 5861411 w 6057592"/>
                <a:gd name="connsiteY25" fmla="*/ 1422644 h 2344859"/>
                <a:gd name="connsiteX26" fmla="*/ 5509718 w 6057592"/>
                <a:gd name="connsiteY26" fmla="*/ 1258521 h 2344859"/>
                <a:gd name="connsiteX27" fmla="*/ 5079872 w 6057592"/>
                <a:gd name="connsiteY27" fmla="*/ 1055321 h 2344859"/>
                <a:gd name="connsiteX28" fmla="*/ 4704734 w 6057592"/>
                <a:gd name="connsiteY28" fmla="*/ 844305 h 2344859"/>
                <a:gd name="connsiteX29" fmla="*/ 4509349 w 6057592"/>
                <a:gd name="connsiteY29" fmla="*/ 539505 h 2344859"/>
                <a:gd name="connsiteX30" fmla="*/ 4360857 w 6057592"/>
                <a:gd name="connsiteY30" fmla="*/ 242521 h 2344859"/>
                <a:gd name="connsiteX31" fmla="*/ 3993534 w 6057592"/>
                <a:gd name="connsiteY31" fmla="*/ 8059 h 2344859"/>
                <a:gd name="connsiteX32" fmla="*/ 3705586 w 6057592"/>
                <a:gd name="connsiteY32" fmla="*/ 0 h 2344859"/>
                <a:gd name="connsiteX33" fmla="*/ 3477718 w 6057592"/>
                <a:gd name="connsiteY33" fmla="*/ 23690 h 2344859"/>
                <a:gd name="connsiteX34" fmla="*/ 3211995 w 6057592"/>
                <a:gd name="connsiteY34" fmla="*/ 94028 h 2344859"/>
                <a:gd name="connsiteX35" fmla="*/ 2915011 w 6057592"/>
                <a:gd name="connsiteY35" fmla="*/ 195628 h 2344859"/>
                <a:gd name="connsiteX36" fmla="*/ 2586764 w 6057592"/>
                <a:gd name="connsiteY36" fmla="*/ 289413 h 2344859"/>
                <a:gd name="connsiteX37" fmla="*/ 2289780 w 6057592"/>
                <a:gd name="connsiteY37" fmla="*/ 375382 h 2344859"/>
                <a:gd name="connsiteX38" fmla="*/ 2125657 w 6057592"/>
                <a:gd name="connsiteY38" fmla="*/ 406644 h 2344859"/>
                <a:gd name="connsiteX39" fmla="*/ 1844303 w 6057592"/>
                <a:gd name="connsiteY39" fmla="*/ 476982 h 2344859"/>
                <a:gd name="connsiteX40" fmla="*/ 1492611 w 6057592"/>
                <a:gd name="connsiteY40" fmla="*/ 516059 h 2344859"/>
                <a:gd name="connsiteX41" fmla="*/ 1156548 w 6057592"/>
                <a:gd name="connsiteY41" fmla="*/ 594213 h 2344859"/>
                <a:gd name="connsiteX42" fmla="*/ 445348 w 6057592"/>
                <a:gd name="connsiteY42"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719257 w 6057592"/>
                <a:gd name="connsiteY7" fmla="*/ 2165105 h 2344859"/>
                <a:gd name="connsiteX8" fmla="*/ 1945903 w 6057592"/>
                <a:gd name="connsiteY8" fmla="*/ 2204182 h 2344859"/>
                <a:gd name="connsiteX9" fmla="*/ 2250703 w 6057592"/>
                <a:gd name="connsiteY9" fmla="*/ 2227628 h 2344859"/>
                <a:gd name="connsiteX10" fmla="*/ 2500795 w 6057592"/>
                <a:gd name="connsiteY10" fmla="*/ 2196367 h 2344859"/>
                <a:gd name="connsiteX11" fmla="*/ 2703995 w 6057592"/>
                <a:gd name="connsiteY11" fmla="*/ 2157290 h 2344859"/>
                <a:gd name="connsiteX12" fmla="*/ 2969718 w 6057592"/>
                <a:gd name="connsiteY12" fmla="*/ 2094767 h 2344859"/>
                <a:gd name="connsiteX13" fmla="*/ 3188549 w 6057592"/>
                <a:gd name="connsiteY13" fmla="*/ 2063505 h 2344859"/>
                <a:gd name="connsiteX14" fmla="*/ 3665287 w 6057592"/>
                <a:gd name="connsiteY14" fmla="*/ 2047875 h 2344859"/>
                <a:gd name="connsiteX15" fmla="*/ 3962272 w 6057592"/>
                <a:gd name="connsiteY15" fmla="*/ 2133844 h 2344859"/>
                <a:gd name="connsiteX16" fmla="*/ 4321780 w 6057592"/>
                <a:gd name="connsiteY16" fmla="*/ 2235444 h 2344859"/>
                <a:gd name="connsiteX17" fmla="*/ 4751626 w 6057592"/>
                <a:gd name="connsiteY17" fmla="*/ 2305782 h 2344859"/>
                <a:gd name="connsiteX18" fmla="*/ 5064241 w 6057592"/>
                <a:gd name="connsiteY18" fmla="*/ 2329228 h 2344859"/>
                <a:gd name="connsiteX19" fmla="*/ 5564426 w 6057592"/>
                <a:gd name="connsiteY19" fmla="*/ 2344859 h 2344859"/>
                <a:gd name="connsiteX20" fmla="*/ 5767626 w 6057592"/>
                <a:gd name="connsiteY20" fmla="*/ 2274521 h 2344859"/>
                <a:gd name="connsiteX21" fmla="*/ 5963011 w 6057592"/>
                <a:gd name="connsiteY21" fmla="*/ 2079136 h 2344859"/>
                <a:gd name="connsiteX22" fmla="*/ 6048980 w 6057592"/>
                <a:gd name="connsiteY22" fmla="*/ 1836859 h 2344859"/>
                <a:gd name="connsiteX23" fmla="*/ 6033349 w 6057592"/>
                <a:gd name="connsiteY23" fmla="*/ 1610213 h 2344859"/>
                <a:gd name="connsiteX24" fmla="*/ 5861411 w 6057592"/>
                <a:gd name="connsiteY24" fmla="*/ 1422644 h 2344859"/>
                <a:gd name="connsiteX25" fmla="*/ 5509718 w 6057592"/>
                <a:gd name="connsiteY25" fmla="*/ 1258521 h 2344859"/>
                <a:gd name="connsiteX26" fmla="*/ 5079872 w 6057592"/>
                <a:gd name="connsiteY26" fmla="*/ 1055321 h 2344859"/>
                <a:gd name="connsiteX27" fmla="*/ 4704734 w 6057592"/>
                <a:gd name="connsiteY27" fmla="*/ 844305 h 2344859"/>
                <a:gd name="connsiteX28" fmla="*/ 4509349 w 6057592"/>
                <a:gd name="connsiteY28" fmla="*/ 539505 h 2344859"/>
                <a:gd name="connsiteX29" fmla="*/ 4360857 w 6057592"/>
                <a:gd name="connsiteY29" fmla="*/ 242521 h 2344859"/>
                <a:gd name="connsiteX30" fmla="*/ 3993534 w 6057592"/>
                <a:gd name="connsiteY30" fmla="*/ 8059 h 2344859"/>
                <a:gd name="connsiteX31" fmla="*/ 3705586 w 6057592"/>
                <a:gd name="connsiteY31" fmla="*/ 0 h 2344859"/>
                <a:gd name="connsiteX32" fmla="*/ 3477718 w 6057592"/>
                <a:gd name="connsiteY32" fmla="*/ 23690 h 2344859"/>
                <a:gd name="connsiteX33" fmla="*/ 3211995 w 6057592"/>
                <a:gd name="connsiteY33" fmla="*/ 94028 h 2344859"/>
                <a:gd name="connsiteX34" fmla="*/ 2915011 w 6057592"/>
                <a:gd name="connsiteY34" fmla="*/ 195628 h 2344859"/>
                <a:gd name="connsiteX35" fmla="*/ 2586764 w 6057592"/>
                <a:gd name="connsiteY35" fmla="*/ 289413 h 2344859"/>
                <a:gd name="connsiteX36" fmla="*/ 2289780 w 6057592"/>
                <a:gd name="connsiteY36" fmla="*/ 375382 h 2344859"/>
                <a:gd name="connsiteX37" fmla="*/ 2125657 w 6057592"/>
                <a:gd name="connsiteY37" fmla="*/ 406644 h 2344859"/>
                <a:gd name="connsiteX38" fmla="*/ 1844303 w 6057592"/>
                <a:gd name="connsiteY38" fmla="*/ 476982 h 2344859"/>
                <a:gd name="connsiteX39" fmla="*/ 1492611 w 6057592"/>
                <a:gd name="connsiteY39" fmla="*/ 516059 h 2344859"/>
                <a:gd name="connsiteX40" fmla="*/ 1156548 w 6057592"/>
                <a:gd name="connsiteY40" fmla="*/ 594213 h 2344859"/>
                <a:gd name="connsiteX41" fmla="*/ 445348 w 6057592"/>
                <a:gd name="connsiteY41"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689949 w 6057592"/>
                <a:gd name="connsiteY7" fmla="*/ 2162664 h 2344859"/>
                <a:gd name="connsiteX8" fmla="*/ 1719257 w 6057592"/>
                <a:gd name="connsiteY8" fmla="*/ 2165105 h 2344859"/>
                <a:gd name="connsiteX9" fmla="*/ 1945903 w 6057592"/>
                <a:gd name="connsiteY9" fmla="*/ 2204182 h 2344859"/>
                <a:gd name="connsiteX10" fmla="*/ 2250703 w 6057592"/>
                <a:gd name="connsiteY10" fmla="*/ 2227628 h 2344859"/>
                <a:gd name="connsiteX11" fmla="*/ 2500795 w 6057592"/>
                <a:gd name="connsiteY11" fmla="*/ 2196367 h 2344859"/>
                <a:gd name="connsiteX12" fmla="*/ 2703995 w 6057592"/>
                <a:gd name="connsiteY12" fmla="*/ 2157290 h 2344859"/>
                <a:gd name="connsiteX13" fmla="*/ 2969718 w 6057592"/>
                <a:gd name="connsiteY13" fmla="*/ 2094767 h 2344859"/>
                <a:gd name="connsiteX14" fmla="*/ 3188549 w 6057592"/>
                <a:gd name="connsiteY14" fmla="*/ 2063505 h 2344859"/>
                <a:gd name="connsiteX15" fmla="*/ 3665287 w 6057592"/>
                <a:gd name="connsiteY15" fmla="*/ 2047875 h 2344859"/>
                <a:gd name="connsiteX16" fmla="*/ 3962272 w 6057592"/>
                <a:gd name="connsiteY16" fmla="*/ 2133844 h 2344859"/>
                <a:gd name="connsiteX17" fmla="*/ 4321780 w 6057592"/>
                <a:gd name="connsiteY17" fmla="*/ 2235444 h 2344859"/>
                <a:gd name="connsiteX18" fmla="*/ 4751626 w 6057592"/>
                <a:gd name="connsiteY18" fmla="*/ 2305782 h 2344859"/>
                <a:gd name="connsiteX19" fmla="*/ 5064241 w 6057592"/>
                <a:gd name="connsiteY19" fmla="*/ 2329228 h 2344859"/>
                <a:gd name="connsiteX20" fmla="*/ 5564426 w 6057592"/>
                <a:gd name="connsiteY20" fmla="*/ 2344859 h 2344859"/>
                <a:gd name="connsiteX21" fmla="*/ 5767626 w 6057592"/>
                <a:gd name="connsiteY21" fmla="*/ 2274521 h 2344859"/>
                <a:gd name="connsiteX22" fmla="*/ 5963011 w 6057592"/>
                <a:gd name="connsiteY22" fmla="*/ 2079136 h 2344859"/>
                <a:gd name="connsiteX23" fmla="*/ 6048980 w 6057592"/>
                <a:gd name="connsiteY23" fmla="*/ 1836859 h 2344859"/>
                <a:gd name="connsiteX24" fmla="*/ 6033349 w 6057592"/>
                <a:gd name="connsiteY24" fmla="*/ 1610213 h 2344859"/>
                <a:gd name="connsiteX25" fmla="*/ 5861411 w 6057592"/>
                <a:gd name="connsiteY25" fmla="*/ 1422644 h 2344859"/>
                <a:gd name="connsiteX26" fmla="*/ 5509718 w 6057592"/>
                <a:gd name="connsiteY26" fmla="*/ 1258521 h 2344859"/>
                <a:gd name="connsiteX27" fmla="*/ 5079872 w 6057592"/>
                <a:gd name="connsiteY27" fmla="*/ 1055321 h 2344859"/>
                <a:gd name="connsiteX28" fmla="*/ 4704734 w 6057592"/>
                <a:gd name="connsiteY28" fmla="*/ 844305 h 2344859"/>
                <a:gd name="connsiteX29" fmla="*/ 4509349 w 6057592"/>
                <a:gd name="connsiteY29" fmla="*/ 539505 h 2344859"/>
                <a:gd name="connsiteX30" fmla="*/ 4360857 w 6057592"/>
                <a:gd name="connsiteY30" fmla="*/ 242521 h 2344859"/>
                <a:gd name="connsiteX31" fmla="*/ 3993534 w 6057592"/>
                <a:gd name="connsiteY31" fmla="*/ 8059 h 2344859"/>
                <a:gd name="connsiteX32" fmla="*/ 3705586 w 6057592"/>
                <a:gd name="connsiteY32" fmla="*/ 0 h 2344859"/>
                <a:gd name="connsiteX33" fmla="*/ 3477718 w 6057592"/>
                <a:gd name="connsiteY33" fmla="*/ 23690 h 2344859"/>
                <a:gd name="connsiteX34" fmla="*/ 3211995 w 6057592"/>
                <a:gd name="connsiteY34" fmla="*/ 94028 h 2344859"/>
                <a:gd name="connsiteX35" fmla="*/ 2915011 w 6057592"/>
                <a:gd name="connsiteY35" fmla="*/ 195628 h 2344859"/>
                <a:gd name="connsiteX36" fmla="*/ 2586764 w 6057592"/>
                <a:gd name="connsiteY36" fmla="*/ 289413 h 2344859"/>
                <a:gd name="connsiteX37" fmla="*/ 2289780 w 6057592"/>
                <a:gd name="connsiteY37" fmla="*/ 375382 h 2344859"/>
                <a:gd name="connsiteX38" fmla="*/ 2125657 w 6057592"/>
                <a:gd name="connsiteY38" fmla="*/ 406644 h 2344859"/>
                <a:gd name="connsiteX39" fmla="*/ 1844303 w 6057592"/>
                <a:gd name="connsiteY39" fmla="*/ 476982 h 2344859"/>
                <a:gd name="connsiteX40" fmla="*/ 1492611 w 6057592"/>
                <a:gd name="connsiteY40" fmla="*/ 516059 h 2344859"/>
                <a:gd name="connsiteX41" fmla="*/ 1156548 w 6057592"/>
                <a:gd name="connsiteY41" fmla="*/ 594213 h 2344859"/>
                <a:gd name="connsiteX42" fmla="*/ 445348 w 6057592"/>
                <a:gd name="connsiteY42"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689949 w 6057592"/>
                <a:gd name="connsiteY7" fmla="*/ 2162664 h 2344859"/>
                <a:gd name="connsiteX8" fmla="*/ 1945903 w 6057592"/>
                <a:gd name="connsiteY8" fmla="*/ 2204182 h 2344859"/>
                <a:gd name="connsiteX9" fmla="*/ 2250703 w 6057592"/>
                <a:gd name="connsiteY9" fmla="*/ 2227628 h 2344859"/>
                <a:gd name="connsiteX10" fmla="*/ 2500795 w 6057592"/>
                <a:gd name="connsiteY10" fmla="*/ 2196367 h 2344859"/>
                <a:gd name="connsiteX11" fmla="*/ 2703995 w 6057592"/>
                <a:gd name="connsiteY11" fmla="*/ 2157290 h 2344859"/>
                <a:gd name="connsiteX12" fmla="*/ 2969718 w 6057592"/>
                <a:gd name="connsiteY12" fmla="*/ 2094767 h 2344859"/>
                <a:gd name="connsiteX13" fmla="*/ 3188549 w 6057592"/>
                <a:gd name="connsiteY13" fmla="*/ 2063505 h 2344859"/>
                <a:gd name="connsiteX14" fmla="*/ 3665287 w 6057592"/>
                <a:gd name="connsiteY14" fmla="*/ 2047875 h 2344859"/>
                <a:gd name="connsiteX15" fmla="*/ 3962272 w 6057592"/>
                <a:gd name="connsiteY15" fmla="*/ 2133844 h 2344859"/>
                <a:gd name="connsiteX16" fmla="*/ 4321780 w 6057592"/>
                <a:gd name="connsiteY16" fmla="*/ 2235444 h 2344859"/>
                <a:gd name="connsiteX17" fmla="*/ 4751626 w 6057592"/>
                <a:gd name="connsiteY17" fmla="*/ 2305782 h 2344859"/>
                <a:gd name="connsiteX18" fmla="*/ 5064241 w 6057592"/>
                <a:gd name="connsiteY18" fmla="*/ 2329228 h 2344859"/>
                <a:gd name="connsiteX19" fmla="*/ 5564426 w 6057592"/>
                <a:gd name="connsiteY19" fmla="*/ 2344859 h 2344859"/>
                <a:gd name="connsiteX20" fmla="*/ 5767626 w 6057592"/>
                <a:gd name="connsiteY20" fmla="*/ 2274521 h 2344859"/>
                <a:gd name="connsiteX21" fmla="*/ 5963011 w 6057592"/>
                <a:gd name="connsiteY21" fmla="*/ 2079136 h 2344859"/>
                <a:gd name="connsiteX22" fmla="*/ 6048980 w 6057592"/>
                <a:gd name="connsiteY22" fmla="*/ 1836859 h 2344859"/>
                <a:gd name="connsiteX23" fmla="*/ 6033349 w 6057592"/>
                <a:gd name="connsiteY23" fmla="*/ 1610213 h 2344859"/>
                <a:gd name="connsiteX24" fmla="*/ 5861411 w 6057592"/>
                <a:gd name="connsiteY24" fmla="*/ 1422644 h 2344859"/>
                <a:gd name="connsiteX25" fmla="*/ 5509718 w 6057592"/>
                <a:gd name="connsiteY25" fmla="*/ 1258521 h 2344859"/>
                <a:gd name="connsiteX26" fmla="*/ 5079872 w 6057592"/>
                <a:gd name="connsiteY26" fmla="*/ 1055321 h 2344859"/>
                <a:gd name="connsiteX27" fmla="*/ 4704734 w 6057592"/>
                <a:gd name="connsiteY27" fmla="*/ 844305 h 2344859"/>
                <a:gd name="connsiteX28" fmla="*/ 4509349 w 6057592"/>
                <a:gd name="connsiteY28" fmla="*/ 539505 h 2344859"/>
                <a:gd name="connsiteX29" fmla="*/ 4360857 w 6057592"/>
                <a:gd name="connsiteY29" fmla="*/ 242521 h 2344859"/>
                <a:gd name="connsiteX30" fmla="*/ 3993534 w 6057592"/>
                <a:gd name="connsiteY30" fmla="*/ 8059 h 2344859"/>
                <a:gd name="connsiteX31" fmla="*/ 3705586 w 6057592"/>
                <a:gd name="connsiteY31" fmla="*/ 0 h 2344859"/>
                <a:gd name="connsiteX32" fmla="*/ 3477718 w 6057592"/>
                <a:gd name="connsiteY32" fmla="*/ 23690 h 2344859"/>
                <a:gd name="connsiteX33" fmla="*/ 3211995 w 6057592"/>
                <a:gd name="connsiteY33" fmla="*/ 94028 h 2344859"/>
                <a:gd name="connsiteX34" fmla="*/ 2915011 w 6057592"/>
                <a:gd name="connsiteY34" fmla="*/ 195628 h 2344859"/>
                <a:gd name="connsiteX35" fmla="*/ 2586764 w 6057592"/>
                <a:gd name="connsiteY35" fmla="*/ 289413 h 2344859"/>
                <a:gd name="connsiteX36" fmla="*/ 2289780 w 6057592"/>
                <a:gd name="connsiteY36" fmla="*/ 375382 h 2344859"/>
                <a:gd name="connsiteX37" fmla="*/ 2125657 w 6057592"/>
                <a:gd name="connsiteY37" fmla="*/ 406644 h 2344859"/>
                <a:gd name="connsiteX38" fmla="*/ 1844303 w 6057592"/>
                <a:gd name="connsiteY38" fmla="*/ 476982 h 2344859"/>
                <a:gd name="connsiteX39" fmla="*/ 1492611 w 6057592"/>
                <a:gd name="connsiteY39" fmla="*/ 516059 h 2344859"/>
                <a:gd name="connsiteX40" fmla="*/ 1156548 w 6057592"/>
                <a:gd name="connsiteY40" fmla="*/ 594213 h 2344859"/>
                <a:gd name="connsiteX41" fmla="*/ 445348 w 6057592"/>
                <a:gd name="connsiteY41"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945903 w 6057592"/>
                <a:gd name="connsiteY7" fmla="*/ 2204182 h 2344859"/>
                <a:gd name="connsiteX8" fmla="*/ 2250703 w 6057592"/>
                <a:gd name="connsiteY8" fmla="*/ 2227628 h 2344859"/>
                <a:gd name="connsiteX9" fmla="*/ 2500795 w 6057592"/>
                <a:gd name="connsiteY9" fmla="*/ 2196367 h 2344859"/>
                <a:gd name="connsiteX10" fmla="*/ 2703995 w 6057592"/>
                <a:gd name="connsiteY10" fmla="*/ 2157290 h 2344859"/>
                <a:gd name="connsiteX11" fmla="*/ 2969718 w 6057592"/>
                <a:gd name="connsiteY11" fmla="*/ 2094767 h 2344859"/>
                <a:gd name="connsiteX12" fmla="*/ 3188549 w 6057592"/>
                <a:gd name="connsiteY12" fmla="*/ 2063505 h 2344859"/>
                <a:gd name="connsiteX13" fmla="*/ 3665287 w 6057592"/>
                <a:gd name="connsiteY13" fmla="*/ 2047875 h 2344859"/>
                <a:gd name="connsiteX14" fmla="*/ 3962272 w 6057592"/>
                <a:gd name="connsiteY14" fmla="*/ 2133844 h 2344859"/>
                <a:gd name="connsiteX15" fmla="*/ 4321780 w 6057592"/>
                <a:gd name="connsiteY15" fmla="*/ 2235444 h 2344859"/>
                <a:gd name="connsiteX16" fmla="*/ 4751626 w 6057592"/>
                <a:gd name="connsiteY16" fmla="*/ 2305782 h 2344859"/>
                <a:gd name="connsiteX17" fmla="*/ 5064241 w 6057592"/>
                <a:gd name="connsiteY17" fmla="*/ 2329228 h 2344859"/>
                <a:gd name="connsiteX18" fmla="*/ 5564426 w 6057592"/>
                <a:gd name="connsiteY18" fmla="*/ 2344859 h 2344859"/>
                <a:gd name="connsiteX19" fmla="*/ 5767626 w 6057592"/>
                <a:gd name="connsiteY19" fmla="*/ 2274521 h 2344859"/>
                <a:gd name="connsiteX20" fmla="*/ 5963011 w 6057592"/>
                <a:gd name="connsiteY20" fmla="*/ 2079136 h 2344859"/>
                <a:gd name="connsiteX21" fmla="*/ 6048980 w 6057592"/>
                <a:gd name="connsiteY21" fmla="*/ 1836859 h 2344859"/>
                <a:gd name="connsiteX22" fmla="*/ 6033349 w 6057592"/>
                <a:gd name="connsiteY22" fmla="*/ 1610213 h 2344859"/>
                <a:gd name="connsiteX23" fmla="*/ 5861411 w 6057592"/>
                <a:gd name="connsiteY23" fmla="*/ 1422644 h 2344859"/>
                <a:gd name="connsiteX24" fmla="*/ 5509718 w 6057592"/>
                <a:gd name="connsiteY24" fmla="*/ 1258521 h 2344859"/>
                <a:gd name="connsiteX25" fmla="*/ 5079872 w 6057592"/>
                <a:gd name="connsiteY25" fmla="*/ 1055321 h 2344859"/>
                <a:gd name="connsiteX26" fmla="*/ 4704734 w 6057592"/>
                <a:gd name="connsiteY26" fmla="*/ 844305 h 2344859"/>
                <a:gd name="connsiteX27" fmla="*/ 4509349 w 6057592"/>
                <a:gd name="connsiteY27" fmla="*/ 539505 h 2344859"/>
                <a:gd name="connsiteX28" fmla="*/ 4360857 w 6057592"/>
                <a:gd name="connsiteY28" fmla="*/ 242521 h 2344859"/>
                <a:gd name="connsiteX29" fmla="*/ 3993534 w 6057592"/>
                <a:gd name="connsiteY29" fmla="*/ 8059 h 2344859"/>
                <a:gd name="connsiteX30" fmla="*/ 3705586 w 6057592"/>
                <a:gd name="connsiteY30" fmla="*/ 0 h 2344859"/>
                <a:gd name="connsiteX31" fmla="*/ 3477718 w 6057592"/>
                <a:gd name="connsiteY31" fmla="*/ 23690 h 2344859"/>
                <a:gd name="connsiteX32" fmla="*/ 3211995 w 6057592"/>
                <a:gd name="connsiteY32" fmla="*/ 94028 h 2344859"/>
                <a:gd name="connsiteX33" fmla="*/ 2915011 w 6057592"/>
                <a:gd name="connsiteY33" fmla="*/ 195628 h 2344859"/>
                <a:gd name="connsiteX34" fmla="*/ 2586764 w 6057592"/>
                <a:gd name="connsiteY34" fmla="*/ 289413 h 2344859"/>
                <a:gd name="connsiteX35" fmla="*/ 2289780 w 6057592"/>
                <a:gd name="connsiteY35" fmla="*/ 375382 h 2344859"/>
                <a:gd name="connsiteX36" fmla="*/ 2125657 w 6057592"/>
                <a:gd name="connsiteY36" fmla="*/ 406644 h 2344859"/>
                <a:gd name="connsiteX37" fmla="*/ 1844303 w 6057592"/>
                <a:gd name="connsiteY37" fmla="*/ 476982 h 2344859"/>
                <a:gd name="connsiteX38" fmla="*/ 1492611 w 6057592"/>
                <a:gd name="connsiteY38" fmla="*/ 516059 h 2344859"/>
                <a:gd name="connsiteX39" fmla="*/ 1156548 w 6057592"/>
                <a:gd name="connsiteY39" fmla="*/ 594213 h 2344859"/>
                <a:gd name="connsiteX40" fmla="*/ 445348 w 6057592"/>
                <a:gd name="connsiteY40"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500795 w 6057592"/>
                <a:gd name="connsiteY8" fmla="*/ 2196367 h 2344859"/>
                <a:gd name="connsiteX9" fmla="*/ 2703995 w 6057592"/>
                <a:gd name="connsiteY9" fmla="*/ 2157290 h 2344859"/>
                <a:gd name="connsiteX10" fmla="*/ 2969718 w 6057592"/>
                <a:gd name="connsiteY10" fmla="*/ 2094767 h 2344859"/>
                <a:gd name="connsiteX11" fmla="*/ 3188549 w 6057592"/>
                <a:gd name="connsiteY11" fmla="*/ 2063505 h 2344859"/>
                <a:gd name="connsiteX12" fmla="*/ 3665287 w 6057592"/>
                <a:gd name="connsiteY12" fmla="*/ 2047875 h 2344859"/>
                <a:gd name="connsiteX13" fmla="*/ 3962272 w 6057592"/>
                <a:gd name="connsiteY13" fmla="*/ 2133844 h 2344859"/>
                <a:gd name="connsiteX14" fmla="*/ 4321780 w 6057592"/>
                <a:gd name="connsiteY14" fmla="*/ 2235444 h 2344859"/>
                <a:gd name="connsiteX15" fmla="*/ 4751626 w 6057592"/>
                <a:gd name="connsiteY15" fmla="*/ 2305782 h 2344859"/>
                <a:gd name="connsiteX16" fmla="*/ 5064241 w 6057592"/>
                <a:gd name="connsiteY16" fmla="*/ 2329228 h 2344859"/>
                <a:gd name="connsiteX17" fmla="*/ 5564426 w 6057592"/>
                <a:gd name="connsiteY17" fmla="*/ 2344859 h 2344859"/>
                <a:gd name="connsiteX18" fmla="*/ 5767626 w 6057592"/>
                <a:gd name="connsiteY18" fmla="*/ 2274521 h 2344859"/>
                <a:gd name="connsiteX19" fmla="*/ 5963011 w 6057592"/>
                <a:gd name="connsiteY19" fmla="*/ 2079136 h 2344859"/>
                <a:gd name="connsiteX20" fmla="*/ 6048980 w 6057592"/>
                <a:gd name="connsiteY20" fmla="*/ 1836859 h 2344859"/>
                <a:gd name="connsiteX21" fmla="*/ 6033349 w 6057592"/>
                <a:gd name="connsiteY21" fmla="*/ 1610213 h 2344859"/>
                <a:gd name="connsiteX22" fmla="*/ 5861411 w 6057592"/>
                <a:gd name="connsiteY22" fmla="*/ 1422644 h 2344859"/>
                <a:gd name="connsiteX23" fmla="*/ 5509718 w 6057592"/>
                <a:gd name="connsiteY23" fmla="*/ 1258521 h 2344859"/>
                <a:gd name="connsiteX24" fmla="*/ 5079872 w 6057592"/>
                <a:gd name="connsiteY24" fmla="*/ 1055321 h 2344859"/>
                <a:gd name="connsiteX25" fmla="*/ 4704734 w 6057592"/>
                <a:gd name="connsiteY25" fmla="*/ 844305 h 2344859"/>
                <a:gd name="connsiteX26" fmla="*/ 4509349 w 6057592"/>
                <a:gd name="connsiteY26" fmla="*/ 539505 h 2344859"/>
                <a:gd name="connsiteX27" fmla="*/ 4360857 w 6057592"/>
                <a:gd name="connsiteY27" fmla="*/ 242521 h 2344859"/>
                <a:gd name="connsiteX28" fmla="*/ 3993534 w 6057592"/>
                <a:gd name="connsiteY28" fmla="*/ 8059 h 2344859"/>
                <a:gd name="connsiteX29" fmla="*/ 3705586 w 6057592"/>
                <a:gd name="connsiteY29" fmla="*/ 0 h 2344859"/>
                <a:gd name="connsiteX30" fmla="*/ 3477718 w 6057592"/>
                <a:gd name="connsiteY30" fmla="*/ 23690 h 2344859"/>
                <a:gd name="connsiteX31" fmla="*/ 3211995 w 6057592"/>
                <a:gd name="connsiteY31" fmla="*/ 94028 h 2344859"/>
                <a:gd name="connsiteX32" fmla="*/ 2915011 w 6057592"/>
                <a:gd name="connsiteY32" fmla="*/ 195628 h 2344859"/>
                <a:gd name="connsiteX33" fmla="*/ 2586764 w 6057592"/>
                <a:gd name="connsiteY33" fmla="*/ 289413 h 2344859"/>
                <a:gd name="connsiteX34" fmla="*/ 2289780 w 6057592"/>
                <a:gd name="connsiteY34" fmla="*/ 375382 h 2344859"/>
                <a:gd name="connsiteX35" fmla="*/ 2125657 w 6057592"/>
                <a:gd name="connsiteY35" fmla="*/ 406644 h 2344859"/>
                <a:gd name="connsiteX36" fmla="*/ 1844303 w 6057592"/>
                <a:gd name="connsiteY36" fmla="*/ 476982 h 2344859"/>
                <a:gd name="connsiteX37" fmla="*/ 1492611 w 6057592"/>
                <a:gd name="connsiteY37" fmla="*/ 516059 h 2344859"/>
                <a:gd name="connsiteX38" fmla="*/ 1156548 w 6057592"/>
                <a:gd name="connsiteY38" fmla="*/ 594213 h 2344859"/>
                <a:gd name="connsiteX39" fmla="*/ 445348 w 6057592"/>
                <a:gd name="connsiteY39"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703995 w 6057592"/>
                <a:gd name="connsiteY8" fmla="*/ 2157290 h 2344859"/>
                <a:gd name="connsiteX9" fmla="*/ 2969718 w 6057592"/>
                <a:gd name="connsiteY9" fmla="*/ 2094767 h 2344859"/>
                <a:gd name="connsiteX10" fmla="*/ 3188549 w 6057592"/>
                <a:gd name="connsiteY10" fmla="*/ 2063505 h 2344859"/>
                <a:gd name="connsiteX11" fmla="*/ 3665287 w 6057592"/>
                <a:gd name="connsiteY11" fmla="*/ 2047875 h 2344859"/>
                <a:gd name="connsiteX12" fmla="*/ 3962272 w 6057592"/>
                <a:gd name="connsiteY12" fmla="*/ 2133844 h 2344859"/>
                <a:gd name="connsiteX13" fmla="*/ 4321780 w 6057592"/>
                <a:gd name="connsiteY13" fmla="*/ 2235444 h 2344859"/>
                <a:gd name="connsiteX14" fmla="*/ 4751626 w 6057592"/>
                <a:gd name="connsiteY14" fmla="*/ 2305782 h 2344859"/>
                <a:gd name="connsiteX15" fmla="*/ 5064241 w 6057592"/>
                <a:gd name="connsiteY15" fmla="*/ 2329228 h 2344859"/>
                <a:gd name="connsiteX16" fmla="*/ 5564426 w 6057592"/>
                <a:gd name="connsiteY16" fmla="*/ 2344859 h 2344859"/>
                <a:gd name="connsiteX17" fmla="*/ 5767626 w 6057592"/>
                <a:gd name="connsiteY17" fmla="*/ 2274521 h 2344859"/>
                <a:gd name="connsiteX18" fmla="*/ 5963011 w 6057592"/>
                <a:gd name="connsiteY18" fmla="*/ 2079136 h 2344859"/>
                <a:gd name="connsiteX19" fmla="*/ 6048980 w 6057592"/>
                <a:gd name="connsiteY19" fmla="*/ 1836859 h 2344859"/>
                <a:gd name="connsiteX20" fmla="*/ 6033349 w 6057592"/>
                <a:gd name="connsiteY20" fmla="*/ 1610213 h 2344859"/>
                <a:gd name="connsiteX21" fmla="*/ 5861411 w 6057592"/>
                <a:gd name="connsiteY21" fmla="*/ 1422644 h 2344859"/>
                <a:gd name="connsiteX22" fmla="*/ 5509718 w 6057592"/>
                <a:gd name="connsiteY22" fmla="*/ 1258521 h 2344859"/>
                <a:gd name="connsiteX23" fmla="*/ 5079872 w 6057592"/>
                <a:gd name="connsiteY23" fmla="*/ 1055321 h 2344859"/>
                <a:gd name="connsiteX24" fmla="*/ 4704734 w 6057592"/>
                <a:gd name="connsiteY24" fmla="*/ 844305 h 2344859"/>
                <a:gd name="connsiteX25" fmla="*/ 4509349 w 6057592"/>
                <a:gd name="connsiteY25" fmla="*/ 539505 h 2344859"/>
                <a:gd name="connsiteX26" fmla="*/ 4360857 w 6057592"/>
                <a:gd name="connsiteY26" fmla="*/ 242521 h 2344859"/>
                <a:gd name="connsiteX27" fmla="*/ 3993534 w 6057592"/>
                <a:gd name="connsiteY27" fmla="*/ 8059 h 2344859"/>
                <a:gd name="connsiteX28" fmla="*/ 3705586 w 6057592"/>
                <a:gd name="connsiteY28" fmla="*/ 0 h 2344859"/>
                <a:gd name="connsiteX29" fmla="*/ 3477718 w 6057592"/>
                <a:gd name="connsiteY29" fmla="*/ 23690 h 2344859"/>
                <a:gd name="connsiteX30" fmla="*/ 3211995 w 6057592"/>
                <a:gd name="connsiteY30" fmla="*/ 94028 h 2344859"/>
                <a:gd name="connsiteX31" fmla="*/ 2915011 w 6057592"/>
                <a:gd name="connsiteY31" fmla="*/ 195628 h 2344859"/>
                <a:gd name="connsiteX32" fmla="*/ 2586764 w 6057592"/>
                <a:gd name="connsiteY32" fmla="*/ 289413 h 2344859"/>
                <a:gd name="connsiteX33" fmla="*/ 2289780 w 6057592"/>
                <a:gd name="connsiteY33" fmla="*/ 375382 h 2344859"/>
                <a:gd name="connsiteX34" fmla="*/ 2125657 w 6057592"/>
                <a:gd name="connsiteY34" fmla="*/ 406644 h 2344859"/>
                <a:gd name="connsiteX35" fmla="*/ 1844303 w 6057592"/>
                <a:gd name="connsiteY35" fmla="*/ 476982 h 2344859"/>
                <a:gd name="connsiteX36" fmla="*/ 1492611 w 6057592"/>
                <a:gd name="connsiteY36" fmla="*/ 516059 h 2344859"/>
                <a:gd name="connsiteX37" fmla="*/ 1156548 w 6057592"/>
                <a:gd name="connsiteY37" fmla="*/ 594213 h 2344859"/>
                <a:gd name="connsiteX38" fmla="*/ 445348 w 6057592"/>
                <a:gd name="connsiteY38"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969718 w 6057592"/>
                <a:gd name="connsiteY8" fmla="*/ 2094767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3188549 w 6057592"/>
                <a:gd name="connsiteY8" fmla="*/ 2063505 h 2344859"/>
                <a:gd name="connsiteX9" fmla="*/ 3665287 w 6057592"/>
                <a:gd name="connsiteY9" fmla="*/ 2047875 h 2344859"/>
                <a:gd name="connsiteX10" fmla="*/ 3962272 w 6057592"/>
                <a:gd name="connsiteY10" fmla="*/ 2133844 h 2344859"/>
                <a:gd name="connsiteX11" fmla="*/ 4321780 w 6057592"/>
                <a:gd name="connsiteY11" fmla="*/ 2235444 h 2344859"/>
                <a:gd name="connsiteX12" fmla="*/ 4751626 w 6057592"/>
                <a:gd name="connsiteY12" fmla="*/ 2305782 h 2344859"/>
                <a:gd name="connsiteX13" fmla="*/ 5064241 w 6057592"/>
                <a:gd name="connsiteY13" fmla="*/ 2329228 h 2344859"/>
                <a:gd name="connsiteX14" fmla="*/ 5564426 w 6057592"/>
                <a:gd name="connsiteY14" fmla="*/ 2344859 h 2344859"/>
                <a:gd name="connsiteX15" fmla="*/ 5767626 w 6057592"/>
                <a:gd name="connsiteY15" fmla="*/ 2274521 h 2344859"/>
                <a:gd name="connsiteX16" fmla="*/ 5963011 w 6057592"/>
                <a:gd name="connsiteY16" fmla="*/ 2079136 h 2344859"/>
                <a:gd name="connsiteX17" fmla="*/ 6048980 w 6057592"/>
                <a:gd name="connsiteY17" fmla="*/ 1836859 h 2344859"/>
                <a:gd name="connsiteX18" fmla="*/ 6033349 w 6057592"/>
                <a:gd name="connsiteY18" fmla="*/ 1610213 h 2344859"/>
                <a:gd name="connsiteX19" fmla="*/ 5861411 w 6057592"/>
                <a:gd name="connsiteY19" fmla="*/ 1422644 h 2344859"/>
                <a:gd name="connsiteX20" fmla="*/ 5509718 w 6057592"/>
                <a:gd name="connsiteY20" fmla="*/ 1258521 h 2344859"/>
                <a:gd name="connsiteX21" fmla="*/ 5079872 w 6057592"/>
                <a:gd name="connsiteY21" fmla="*/ 1055321 h 2344859"/>
                <a:gd name="connsiteX22" fmla="*/ 4704734 w 6057592"/>
                <a:gd name="connsiteY22" fmla="*/ 844305 h 2344859"/>
                <a:gd name="connsiteX23" fmla="*/ 4509349 w 6057592"/>
                <a:gd name="connsiteY23" fmla="*/ 539505 h 2344859"/>
                <a:gd name="connsiteX24" fmla="*/ 4360857 w 6057592"/>
                <a:gd name="connsiteY24" fmla="*/ 242521 h 2344859"/>
                <a:gd name="connsiteX25" fmla="*/ 3993534 w 6057592"/>
                <a:gd name="connsiteY25" fmla="*/ 8059 h 2344859"/>
                <a:gd name="connsiteX26" fmla="*/ 3705586 w 6057592"/>
                <a:gd name="connsiteY26" fmla="*/ 0 h 2344859"/>
                <a:gd name="connsiteX27" fmla="*/ 3477718 w 6057592"/>
                <a:gd name="connsiteY27" fmla="*/ 23690 h 2344859"/>
                <a:gd name="connsiteX28" fmla="*/ 3211995 w 6057592"/>
                <a:gd name="connsiteY28" fmla="*/ 94028 h 2344859"/>
                <a:gd name="connsiteX29" fmla="*/ 2915011 w 6057592"/>
                <a:gd name="connsiteY29" fmla="*/ 195628 h 2344859"/>
                <a:gd name="connsiteX30" fmla="*/ 2586764 w 6057592"/>
                <a:gd name="connsiteY30" fmla="*/ 289413 h 2344859"/>
                <a:gd name="connsiteX31" fmla="*/ 2289780 w 6057592"/>
                <a:gd name="connsiteY31" fmla="*/ 375382 h 2344859"/>
                <a:gd name="connsiteX32" fmla="*/ 2125657 w 6057592"/>
                <a:gd name="connsiteY32" fmla="*/ 406644 h 2344859"/>
                <a:gd name="connsiteX33" fmla="*/ 1844303 w 6057592"/>
                <a:gd name="connsiteY33" fmla="*/ 476982 h 2344859"/>
                <a:gd name="connsiteX34" fmla="*/ 1492611 w 6057592"/>
                <a:gd name="connsiteY34" fmla="*/ 516059 h 2344859"/>
                <a:gd name="connsiteX35" fmla="*/ 1156548 w 6057592"/>
                <a:gd name="connsiteY35" fmla="*/ 594213 h 2344859"/>
                <a:gd name="connsiteX36" fmla="*/ 445348 w 6057592"/>
                <a:gd name="connsiteY36"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712299 w 6057592"/>
                <a:gd name="connsiteY8" fmla="*/ 2169014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718649 w 6057592"/>
                <a:gd name="connsiteY8" fmla="*/ 2194414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085603 w 6057592"/>
                <a:gd name="connsiteY7" fmla="*/ 2183178 h 2344859"/>
                <a:gd name="connsiteX8" fmla="*/ 2718649 w 6057592"/>
                <a:gd name="connsiteY8" fmla="*/ 2194414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289780 w 6057592"/>
                <a:gd name="connsiteY31" fmla="*/ 380554 h 2350031"/>
                <a:gd name="connsiteX32" fmla="*/ 2125657 w 6057592"/>
                <a:gd name="connsiteY32" fmla="*/ 411816 h 2350031"/>
                <a:gd name="connsiteX33" fmla="*/ 1844303 w 6057592"/>
                <a:gd name="connsiteY33" fmla="*/ 482154 h 2350031"/>
                <a:gd name="connsiteX34" fmla="*/ 1492611 w 6057592"/>
                <a:gd name="connsiteY34" fmla="*/ 521231 h 2350031"/>
                <a:gd name="connsiteX35" fmla="*/ 1156548 w 6057592"/>
                <a:gd name="connsiteY35" fmla="*/ 599385 h 2350031"/>
                <a:gd name="connsiteX36" fmla="*/ 445348 w 6057592"/>
                <a:gd name="connsiteY36"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844303 w 6057592"/>
                <a:gd name="connsiteY32" fmla="*/ 482154 h 2350031"/>
                <a:gd name="connsiteX33" fmla="*/ 1492611 w 6057592"/>
                <a:gd name="connsiteY33" fmla="*/ 521231 h 2350031"/>
                <a:gd name="connsiteX34" fmla="*/ 1156548 w 6057592"/>
                <a:gd name="connsiteY34" fmla="*/ 599385 h 2350031"/>
                <a:gd name="connsiteX35" fmla="*/ 445348 w 6057592"/>
                <a:gd name="connsiteY35"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492611 w 6057592"/>
                <a:gd name="connsiteY32" fmla="*/ 521231 h 2350031"/>
                <a:gd name="connsiteX33" fmla="*/ 1156548 w 6057592"/>
                <a:gd name="connsiteY33" fmla="*/ 599385 h 2350031"/>
                <a:gd name="connsiteX34" fmla="*/ 445348 w 6057592"/>
                <a:gd name="connsiteY34"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665287 w 6057592"/>
                <a:gd name="connsiteY9" fmla="*/ 2053047 h 2350031"/>
                <a:gd name="connsiteX10" fmla="*/ 3962272 w 6057592"/>
                <a:gd name="connsiteY10" fmla="*/ 2139016 h 2350031"/>
                <a:gd name="connsiteX11" fmla="*/ 4321780 w 6057592"/>
                <a:gd name="connsiteY11" fmla="*/ 2240616 h 2350031"/>
                <a:gd name="connsiteX12" fmla="*/ 4751626 w 6057592"/>
                <a:gd name="connsiteY12" fmla="*/ 2310954 h 2350031"/>
                <a:gd name="connsiteX13" fmla="*/ 5064241 w 6057592"/>
                <a:gd name="connsiteY13" fmla="*/ 2334400 h 2350031"/>
                <a:gd name="connsiteX14" fmla="*/ 5564426 w 6057592"/>
                <a:gd name="connsiteY14" fmla="*/ 2350031 h 2350031"/>
                <a:gd name="connsiteX15" fmla="*/ 5767626 w 6057592"/>
                <a:gd name="connsiteY15" fmla="*/ 2279693 h 2350031"/>
                <a:gd name="connsiteX16" fmla="*/ 5963011 w 6057592"/>
                <a:gd name="connsiteY16" fmla="*/ 2084308 h 2350031"/>
                <a:gd name="connsiteX17" fmla="*/ 6048980 w 6057592"/>
                <a:gd name="connsiteY17" fmla="*/ 1842031 h 2350031"/>
                <a:gd name="connsiteX18" fmla="*/ 6033349 w 6057592"/>
                <a:gd name="connsiteY18" fmla="*/ 1615385 h 2350031"/>
                <a:gd name="connsiteX19" fmla="*/ 5861411 w 6057592"/>
                <a:gd name="connsiteY19" fmla="*/ 1427816 h 2350031"/>
                <a:gd name="connsiteX20" fmla="*/ 5509718 w 6057592"/>
                <a:gd name="connsiteY20" fmla="*/ 1263693 h 2350031"/>
                <a:gd name="connsiteX21" fmla="*/ 5079872 w 6057592"/>
                <a:gd name="connsiteY21" fmla="*/ 1060493 h 2350031"/>
                <a:gd name="connsiteX22" fmla="*/ 4704734 w 6057592"/>
                <a:gd name="connsiteY22" fmla="*/ 849477 h 2350031"/>
                <a:gd name="connsiteX23" fmla="*/ 4509349 w 6057592"/>
                <a:gd name="connsiteY23" fmla="*/ 544677 h 2350031"/>
                <a:gd name="connsiteX24" fmla="*/ 4360857 w 6057592"/>
                <a:gd name="connsiteY24" fmla="*/ 247693 h 2350031"/>
                <a:gd name="connsiteX25" fmla="*/ 3993534 w 6057592"/>
                <a:gd name="connsiteY25" fmla="*/ 13231 h 2350031"/>
                <a:gd name="connsiteX26" fmla="*/ 3705586 w 6057592"/>
                <a:gd name="connsiteY26" fmla="*/ 5172 h 2350031"/>
                <a:gd name="connsiteX27" fmla="*/ 3211995 w 6057592"/>
                <a:gd name="connsiteY27" fmla="*/ 99200 h 2350031"/>
                <a:gd name="connsiteX28" fmla="*/ 2915011 w 6057592"/>
                <a:gd name="connsiteY28" fmla="*/ 200800 h 2350031"/>
                <a:gd name="connsiteX29" fmla="*/ 2586764 w 6057592"/>
                <a:gd name="connsiteY29" fmla="*/ 294585 h 2350031"/>
                <a:gd name="connsiteX30" fmla="*/ 2125657 w 6057592"/>
                <a:gd name="connsiteY30" fmla="*/ 411816 h 2350031"/>
                <a:gd name="connsiteX31" fmla="*/ 1156548 w 6057592"/>
                <a:gd name="connsiteY31" fmla="*/ 599385 h 2350031"/>
                <a:gd name="connsiteX32" fmla="*/ 445348 w 6057592"/>
                <a:gd name="connsiteY32"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665287 w 6057592"/>
                <a:gd name="connsiteY9" fmla="*/ 2053047 h 2350031"/>
                <a:gd name="connsiteX10" fmla="*/ 4321780 w 6057592"/>
                <a:gd name="connsiteY10" fmla="*/ 2240616 h 2350031"/>
                <a:gd name="connsiteX11" fmla="*/ 4751626 w 6057592"/>
                <a:gd name="connsiteY11" fmla="*/ 2310954 h 2350031"/>
                <a:gd name="connsiteX12" fmla="*/ 5064241 w 6057592"/>
                <a:gd name="connsiteY12" fmla="*/ 2334400 h 2350031"/>
                <a:gd name="connsiteX13" fmla="*/ 5564426 w 6057592"/>
                <a:gd name="connsiteY13" fmla="*/ 2350031 h 2350031"/>
                <a:gd name="connsiteX14" fmla="*/ 5767626 w 6057592"/>
                <a:gd name="connsiteY14" fmla="*/ 2279693 h 2350031"/>
                <a:gd name="connsiteX15" fmla="*/ 5963011 w 6057592"/>
                <a:gd name="connsiteY15" fmla="*/ 2084308 h 2350031"/>
                <a:gd name="connsiteX16" fmla="*/ 6048980 w 6057592"/>
                <a:gd name="connsiteY16" fmla="*/ 1842031 h 2350031"/>
                <a:gd name="connsiteX17" fmla="*/ 6033349 w 6057592"/>
                <a:gd name="connsiteY17" fmla="*/ 1615385 h 2350031"/>
                <a:gd name="connsiteX18" fmla="*/ 5861411 w 6057592"/>
                <a:gd name="connsiteY18" fmla="*/ 1427816 h 2350031"/>
                <a:gd name="connsiteX19" fmla="*/ 5509718 w 6057592"/>
                <a:gd name="connsiteY19" fmla="*/ 1263693 h 2350031"/>
                <a:gd name="connsiteX20" fmla="*/ 5079872 w 6057592"/>
                <a:gd name="connsiteY20" fmla="*/ 1060493 h 2350031"/>
                <a:gd name="connsiteX21" fmla="*/ 4704734 w 6057592"/>
                <a:gd name="connsiteY21" fmla="*/ 849477 h 2350031"/>
                <a:gd name="connsiteX22" fmla="*/ 4509349 w 6057592"/>
                <a:gd name="connsiteY22" fmla="*/ 544677 h 2350031"/>
                <a:gd name="connsiteX23" fmla="*/ 4360857 w 6057592"/>
                <a:gd name="connsiteY23" fmla="*/ 247693 h 2350031"/>
                <a:gd name="connsiteX24" fmla="*/ 3993534 w 6057592"/>
                <a:gd name="connsiteY24" fmla="*/ 13231 h 2350031"/>
                <a:gd name="connsiteX25" fmla="*/ 3705586 w 6057592"/>
                <a:gd name="connsiteY25" fmla="*/ 5172 h 2350031"/>
                <a:gd name="connsiteX26" fmla="*/ 3211995 w 6057592"/>
                <a:gd name="connsiteY26" fmla="*/ 99200 h 2350031"/>
                <a:gd name="connsiteX27" fmla="*/ 2915011 w 6057592"/>
                <a:gd name="connsiteY27" fmla="*/ 200800 h 2350031"/>
                <a:gd name="connsiteX28" fmla="*/ 2586764 w 6057592"/>
                <a:gd name="connsiteY28" fmla="*/ 294585 h 2350031"/>
                <a:gd name="connsiteX29" fmla="*/ 2125657 w 6057592"/>
                <a:gd name="connsiteY29" fmla="*/ 411816 h 2350031"/>
                <a:gd name="connsiteX30" fmla="*/ 1156548 w 6057592"/>
                <a:gd name="connsiteY30" fmla="*/ 599385 h 2350031"/>
                <a:gd name="connsiteX31" fmla="*/ 445348 w 6057592"/>
                <a:gd name="connsiteY31"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665287 w 6057592"/>
                <a:gd name="connsiteY9" fmla="*/ 2053047 h 2350031"/>
                <a:gd name="connsiteX10" fmla="*/ 4270980 w 6057592"/>
                <a:gd name="connsiteY10" fmla="*/ 2183466 h 2350031"/>
                <a:gd name="connsiteX11" fmla="*/ 4751626 w 6057592"/>
                <a:gd name="connsiteY11" fmla="*/ 2310954 h 2350031"/>
                <a:gd name="connsiteX12" fmla="*/ 5064241 w 6057592"/>
                <a:gd name="connsiteY12" fmla="*/ 2334400 h 2350031"/>
                <a:gd name="connsiteX13" fmla="*/ 5564426 w 6057592"/>
                <a:gd name="connsiteY13" fmla="*/ 2350031 h 2350031"/>
                <a:gd name="connsiteX14" fmla="*/ 5767626 w 6057592"/>
                <a:gd name="connsiteY14" fmla="*/ 2279693 h 2350031"/>
                <a:gd name="connsiteX15" fmla="*/ 5963011 w 6057592"/>
                <a:gd name="connsiteY15" fmla="*/ 2084308 h 2350031"/>
                <a:gd name="connsiteX16" fmla="*/ 6048980 w 6057592"/>
                <a:gd name="connsiteY16" fmla="*/ 1842031 h 2350031"/>
                <a:gd name="connsiteX17" fmla="*/ 6033349 w 6057592"/>
                <a:gd name="connsiteY17" fmla="*/ 1615385 h 2350031"/>
                <a:gd name="connsiteX18" fmla="*/ 5861411 w 6057592"/>
                <a:gd name="connsiteY18" fmla="*/ 1427816 h 2350031"/>
                <a:gd name="connsiteX19" fmla="*/ 5509718 w 6057592"/>
                <a:gd name="connsiteY19" fmla="*/ 1263693 h 2350031"/>
                <a:gd name="connsiteX20" fmla="*/ 5079872 w 6057592"/>
                <a:gd name="connsiteY20" fmla="*/ 1060493 h 2350031"/>
                <a:gd name="connsiteX21" fmla="*/ 4704734 w 6057592"/>
                <a:gd name="connsiteY21" fmla="*/ 849477 h 2350031"/>
                <a:gd name="connsiteX22" fmla="*/ 4509349 w 6057592"/>
                <a:gd name="connsiteY22" fmla="*/ 544677 h 2350031"/>
                <a:gd name="connsiteX23" fmla="*/ 4360857 w 6057592"/>
                <a:gd name="connsiteY23" fmla="*/ 247693 h 2350031"/>
                <a:gd name="connsiteX24" fmla="*/ 3993534 w 6057592"/>
                <a:gd name="connsiteY24" fmla="*/ 13231 h 2350031"/>
                <a:gd name="connsiteX25" fmla="*/ 3705586 w 6057592"/>
                <a:gd name="connsiteY25" fmla="*/ 5172 h 2350031"/>
                <a:gd name="connsiteX26" fmla="*/ 3211995 w 6057592"/>
                <a:gd name="connsiteY26" fmla="*/ 99200 h 2350031"/>
                <a:gd name="connsiteX27" fmla="*/ 2915011 w 6057592"/>
                <a:gd name="connsiteY27" fmla="*/ 200800 h 2350031"/>
                <a:gd name="connsiteX28" fmla="*/ 2586764 w 6057592"/>
                <a:gd name="connsiteY28" fmla="*/ 294585 h 2350031"/>
                <a:gd name="connsiteX29" fmla="*/ 2125657 w 6057592"/>
                <a:gd name="connsiteY29" fmla="*/ 411816 h 2350031"/>
                <a:gd name="connsiteX30" fmla="*/ 1156548 w 6057592"/>
                <a:gd name="connsiteY30" fmla="*/ 599385 h 2350031"/>
                <a:gd name="connsiteX31" fmla="*/ 445348 w 6057592"/>
                <a:gd name="connsiteY31" fmla="*/ 826032 h 2350031"/>
                <a:gd name="connsiteX0" fmla="*/ 450257 w 6062499"/>
                <a:gd name="connsiteY0" fmla="*/ 833847 h 2350031"/>
                <a:gd name="connsiteX1" fmla="*/ 176718 w 6062499"/>
                <a:gd name="connsiteY1" fmla="*/ 982339 h 2350031"/>
                <a:gd name="connsiteX2" fmla="*/ 28225 w 6062499"/>
                <a:gd name="connsiteY2" fmla="*/ 1169908 h 2350031"/>
                <a:gd name="connsiteX3" fmla="*/ 33293 w 6062499"/>
                <a:gd name="connsiteY3" fmla="*/ 1509267 h 2350031"/>
                <a:gd name="connsiteX4" fmla="*/ 387244 w 6062499"/>
                <a:gd name="connsiteY4" fmla="*/ 1737500 h 2350031"/>
                <a:gd name="connsiteX5" fmla="*/ 969979 w 6062499"/>
                <a:gd name="connsiteY5" fmla="*/ 1971962 h 2350031"/>
                <a:gd name="connsiteX6" fmla="*/ 1466256 w 6062499"/>
                <a:gd name="connsiteY6" fmla="*/ 2040835 h 2350031"/>
                <a:gd name="connsiteX7" fmla="*/ 2109560 w 6062499"/>
                <a:gd name="connsiteY7" fmla="*/ 2143900 h 2350031"/>
                <a:gd name="connsiteX8" fmla="*/ 2723556 w 6062499"/>
                <a:gd name="connsiteY8" fmla="*/ 2199586 h 2350031"/>
                <a:gd name="connsiteX9" fmla="*/ 3670194 w 6062499"/>
                <a:gd name="connsiteY9" fmla="*/ 2053047 h 2350031"/>
                <a:gd name="connsiteX10" fmla="*/ 4275887 w 6062499"/>
                <a:gd name="connsiteY10" fmla="*/ 2183466 h 2350031"/>
                <a:gd name="connsiteX11" fmla="*/ 4756533 w 6062499"/>
                <a:gd name="connsiteY11" fmla="*/ 2310954 h 2350031"/>
                <a:gd name="connsiteX12" fmla="*/ 5069148 w 6062499"/>
                <a:gd name="connsiteY12" fmla="*/ 2334400 h 2350031"/>
                <a:gd name="connsiteX13" fmla="*/ 5569333 w 6062499"/>
                <a:gd name="connsiteY13" fmla="*/ 2350031 h 2350031"/>
                <a:gd name="connsiteX14" fmla="*/ 5772533 w 6062499"/>
                <a:gd name="connsiteY14" fmla="*/ 2279693 h 2350031"/>
                <a:gd name="connsiteX15" fmla="*/ 5967918 w 6062499"/>
                <a:gd name="connsiteY15" fmla="*/ 2084308 h 2350031"/>
                <a:gd name="connsiteX16" fmla="*/ 6053887 w 6062499"/>
                <a:gd name="connsiteY16" fmla="*/ 1842031 h 2350031"/>
                <a:gd name="connsiteX17" fmla="*/ 6038256 w 6062499"/>
                <a:gd name="connsiteY17" fmla="*/ 1615385 h 2350031"/>
                <a:gd name="connsiteX18" fmla="*/ 5866318 w 6062499"/>
                <a:gd name="connsiteY18" fmla="*/ 1427816 h 2350031"/>
                <a:gd name="connsiteX19" fmla="*/ 5514625 w 6062499"/>
                <a:gd name="connsiteY19" fmla="*/ 1263693 h 2350031"/>
                <a:gd name="connsiteX20" fmla="*/ 5084779 w 6062499"/>
                <a:gd name="connsiteY20" fmla="*/ 1060493 h 2350031"/>
                <a:gd name="connsiteX21" fmla="*/ 4709641 w 6062499"/>
                <a:gd name="connsiteY21" fmla="*/ 849477 h 2350031"/>
                <a:gd name="connsiteX22" fmla="*/ 4514256 w 6062499"/>
                <a:gd name="connsiteY22" fmla="*/ 544677 h 2350031"/>
                <a:gd name="connsiteX23" fmla="*/ 4365764 w 6062499"/>
                <a:gd name="connsiteY23" fmla="*/ 247693 h 2350031"/>
                <a:gd name="connsiteX24" fmla="*/ 3998441 w 6062499"/>
                <a:gd name="connsiteY24" fmla="*/ 13231 h 2350031"/>
                <a:gd name="connsiteX25" fmla="*/ 3710493 w 6062499"/>
                <a:gd name="connsiteY25" fmla="*/ 5172 h 2350031"/>
                <a:gd name="connsiteX26" fmla="*/ 3216902 w 6062499"/>
                <a:gd name="connsiteY26" fmla="*/ 99200 h 2350031"/>
                <a:gd name="connsiteX27" fmla="*/ 2919918 w 6062499"/>
                <a:gd name="connsiteY27" fmla="*/ 200800 h 2350031"/>
                <a:gd name="connsiteX28" fmla="*/ 2591671 w 6062499"/>
                <a:gd name="connsiteY28" fmla="*/ 294585 h 2350031"/>
                <a:gd name="connsiteX29" fmla="*/ 2130564 w 6062499"/>
                <a:gd name="connsiteY29" fmla="*/ 411816 h 2350031"/>
                <a:gd name="connsiteX30" fmla="*/ 1161455 w 6062499"/>
                <a:gd name="connsiteY30" fmla="*/ 599385 h 2350031"/>
                <a:gd name="connsiteX31" fmla="*/ 450255 w 6062499"/>
                <a:gd name="connsiteY31" fmla="*/ 826032 h 2350031"/>
                <a:gd name="connsiteX0" fmla="*/ 450257 w 6062499"/>
                <a:gd name="connsiteY0" fmla="*/ 833847 h 2350031"/>
                <a:gd name="connsiteX1" fmla="*/ 176718 w 6062499"/>
                <a:gd name="connsiteY1" fmla="*/ 982339 h 2350031"/>
                <a:gd name="connsiteX2" fmla="*/ 28225 w 6062499"/>
                <a:gd name="connsiteY2" fmla="*/ 1169908 h 2350031"/>
                <a:gd name="connsiteX3" fmla="*/ 33293 w 6062499"/>
                <a:gd name="connsiteY3" fmla="*/ 1509267 h 2350031"/>
                <a:gd name="connsiteX4" fmla="*/ 387244 w 6062499"/>
                <a:gd name="connsiteY4" fmla="*/ 1737500 h 2350031"/>
                <a:gd name="connsiteX5" fmla="*/ 963629 w 6062499"/>
                <a:gd name="connsiteY5" fmla="*/ 1908462 h 2350031"/>
                <a:gd name="connsiteX6" fmla="*/ 1466256 w 6062499"/>
                <a:gd name="connsiteY6" fmla="*/ 2040835 h 2350031"/>
                <a:gd name="connsiteX7" fmla="*/ 2109560 w 6062499"/>
                <a:gd name="connsiteY7" fmla="*/ 2143900 h 2350031"/>
                <a:gd name="connsiteX8" fmla="*/ 2723556 w 6062499"/>
                <a:gd name="connsiteY8" fmla="*/ 2199586 h 2350031"/>
                <a:gd name="connsiteX9" fmla="*/ 3670194 w 6062499"/>
                <a:gd name="connsiteY9" fmla="*/ 2053047 h 2350031"/>
                <a:gd name="connsiteX10" fmla="*/ 4275887 w 6062499"/>
                <a:gd name="connsiteY10" fmla="*/ 2183466 h 2350031"/>
                <a:gd name="connsiteX11" fmla="*/ 4756533 w 6062499"/>
                <a:gd name="connsiteY11" fmla="*/ 2310954 h 2350031"/>
                <a:gd name="connsiteX12" fmla="*/ 5069148 w 6062499"/>
                <a:gd name="connsiteY12" fmla="*/ 2334400 h 2350031"/>
                <a:gd name="connsiteX13" fmla="*/ 5569333 w 6062499"/>
                <a:gd name="connsiteY13" fmla="*/ 2350031 h 2350031"/>
                <a:gd name="connsiteX14" fmla="*/ 5772533 w 6062499"/>
                <a:gd name="connsiteY14" fmla="*/ 2279693 h 2350031"/>
                <a:gd name="connsiteX15" fmla="*/ 5967918 w 6062499"/>
                <a:gd name="connsiteY15" fmla="*/ 2084308 h 2350031"/>
                <a:gd name="connsiteX16" fmla="*/ 6053887 w 6062499"/>
                <a:gd name="connsiteY16" fmla="*/ 1842031 h 2350031"/>
                <a:gd name="connsiteX17" fmla="*/ 6038256 w 6062499"/>
                <a:gd name="connsiteY17" fmla="*/ 1615385 h 2350031"/>
                <a:gd name="connsiteX18" fmla="*/ 5866318 w 6062499"/>
                <a:gd name="connsiteY18" fmla="*/ 1427816 h 2350031"/>
                <a:gd name="connsiteX19" fmla="*/ 5514625 w 6062499"/>
                <a:gd name="connsiteY19" fmla="*/ 1263693 h 2350031"/>
                <a:gd name="connsiteX20" fmla="*/ 5084779 w 6062499"/>
                <a:gd name="connsiteY20" fmla="*/ 1060493 h 2350031"/>
                <a:gd name="connsiteX21" fmla="*/ 4709641 w 6062499"/>
                <a:gd name="connsiteY21" fmla="*/ 849477 h 2350031"/>
                <a:gd name="connsiteX22" fmla="*/ 4514256 w 6062499"/>
                <a:gd name="connsiteY22" fmla="*/ 544677 h 2350031"/>
                <a:gd name="connsiteX23" fmla="*/ 4365764 w 6062499"/>
                <a:gd name="connsiteY23" fmla="*/ 247693 h 2350031"/>
                <a:gd name="connsiteX24" fmla="*/ 3998441 w 6062499"/>
                <a:gd name="connsiteY24" fmla="*/ 13231 h 2350031"/>
                <a:gd name="connsiteX25" fmla="*/ 3710493 w 6062499"/>
                <a:gd name="connsiteY25" fmla="*/ 5172 h 2350031"/>
                <a:gd name="connsiteX26" fmla="*/ 3216902 w 6062499"/>
                <a:gd name="connsiteY26" fmla="*/ 99200 h 2350031"/>
                <a:gd name="connsiteX27" fmla="*/ 2919918 w 6062499"/>
                <a:gd name="connsiteY27" fmla="*/ 200800 h 2350031"/>
                <a:gd name="connsiteX28" fmla="*/ 2591671 w 6062499"/>
                <a:gd name="connsiteY28" fmla="*/ 294585 h 2350031"/>
                <a:gd name="connsiteX29" fmla="*/ 2130564 w 6062499"/>
                <a:gd name="connsiteY29" fmla="*/ 411816 h 2350031"/>
                <a:gd name="connsiteX30" fmla="*/ 1161455 w 6062499"/>
                <a:gd name="connsiteY30" fmla="*/ 599385 h 2350031"/>
                <a:gd name="connsiteX31" fmla="*/ 450255 w 6062499"/>
                <a:gd name="connsiteY31" fmla="*/ 826032 h 2350031"/>
                <a:gd name="connsiteX0" fmla="*/ 448461 w 6060703"/>
                <a:gd name="connsiteY0" fmla="*/ 833847 h 2350031"/>
                <a:gd name="connsiteX1" fmla="*/ 174922 w 6060703"/>
                <a:gd name="connsiteY1" fmla="*/ 982339 h 2350031"/>
                <a:gd name="connsiteX2" fmla="*/ 26429 w 6060703"/>
                <a:gd name="connsiteY2" fmla="*/ 1169908 h 2350031"/>
                <a:gd name="connsiteX3" fmla="*/ 31497 w 6060703"/>
                <a:gd name="connsiteY3" fmla="*/ 1509267 h 2350031"/>
                <a:gd name="connsiteX4" fmla="*/ 360048 w 6060703"/>
                <a:gd name="connsiteY4" fmla="*/ 1743850 h 2350031"/>
                <a:gd name="connsiteX5" fmla="*/ 961833 w 6060703"/>
                <a:gd name="connsiteY5" fmla="*/ 1908462 h 2350031"/>
                <a:gd name="connsiteX6" fmla="*/ 1464460 w 6060703"/>
                <a:gd name="connsiteY6" fmla="*/ 2040835 h 2350031"/>
                <a:gd name="connsiteX7" fmla="*/ 2107764 w 6060703"/>
                <a:gd name="connsiteY7" fmla="*/ 2143900 h 2350031"/>
                <a:gd name="connsiteX8" fmla="*/ 2721760 w 6060703"/>
                <a:gd name="connsiteY8" fmla="*/ 2199586 h 2350031"/>
                <a:gd name="connsiteX9" fmla="*/ 3668398 w 6060703"/>
                <a:gd name="connsiteY9" fmla="*/ 2053047 h 2350031"/>
                <a:gd name="connsiteX10" fmla="*/ 4274091 w 6060703"/>
                <a:gd name="connsiteY10" fmla="*/ 2183466 h 2350031"/>
                <a:gd name="connsiteX11" fmla="*/ 4754737 w 6060703"/>
                <a:gd name="connsiteY11" fmla="*/ 2310954 h 2350031"/>
                <a:gd name="connsiteX12" fmla="*/ 5067352 w 6060703"/>
                <a:gd name="connsiteY12" fmla="*/ 2334400 h 2350031"/>
                <a:gd name="connsiteX13" fmla="*/ 5567537 w 6060703"/>
                <a:gd name="connsiteY13" fmla="*/ 2350031 h 2350031"/>
                <a:gd name="connsiteX14" fmla="*/ 5770737 w 6060703"/>
                <a:gd name="connsiteY14" fmla="*/ 2279693 h 2350031"/>
                <a:gd name="connsiteX15" fmla="*/ 5966122 w 6060703"/>
                <a:gd name="connsiteY15" fmla="*/ 2084308 h 2350031"/>
                <a:gd name="connsiteX16" fmla="*/ 6052091 w 6060703"/>
                <a:gd name="connsiteY16" fmla="*/ 1842031 h 2350031"/>
                <a:gd name="connsiteX17" fmla="*/ 6036460 w 6060703"/>
                <a:gd name="connsiteY17" fmla="*/ 1615385 h 2350031"/>
                <a:gd name="connsiteX18" fmla="*/ 5864522 w 6060703"/>
                <a:gd name="connsiteY18" fmla="*/ 1427816 h 2350031"/>
                <a:gd name="connsiteX19" fmla="*/ 5512829 w 6060703"/>
                <a:gd name="connsiteY19" fmla="*/ 1263693 h 2350031"/>
                <a:gd name="connsiteX20" fmla="*/ 5082983 w 6060703"/>
                <a:gd name="connsiteY20" fmla="*/ 1060493 h 2350031"/>
                <a:gd name="connsiteX21" fmla="*/ 4707845 w 6060703"/>
                <a:gd name="connsiteY21" fmla="*/ 849477 h 2350031"/>
                <a:gd name="connsiteX22" fmla="*/ 4512460 w 6060703"/>
                <a:gd name="connsiteY22" fmla="*/ 544677 h 2350031"/>
                <a:gd name="connsiteX23" fmla="*/ 4363968 w 6060703"/>
                <a:gd name="connsiteY23" fmla="*/ 247693 h 2350031"/>
                <a:gd name="connsiteX24" fmla="*/ 3996645 w 6060703"/>
                <a:gd name="connsiteY24" fmla="*/ 13231 h 2350031"/>
                <a:gd name="connsiteX25" fmla="*/ 3708697 w 6060703"/>
                <a:gd name="connsiteY25" fmla="*/ 5172 h 2350031"/>
                <a:gd name="connsiteX26" fmla="*/ 3215106 w 6060703"/>
                <a:gd name="connsiteY26" fmla="*/ 99200 h 2350031"/>
                <a:gd name="connsiteX27" fmla="*/ 2918122 w 6060703"/>
                <a:gd name="connsiteY27" fmla="*/ 200800 h 2350031"/>
                <a:gd name="connsiteX28" fmla="*/ 2589875 w 6060703"/>
                <a:gd name="connsiteY28" fmla="*/ 294585 h 2350031"/>
                <a:gd name="connsiteX29" fmla="*/ 2128768 w 6060703"/>
                <a:gd name="connsiteY29" fmla="*/ 411816 h 2350031"/>
                <a:gd name="connsiteX30" fmla="*/ 1159659 w 6060703"/>
                <a:gd name="connsiteY30" fmla="*/ 599385 h 2350031"/>
                <a:gd name="connsiteX31" fmla="*/ 448459 w 6060703"/>
                <a:gd name="connsiteY31" fmla="*/ 826032 h 2350031"/>
                <a:gd name="connsiteX0" fmla="*/ 444713 w 6056955"/>
                <a:gd name="connsiteY0" fmla="*/ 833847 h 2350031"/>
                <a:gd name="connsiteX1" fmla="*/ 171174 w 6056955"/>
                <a:gd name="connsiteY1" fmla="*/ 982339 h 2350031"/>
                <a:gd name="connsiteX2" fmla="*/ 22681 w 6056955"/>
                <a:gd name="connsiteY2" fmla="*/ 1169908 h 2350031"/>
                <a:gd name="connsiteX3" fmla="*/ 34099 w 6056955"/>
                <a:gd name="connsiteY3" fmla="*/ 1579117 h 2350031"/>
                <a:gd name="connsiteX4" fmla="*/ 356300 w 6056955"/>
                <a:gd name="connsiteY4" fmla="*/ 1743850 h 2350031"/>
                <a:gd name="connsiteX5" fmla="*/ 958085 w 6056955"/>
                <a:gd name="connsiteY5" fmla="*/ 1908462 h 2350031"/>
                <a:gd name="connsiteX6" fmla="*/ 1460712 w 6056955"/>
                <a:gd name="connsiteY6" fmla="*/ 2040835 h 2350031"/>
                <a:gd name="connsiteX7" fmla="*/ 2104016 w 6056955"/>
                <a:gd name="connsiteY7" fmla="*/ 2143900 h 2350031"/>
                <a:gd name="connsiteX8" fmla="*/ 2718012 w 6056955"/>
                <a:gd name="connsiteY8" fmla="*/ 2199586 h 2350031"/>
                <a:gd name="connsiteX9" fmla="*/ 3664650 w 6056955"/>
                <a:gd name="connsiteY9" fmla="*/ 2053047 h 2350031"/>
                <a:gd name="connsiteX10" fmla="*/ 4270343 w 6056955"/>
                <a:gd name="connsiteY10" fmla="*/ 2183466 h 2350031"/>
                <a:gd name="connsiteX11" fmla="*/ 4750989 w 6056955"/>
                <a:gd name="connsiteY11" fmla="*/ 2310954 h 2350031"/>
                <a:gd name="connsiteX12" fmla="*/ 5063604 w 6056955"/>
                <a:gd name="connsiteY12" fmla="*/ 2334400 h 2350031"/>
                <a:gd name="connsiteX13" fmla="*/ 5563789 w 6056955"/>
                <a:gd name="connsiteY13" fmla="*/ 2350031 h 2350031"/>
                <a:gd name="connsiteX14" fmla="*/ 5766989 w 6056955"/>
                <a:gd name="connsiteY14" fmla="*/ 2279693 h 2350031"/>
                <a:gd name="connsiteX15" fmla="*/ 5962374 w 6056955"/>
                <a:gd name="connsiteY15" fmla="*/ 2084308 h 2350031"/>
                <a:gd name="connsiteX16" fmla="*/ 6048343 w 6056955"/>
                <a:gd name="connsiteY16" fmla="*/ 1842031 h 2350031"/>
                <a:gd name="connsiteX17" fmla="*/ 6032712 w 6056955"/>
                <a:gd name="connsiteY17" fmla="*/ 1615385 h 2350031"/>
                <a:gd name="connsiteX18" fmla="*/ 5860774 w 6056955"/>
                <a:gd name="connsiteY18" fmla="*/ 1427816 h 2350031"/>
                <a:gd name="connsiteX19" fmla="*/ 5509081 w 6056955"/>
                <a:gd name="connsiteY19" fmla="*/ 1263693 h 2350031"/>
                <a:gd name="connsiteX20" fmla="*/ 5079235 w 6056955"/>
                <a:gd name="connsiteY20" fmla="*/ 1060493 h 2350031"/>
                <a:gd name="connsiteX21" fmla="*/ 4704097 w 6056955"/>
                <a:gd name="connsiteY21" fmla="*/ 849477 h 2350031"/>
                <a:gd name="connsiteX22" fmla="*/ 4508712 w 6056955"/>
                <a:gd name="connsiteY22" fmla="*/ 544677 h 2350031"/>
                <a:gd name="connsiteX23" fmla="*/ 4360220 w 6056955"/>
                <a:gd name="connsiteY23" fmla="*/ 247693 h 2350031"/>
                <a:gd name="connsiteX24" fmla="*/ 3992897 w 6056955"/>
                <a:gd name="connsiteY24" fmla="*/ 13231 h 2350031"/>
                <a:gd name="connsiteX25" fmla="*/ 3704949 w 6056955"/>
                <a:gd name="connsiteY25" fmla="*/ 5172 h 2350031"/>
                <a:gd name="connsiteX26" fmla="*/ 3211358 w 6056955"/>
                <a:gd name="connsiteY26" fmla="*/ 99200 h 2350031"/>
                <a:gd name="connsiteX27" fmla="*/ 2914374 w 6056955"/>
                <a:gd name="connsiteY27" fmla="*/ 200800 h 2350031"/>
                <a:gd name="connsiteX28" fmla="*/ 2586127 w 6056955"/>
                <a:gd name="connsiteY28" fmla="*/ 294585 h 2350031"/>
                <a:gd name="connsiteX29" fmla="*/ 2125020 w 6056955"/>
                <a:gd name="connsiteY29" fmla="*/ 411816 h 2350031"/>
                <a:gd name="connsiteX30" fmla="*/ 1155911 w 6056955"/>
                <a:gd name="connsiteY30" fmla="*/ 599385 h 2350031"/>
                <a:gd name="connsiteX31" fmla="*/ 444711 w 6056955"/>
                <a:gd name="connsiteY31" fmla="*/ 826032 h 2350031"/>
                <a:gd name="connsiteX0" fmla="*/ 455800 w 6068042"/>
                <a:gd name="connsiteY0" fmla="*/ 833847 h 2350031"/>
                <a:gd name="connsiteX1" fmla="*/ 182261 w 6068042"/>
                <a:gd name="connsiteY1" fmla="*/ 982339 h 2350031"/>
                <a:gd name="connsiteX2" fmla="*/ 14718 w 6068042"/>
                <a:gd name="connsiteY2" fmla="*/ 1163558 h 2350031"/>
                <a:gd name="connsiteX3" fmla="*/ 45186 w 6068042"/>
                <a:gd name="connsiteY3" fmla="*/ 1579117 h 2350031"/>
                <a:gd name="connsiteX4" fmla="*/ 367387 w 6068042"/>
                <a:gd name="connsiteY4" fmla="*/ 1743850 h 2350031"/>
                <a:gd name="connsiteX5" fmla="*/ 969172 w 6068042"/>
                <a:gd name="connsiteY5" fmla="*/ 1908462 h 2350031"/>
                <a:gd name="connsiteX6" fmla="*/ 1471799 w 6068042"/>
                <a:gd name="connsiteY6" fmla="*/ 2040835 h 2350031"/>
                <a:gd name="connsiteX7" fmla="*/ 2115103 w 6068042"/>
                <a:gd name="connsiteY7" fmla="*/ 2143900 h 2350031"/>
                <a:gd name="connsiteX8" fmla="*/ 2729099 w 6068042"/>
                <a:gd name="connsiteY8" fmla="*/ 2199586 h 2350031"/>
                <a:gd name="connsiteX9" fmla="*/ 3675737 w 6068042"/>
                <a:gd name="connsiteY9" fmla="*/ 2053047 h 2350031"/>
                <a:gd name="connsiteX10" fmla="*/ 4281430 w 6068042"/>
                <a:gd name="connsiteY10" fmla="*/ 2183466 h 2350031"/>
                <a:gd name="connsiteX11" fmla="*/ 4762076 w 6068042"/>
                <a:gd name="connsiteY11" fmla="*/ 2310954 h 2350031"/>
                <a:gd name="connsiteX12" fmla="*/ 5074691 w 6068042"/>
                <a:gd name="connsiteY12" fmla="*/ 2334400 h 2350031"/>
                <a:gd name="connsiteX13" fmla="*/ 5574876 w 6068042"/>
                <a:gd name="connsiteY13" fmla="*/ 2350031 h 2350031"/>
                <a:gd name="connsiteX14" fmla="*/ 5778076 w 6068042"/>
                <a:gd name="connsiteY14" fmla="*/ 2279693 h 2350031"/>
                <a:gd name="connsiteX15" fmla="*/ 5973461 w 6068042"/>
                <a:gd name="connsiteY15" fmla="*/ 2084308 h 2350031"/>
                <a:gd name="connsiteX16" fmla="*/ 6059430 w 6068042"/>
                <a:gd name="connsiteY16" fmla="*/ 1842031 h 2350031"/>
                <a:gd name="connsiteX17" fmla="*/ 6043799 w 6068042"/>
                <a:gd name="connsiteY17" fmla="*/ 1615385 h 2350031"/>
                <a:gd name="connsiteX18" fmla="*/ 5871861 w 6068042"/>
                <a:gd name="connsiteY18" fmla="*/ 1427816 h 2350031"/>
                <a:gd name="connsiteX19" fmla="*/ 5520168 w 6068042"/>
                <a:gd name="connsiteY19" fmla="*/ 1263693 h 2350031"/>
                <a:gd name="connsiteX20" fmla="*/ 5090322 w 6068042"/>
                <a:gd name="connsiteY20" fmla="*/ 1060493 h 2350031"/>
                <a:gd name="connsiteX21" fmla="*/ 4715184 w 6068042"/>
                <a:gd name="connsiteY21" fmla="*/ 849477 h 2350031"/>
                <a:gd name="connsiteX22" fmla="*/ 4519799 w 6068042"/>
                <a:gd name="connsiteY22" fmla="*/ 544677 h 2350031"/>
                <a:gd name="connsiteX23" fmla="*/ 4371307 w 6068042"/>
                <a:gd name="connsiteY23" fmla="*/ 247693 h 2350031"/>
                <a:gd name="connsiteX24" fmla="*/ 4003984 w 6068042"/>
                <a:gd name="connsiteY24" fmla="*/ 13231 h 2350031"/>
                <a:gd name="connsiteX25" fmla="*/ 3716036 w 6068042"/>
                <a:gd name="connsiteY25" fmla="*/ 5172 h 2350031"/>
                <a:gd name="connsiteX26" fmla="*/ 3222445 w 6068042"/>
                <a:gd name="connsiteY26" fmla="*/ 99200 h 2350031"/>
                <a:gd name="connsiteX27" fmla="*/ 2925461 w 6068042"/>
                <a:gd name="connsiteY27" fmla="*/ 200800 h 2350031"/>
                <a:gd name="connsiteX28" fmla="*/ 2597214 w 6068042"/>
                <a:gd name="connsiteY28" fmla="*/ 294585 h 2350031"/>
                <a:gd name="connsiteX29" fmla="*/ 2136107 w 6068042"/>
                <a:gd name="connsiteY29" fmla="*/ 411816 h 2350031"/>
                <a:gd name="connsiteX30" fmla="*/ 1166998 w 6068042"/>
                <a:gd name="connsiteY30" fmla="*/ 599385 h 2350031"/>
                <a:gd name="connsiteX31" fmla="*/ 455798 w 6068042"/>
                <a:gd name="connsiteY31" fmla="*/ 826032 h 2350031"/>
                <a:gd name="connsiteX0" fmla="*/ 455800 w 6068042"/>
                <a:gd name="connsiteY0" fmla="*/ 833847 h 2350031"/>
                <a:gd name="connsiteX1" fmla="*/ 163211 w 6068042"/>
                <a:gd name="connsiteY1" fmla="*/ 963289 h 2350031"/>
                <a:gd name="connsiteX2" fmla="*/ 14718 w 6068042"/>
                <a:gd name="connsiteY2" fmla="*/ 1163558 h 2350031"/>
                <a:gd name="connsiteX3" fmla="*/ 45186 w 6068042"/>
                <a:gd name="connsiteY3" fmla="*/ 1579117 h 2350031"/>
                <a:gd name="connsiteX4" fmla="*/ 367387 w 6068042"/>
                <a:gd name="connsiteY4" fmla="*/ 1743850 h 2350031"/>
                <a:gd name="connsiteX5" fmla="*/ 969172 w 6068042"/>
                <a:gd name="connsiteY5" fmla="*/ 1908462 h 2350031"/>
                <a:gd name="connsiteX6" fmla="*/ 1471799 w 6068042"/>
                <a:gd name="connsiteY6" fmla="*/ 2040835 h 2350031"/>
                <a:gd name="connsiteX7" fmla="*/ 2115103 w 6068042"/>
                <a:gd name="connsiteY7" fmla="*/ 2143900 h 2350031"/>
                <a:gd name="connsiteX8" fmla="*/ 2729099 w 6068042"/>
                <a:gd name="connsiteY8" fmla="*/ 2199586 h 2350031"/>
                <a:gd name="connsiteX9" fmla="*/ 3675737 w 6068042"/>
                <a:gd name="connsiteY9" fmla="*/ 2053047 h 2350031"/>
                <a:gd name="connsiteX10" fmla="*/ 4281430 w 6068042"/>
                <a:gd name="connsiteY10" fmla="*/ 2183466 h 2350031"/>
                <a:gd name="connsiteX11" fmla="*/ 4762076 w 6068042"/>
                <a:gd name="connsiteY11" fmla="*/ 2310954 h 2350031"/>
                <a:gd name="connsiteX12" fmla="*/ 5074691 w 6068042"/>
                <a:gd name="connsiteY12" fmla="*/ 2334400 h 2350031"/>
                <a:gd name="connsiteX13" fmla="*/ 5574876 w 6068042"/>
                <a:gd name="connsiteY13" fmla="*/ 2350031 h 2350031"/>
                <a:gd name="connsiteX14" fmla="*/ 5778076 w 6068042"/>
                <a:gd name="connsiteY14" fmla="*/ 2279693 h 2350031"/>
                <a:gd name="connsiteX15" fmla="*/ 5973461 w 6068042"/>
                <a:gd name="connsiteY15" fmla="*/ 2084308 h 2350031"/>
                <a:gd name="connsiteX16" fmla="*/ 6059430 w 6068042"/>
                <a:gd name="connsiteY16" fmla="*/ 1842031 h 2350031"/>
                <a:gd name="connsiteX17" fmla="*/ 6043799 w 6068042"/>
                <a:gd name="connsiteY17" fmla="*/ 1615385 h 2350031"/>
                <a:gd name="connsiteX18" fmla="*/ 5871861 w 6068042"/>
                <a:gd name="connsiteY18" fmla="*/ 1427816 h 2350031"/>
                <a:gd name="connsiteX19" fmla="*/ 5520168 w 6068042"/>
                <a:gd name="connsiteY19" fmla="*/ 1263693 h 2350031"/>
                <a:gd name="connsiteX20" fmla="*/ 5090322 w 6068042"/>
                <a:gd name="connsiteY20" fmla="*/ 1060493 h 2350031"/>
                <a:gd name="connsiteX21" fmla="*/ 4715184 w 6068042"/>
                <a:gd name="connsiteY21" fmla="*/ 849477 h 2350031"/>
                <a:gd name="connsiteX22" fmla="*/ 4519799 w 6068042"/>
                <a:gd name="connsiteY22" fmla="*/ 544677 h 2350031"/>
                <a:gd name="connsiteX23" fmla="*/ 4371307 w 6068042"/>
                <a:gd name="connsiteY23" fmla="*/ 247693 h 2350031"/>
                <a:gd name="connsiteX24" fmla="*/ 4003984 w 6068042"/>
                <a:gd name="connsiteY24" fmla="*/ 13231 h 2350031"/>
                <a:gd name="connsiteX25" fmla="*/ 3716036 w 6068042"/>
                <a:gd name="connsiteY25" fmla="*/ 5172 h 2350031"/>
                <a:gd name="connsiteX26" fmla="*/ 3222445 w 6068042"/>
                <a:gd name="connsiteY26" fmla="*/ 99200 h 2350031"/>
                <a:gd name="connsiteX27" fmla="*/ 2925461 w 6068042"/>
                <a:gd name="connsiteY27" fmla="*/ 200800 h 2350031"/>
                <a:gd name="connsiteX28" fmla="*/ 2597214 w 6068042"/>
                <a:gd name="connsiteY28" fmla="*/ 294585 h 2350031"/>
                <a:gd name="connsiteX29" fmla="*/ 2136107 w 6068042"/>
                <a:gd name="connsiteY29" fmla="*/ 411816 h 2350031"/>
                <a:gd name="connsiteX30" fmla="*/ 1166998 w 6068042"/>
                <a:gd name="connsiteY30" fmla="*/ 599385 h 2350031"/>
                <a:gd name="connsiteX31" fmla="*/ 455798 w 6068042"/>
                <a:gd name="connsiteY31" fmla="*/ 826032 h 2350031"/>
                <a:gd name="connsiteX0" fmla="*/ 461582 w 6073824"/>
                <a:gd name="connsiteY0" fmla="*/ 833847 h 2350031"/>
                <a:gd name="connsiteX1" fmla="*/ 168993 w 6073824"/>
                <a:gd name="connsiteY1" fmla="*/ 963289 h 2350031"/>
                <a:gd name="connsiteX2" fmla="*/ 20500 w 6073824"/>
                <a:gd name="connsiteY2" fmla="*/ 1163558 h 2350031"/>
                <a:gd name="connsiteX3" fmla="*/ 38268 w 6073824"/>
                <a:gd name="connsiteY3" fmla="*/ 1490217 h 2350031"/>
                <a:gd name="connsiteX4" fmla="*/ 373169 w 6073824"/>
                <a:gd name="connsiteY4" fmla="*/ 1743850 h 2350031"/>
                <a:gd name="connsiteX5" fmla="*/ 974954 w 6073824"/>
                <a:gd name="connsiteY5" fmla="*/ 1908462 h 2350031"/>
                <a:gd name="connsiteX6" fmla="*/ 1477581 w 6073824"/>
                <a:gd name="connsiteY6" fmla="*/ 2040835 h 2350031"/>
                <a:gd name="connsiteX7" fmla="*/ 2120885 w 6073824"/>
                <a:gd name="connsiteY7" fmla="*/ 2143900 h 2350031"/>
                <a:gd name="connsiteX8" fmla="*/ 2734881 w 6073824"/>
                <a:gd name="connsiteY8" fmla="*/ 2199586 h 2350031"/>
                <a:gd name="connsiteX9" fmla="*/ 3681519 w 6073824"/>
                <a:gd name="connsiteY9" fmla="*/ 2053047 h 2350031"/>
                <a:gd name="connsiteX10" fmla="*/ 4287212 w 6073824"/>
                <a:gd name="connsiteY10" fmla="*/ 2183466 h 2350031"/>
                <a:gd name="connsiteX11" fmla="*/ 4767858 w 6073824"/>
                <a:gd name="connsiteY11" fmla="*/ 2310954 h 2350031"/>
                <a:gd name="connsiteX12" fmla="*/ 5080473 w 6073824"/>
                <a:gd name="connsiteY12" fmla="*/ 2334400 h 2350031"/>
                <a:gd name="connsiteX13" fmla="*/ 5580658 w 6073824"/>
                <a:gd name="connsiteY13" fmla="*/ 2350031 h 2350031"/>
                <a:gd name="connsiteX14" fmla="*/ 5783858 w 6073824"/>
                <a:gd name="connsiteY14" fmla="*/ 2279693 h 2350031"/>
                <a:gd name="connsiteX15" fmla="*/ 5979243 w 6073824"/>
                <a:gd name="connsiteY15" fmla="*/ 2084308 h 2350031"/>
                <a:gd name="connsiteX16" fmla="*/ 6065212 w 6073824"/>
                <a:gd name="connsiteY16" fmla="*/ 1842031 h 2350031"/>
                <a:gd name="connsiteX17" fmla="*/ 6049581 w 6073824"/>
                <a:gd name="connsiteY17" fmla="*/ 1615385 h 2350031"/>
                <a:gd name="connsiteX18" fmla="*/ 5877643 w 6073824"/>
                <a:gd name="connsiteY18" fmla="*/ 1427816 h 2350031"/>
                <a:gd name="connsiteX19" fmla="*/ 5525950 w 6073824"/>
                <a:gd name="connsiteY19" fmla="*/ 1263693 h 2350031"/>
                <a:gd name="connsiteX20" fmla="*/ 5096104 w 6073824"/>
                <a:gd name="connsiteY20" fmla="*/ 1060493 h 2350031"/>
                <a:gd name="connsiteX21" fmla="*/ 4720966 w 6073824"/>
                <a:gd name="connsiteY21" fmla="*/ 849477 h 2350031"/>
                <a:gd name="connsiteX22" fmla="*/ 4525581 w 6073824"/>
                <a:gd name="connsiteY22" fmla="*/ 544677 h 2350031"/>
                <a:gd name="connsiteX23" fmla="*/ 4377089 w 6073824"/>
                <a:gd name="connsiteY23" fmla="*/ 247693 h 2350031"/>
                <a:gd name="connsiteX24" fmla="*/ 4009766 w 6073824"/>
                <a:gd name="connsiteY24" fmla="*/ 13231 h 2350031"/>
                <a:gd name="connsiteX25" fmla="*/ 3721818 w 6073824"/>
                <a:gd name="connsiteY25" fmla="*/ 5172 h 2350031"/>
                <a:gd name="connsiteX26" fmla="*/ 3228227 w 6073824"/>
                <a:gd name="connsiteY26" fmla="*/ 99200 h 2350031"/>
                <a:gd name="connsiteX27" fmla="*/ 2931243 w 6073824"/>
                <a:gd name="connsiteY27" fmla="*/ 200800 h 2350031"/>
                <a:gd name="connsiteX28" fmla="*/ 2602996 w 6073824"/>
                <a:gd name="connsiteY28" fmla="*/ 294585 h 2350031"/>
                <a:gd name="connsiteX29" fmla="*/ 2141889 w 6073824"/>
                <a:gd name="connsiteY29" fmla="*/ 411816 h 2350031"/>
                <a:gd name="connsiteX30" fmla="*/ 1172780 w 6073824"/>
                <a:gd name="connsiteY30" fmla="*/ 599385 h 2350031"/>
                <a:gd name="connsiteX31" fmla="*/ 461580 w 6073824"/>
                <a:gd name="connsiteY31" fmla="*/ 826032 h 2350031"/>
                <a:gd name="connsiteX0" fmla="*/ 461582 w 6073824"/>
                <a:gd name="connsiteY0" fmla="*/ 833847 h 2350031"/>
                <a:gd name="connsiteX1" fmla="*/ 168993 w 6073824"/>
                <a:gd name="connsiteY1" fmla="*/ 963289 h 2350031"/>
                <a:gd name="connsiteX2" fmla="*/ 20500 w 6073824"/>
                <a:gd name="connsiteY2" fmla="*/ 1163558 h 2350031"/>
                <a:gd name="connsiteX3" fmla="*/ 38268 w 6073824"/>
                <a:gd name="connsiteY3" fmla="*/ 1490217 h 2350031"/>
                <a:gd name="connsiteX4" fmla="*/ 137732 w 6073824"/>
                <a:gd name="connsiteY4" fmla="*/ 1602686 h 2350031"/>
                <a:gd name="connsiteX5" fmla="*/ 373169 w 6073824"/>
                <a:gd name="connsiteY5" fmla="*/ 1743850 h 2350031"/>
                <a:gd name="connsiteX6" fmla="*/ 974954 w 6073824"/>
                <a:gd name="connsiteY6" fmla="*/ 1908462 h 2350031"/>
                <a:gd name="connsiteX7" fmla="*/ 1477581 w 6073824"/>
                <a:gd name="connsiteY7" fmla="*/ 2040835 h 2350031"/>
                <a:gd name="connsiteX8" fmla="*/ 2120885 w 6073824"/>
                <a:gd name="connsiteY8" fmla="*/ 2143900 h 2350031"/>
                <a:gd name="connsiteX9" fmla="*/ 2734881 w 6073824"/>
                <a:gd name="connsiteY9" fmla="*/ 2199586 h 2350031"/>
                <a:gd name="connsiteX10" fmla="*/ 3681519 w 6073824"/>
                <a:gd name="connsiteY10" fmla="*/ 2053047 h 2350031"/>
                <a:gd name="connsiteX11" fmla="*/ 4287212 w 6073824"/>
                <a:gd name="connsiteY11" fmla="*/ 2183466 h 2350031"/>
                <a:gd name="connsiteX12" fmla="*/ 4767858 w 6073824"/>
                <a:gd name="connsiteY12" fmla="*/ 2310954 h 2350031"/>
                <a:gd name="connsiteX13" fmla="*/ 5080473 w 6073824"/>
                <a:gd name="connsiteY13" fmla="*/ 2334400 h 2350031"/>
                <a:gd name="connsiteX14" fmla="*/ 5580658 w 6073824"/>
                <a:gd name="connsiteY14" fmla="*/ 2350031 h 2350031"/>
                <a:gd name="connsiteX15" fmla="*/ 5783858 w 6073824"/>
                <a:gd name="connsiteY15" fmla="*/ 2279693 h 2350031"/>
                <a:gd name="connsiteX16" fmla="*/ 5979243 w 6073824"/>
                <a:gd name="connsiteY16" fmla="*/ 2084308 h 2350031"/>
                <a:gd name="connsiteX17" fmla="*/ 6065212 w 6073824"/>
                <a:gd name="connsiteY17" fmla="*/ 1842031 h 2350031"/>
                <a:gd name="connsiteX18" fmla="*/ 6049581 w 6073824"/>
                <a:gd name="connsiteY18" fmla="*/ 1615385 h 2350031"/>
                <a:gd name="connsiteX19" fmla="*/ 5877643 w 6073824"/>
                <a:gd name="connsiteY19" fmla="*/ 1427816 h 2350031"/>
                <a:gd name="connsiteX20" fmla="*/ 5525950 w 6073824"/>
                <a:gd name="connsiteY20" fmla="*/ 1263693 h 2350031"/>
                <a:gd name="connsiteX21" fmla="*/ 5096104 w 6073824"/>
                <a:gd name="connsiteY21" fmla="*/ 1060493 h 2350031"/>
                <a:gd name="connsiteX22" fmla="*/ 4720966 w 6073824"/>
                <a:gd name="connsiteY22" fmla="*/ 849477 h 2350031"/>
                <a:gd name="connsiteX23" fmla="*/ 4525581 w 6073824"/>
                <a:gd name="connsiteY23" fmla="*/ 544677 h 2350031"/>
                <a:gd name="connsiteX24" fmla="*/ 4377089 w 6073824"/>
                <a:gd name="connsiteY24" fmla="*/ 247693 h 2350031"/>
                <a:gd name="connsiteX25" fmla="*/ 4009766 w 6073824"/>
                <a:gd name="connsiteY25" fmla="*/ 13231 h 2350031"/>
                <a:gd name="connsiteX26" fmla="*/ 3721818 w 6073824"/>
                <a:gd name="connsiteY26" fmla="*/ 5172 h 2350031"/>
                <a:gd name="connsiteX27" fmla="*/ 3228227 w 6073824"/>
                <a:gd name="connsiteY27" fmla="*/ 99200 h 2350031"/>
                <a:gd name="connsiteX28" fmla="*/ 2931243 w 6073824"/>
                <a:gd name="connsiteY28" fmla="*/ 200800 h 2350031"/>
                <a:gd name="connsiteX29" fmla="*/ 2602996 w 6073824"/>
                <a:gd name="connsiteY29" fmla="*/ 294585 h 2350031"/>
                <a:gd name="connsiteX30" fmla="*/ 2141889 w 6073824"/>
                <a:gd name="connsiteY30" fmla="*/ 411816 h 2350031"/>
                <a:gd name="connsiteX31" fmla="*/ 1172780 w 6073824"/>
                <a:gd name="connsiteY31" fmla="*/ 599385 h 2350031"/>
                <a:gd name="connsiteX32" fmla="*/ 461580 w 6073824"/>
                <a:gd name="connsiteY32" fmla="*/ 826032 h 2350031"/>
                <a:gd name="connsiteX0" fmla="*/ 449354 w 6061596"/>
                <a:gd name="connsiteY0" fmla="*/ 833847 h 2350031"/>
                <a:gd name="connsiteX1" fmla="*/ 156765 w 6061596"/>
                <a:gd name="connsiteY1" fmla="*/ 963289 h 2350031"/>
                <a:gd name="connsiteX2" fmla="*/ 8272 w 6061596"/>
                <a:gd name="connsiteY2" fmla="*/ 1163558 h 2350031"/>
                <a:gd name="connsiteX3" fmla="*/ 26040 w 6061596"/>
                <a:gd name="connsiteY3" fmla="*/ 1490217 h 2350031"/>
                <a:gd name="connsiteX4" fmla="*/ 119154 w 6061596"/>
                <a:gd name="connsiteY4" fmla="*/ 1628086 h 2350031"/>
                <a:gd name="connsiteX5" fmla="*/ 360941 w 6061596"/>
                <a:gd name="connsiteY5" fmla="*/ 1743850 h 2350031"/>
                <a:gd name="connsiteX6" fmla="*/ 962726 w 6061596"/>
                <a:gd name="connsiteY6" fmla="*/ 1908462 h 2350031"/>
                <a:gd name="connsiteX7" fmla="*/ 1465353 w 6061596"/>
                <a:gd name="connsiteY7" fmla="*/ 2040835 h 2350031"/>
                <a:gd name="connsiteX8" fmla="*/ 2108657 w 6061596"/>
                <a:gd name="connsiteY8" fmla="*/ 2143900 h 2350031"/>
                <a:gd name="connsiteX9" fmla="*/ 2722653 w 6061596"/>
                <a:gd name="connsiteY9" fmla="*/ 2199586 h 2350031"/>
                <a:gd name="connsiteX10" fmla="*/ 3669291 w 6061596"/>
                <a:gd name="connsiteY10" fmla="*/ 2053047 h 2350031"/>
                <a:gd name="connsiteX11" fmla="*/ 4274984 w 6061596"/>
                <a:gd name="connsiteY11" fmla="*/ 2183466 h 2350031"/>
                <a:gd name="connsiteX12" fmla="*/ 4755630 w 6061596"/>
                <a:gd name="connsiteY12" fmla="*/ 2310954 h 2350031"/>
                <a:gd name="connsiteX13" fmla="*/ 5068245 w 6061596"/>
                <a:gd name="connsiteY13" fmla="*/ 2334400 h 2350031"/>
                <a:gd name="connsiteX14" fmla="*/ 5568430 w 6061596"/>
                <a:gd name="connsiteY14" fmla="*/ 2350031 h 2350031"/>
                <a:gd name="connsiteX15" fmla="*/ 5771630 w 6061596"/>
                <a:gd name="connsiteY15" fmla="*/ 2279693 h 2350031"/>
                <a:gd name="connsiteX16" fmla="*/ 5967015 w 6061596"/>
                <a:gd name="connsiteY16" fmla="*/ 2084308 h 2350031"/>
                <a:gd name="connsiteX17" fmla="*/ 6052984 w 6061596"/>
                <a:gd name="connsiteY17" fmla="*/ 1842031 h 2350031"/>
                <a:gd name="connsiteX18" fmla="*/ 6037353 w 6061596"/>
                <a:gd name="connsiteY18" fmla="*/ 1615385 h 2350031"/>
                <a:gd name="connsiteX19" fmla="*/ 5865415 w 6061596"/>
                <a:gd name="connsiteY19" fmla="*/ 1427816 h 2350031"/>
                <a:gd name="connsiteX20" fmla="*/ 5513722 w 6061596"/>
                <a:gd name="connsiteY20" fmla="*/ 1263693 h 2350031"/>
                <a:gd name="connsiteX21" fmla="*/ 5083876 w 6061596"/>
                <a:gd name="connsiteY21" fmla="*/ 1060493 h 2350031"/>
                <a:gd name="connsiteX22" fmla="*/ 4708738 w 6061596"/>
                <a:gd name="connsiteY22" fmla="*/ 849477 h 2350031"/>
                <a:gd name="connsiteX23" fmla="*/ 4513353 w 6061596"/>
                <a:gd name="connsiteY23" fmla="*/ 544677 h 2350031"/>
                <a:gd name="connsiteX24" fmla="*/ 4364861 w 6061596"/>
                <a:gd name="connsiteY24" fmla="*/ 247693 h 2350031"/>
                <a:gd name="connsiteX25" fmla="*/ 3997538 w 6061596"/>
                <a:gd name="connsiteY25" fmla="*/ 13231 h 2350031"/>
                <a:gd name="connsiteX26" fmla="*/ 3709590 w 6061596"/>
                <a:gd name="connsiteY26" fmla="*/ 5172 h 2350031"/>
                <a:gd name="connsiteX27" fmla="*/ 3215999 w 6061596"/>
                <a:gd name="connsiteY27" fmla="*/ 99200 h 2350031"/>
                <a:gd name="connsiteX28" fmla="*/ 2919015 w 6061596"/>
                <a:gd name="connsiteY28" fmla="*/ 200800 h 2350031"/>
                <a:gd name="connsiteX29" fmla="*/ 2590768 w 6061596"/>
                <a:gd name="connsiteY29" fmla="*/ 294585 h 2350031"/>
                <a:gd name="connsiteX30" fmla="*/ 2129661 w 6061596"/>
                <a:gd name="connsiteY30" fmla="*/ 411816 h 2350031"/>
                <a:gd name="connsiteX31" fmla="*/ 1160552 w 6061596"/>
                <a:gd name="connsiteY31" fmla="*/ 599385 h 2350031"/>
                <a:gd name="connsiteX32" fmla="*/ 449352 w 6061596"/>
                <a:gd name="connsiteY32" fmla="*/ 826032 h 2350031"/>
                <a:gd name="connsiteX0" fmla="*/ 439760 w 6052002"/>
                <a:gd name="connsiteY0" fmla="*/ 833847 h 2350031"/>
                <a:gd name="connsiteX1" fmla="*/ 147171 w 6052002"/>
                <a:gd name="connsiteY1" fmla="*/ 963289 h 2350031"/>
                <a:gd name="connsiteX2" fmla="*/ 11378 w 6052002"/>
                <a:gd name="connsiteY2" fmla="*/ 1131808 h 2350031"/>
                <a:gd name="connsiteX3" fmla="*/ 16446 w 6052002"/>
                <a:gd name="connsiteY3" fmla="*/ 1490217 h 2350031"/>
                <a:gd name="connsiteX4" fmla="*/ 109560 w 6052002"/>
                <a:gd name="connsiteY4" fmla="*/ 1628086 h 2350031"/>
                <a:gd name="connsiteX5" fmla="*/ 351347 w 6052002"/>
                <a:gd name="connsiteY5" fmla="*/ 1743850 h 2350031"/>
                <a:gd name="connsiteX6" fmla="*/ 953132 w 6052002"/>
                <a:gd name="connsiteY6" fmla="*/ 1908462 h 2350031"/>
                <a:gd name="connsiteX7" fmla="*/ 1455759 w 6052002"/>
                <a:gd name="connsiteY7" fmla="*/ 2040835 h 2350031"/>
                <a:gd name="connsiteX8" fmla="*/ 2099063 w 6052002"/>
                <a:gd name="connsiteY8" fmla="*/ 2143900 h 2350031"/>
                <a:gd name="connsiteX9" fmla="*/ 2713059 w 6052002"/>
                <a:gd name="connsiteY9" fmla="*/ 2199586 h 2350031"/>
                <a:gd name="connsiteX10" fmla="*/ 3659697 w 6052002"/>
                <a:gd name="connsiteY10" fmla="*/ 2053047 h 2350031"/>
                <a:gd name="connsiteX11" fmla="*/ 4265390 w 6052002"/>
                <a:gd name="connsiteY11" fmla="*/ 2183466 h 2350031"/>
                <a:gd name="connsiteX12" fmla="*/ 4746036 w 6052002"/>
                <a:gd name="connsiteY12" fmla="*/ 2310954 h 2350031"/>
                <a:gd name="connsiteX13" fmla="*/ 5058651 w 6052002"/>
                <a:gd name="connsiteY13" fmla="*/ 2334400 h 2350031"/>
                <a:gd name="connsiteX14" fmla="*/ 5558836 w 6052002"/>
                <a:gd name="connsiteY14" fmla="*/ 2350031 h 2350031"/>
                <a:gd name="connsiteX15" fmla="*/ 5762036 w 6052002"/>
                <a:gd name="connsiteY15" fmla="*/ 2279693 h 2350031"/>
                <a:gd name="connsiteX16" fmla="*/ 5957421 w 6052002"/>
                <a:gd name="connsiteY16" fmla="*/ 2084308 h 2350031"/>
                <a:gd name="connsiteX17" fmla="*/ 6043390 w 6052002"/>
                <a:gd name="connsiteY17" fmla="*/ 1842031 h 2350031"/>
                <a:gd name="connsiteX18" fmla="*/ 6027759 w 6052002"/>
                <a:gd name="connsiteY18" fmla="*/ 1615385 h 2350031"/>
                <a:gd name="connsiteX19" fmla="*/ 5855821 w 6052002"/>
                <a:gd name="connsiteY19" fmla="*/ 1427816 h 2350031"/>
                <a:gd name="connsiteX20" fmla="*/ 5504128 w 6052002"/>
                <a:gd name="connsiteY20" fmla="*/ 1263693 h 2350031"/>
                <a:gd name="connsiteX21" fmla="*/ 5074282 w 6052002"/>
                <a:gd name="connsiteY21" fmla="*/ 1060493 h 2350031"/>
                <a:gd name="connsiteX22" fmla="*/ 4699144 w 6052002"/>
                <a:gd name="connsiteY22" fmla="*/ 849477 h 2350031"/>
                <a:gd name="connsiteX23" fmla="*/ 4503759 w 6052002"/>
                <a:gd name="connsiteY23" fmla="*/ 544677 h 2350031"/>
                <a:gd name="connsiteX24" fmla="*/ 4355267 w 6052002"/>
                <a:gd name="connsiteY24" fmla="*/ 247693 h 2350031"/>
                <a:gd name="connsiteX25" fmla="*/ 3987944 w 6052002"/>
                <a:gd name="connsiteY25" fmla="*/ 13231 h 2350031"/>
                <a:gd name="connsiteX26" fmla="*/ 3699996 w 6052002"/>
                <a:gd name="connsiteY26" fmla="*/ 5172 h 2350031"/>
                <a:gd name="connsiteX27" fmla="*/ 3206405 w 6052002"/>
                <a:gd name="connsiteY27" fmla="*/ 99200 h 2350031"/>
                <a:gd name="connsiteX28" fmla="*/ 2909421 w 6052002"/>
                <a:gd name="connsiteY28" fmla="*/ 200800 h 2350031"/>
                <a:gd name="connsiteX29" fmla="*/ 2581174 w 6052002"/>
                <a:gd name="connsiteY29" fmla="*/ 294585 h 2350031"/>
                <a:gd name="connsiteX30" fmla="*/ 2120067 w 6052002"/>
                <a:gd name="connsiteY30" fmla="*/ 411816 h 2350031"/>
                <a:gd name="connsiteX31" fmla="*/ 1150958 w 6052002"/>
                <a:gd name="connsiteY31" fmla="*/ 599385 h 2350031"/>
                <a:gd name="connsiteX32" fmla="*/ 439758 w 6052002"/>
                <a:gd name="connsiteY32" fmla="*/ 826032 h 2350031"/>
                <a:gd name="connsiteX0" fmla="*/ 439760 w 6052002"/>
                <a:gd name="connsiteY0" fmla="*/ 833847 h 2354047"/>
                <a:gd name="connsiteX1" fmla="*/ 147171 w 6052002"/>
                <a:gd name="connsiteY1" fmla="*/ 963289 h 2354047"/>
                <a:gd name="connsiteX2" fmla="*/ 11378 w 6052002"/>
                <a:gd name="connsiteY2" fmla="*/ 1131808 h 2354047"/>
                <a:gd name="connsiteX3" fmla="*/ 16446 w 6052002"/>
                <a:gd name="connsiteY3" fmla="*/ 1490217 h 2354047"/>
                <a:gd name="connsiteX4" fmla="*/ 109560 w 6052002"/>
                <a:gd name="connsiteY4" fmla="*/ 1628086 h 2354047"/>
                <a:gd name="connsiteX5" fmla="*/ 351347 w 6052002"/>
                <a:gd name="connsiteY5" fmla="*/ 1743850 h 2354047"/>
                <a:gd name="connsiteX6" fmla="*/ 953132 w 6052002"/>
                <a:gd name="connsiteY6" fmla="*/ 1908462 h 2354047"/>
                <a:gd name="connsiteX7" fmla="*/ 1455759 w 6052002"/>
                <a:gd name="connsiteY7" fmla="*/ 2040835 h 2354047"/>
                <a:gd name="connsiteX8" fmla="*/ 2099063 w 6052002"/>
                <a:gd name="connsiteY8" fmla="*/ 2143900 h 2354047"/>
                <a:gd name="connsiteX9" fmla="*/ 2713059 w 6052002"/>
                <a:gd name="connsiteY9" fmla="*/ 2199586 h 2354047"/>
                <a:gd name="connsiteX10" fmla="*/ 3659697 w 6052002"/>
                <a:gd name="connsiteY10" fmla="*/ 2053047 h 2354047"/>
                <a:gd name="connsiteX11" fmla="*/ 4265390 w 6052002"/>
                <a:gd name="connsiteY11" fmla="*/ 2183466 h 2354047"/>
                <a:gd name="connsiteX12" fmla="*/ 4746036 w 6052002"/>
                <a:gd name="connsiteY12" fmla="*/ 2310954 h 2354047"/>
                <a:gd name="connsiteX13" fmla="*/ 5058651 w 6052002"/>
                <a:gd name="connsiteY13" fmla="*/ 2334400 h 2354047"/>
                <a:gd name="connsiteX14" fmla="*/ 5558836 w 6052002"/>
                <a:gd name="connsiteY14" fmla="*/ 2350031 h 2354047"/>
                <a:gd name="connsiteX15" fmla="*/ 5730286 w 6052002"/>
                <a:gd name="connsiteY15" fmla="*/ 2254293 h 2354047"/>
                <a:gd name="connsiteX16" fmla="*/ 5957421 w 6052002"/>
                <a:gd name="connsiteY16" fmla="*/ 2084308 h 2354047"/>
                <a:gd name="connsiteX17" fmla="*/ 6043390 w 6052002"/>
                <a:gd name="connsiteY17" fmla="*/ 1842031 h 2354047"/>
                <a:gd name="connsiteX18" fmla="*/ 6027759 w 6052002"/>
                <a:gd name="connsiteY18" fmla="*/ 1615385 h 2354047"/>
                <a:gd name="connsiteX19" fmla="*/ 5855821 w 6052002"/>
                <a:gd name="connsiteY19" fmla="*/ 1427816 h 2354047"/>
                <a:gd name="connsiteX20" fmla="*/ 5504128 w 6052002"/>
                <a:gd name="connsiteY20" fmla="*/ 1263693 h 2354047"/>
                <a:gd name="connsiteX21" fmla="*/ 5074282 w 6052002"/>
                <a:gd name="connsiteY21" fmla="*/ 1060493 h 2354047"/>
                <a:gd name="connsiteX22" fmla="*/ 4699144 w 6052002"/>
                <a:gd name="connsiteY22" fmla="*/ 849477 h 2354047"/>
                <a:gd name="connsiteX23" fmla="*/ 4503759 w 6052002"/>
                <a:gd name="connsiteY23" fmla="*/ 544677 h 2354047"/>
                <a:gd name="connsiteX24" fmla="*/ 4355267 w 6052002"/>
                <a:gd name="connsiteY24" fmla="*/ 247693 h 2354047"/>
                <a:gd name="connsiteX25" fmla="*/ 3987944 w 6052002"/>
                <a:gd name="connsiteY25" fmla="*/ 13231 h 2354047"/>
                <a:gd name="connsiteX26" fmla="*/ 3699996 w 6052002"/>
                <a:gd name="connsiteY26" fmla="*/ 5172 h 2354047"/>
                <a:gd name="connsiteX27" fmla="*/ 3206405 w 6052002"/>
                <a:gd name="connsiteY27" fmla="*/ 99200 h 2354047"/>
                <a:gd name="connsiteX28" fmla="*/ 2909421 w 6052002"/>
                <a:gd name="connsiteY28" fmla="*/ 200800 h 2354047"/>
                <a:gd name="connsiteX29" fmla="*/ 2581174 w 6052002"/>
                <a:gd name="connsiteY29" fmla="*/ 294585 h 2354047"/>
                <a:gd name="connsiteX30" fmla="*/ 2120067 w 6052002"/>
                <a:gd name="connsiteY30" fmla="*/ 411816 h 2354047"/>
                <a:gd name="connsiteX31" fmla="*/ 1150958 w 6052002"/>
                <a:gd name="connsiteY31" fmla="*/ 599385 h 2354047"/>
                <a:gd name="connsiteX32" fmla="*/ 439758 w 6052002"/>
                <a:gd name="connsiteY32" fmla="*/ 826032 h 2354047"/>
                <a:gd name="connsiteX0" fmla="*/ 439760 w 6052002"/>
                <a:gd name="connsiteY0" fmla="*/ 833847 h 2336009"/>
                <a:gd name="connsiteX1" fmla="*/ 147171 w 6052002"/>
                <a:gd name="connsiteY1" fmla="*/ 963289 h 2336009"/>
                <a:gd name="connsiteX2" fmla="*/ 11378 w 6052002"/>
                <a:gd name="connsiteY2" fmla="*/ 1131808 h 2336009"/>
                <a:gd name="connsiteX3" fmla="*/ 16446 w 6052002"/>
                <a:gd name="connsiteY3" fmla="*/ 1490217 h 2336009"/>
                <a:gd name="connsiteX4" fmla="*/ 109560 w 6052002"/>
                <a:gd name="connsiteY4" fmla="*/ 1628086 h 2336009"/>
                <a:gd name="connsiteX5" fmla="*/ 351347 w 6052002"/>
                <a:gd name="connsiteY5" fmla="*/ 1743850 h 2336009"/>
                <a:gd name="connsiteX6" fmla="*/ 953132 w 6052002"/>
                <a:gd name="connsiteY6" fmla="*/ 1908462 h 2336009"/>
                <a:gd name="connsiteX7" fmla="*/ 1455759 w 6052002"/>
                <a:gd name="connsiteY7" fmla="*/ 2040835 h 2336009"/>
                <a:gd name="connsiteX8" fmla="*/ 2099063 w 6052002"/>
                <a:gd name="connsiteY8" fmla="*/ 2143900 h 2336009"/>
                <a:gd name="connsiteX9" fmla="*/ 2713059 w 6052002"/>
                <a:gd name="connsiteY9" fmla="*/ 2199586 h 2336009"/>
                <a:gd name="connsiteX10" fmla="*/ 3659697 w 6052002"/>
                <a:gd name="connsiteY10" fmla="*/ 2053047 h 2336009"/>
                <a:gd name="connsiteX11" fmla="*/ 4265390 w 6052002"/>
                <a:gd name="connsiteY11" fmla="*/ 2183466 h 2336009"/>
                <a:gd name="connsiteX12" fmla="*/ 4746036 w 6052002"/>
                <a:gd name="connsiteY12" fmla="*/ 2310954 h 2336009"/>
                <a:gd name="connsiteX13" fmla="*/ 5058651 w 6052002"/>
                <a:gd name="connsiteY13" fmla="*/ 2334400 h 2336009"/>
                <a:gd name="connsiteX14" fmla="*/ 5508036 w 6052002"/>
                <a:gd name="connsiteY14" fmla="*/ 2318281 h 2336009"/>
                <a:gd name="connsiteX15" fmla="*/ 5730286 w 6052002"/>
                <a:gd name="connsiteY15" fmla="*/ 2254293 h 2336009"/>
                <a:gd name="connsiteX16" fmla="*/ 5957421 w 6052002"/>
                <a:gd name="connsiteY16" fmla="*/ 2084308 h 2336009"/>
                <a:gd name="connsiteX17" fmla="*/ 6043390 w 6052002"/>
                <a:gd name="connsiteY17" fmla="*/ 1842031 h 2336009"/>
                <a:gd name="connsiteX18" fmla="*/ 6027759 w 6052002"/>
                <a:gd name="connsiteY18" fmla="*/ 1615385 h 2336009"/>
                <a:gd name="connsiteX19" fmla="*/ 5855821 w 6052002"/>
                <a:gd name="connsiteY19" fmla="*/ 1427816 h 2336009"/>
                <a:gd name="connsiteX20" fmla="*/ 5504128 w 6052002"/>
                <a:gd name="connsiteY20" fmla="*/ 1263693 h 2336009"/>
                <a:gd name="connsiteX21" fmla="*/ 5074282 w 6052002"/>
                <a:gd name="connsiteY21" fmla="*/ 1060493 h 2336009"/>
                <a:gd name="connsiteX22" fmla="*/ 4699144 w 6052002"/>
                <a:gd name="connsiteY22" fmla="*/ 849477 h 2336009"/>
                <a:gd name="connsiteX23" fmla="*/ 4503759 w 6052002"/>
                <a:gd name="connsiteY23" fmla="*/ 544677 h 2336009"/>
                <a:gd name="connsiteX24" fmla="*/ 4355267 w 6052002"/>
                <a:gd name="connsiteY24" fmla="*/ 247693 h 2336009"/>
                <a:gd name="connsiteX25" fmla="*/ 3987944 w 6052002"/>
                <a:gd name="connsiteY25" fmla="*/ 13231 h 2336009"/>
                <a:gd name="connsiteX26" fmla="*/ 3699996 w 6052002"/>
                <a:gd name="connsiteY26" fmla="*/ 5172 h 2336009"/>
                <a:gd name="connsiteX27" fmla="*/ 3206405 w 6052002"/>
                <a:gd name="connsiteY27" fmla="*/ 99200 h 2336009"/>
                <a:gd name="connsiteX28" fmla="*/ 2909421 w 6052002"/>
                <a:gd name="connsiteY28" fmla="*/ 200800 h 2336009"/>
                <a:gd name="connsiteX29" fmla="*/ 2581174 w 6052002"/>
                <a:gd name="connsiteY29" fmla="*/ 294585 h 2336009"/>
                <a:gd name="connsiteX30" fmla="*/ 2120067 w 6052002"/>
                <a:gd name="connsiteY30" fmla="*/ 411816 h 2336009"/>
                <a:gd name="connsiteX31" fmla="*/ 1150958 w 6052002"/>
                <a:gd name="connsiteY31" fmla="*/ 599385 h 2336009"/>
                <a:gd name="connsiteX32" fmla="*/ 439758 w 6052002"/>
                <a:gd name="connsiteY32" fmla="*/ 826032 h 2336009"/>
                <a:gd name="connsiteX0" fmla="*/ 439760 w 6052002"/>
                <a:gd name="connsiteY0" fmla="*/ 833847 h 2343959"/>
                <a:gd name="connsiteX1" fmla="*/ 147171 w 6052002"/>
                <a:gd name="connsiteY1" fmla="*/ 963289 h 2343959"/>
                <a:gd name="connsiteX2" fmla="*/ 11378 w 6052002"/>
                <a:gd name="connsiteY2" fmla="*/ 1131808 h 2343959"/>
                <a:gd name="connsiteX3" fmla="*/ 16446 w 6052002"/>
                <a:gd name="connsiteY3" fmla="*/ 1490217 h 2343959"/>
                <a:gd name="connsiteX4" fmla="*/ 109560 w 6052002"/>
                <a:gd name="connsiteY4" fmla="*/ 1628086 h 2343959"/>
                <a:gd name="connsiteX5" fmla="*/ 351347 w 6052002"/>
                <a:gd name="connsiteY5" fmla="*/ 1743850 h 2343959"/>
                <a:gd name="connsiteX6" fmla="*/ 953132 w 6052002"/>
                <a:gd name="connsiteY6" fmla="*/ 1908462 h 2343959"/>
                <a:gd name="connsiteX7" fmla="*/ 1455759 w 6052002"/>
                <a:gd name="connsiteY7" fmla="*/ 2040835 h 2343959"/>
                <a:gd name="connsiteX8" fmla="*/ 2099063 w 6052002"/>
                <a:gd name="connsiteY8" fmla="*/ 2143900 h 2343959"/>
                <a:gd name="connsiteX9" fmla="*/ 2713059 w 6052002"/>
                <a:gd name="connsiteY9" fmla="*/ 2199586 h 2343959"/>
                <a:gd name="connsiteX10" fmla="*/ 3659697 w 6052002"/>
                <a:gd name="connsiteY10" fmla="*/ 2053047 h 2343959"/>
                <a:gd name="connsiteX11" fmla="*/ 4265390 w 6052002"/>
                <a:gd name="connsiteY11" fmla="*/ 2183466 h 2343959"/>
                <a:gd name="connsiteX12" fmla="*/ 4746036 w 6052002"/>
                <a:gd name="connsiteY12" fmla="*/ 2310954 h 2343959"/>
                <a:gd name="connsiteX13" fmla="*/ 5058651 w 6052002"/>
                <a:gd name="connsiteY13" fmla="*/ 2334400 h 2343959"/>
                <a:gd name="connsiteX14" fmla="*/ 5508036 w 6052002"/>
                <a:gd name="connsiteY14" fmla="*/ 2318281 h 2343959"/>
                <a:gd name="connsiteX15" fmla="*/ 5957421 w 6052002"/>
                <a:gd name="connsiteY15" fmla="*/ 2084308 h 2343959"/>
                <a:gd name="connsiteX16" fmla="*/ 6043390 w 6052002"/>
                <a:gd name="connsiteY16" fmla="*/ 1842031 h 2343959"/>
                <a:gd name="connsiteX17" fmla="*/ 6027759 w 6052002"/>
                <a:gd name="connsiteY17" fmla="*/ 1615385 h 2343959"/>
                <a:gd name="connsiteX18" fmla="*/ 5855821 w 6052002"/>
                <a:gd name="connsiteY18" fmla="*/ 1427816 h 2343959"/>
                <a:gd name="connsiteX19" fmla="*/ 5504128 w 6052002"/>
                <a:gd name="connsiteY19" fmla="*/ 1263693 h 2343959"/>
                <a:gd name="connsiteX20" fmla="*/ 5074282 w 6052002"/>
                <a:gd name="connsiteY20" fmla="*/ 1060493 h 2343959"/>
                <a:gd name="connsiteX21" fmla="*/ 4699144 w 6052002"/>
                <a:gd name="connsiteY21" fmla="*/ 849477 h 2343959"/>
                <a:gd name="connsiteX22" fmla="*/ 4503759 w 6052002"/>
                <a:gd name="connsiteY22" fmla="*/ 544677 h 2343959"/>
                <a:gd name="connsiteX23" fmla="*/ 4355267 w 6052002"/>
                <a:gd name="connsiteY23" fmla="*/ 247693 h 2343959"/>
                <a:gd name="connsiteX24" fmla="*/ 3987944 w 6052002"/>
                <a:gd name="connsiteY24" fmla="*/ 13231 h 2343959"/>
                <a:gd name="connsiteX25" fmla="*/ 3699996 w 6052002"/>
                <a:gd name="connsiteY25" fmla="*/ 5172 h 2343959"/>
                <a:gd name="connsiteX26" fmla="*/ 3206405 w 6052002"/>
                <a:gd name="connsiteY26" fmla="*/ 99200 h 2343959"/>
                <a:gd name="connsiteX27" fmla="*/ 2909421 w 6052002"/>
                <a:gd name="connsiteY27" fmla="*/ 200800 h 2343959"/>
                <a:gd name="connsiteX28" fmla="*/ 2581174 w 6052002"/>
                <a:gd name="connsiteY28" fmla="*/ 294585 h 2343959"/>
                <a:gd name="connsiteX29" fmla="*/ 2120067 w 6052002"/>
                <a:gd name="connsiteY29" fmla="*/ 411816 h 2343959"/>
                <a:gd name="connsiteX30" fmla="*/ 1150958 w 6052002"/>
                <a:gd name="connsiteY30" fmla="*/ 599385 h 2343959"/>
                <a:gd name="connsiteX31" fmla="*/ 439758 w 6052002"/>
                <a:gd name="connsiteY31" fmla="*/ 826032 h 2343959"/>
                <a:gd name="connsiteX0" fmla="*/ 439760 w 6036405"/>
                <a:gd name="connsiteY0" fmla="*/ 833847 h 2343959"/>
                <a:gd name="connsiteX1" fmla="*/ 147171 w 6036405"/>
                <a:gd name="connsiteY1" fmla="*/ 963289 h 2343959"/>
                <a:gd name="connsiteX2" fmla="*/ 11378 w 6036405"/>
                <a:gd name="connsiteY2" fmla="*/ 1131808 h 2343959"/>
                <a:gd name="connsiteX3" fmla="*/ 16446 w 6036405"/>
                <a:gd name="connsiteY3" fmla="*/ 1490217 h 2343959"/>
                <a:gd name="connsiteX4" fmla="*/ 109560 w 6036405"/>
                <a:gd name="connsiteY4" fmla="*/ 1628086 h 2343959"/>
                <a:gd name="connsiteX5" fmla="*/ 351347 w 6036405"/>
                <a:gd name="connsiteY5" fmla="*/ 1743850 h 2343959"/>
                <a:gd name="connsiteX6" fmla="*/ 953132 w 6036405"/>
                <a:gd name="connsiteY6" fmla="*/ 1908462 h 2343959"/>
                <a:gd name="connsiteX7" fmla="*/ 1455759 w 6036405"/>
                <a:gd name="connsiteY7" fmla="*/ 2040835 h 2343959"/>
                <a:gd name="connsiteX8" fmla="*/ 2099063 w 6036405"/>
                <a:gd name="connsiteY8" fmla="*/ 2143900 h 2343959"/>
                <a:gd name="connsiteX9" fmla="*/ 2713059 w 6036405"/>
                <a:gd name="connsiteY9" fmla="*/ 2199586 h 2343959"/>
                <a:gd name="connsiteX10" fmla="*/ 3659697 w 6036405"/>
                <a:gd name="connsiteY10" fmla="*/ 2053047 h 2343959"/>
                <a:gd name="connsiteX11" fmla="*/ 4265390 w 6036405"/>
                <a:gd name="connsiteY11" fmla="*/ 2183466 h 2343959"/>
                <a:gd name="connsiteX12" fmla="*/ 4746036 w 6036405"/>
                <a:gd name="connsiteY12" fmla="*/ 2310954 h 2343959"/>
                <a:gd name="connsiteX13" fmla="*/ 5058651 w 6036405"/>
                <a:gd name="connsiteY13" fmla="*/ 2334400 h 2343959"/>
                <a:gd name="connsiteX14" fmla="*/ 5508036 w 6036405"/>
                <a:gd name="connsiteY14" fmla="*/ 2318281 h 2343959"/>
                <a:gd name="connsiteX15" fmla="*/ 5957421 w 6036405"/>
                <a:gd name="connsiteY15" fmla="*/ 2084308 h 2343959"/>
                <a:gd name="connsiteX16" fmla="*/ 6027759 w 6036405"/>
                <a:gd name="connsiteY16" fmla="*/ 1615385 h 2343959"/>
                <a:gd name="connsiteX17" fmla="*/ 5855821 w 6036405"/>
                <a:gd name="connsiteY17" fmla="*/ 1427816 h 2343959"/>
                <a:gd name="connsiteX18" fmla="*/ 5504128 w 6036405"/>
                <a:gd name="connsiteY18" fmla="*/ 1263693 h 2343959"/>
                <a:gd name="connsiteX19" fmla="*/ 5074282 w 6036405"/>
                <a:gd name="connsiteY19" fmla="*/ 1060493 h 2343959"/>
                <a:gd name="connsiteX20" fmla="*/ 4699144 w 6036405"/>
                <a:gd name="connsiteY20" fmla="*/ 849477 h 2343959"/>
                <a:gd name="connsiteX21" fmla="*/ 4503759 w 6036405"/>
                <a:gd name="connsiteY21" fmla="*/ 544677 h 2343959"/>
                <a:gd name="connsiteX22" fmla="*/ 4355267 w 6036405"/>
                <a:gd name="connsiteY22" fmla="*/ 247693 h 2343959"/>
                <a:gd name="connsiteX23" fmla="*/ 3987944 w 6036405"/>
                <a:gd name="connsiteY23" fmla="*/ 13231 h 2343959"/>
                <a:gd name="connsiteX24" fmla="*/ 3699996 w 6036405"/>
                <a:gd name="connsiteY24" fmla="*/ 5172 h 2343959"/>
                <a:gd name="connsiteX25" fmla="*/ 3206405 w 6036405"/>
                <a:gd name="connsiteY25" fmla="*/ 99200 h 2343959"/>
                <a:gd name="connsiteX26" fmla="*/ 2909421 w 6036405"/>
                <a:gd name="connsiteY26" fmla="*/ 200800 h 2343959"/>
                <a:gd name="connsiteX27" fmla="*/ 2581174 w 6036405"/>
                <a:gd name="connsiteY27" fmla="*/ 294585 h 2343959"/>
                <a:gd name="connsiteX28" fmla="*/ 2120067 w 6036405"/>
                <a:gd name="connsiteY28" fmla="*/ 411816 h 2343959"/>
                <a:gd name="connsiteX29" fmla="*/ 1150958 w 6036405"/>
                <a:gd name="connsiteY29" fmla="*/ 599385 h 2343959"/>
                <a:gd name="connsiteX30" fmla="*/ 439758 w 6036405"/>
                <a:gd name="connsiteY30" fmla="*/ 826032 h 2343959"/>
                <a:gd name="connsiteX0" fmla="*/ 439760 w 6028503"/>
                <a:gd name="connsiteY0" fmla="*/ 833847 h 2346493"/>
                <a:gd name="connsiteX1" fmla="*/ 147171 w 6028503"/>
                <a:gd name="connsiteY1" fmla="*/ 963289 h 2346493"/>
                <a:gd name="connsiteX2" fmla="*/ 11378 w 6028503"/>
                <a:gd name="connsiteY2" fmla="*/ 1131808 h 2346493"/>
                <a:gd name="connsiteX3" fmla="*/ 16446 w 6028503"/>
                <a:gd name="connsiteY3" fmla="*/ 1490217 h 2346493"/>
                <a:gd name="connsiteX4" fmla="*/ 109560 w 6028503"/>
                <a:gd name="connsiteY4" fmla="*/ 1628086 h 2346493"/>
                <a:gd name="connsiteX5" fmla="*/ 351347 w 6028503"/>
                <a:gd name="connsiteY5" fmla="*/ 1743850 h 2346493"/>
                <a:gd name="connsiteX6" fmla="*/ 953132 w 6028503"/>
                <a:gd name="connsiteY6" fmla="*/ 1908462 h 2346493"/>
                <a:gd name="connsiteX7" fmla="*/ 1455759 w 6028503"/>
                <a:gd name="connsiteY7" fmla="*/ 2040835 h 2346493"/>
                <a:gd name="connsiteX8" fmla="*/ 2099063 w 6028503"/>
                <a:gd name="connsiteY8" fmla="*/ 2143900 h 2346493"/>
                <a:gd name="connsiteX9" fmla="*/ 2713059 w 6028503"/>
                <a:gd name="connsiteY9" fmla="*/ 2199586 h 2346493"/>
                <a:gd name="connsiteX10" fmla="*/ 3659697 w 6028503"/>
                <a:gd name="connsiteY10" fmla="*/ 2053047 h 2346493"/>
                <a:gd name="connsiteX11" fmla="*/ 4265390 w 6028503"/>
                <a:gd name="connsiteY11" fmla="*/ 2183466 h 2346493"/>
                <a:gd name="connsiteX12" fmla="*/ 4746036 w 6028503"/>
                <a:gd name="connsiteY12" fmla="*/ 2310954 h 2346493"/>
                <a:gd name="connsiteX13" fmla="*/ 5058651 w 6028503"/>
                <a:gd name="connsiteY13" fmla="*/ 2334400 h 2346493"/>
                <a:gd name="connsiteX14" fmla="*/ 5508036 w 6028503"/>
                <a:gd name="connsiteY14" fmla="*/ 2318281 h 2346493"/>
                <a:gd name="connsiteX15" fmla="*/ 5900271 w 6028503"/>
                <a:gd name="connsiteY15" fmla="*/ 2046208 h 2346493"/>
                <a:gd name="connsiteX16" fmla="*/ 6027759 w 6028503"/>
                <a:gd name="connsiteY16" fmla="*/ 1615385 h 2346493"/>
                <a:gd name="connsiteX17" fmla="*/ 5855821 w 6028503"/>
                <a:gd name="connsiteY17" fmla="*/ 1427816 h 2346493"/>
                <a:gd name="connsiteX18" fmla="*/ 5504128 w 6028503"/>
                <a:gd name="connsiteY18" fmla="*/ 1263693 h 2346493"/>
                <a:gd name="connsiteX19" fmla="*/ 5074282 w 6028503"/>
                <a:gd name="connsiteY19" fmla="*/ 1060493 h 2346493"/>
                <a:gd name="connsiteX20" fmla="*/ 4699144 w 6028503"/>
                <a:gd name="connsiteY20" fmla="*/ 849477 h 2346493"/>
                <a:gd name="connsiteX21" fmla="*/ 4503759 w 6028503"/>
                <a:gd name="connsiteY21" fmla="*/ 544677 h 2346493"/>
                <a:gd name="connsiteX22" fmla="*/ 4355267 w 6028503"/>
                <a:gd name="connsiteY22" fmla="*/ 247693 h 2346493"/>
                <a:gd name="connsiteX23" fmla="*/ 3987944 w 6028503"/>
                <a:gd name="connsiteY23" fmla="*/ 13231 h 2346493"/>
                <a:gd name="connsiteX24" fmla="*/ 3699996 w 6028503"/>
                <a:gd name="connsiteY24" fmla="*/ 5172 h 2346493"/>
                <a:gd name="connsiteX25" fmla="*/ 3206405 w 6028503"/>
                <a:gd name="connsiteY25" fmla="*/ 99200 h 2346493"/>
                <a:gd name="connsiteX26" fmla="*/ 2909421 w 6028503"/>
                <a:gd name="connsiteY26" fmla="*/ 200800 h 2346493"/>
                <a:gd name="connsiteX27" fmla="*/ 2581174 w 6028503"/>
                <a:gd name="connsiteY27" fmla="*/ 294585 h 2346493"/>
                <a:gd name="connsiteX28" fmla="*/ 2120067 w 6028503"/>
                <a:gd name="connsiteY28" fmla="*/ 411816 h 2346493"/>
                <a:gd name="connsiteX29" fmla="*/ 1150958 w 6028503"/>
                <a:gd name="connsiteY29" fmla="*/ 599385 h 2346493"/>
                <a:gd name="connsiteX30" fmla="*/ 439758 w 6028503"/>
                <a:gd name="connsiteY30" fmla="*/ 826032 h 2346493"/>
                <a:gd name="connsiteX0" fmla="*/ 439760 w 6028516"/>
                <a:gd name="connsiteY0" fmla="*/ 833847 h 2334978"/>
                <a:gd name="connsiteX1" fmla="*/ 147171 w 6028516"/>
                <a:gd name="connsiteY1" fmla="*/ 963289 h 2334978"/>
                <a:gd name="connsiteX2" fmla="*/ 11378 w 6028516"/>
                <a:gd name="connsiteY2" fmla="*/ 1131808 h 2334978"/>
                <a:gd name="connsiteX3" fmla="*/ 16446 w 6028516"/>
                <a:gd name="connsiteY3" fmla="*/ 1490217 h 2334978"/>
                <a:gd name="connsiteX4" fmla="*/ 109560 w 6028516"/>
                <a:gd name="connsiteY4" fmla="*/ 1628086 h 2334978"/>
                <a:gd name="connsiteX5" fmla="*/ 351347 w 6028516"/>
                <a:gd name="connsiteY5" fmla="*/ 1743850 h 2334978"/>
                <a:gd name="connsiteX6" fmla="*/ 953132 w 6028516"/>
                <a:gd name="connsiteY6" fmla="*/ 1908462 h 2334978"/>
                <a:gd name="connsiteX7" fmla="*/ 1455759 w 6028516"/>
                <a:gd name="connsiteY7" fmla="*/ 2040835 h 2334978"/>
                <a:gd name="connsiteX8" fmla="*/ 2099063 w 6028516"/>
                <a:gd name="connsiteY8" fmla="*/ 2143900 h 2334978"/>
                <a:gd name="connsiteX9" fmla="*/ 2713059 w 6028516"/>
                <a:gd name="connsiteY9" fmla="*/ 2199586 h 2334978"/>
                <a:gd name="connsiteX10" fmla="*/ 3659697 w 6028516"/>
                <a:gd name="connsiteY10" fmla="*/ 2053047 h 2334978"/>
                <a:gd name="connsiteX11" fmla="*/ 4265390 w 6028516"/>
                <a:gd name="connsiteY11" fmla="*/ 2183466 h 2334978"/>
                <a:gd name="connsiteX12" fmla="*/ 4746036 w 6028516"/>
                <a:gd name="connsiteY12" fmla="*/ 2310954 h 2334978"/>
                <a:gd name="connsiteX13" fmla="*/ 5058651 w 6028516"/>
                <a:gd name="connsiteY13" fmla="*/ 2334400 h 2334978"/>
                <a:gd name="connsiteX14" fmla="*/ 5501686 w 6028516"/>
                <a:gd name="connsiteY14" fmla="*/ 2261131 h 2334978"/>
                <a:gd name="connsiteX15" fmla="*/ 5900271 w 6028516"/>
                <a:gd name="connsiteY15" fmla="*/ 2046208 h 2334978"/>
                <a:gd name="connsiteX16" fmla="*/ 6027759 w 6028516"/>
                <a:gd name="connsiteY16" fmla="*/ 1615385 h 2334978"/>
                <a:gd name="connsiteX17" fmla="*/ 5855821 w 6028516"/>
                <a:gd name="connsiteY17" fmla="*/ 1427816 h 2334978"/>
                <a:gd name="connsiteX18" fmla="*/ 5504128 w 6028516"/>
                <a:gd name="connsiteY18" fmla="*/ 1263693 h 2334978"/>
                <a:gd name="connsiteX19" fmla="*/ 5074282 w 6028516"/>
                <a:gd name="connsiteY19" fmla="*/ 1060493 h 2334978"/>
                <a:gd name="connsiteX20" fmla="*/ 4699144 w 6028516"/>
                <a:gd name="connsiteY20" fmla="*/ 849477 h 2334978"/>
                <a:gd name="connsiteX21" fmla="*/ 4503759 w 6028516"/>
                <a:gd name="connsiteY21" fmla="*/ 544677 h 2334978"/>
                <a:gd name="connsiteX22" fmla="*/ 4355267 w 6028516"/>
                <a:gd name="connsiteY22" fmla="*/ 247693 h 2334978"/>
                <a:gd name="connsiteX23" fmla="*/ 3987944 w 6028516"/>
                <a:gd name="connsiteY23" fmla="*/ 13231 h 2334978"/>
                <a:gd name="connsiteX24" fmla="*/ 3699996 w 6028516"/>
                <a:gd name="connsiteY24" fmla="*/ 5172 h 2334978"/>
                <a:gd name="connsiteX25" fmla="*/ 3206405 w 6028516"/>
                <a:gd name="connsiteY25" fmla="*/ 99200 h 2334978"/>
                <a:gd name="connsiteX26" fmla="*/ 2909421 w 6028516"/>
                <a:gd name="connsiteY26" fmla="*/ 200800 h 2334978"/>
                <a:gd name="connsiteX27" fmla="*/ 2581174 w 6028516"/>
                <a:gd name="connsiteY27" fmla="*/ 294585 h 2334978"/>
                <a:gd name="connsiteX28" fmla="*/ 2120067 w 6028516"/>
                <a:gd name="connsiteY28" fmla="*/ 411816 h 2334978"/>
                <a:gd name="connsiteX29" fmla="*/ 1150958 w 6028516"/>
                <a:gd name="connsiteY29" fmla="*/ 599385 h 2334978"/>
                <a:gd name="connsiteX30" fmla="*/ 439758 w 6028516"/>
                <a:gd name="connsiteY30" fmla="*/ 826032 h 2334978"/>
                <a:gd name="connsiteX0" fmla="*/ 439760 w 6022245"/>
                <a:gd name="connsiteY0" fmla="*/ 833847 h 2334978"/>
                <a:gd name="connsiteX1" fmla="*/ 147171 w 6022245"/>
                <a:gd name="connsiteY1" fmla="*/ 96328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39758 w 6022245"/>
                <a:gd name="connsiteY30" fmla="*/ 826032 h 2334978"/>
                <a:gd name="connsiteX0" fmla="*/ 439760 w 6022245"/>
                <a:gd name="connsiteY0" fmla="*/ 833847 h 2334978"/>
                <a:gd name="connsiteX1" fmla="*/ 147171 w 6022245"/>
                <a:gd name="connsiteY1" fmla="*/ 96328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39760 w 6022245"/>
                <a:gd name="connsiteY0" fmla="*/ 833847 h 2334978"/>
                <a:gd name="connsiteX1" fmla="*/ 19797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39760 w 6022245"/>
                <a:gd name="connsiteY0" fmla="*/ 833847 h 2334978"/>
                <a:gd name="connsiteX1" fmla="*/ 20432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71510 w 6022245"/>
                <a:gd name="connsiteY0" fmla="*/ 827497 h 2334978"/>
                <a:gd name="connsiteX1" fmla="*/ 20432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71510 w 6022245"/>
                <a:gd name="connsiteY0" fmla="*/ 827497 h 2334978"/>
                <a:gd name="connsiteX1" fmla="*/ 20432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71510 w 6897761"/>
                <a:gd name="connsiteY0" fmla="*/ 827497 h 2334978"/>
                <a:gd name="connsiteX1" fmla="*/ 204321 w 6897761"/>
                <a:gd name="connsiteY1" fmla="*/ 931539 h 2334978"/>
                <a:gd name="connsiteX2" fmla="*/ 11378 w 6897761"/>
                <a:gd name="connsiteY2" fmla="*/ 1131808 h 2334978"/>
                <a:gd name="connsiteX3" fmla="*/ 16446 w 6897761"/>
                <a:gd name="connsiteY3" fmla="*/ 1490217 h 2334978"/>
                <a:gd name="connsiteX4" fmla="*/ 109560 w 6897761"/>
                <a:gd name="connsiteY4" fmla="*/ 1628086 h 2334978"/>
                <a:gd name="connsiteX5" fmla="*/ 351347 w 6897761"/>
                <a:gd name="connsiteY5" fmla="*/ 1743850 h 2334978"/>
                <a:gd name="connsiteX6" fmla="*/ 953132 w 6897761"/>
                <a:gd name="connsiteY6" fmla="*/ 1908462 h 2334978"/>
                <a:gd name="connsiteX7" fmla="*/ 1455759 w 6897761"/>
                <a:gd name="connsiteY7" fmla="*/ 2040835 h 2334978"/>
                <a:gd name="connsiteX8" fmla="*/ 2099063 w 6897761"/>
                <a:gd name="connsiteY8" fmla="*/ 2143900 h 2334978"/>
                <a:gd name="connsiteX9" fmla="*/ 2713059 w 6897761"/>
                <a:gd name="connsiteY9" fmla="*/ 2199586 h 2334978"/>
                <a:gd name="connsiteX10" fmla="*/ 3659697 w 6897761"/>
                <a:gd name="connsiteY10" fmla="*/ 2053047 h 2334978"/>
                <a:gd name="connsiteX11" fmla="*/ 4265390 w 6897761"/>
                <a:gd name="connsiteY11" fmla="*/ 2183466 h 2334978"/>
                <a:gd name="connsiteX12" fmla="*/ 4746036 w 6897761"/>
                <a:gd name="connsiteY12" fmla="*/ 2310954 h 2334978"/>
                <a:gd name="connsiteX13" fmla="*/ 5058651 w 6897761"/>
                <a:gd name="connsiteY13" fmla="*/ 2334400 h 2334978"/>
                <a:gd name="connsiteX14" fmla="*/ 5501686 w 6897761"/>
                <a:gd name="connsiteY14" fmla="*/ 2261131 h 2334978"/>
                <a:gd name="connsiteX15" fmla="*/ 5900271 w 6897761"/>
                <a:gd name="connsiteY15" fmla="*/ 2046208 h 2334978"/>
                <a:gd name="connsiteX16" fmla="*/ 6897709 w 6897761"/>
                <a:gd name="connsiteY16" fmla="*/ 1589985 h 2334978"/>
                <a:gd name="connsiteX17" fmla="*/ 5855821 w 6897761"/>
                <a:gd name="connsiteY17" fmla="*/ 1427816 h 2334978"/>
                <a:gd name="connsiteX18" fmla="*/ 5504128 w 6897761"/>
                <a:gd name="connsiteY18" fmla="*/ 1263693 h 2334978"/>
                <a:gd name="connsiteX19" fmla="*/ 5074282 w 6897761"/>
                <a:gd name="connsiteY19" fmla="*/ 1060493 h 2334978"/>
                <a:gd name="connsiteX20" fmla="*/ 4699144 w 6897761"/>
                <a:gd name="connsiteY20" fmla="*/ 849477 h 2334978"/>
                <a:gd name="connsiteX21" fmla="*/ 4503759 w 6897761"/>
                <a:gd name="connsiteY21" fmla="*/ 544677 h 2334978"/>
                <a:gd name="connsiteX22" fmla="*/ 4355267 w 6897761"/>
                <a:gd name="connsiteY22" fmla="*/ 247693 h 2334978"/>
                <a:gd name="connsiteX23" fmla="*/ 3987944 w 6897761"/>
                <a:gd name="connsiteY23" fmla="*/ 13231 h 2334978"/>
                <a:gd name="connsiteX24" fmla="*/ 3699996 w 6897761"/>
                <a:gd name="connsiteY24" fmla="*/ 5172 h 2334978"/>
                <a:gd name="connsiteX25" fmla="*/ 3206405 w 6897761"/>
                <a:gd name="connsiteY25" fmla="*/ 99200 h 2334978"/>
                <a:gd name="connsiteX26" fmla="*/ 2909421 w 6897761"/>
                <a:gd name="connsiteY26" fmla="*/ 200800 h 2334978"/>
                <a:gd name="connsiteX27" fmla="*/ 2581174 w 6897761"/>
                <a:gd name="connsiteY27" fmla="*/ 294585 h 2334978"/>
                <a:gd name="connsiteX28" fmla="*/ 2120067 w 6897761"/>
                <a:gd name="connsiteY28" fmla="*/ 411816 h 2334978"/>
                <a:gd name="connsiteX29" fmla="*/ 1150958 w 6897761"/>
                <a:gd name="connsiteY29" fmla="*/ 599385 h 2334978"/>
                <a:gd name="connsiteX30" fmla="*/ 465158 w 6897761"/>
                <a:gd name="connsiteY30" fmla="*/ 832382 h 2334978"/>
                <a:gd name="connsiteX0" fmla="*/ 471510 w 7156068"/>
                <a:gd name="connsiteY0" fmla="*/ 827497 h 2334978"/>
                <a:gd name="connsiteX1" fmla="*/ 204321 w 7156068"/>
                <a:gd name="connsiteY1" fmla="*/ 931539 h 2334978"/>
                <a:gd name="connsiteX2" fmla="*/ 11378 w 7156068"/>
                <a:gd name="connsiteY2" fmla="*/ 1131808 h 2334978"/>
                <a:gd name="connsiteX3" fmla="*/ 16446 w 7156068"/>
                <a:gd name="connsiteY3" fmla="*/ 1490217 h 2334978"/>
                <a:gd name="connsiteX4" fmla="*/ 109560 w 7156068"/>
                <a:gd name="connsiteY4" fmla="*/ 1628086 h 2334978"/>
                <a:gd name="connsiteX5" fmla="*/ 351347 w 7156068"/>
                <a:gd name="connsiteY5" fmla="*/ 1743850 h 2334978"/>
                <a:gd name="connsiteX6" fmla="*/ 953132 w 7156068"/>
                <a:gd name="connsiteY6" fmla="*/ 1908462 h 2334978"/>
                <a:gd name="connsiteX7" fmla="*/ 1455759 w 7156068"/>
                <a:gd name="connsiteY7" fmla="*/ 2040835 h 2334978"/>
                <a:gd name="connsiteX8" fmla="*/ 2099063 w 7156068"/>
                <a:gd name="connsiteY8" fmla="*/ 2143900 h 2334978"/>
                <a:gd name="connsiteX9" fmla="*/ 2713059 w 7156068"/>
                <a:gd name="connsiteY9" fmla="*/ 2199586 h 2334978"/>
                <a:gd name="connsiteX10" fmla="*/ 3659697 w 7156068"/>
                <a:gd name="connsiteY10" fmla="*/ 2053047 h 2334978"/>
                <a:gd name="connsiteX11" fmla="*/ 4265390 w 7156068"/>
                <a:gd name="connsiteY11" fmla="*/ 2183466 h 2334978"/>
                <a:gd name="connsiteX12" fmla="*/ 4746036 w 7156068"/>
                <a:gd name="connsiteY12" fmla="*/ 2310954 h 2334978"/>
                <a:gd name="connsiteX13" fmla="*/ 5058651 w 7156068"/>
                <a:gd name="connsiteY13" fmla="*/ 2334400 h 2334978"/>
                <a:gd name="connsiteX14" fmla="*/ 5501686 w 7156068"/>
                <a:gd name="connsiteY14" fmla="*/ 2261131 h 2334978"/>
                <a:gd name="connsiteX15" fmla="*/ 5900271 w 7156068"/>
                <a:gd name="connsiteY15" fmla="*/ 2046208 h 2334978"/>
                <a:gd name="connsiteX16" fmla="*/ 6897709 w 7156068"/>
                <a:gd name="connsiteY16" fmla="*/ 1589985 h 2334978"/>
                <a:gd name="connsiteX17" fmla="*/ 7049621 w 7156068"/>
                <a:gd name="connsiteY17" fmla="*/ 1015066 h 2334978"/>
                <a:gd name="connsiteX18" fmla="*/ 5504128 w 7156068"/>
                <a:gd name="connsiteY18" fmla="*/ 1263693 h 2334978"/>
                <a:gd name="connsiteX19" fmla="*/ 5074282 w 7156068"/>
                <a:gd name="connsiteY19" fmla="*/ 1060493 h 2334978"/>
                <a:gd name="connsiteX20" fmla="*/ 4699144 w 7156068"/>
                <a:gd name="connsiteY20" fmla="*/ 849477 h 2334978"/>
                <a:gd name="connsiteX21" fmla="*/ 4503759 w 7156068"/>
                <a:gd name="connsiteY21" fmla="*/ 544677 h 2334978"/>
                <a:gd name="connsiteX22" fmla="*/ 4355267 w 7156068"/>
                <a:gd name="connsiteY22" fmla="*/ 247693 h 2334978"/>
                <a:gd name="connsiteX23" fmla="*/ 3987944 w 7156068"/>
                <a:gd name="connsiteY23" fmla="*/ 13231 h 2334978"/>
                <a:gd name="connsiteX24" fmla="*/ 3699996 w 7156068"/>
                <a:gd name="connsiteY24" fmla="*/ 5172 h 2334978"/>
                <a:gd name="connsiteX25" fmla="*/ 3206405 w 7156068"/>
                <a:gd name="connsiteY25" fmla="*/ 99200 h 2334978"/>
                <a:gd name="connsiteX26" fmla="*/ 2909421 w 7156068"/>
                <a:gd name="connsiteY26" fmla="*/ 200800 h 2334978"/>
                <a:gd name="connsiteX27" fmla="*/ 2581174 w 7156068"/>
                <a:gd name="connsiteY27" fmla="*/ 294585 h 2334978"/>
                <a:gd name="connsiteX28" fmla="*/ 2120067 w 7156068"/>
                <a:gd name="connsiteY28" fmla="*/ 411816 h 2334978"/>
                <a:gd name="connsiteX29" fmla="*/ 1150958 w 7156068"/>
                <a:gd name="connsiteY29" fmla="*/ 599385 h 2334978"/>
                <a:gd name="connsiteX30" fmla="*/ 465158 w 7156068"/>
                <a:gd name="connsiteY30" fmla="*/ 832382 h 2334978"/>
                <a:gd name="connsiteX0" fmla="*/ 471510 w 7078984"/>
                <a:gd name="connsiteY0" fmla="*/ 827497 h 2334978"/>
                <a:gd name="connsiteX1" fmla="*/ 204321 w 7078984"/>
                <a:gd name="connsiteY1" fmla="*/ 931539 h 2334978"/>
                <a:gd name="connsiteX2" fmla="*/ 11378 w 7078984"/>
                <a:gd name="connsiteY2" fmla="*/ 1131808 h 2334978"/>
                <a:gd name="connsiteX3" fmla="*/ 16446 w 7078984"/>
                <a:gd name="connsiteY3" fmla="*/ 1490217 h 2334978"/>
                <a:gd name="connsiteX4" fmla="*/ 109560 w 7078984"/>
                <a:gd name="connsiteY4" fmla="*/ 1628086 h 2334978"/>
                <a:gd name="connsiteX5" fmla="*/ 351347 w 7078984"/>
                <a:gd name="connsiteY5" fmla="*/ 1743850 h 2334978"/>
                <a:gd name="connsiteX6" fmla="*/ 953132 w 7078984"/>
                <a:gd name="connsiteY6" fmla="*/ 1908462 h 2334978"/>
                <a:gd name="connsiteX7" fmla="*/ 1455759 w 7078984"/>
                <a:gd name="connsiteY7" fmla="*/ 2040835 h 2334978"/>
                <a:gd name="connsiteX8" fmla="*/ 2099063 w 7078984"/>
                <a:gd name="connsiteY8" fmla="*/ 2143900 h 2334978"/>
                <a:gd name="connsiteX9" fmla="*/ 2713059 w 7078984"/>
                <a:gd name="connsiteY9" fmla="*/ 2199586 h 2334978"/>
                <a:gd name="connsiteX10" fmla="*/ 3659697 w 7078984"/>
                <a:gd name="connsiteY10" fmla="*/ 2053047 h 2334978"/>
                <a:gd name="connsiteX11" fmla="*/ 4265390 w 7078984"/>
                <a:gd name="connsiteY11" fmla="*/ 2183466 h 2334978"/>
                <a:gd name="connsiteX12" fmla="*/ 4746036 w 7078984"/>
                <a:gd name="connsiteY12" fmla="*/ 2310954 h 2334978"/>
                <a:gd name="connsiteX13" fmla="*/ 5058651 w 7078984"/>
                <a:gd name="connsiteY13" fmla="*/ 2334400 h 2334978"/>
                <a:gd name="connsiteX14" fmla="*/ 5501686 w 7078984"/>
                <a:gd name="connsiteY14" fmla="*/ 2261131 h 2334978"/>
                <a:gd name="connsiteX15" fmla="*/ 5900271 w 7078984"/>
                <a:gd name="connsiteY15" fmla="*/ 2046208 h 2334978"/>
                <a:gd name="connsiteX16" fmla="*/ 6897709 w 7078984"/>
                <a:gd name="connsiteY16" fmla="*/ 1589985 h 2334978"/>
                <a:gd name="connsiteX17" fmla="*/ 7049621 w 7078984"/>
                <a:gd name="connsiteY17" fmla="*/ 1015066 h 2334978"/>
                <a:gd name="connsiteX18" fmla="*/ 6545528 w 7078984"/>
                <a:gd name="connsiteY18" fmla="*/ 749343 h 2334978"/>
                <a:gd name="connsiteX19" fmla="*/ 5074282 w 7078984"/>
                <a:gd name="connsiteY19" fmla="*/ 1060493 h 2334978"/>
                <a:gd name="connsiteX20" fmla="*/ 4699144 w 7078984"/>
                <a:gd name="connsiteY20" fmla="*/ 849477 h 2334978"/>
                <a:gd name="connsiteX21" fmla="*/ 4503759 w 7078984"/>
                <a:gd name="connsiteY21" fmla="*/ 544677 h 2334978"/>
                <a:gd name="connsiteX22" fmla="*/ 4355267 w 7078984"/>
                <a:gd name="connsiteY22" fmla="*/ 247693 h 2334978"/>
                <a:gd name="connsiteX23" fmla="*/ 3987944 w 7078984"/>
                <a:gd name="connsiteY23" fmla="*/ 13231 h 2334978"/>
                <a:gd name="connsiteX24" fmla="*/ 3699996 w 7078984"/>
                <a:gd name="connsiteY24" fmla="*/ 5172 h 2334978"/>
                <a:gd name="connsiteX25" fmla="*/ 3206405 w 7078984"/>
                <a:gd name="connsiteY25" fmla="*/ 99200 h 2334978"/>
                <a:gd name="connsiteX26" fmla="*/ 2909421 w 7078984"/>
                <a:gd name="connsiteY26" fmla="*/ 200800 h 2334978"/>
                <a:gd name="connsiteX27" fmla="*/ 2581174 w 7078984"/>
                <a:gd name="connsiteY27" fmla="*/ 294585 h 2334978"/>
                <a:gd name="connsiteX28" fmla="*/ 2120067 w 7078984"/>
                <a:gd name="connsiteY28" fmla="*/ 411816 h 2334978"/>
                <a:gd name="connsiteX29" fmla="*/ 1150958 w 7078984"/>
                <a:gd name="connsiteY29" fmla="*/ 599385 h 2334978"/>
                <a:gd name="connsiteX30" fmla="*/ 465158 w 7078984"/>
                <a:gd name="connsiteY30" fmla="*/ 832382 h 2334978"/>
                <a:gd name="connsiteX0" fmla="*/ 471510 w 7077711"/>
                <a:gd name="connsiteY0" fmla="*/ 827497 h 2334978"/>
                <a:gd name="connsiteX1" fmla="*/ 204321 w 7077711"/>
                <a:gd name="connsiteY1" fmla="*/ 931539 h 2334978"/>
                <a:gd name="connsiteX2" fmla="*/ 11378 w 7077711"/>
                <a:gd name="connsiteY2" fmla="*/ 1131808 h 2334978"/>
                <a:gd name="connsiteX3" fmla="*/ 16446 w 7077711"/>
                <a:gd name="connsiteY3" fmla="*/ 1490217 h 2334978"/>
                <a:gd name="connsiteX4" fmla="*/ 109560 w 7077711"/>
                <a:gd name="connsiteY4" fmla="*/ 1628086 h 2334978"/>
                <a:gd name="connsiteX5" fmla="*/ 351347 w 7077711"/>
                <a:gd name="connsiteY5" fmla="*/ 1743850 h 2334978"/>
                <a:gd name="connsiteX6" fmla="*/ 953132 w 7077711"/>
                <a:gd name="connsiteY6" fmla="*/ 1908462 h 2334978"/>
                <a:gd name="connsiteX7" fmla="*/ 1455759 w 7077711"/>
                <a:gd name="connsiteY7" fmla="*/ 2040835 h 2334978"/>
                <a:gd name="connsiteX8" fmla="*/ 2099063 w 7077711"/>
                <a:gd name="connsiteY8" fmla="*/ 2143900 h 2334978"/>
                <a:gd name="connsiteX9" fmla="*/ 2713059 w 7077711"/>
                <a:gd name="connsiteY9" fmla="*/ 2199586 h 2334978"/>
                <a:gd name="connsiteX10" fmla="*/ 3659697 w 7077711"/>
                <a:gd name="connsiteY10" fmla="*/ 2053047 h 2334978"/>
                <a:gd name="connsiteX11" fmla="*/ 4265390 w 7077711"/>
                <a:gd name="connsiteY11" fmla="*/ 2183466 h 2334978"/>
                <a:gd name="connsiteX12" fmla="*/ 4746036 w 7077711"/>
                <a:gd name="connsiteY12" fmla="*/ 2310954 h 2334978"/>
                <a:gd name="connsiteX13" fmla="*/ 5058651 w 7077711"/>
                <a:gd name="connsiteY13" fmla="*/ 2334400 h 2334978"/>
                <a:gd name="connsiteX14" fmla="*/ 5501686 w 7077711"/>
                <a:gd name="connsiteY14" fmla="*/ 2261131 h 2334978"/>
                <a:gd name="connsiteX15" fmla="*/ 5938371 w 7077711"/>
                <a:gd name="connsiteY15" fmla="*/ 2046208 h 2334978"/>
                <a:gd name="connsiteX16" fmla="*/ 6897709 w 7077711"/>
                <a:gd name="connsiteY16" fmla="*/ 1589985 h 2334978"/>
                <a:gd name="connsiteX17" fmla="*/ 7049621 w 7077711"/>
                <a:gd name="connsiteY17" fmla="*/ 1015066 h 2334978"/>
                <a:gd name="connsiteX18" fmla="*/ 6545528 w 7077711"/>
                <a:gd name="connsiteY18" fmla="*/ 749343 h 2334978"/>
                <a:gd name="connsiteX19" fmla="*/ 5074282 w 7077711"/>
                <a:gd name="connsiteY19" fmla="*/ 1060493 h 2334978"/>
                <a:gd name="connsiteX20" fmla="*/ 4699144 w 7077711"/>
                <a:gd name="connsiteY20" fmla="*/ 849477 h 2334978"/>
                <a:gd name="connsiteX21" fmla="*/ 4503759 w 7077711"/>
                <a:gd name="connsiteY21" fmla="*/ 544677 h 2334978"/>
                <a:gd name="connsiteX22" fmla="*/ 4355267 w 7077711"/>
                <a:gd name="connsiteY22" fmla="*/ 247693 h 2334978"/>
                <a:gd name="connsiteX23" fmla="*/ 3987944 w 7077711"/>
                <a:gd name="connsiteY23" fmla="*/ 13231 h 2334978"/>
                <a:gd name="connsiteX24" fmla="*/ 3699996 w 7077711"/>
                <a:gd name="connsiteY24" fmla="*/ 5172 h 2334978"/>
                <a:gd name="connsiteX25" fmla="*/ 3206405 w 7077711"/>
                <a:gd name="connsiteY25" fmla="*/ 99200 h 2334978"/>
                <a:gd name="connsiteX26" fmla="*/ 2909421 w 7077711"/>
                <a:gd name="connsiteY26" fmla="*/ 200800 h 2334978"/>
                <a:gd name="connsiteX27" fmla="*/ 2581174 w 7077711"/>
                <a:gd name="connsiteY27" fmla="*/ 294585 h 2334978"/>
                <a:gd name="connsiteX28" fmla="*/ 2120067 w 7077711"/>
                <a:gd name="connsiteY28" fmla="*/ 411816 h 2334978"/>
                <a:gd name="connsiteX29" fmla="*/ 1150958 w 7077711"/>
                <a:gd name="connsiteY29" fmla="*/ 599385 h 2334978"/>
                <a:gd name="connsiteX30" fmla="*/ 465158 w 7077711"/>
                <a:gd name="connsiteY30" fmla="*/ 832382 h 2334978"/>
                <a:gd name="connsiteX0" fmla="*/ 471510 w 7077711"/>
                <a:gd name="connsiteY0" fmla="*/ 827497 h 2334978"/>
                <a:gd name="connsiteX1" fmla="*/ 204321 w 7077711"/>
                <a:gd name="connsiteY1" fmla="*/ 931539 h 2334978"/>
                <a:gd name="connsiteX2" fmla="*/ 11378 w 7077711"/>
                <a:gd name="connsiteY2" fmla="*/ 1131808 h 2334978"/>
                <a:gd name="connsiteX3" fmla="*/ 16446 w 7077711"/>
                <a:gd name="connsiteY3" fmla="*/ 1490217 h 2334978"/>
                <a:gd name="connsiteX4" fmla="*/ 109560 w 7077711"/>
                <a:gd name="connsiteY4" fmla="*/ 1628086 h 2334978"/>
                <a:gd name="connsiteX5" fmla="*/ 351347 w 7077711"/>
                <a:gd name="connsiteY5" fmla="*/ 1743850 h 2334978"/>
                <a:gd name="connsiteX6" fmla="*/ 953132 w 7077711"/>
                <a:gd name="connsiteY6" fmla="*/ 1908462 h 2334978"/>
                <a:gd name="connsiteX7" fmla="*/ 1455759 w 7077711"/>
                <a:gd name="connsiteY7" fmla="*/ 2040835 h 2334978"/>
                <a:gd name="connsiteX8" fmla="*/ 2099063 w 7077711"/>
                <a:gd name="connsiteY8" fmla="*/ 2143900 h 2334978"/>
                <a:gd name="connsiteX9" fmla="*/ 2713059 w 7077711"/>
                <a:gd name="connsiteY9" fmla="*/ 2199586 h 2334978"/>
                <a:gd name="connsiteX10" fmla="*/ 3659697 w 7077711"/>
                <a:gd name="connsiteY10" fmla="*/ 2053047 h 2334978"/>
                <a:gd name="connsiteX11" fmla="*/ 4265390 w 7077711"/>
                <a:gd name="connsiteY11" fmla="*/ 2183466 h 2334978"/>
                <a:gd name="connsiteX12" fmla="*/ 4746036 w 7077711"/>
                <a:gd name="connsiteY12" fmla="*/ 2310954 h 2334978"/>
                <a:gd name="connsiteX13" fmla="*/ 5058651 w 7077711"/>
                <a:gd name="connsiteY13" fmla="*/ 2334400 h 2334978"/>
                <a:gd name="connsiteX14" fmla="*/ 5501686 w 7077711"/>
                <a:gd name="connsiteY14" fmla="*/ 2261131 h 2334978"/>
                <a:gd name="connsiteX15" fmla="*/ 5938371 w 7077711"/>
                <a:gd name="connsiteY15" fmla="*/ 2046208 h 2334978"/>
                <a:gd name="connsiteX16" fmla="*/ 6897709 w 7077711"/>
                <a:gd name="connsiteY16" fmla="*/ 1589985 h 2334978"/>
                <a:gd name="connsiteX17" fmla="*/ 7049621 w 7077711"/>
                <a:gd name="connsiteY17" fmla="*/ 1015066 h 2334978"/>
                <a:gd name="connsiteX18" fmla="*/ 6545528 w 7077711"/>
                <a:gd name="connsiteY18" fmla="*/ 749343 h 2334978"/>
                <a:gd name="connsiteX19" fmla="*/ 5074282 w 7077711"/>
                <a:gd name="connsiteY19" fmla="*/ 1060493 h 2334978"/>
                <a:gd name="connsiteX20" fmla="*/ 4699144 w 7077711"/>
                <a:gd name="connsiteY20" fmla="*/ 849477 h 2334978"/>
                <a:gd name="connsiteX21" fmla="*/ 4503759 w 7077711"/>
                <a:gd name="connsiteY21" fmla="*/ 544677 h 2334978"/>
                <a:gd name="connsiteX22" fmla="*/ 4355267 w 7077711"/>
                <a:gd name="connsiteY22" fmla="*/ 247693 h 2334978"/>
                <a:gd name="connsiteX23" fmla="*/ 3987944 w 7077711"/>
                <a:gd name="connsiteY23" fmla="*/ 13231 h 2334978"/>
                <a:gd name="connsiteX24" fmla="*/ 3699996 w 7077711"/>
                <a:gd name="connsiteY24" fmla="*/ 5172 h 2334978"/>
                <a:gd name="connsiteX25" fmla="*/ 3206405 w 7077711"/>
                <a:gd name="connsiteY25" fmla="*/ 99200 h 2334978"/>
                <a:gd name="connsiteX26" fmla="*/ 2909421 w 7077711"/>
                <a:gd name="connsiteY26" fmla="*/ 200800 h 2334978"/>
                <a:gd name="connsiteX27" fmla="*/ 2581174 w 7077711"/>
                <a:gd name="connsiteY27" fmla="*/ 294585 h 2334978"/>
                <a:gd name="connsiteX28" fmla="*/ 2120067 w 7077711"/>
                <a:gd name="connsiteY28" fmla="*/ 411816 h 2334978"/>
                <a:gd name="connsiteX29" fmla="*/ 1150958 w 7077711"/>
                <a:gd name="connsiteY29" fmla="*/ 599385 h 2334978"/>
                <a:gd name="connsiteX30" fmla="*/ 465158 w 7077711"/>
                <a:gd name="connsiteY30" fmla="*/ 832382 h 2334978"/>
                <a:gd name="connsiteX0" fmla="*/ 471510 w 7077711"/>
                <a:gd name="connsiteY0" fmla="*/ 827497 h 2334978"/>
                <a:gd name="connsiteX1" fmla="*/ 204321 w 7077711"/>
                <a:gd name="connsiteY1" fmla="*/ 931539 h 2334978"/>
                <a:gd name="connsiteX2" fmla="*/ 11378 w 7077711"/>
                <a:gd name="connsiteY2" fmla="*/ 1131808 h 2334978"/>
                <a:gd name="connsiteX3" fmla="*/ 16446 w 7077711"/>
                <a:gd name="connsiteY3" fmla="*/ 1490217 h 2334978"/>
                <a:gd name="connsiteX4" fmla="*/ 109560 w 7077711"/>
                <a:gd name="connsiteY4" fmla="*/ 1628086 h 2334978"/>
                <a:gd name="connsiteX5" fmla="*/ 351347 w 7077711"/>
                <a:gd name="connsiteY5" fmla="*/ 1743850 h 2334978"/>
                <a:gd name="connsiteX6" fmla="*/ 953132 w 7077711"/>
                <a:gd name="connsiteY6" fmla="*/ 1908462 h 2334978"/>
                <a:gd name="connsiteX7" fmla="*/ 1455759 w 7077711"/>
                <a:gd name="connsiteY7" fmla="*/ 2040835 h 2334978"/>
                <a:gd name="connsiteX8" fmla="*/ 2099063 w 7077711"/>
                <a:gd name="connsiteY8" fmla="*/ 2143900 h 2334978"/>
                <a:gd name="connsiteX9" fmla="*/ 2713059 w 7077711"/>
                <a:gd name="connsiteY9" fmla="*/ 2199586 h 2334978"/>
                <a:gd name="connsiteX10" fmla="*/ 3659697 w 7077711"/>
                <a:gd name="connsiteY10" fmla="*/ 2053047 h 2334978"/>
                <a:gd name="connsiteX11" fmla="*/ 4265390 w 7077711"/>
                <a:gd name="connsiteY11" fmla="*/ 2183466 h 2334978"/>
                <a:gd name="connsiteX12" fmla="*/ 4746036 w 7077711"/>
                <a:gd name="connsiteY12" fmla="*/ 2310954 h 2334978"/>
                <a:gd name="connsiteX13" fmla="*/ 5058651 w 7077711"/>
                <a:gd name="connsiteY13" fmla="*/ 2334400 h 2334978"/>
                <a:gd name="connsiteX14" fmla="*/ 5501686 w 7077711"/>
                <a:gd name="connsiteY14" fmla="*/ 2261131 h 2334978"/>
                <a:gd name="connsiteX15" fmla="*/ 5938371 w 7077711"/>
                <a:gd name="connsiteY15" fmla="*/ 2046208 h 2334978"/>
                <a:gd name="connsiteX16" fmla="*/ 6897709 w 7077711"/>
                <a:gd name="connsiteY16" fmla="*/ 1589985 h 2334978"/>
                <a:gd name="connsiteX17" fmla="*/ 7049621 w 7077711"/>
                <a:gd name="connsiteY17" fmla="*/ 1015066 h 2334978"/>
                <a:gd name="connsiteX18" fmla="*/ 6545528 w 7077711"/>
                <a:gd name="connsiteY18" fmla="*/ 749343 h 2334978"/>
                <a:gd name="connsiteX19" fmla="*/ 5716611 w 7077711"/>
                <a:gd name="connsiteY19" fmla="*/ 967686 h 2334978"/>
                <a:gd name="connsiteX20" fmla="*/ 5074282 w 7077711"/>
                <a:gd name="connsiteY20" fmla="*/ 1060493 h 2334978"/>
                <a:gd name="connsiteX21" fmla="*/ 4699144 w 7077711"/>
                <a:gd name="connsiteY21" fmla="*/ 849477 h 2334978"/>
                <a:gd name="connsiteX22" fmla="*/ 4503759 w 7077711"/>
                <a:gd name="connsiteY22" fmla="*/ 544677 h 2334978"/>
                <a:gd name="connsiteX23" fmla="*/ 4355267 w 7077711"/>
                <a:gd name="connsiteY23" fmla="*/ 247693 h 2334978"/>
                <a:gd name="connsiteX24" fmla="*/ 3987944 w 7077711"/>
                <a:gd name="connsiteY24" fmla="*/ 13231 h 2334978"/>
                <a:gd name="connsiteX25" fmla="*/ 3699996 w 7077711"/>
                <a:gd name="connsiteY25" fmla="*/ 5172 h 2334978"/>
                <a:gd name="connsiteX26" fmla="*/ 3206405 w 7077711"/>
                <a:gd name="connsiteY26" fmla="*/ 99200 h 2334978"/>
                <a:gd name="connsiteX27" fmla="*/ 2909421 w 7077711"/>
                <a:gd name="connsiteY27" fmla="*/ 200800 h 2334978"/>
                <a:gd name="connsiteX28" fmla="*/ 2581174 w 7077711"/>
                <a:gd name="connsiteY28" fmla="*/ 294585 h 2334978"/>
                <a:gd name="connsiteX29" fmla="*/ 2120067 w 7077711"/>
                <a:gd name="connsiteY29" fmla="*/ 411816 h 2334978"/>
                <a:gd name="connsiteX30" fmla="*/ 1150958 w 7077711"/>
                <a:gd name="connsiteY30" fmla="*/ 599385 h 2334978"/>
                <a:gd name="connsiteX31" fmla="*/ 465158 w 7077711"/>
                <a:gd name="connsiteY31" fmla="*/ 832382 h 2334978"/>
                <a:gd name="connsiteX0" fmla="*/ 471510 w 7077711"/>
                <a:gd name="connsiteY0" fmla="*/ 827497 h 2334978"/>
                <a:gd name="connsiteX1" fmla="*/ 204321 w 7077711"/>
                <a:gd name="connsiteY1" fmla="*/ 931539 h 2334978"/>
                <a:gd name="connsiteX2" fmla="*/ 11378 w 7077711"/>
                <a:gd name="connsiteY2" fmla="*/ 1131808 h 2334978"/>
                <a:gd name="connsiteX3" fmla="*/ 16446 w 7077711"/>
                <a:gd name="connsiteY3" fmla="*/ 1490217 h 2334978"/>
                <a:gd name="connsiteX4" fmla="*/ 109560 w 7077711"/>
                <a:gd name="connsiteY4" fmla="*/ 1628086 h 2334978"/>
                <a:gd name="connsiteX5" fmla="*/ 351347 w 7077711"/>
                <a:gd name="connsiteY5" fmla="*/ 1743850 h 2334978"/>
                <a:gd name="connsiteX6" fmla="*/ 953132 w 7077711"/>
                <a:gd name="connsiteY6" fmla="*/ 1908462 h 2334978"/>
                <a:gd name="connsiteX7" fmla="*/ 1455759 w 7077711"/>
                <a:gd name="connsiteY7" fmla="*/ 2040835 h 2334978"/>
                <a:gd name="connsiteX8" fmla="*/ 2099063 w 7077711"/>
                <a:gd name="connsiteY8" fmla="*/ 2143900 h 2334978"/>
                <a:gd name="connsiteX9" fmla="*/ 2713059 w 7077711"/>
                <a:gd name="connsiteY9" fmla="*/ 2199586 h 2334978"/>
                <a:gd name="connsiteX10" fmla="*/ 3659697 w 7077711"/>
                <a:gd name="connsiteY10" fmla="*/ 2053047 h 2334978"/>
                <a:gd name="connsiteX11" fmla="*/ 4265390 w 7077711"/>
                <a:gd name="connsiteY11" fmla="*/ 2183466 h 2334978"/>
                <a:gd name="connsiteX12" fmla="*/ 4746036 w 7077711"/>
                <a:gd name="connsiteY12" fmla="*/ 2310954 h 2334978"/>
                <a:gd name="connsiteX13" fmla="*/ 5058651 w 7077711"/>
                <a:gd name="connsiteY13" fmla="*/ 2334400 h 2334978"/>
                <a:gd name="connsiteX14" fmla="*/ 5501686 w 7077711"/>
                <a:gd name="connsiteY14" fmla="*/ 2261131 h 2334978"/>
                <a:gd name="connsiteX15" fmla="*/ 5938371 w 7077711"/>
                <a:gd name="connsiteY15" fmla="*/ 2046208 h 2334978"/>
                <a:gd name="connsiteX16" fmla="*/ 6897709 w 7077711"/>
                <a:gd name="connsiteY16" fmla="*/ 1589985 h 2334978"/>
                <a:gd name="connsiteX17" fmla="*/ 7049621 w 7077711"/>
                <a:gd name="connsiteY17" fmla="*/ 1015066 h 2334978"/>
                <a:gd name="connsiteX18" fmla="*/ 6545528 w 7077711"/>
                <a:gd name="connsiteY18" fmla="*/ 749343 h 2334978"/>
                <a:gd name="connsiteX19" fmla="*/ 5849961 w 7077711"/>
                <a:gd name="connsiteY19" fmla="*/ 866086 h 2334978"/>
                <a:gd name="connsiteX20" fmla="*/ 5074282 w 7077711"/>
                <a:gd name="connsiteY20" fmla="*/ 1060493 h 2334978"/>
                <a:gd name="connsiteX21" fmla="*/ 4699144 w 7077711"/>
                <a:gd name="connsiteY21" fmla="*/ 849477 h 2334978"/>
                <a:gd name="connsiteX22" fmla="*/ 4503759 w 7077711"/>
                <a:gd name="connsiteY22" fmla="*/ 544677 h 2334978"/>
                <a:gd name="connsiteX23" fmla="*/ 4355267 w 7077711"/>
                <a:gd name="connsiteY23" fmla="*/ 247693 h 2334978"/>
                <a:gd name="connsiteX24" fmla="*/ 3987944 w 7077711"/>
                <a:gd name="connsiteY24" fmla="*/ 13231 h 2334978"/>
                <a:gd name="connsiteX25" fmla="*/ 3699996 w 7077711"/>
                <a:gd name="connsiteY25" fmla="*/ 5172 h 2334978"/>
                <a:gd name="connsiteX26" fmla="*/ 3206405 w 7077711"/>
                <a:gd name="connsiteY26" fmla="*/ 99200 h 2334978"/>
                <a:gd name="connsiteX27" fmla="*/ 2909421 w 7077711"/>
                <a:gd name="connsiteY27" fmla="*/ 200800 h 2334978"/>
                <a:gd name="connsiteX28" fmla="*/ 2581174 w 7077711"/>
                <a:gd name="connsiteY28" fmla="*/ 294585 h 2334978"/>
                <a:gd name="connsiteX29" fmla="*/ 2120067 w 7077711"/>
                <a:gd name="connsiteY29" fmla="*/ 411816 h 2334978"/>
                <a:gd name="connsiteX30" fmla="*/ 1150958 w 7077711"/>
                <a:gd name="connsiteY30" fmla="*/ 599385 h 2334978"/>
                <a:gd name="connsiteX31" fmla="*/ 465158 w 7077711"/>
                <a:gd name="connsiteY31" fmla="*/ 832382 h 2334978"/>
                <a:gd name="connsiteX0" fmla="*/ 471510 w 7077711"/>
                <a:gd name="connsiteY0" fmla="*/ 827497 h 2334978"/>
                <a:gd name="connsiteX1" fmla="*/ 204321 w 7077711"/>
                <a:gd name="connsiteY1" fmla="*/ 931539 h 2334978"/>
                <a:gd name="connsiteX2" fmla="*/ 11378 w 7077711"/>
                <a:gd name="connsiteY2" fmla="*/ 1131808 h 2334978"/>
                <a:gd name="connsiteX3" fmla="*/ 16446 w 7077711"/>
                <a:gd name="connsiteY3" fmla="*/ 1490217 h 2334978"/>
                <a:gd name="connsiteX4" fmla="*/ 109560 w 7077711"/>
                <a:gd name="connsiteY4" fmla="*/ 1628086 h 2334978"/>
                <a:gd name="connsiteX5" fmla="*/ 351347 w 7077711"/>
                <a:gd name="connsiteY5" fmla="*/ 1743850 h 2334978"/>
                <a:gd name="connsiteX6" fmla="*/ 953132 w 7077711"/>
                <a:gd name="connsiteY6" fmla="*/ 1908462 h 2334978"/>
                <a:gd name="connsiteX7" fmla="*/ 1455759 w 7077711"/>
                <a:gd name="connsiteY7" fmla="*/ 2040835 h 2334978"/>
                <a:gd name="connsiteX8" fmla="*/ 2099063 w 7077711"/>
                <a:gd name="connsiteY8" fmla="*/ 2143900 h 2334978"/>
                <a:gd name="connsiteX9" fmla="*/ 2713059 w 7077711"/>
                <a:gd name="connsiteY9" fmla="*/ 2199586 h 2334978"/>
                <a:gd name="connsiteX10" fmla="*/ 3659697 w 7077711"/>
                <a:gd name="connsiteY10" fmla="*/ 2053047 h 2334978"/>
                <a:gd name="connsiteX11" fmla="*/ 4265390 w 7077711"/>
                <a:gd name="connsiteY11" fmla="*/ 2183466 h 2334978"/>
                <a:gd name="connsiteX12" fmla="*/ 4746036 w 7077711"/>
                <a:gd name="connsiteY12" fmla="*/ 2310954 h 2334978"/>
                <a:gd name="connsiteX13" fmla="*/ 5058651 w 7077711"/>
                <a:gd name="connsiteY13" fmla="*/ 2334400 h 2334978"/>
                <a:gd name="connsiteX14" fmla="*/ 5501686 w 7077711"/>
                <a:gd name="connsiteY14" fmla="*/ 2261131 h 2334978"/>
                <a:gd name="connsiteX15" fmla="*/ 5938371 w 7077711"/>
                <a:gd name="connsiteY15" fmla="*/ 2046208 h 2334978"/>
                <a:gd name="connsiteX16" fmla="*/ 6897709 w 7077711"/>
                <a:gd name="connsiteY16" fmla="*/ 1589985 h 2334978"/>
                <a:gd name="connsiteX17" fmla="*/ 7049621 w 7077711"/>
                <a:gd name="connsiteY17" fmla="*/ 1015066 h 2334978"/>
                <a:gd name="connsiteX18" fmla="*/ 6545528 w 7077711"/>
                <a:gd name="connsiteY18" fmla="*/ 749343 h 2334978"/>
                <a:gd name="connsiteX19" fmla="*/ 5849961 w 7077711"/>
                <a:gd name="connsiteY19" fmla="*/ 866086 h 2334978"/>
                <a:gd name="connsiteX20" fmla="*/ 5074282 w 7077711"/>
                <a:gd name="connsiteY20" fmla="*/ 1060493 h 2334978"/>
                <a:gd name="connsiteX21" fmla="*/ 4699144 w 7077711"/>
                <a:gd name="connsiteY21" fmla="*/ 849477 h 2334978"/>
                <a:gd name="connsiteX22" fmla="*/ 4503759 w 7077711"/>
                <a:gd name="connsiteY22" fmla="*/ 544677 h 2334978"/>
                <a:gd name="connsiteX23" fmla="*/ 4355267 w 7077711"/>
                <a:gd name="connsiteY23" fmla="*/ 247693 h 2334978"/>
                <a:gd name="connsiteX24" fmla="*/ 3987944 w 7077711"/>
                <a:gd name="connsiteY24" fmla="*/ 13231 h 2334978"/>
                <a:gd name="connsiteX25" fmla="*/ 3699996 w 7077711"/>
                <a:gd name="connsiteY25" fmla="*/ 5172 h 2334978"/>
                <a:gd name="connsiteX26" fmla="*/ 3206405 w 7077711"/>
                <a:gd name="connsiteY26" fmla="*/ 99200 h 2334978"/>
                <a:gd name="connsiteX27" fmla="*/ 2909421 w 7077711"/>
                <a:gd name="connsiteY27" fmla="*/ 200800 h 2334978"/>
                <a:gd name="connsiteX28" fmla="*/ 2581174 w 7077711"/>
                <a:gd name="connsiteY28" fmla="*/ 294585 h 2334978"/>
                <a:gd name="connsiteX29" fmla="*/ 2120067 w 7077711"/>
                <a:gd name="connsiteY29" fmla="*/ 411816 h 2334978"/>
                <a:gd name="connsiteX30" fmla="*/ 1150958 w 7077711"/>
                <a:gd name="connsiteY30" fmla="*/ 599385 h 2334978"/>
                <a:gd name="connsiteX31" fmla="*/ 465158 w 7077711"/>
                <a:gd name="connsiteY31" fmla="*/ 832382 h 2334978"/>
                <a:gd name="connsiteX0" fmla="*/ 471510 w 7079818"/>
                <a:gd name="connsiteY0" fmla="*/ 827497 h 2334978"/>
                <a:gd name="connsiteX1" fmla="*/ 204321 w 7079818"/>
                <a:gd name="connsiteY1" fmla="*/ 931539 h 2334978"/>
                <a:gd name="connsiteX2" fmla="*/ 11378 w 7079818"/>
                <a:gd name="connsiteY2" fmla="*/ 1131808 h 2334978"/>
                <a:gd name="connsiteX3" fmla="*/ 16446 w 7079818"/>
                <a:gd name="connsiteY3" fmla="*/ 1490217 h 2334978"/>
                <a:gd name="connsiteX4" fmla="*/ 109560 w 7079818"/>
                <a:gd name="connsiteY4" fmla="*/ 1628086 h 2334978"/>
                <a:gd name="connsiteX5" fmla="*/ 351347 w 7079818"/>
                <a:gd name="connsiteY5" fmla="*/ 1743850 h 2334978"/>
                <a:gd name="connsiteX6" fmla="*/ 953132 w 7079818"/>
                <a:gd name="connsiteY6" fmla="*/ 1908462 h 2334978"/>
                <a:gd name="connsiteX7" fmla="*/ 1455759 w 7079818"/>
                <a:gd name="connsiteY7" fmla="*/ 2040835 h 2334978"/>
                <a:gd name="connsiteX8" fmla="*/ 2099063 w 7079818"/>
                <a:gd name="connsiteY8" fmla="*/ 2143900 h 2334978"/>
                <a:gd name="connsiteX9" fmla="*/ 2713059 w 7079818"/>
                <a:gd name="connsiteY9" fmla="*/ 2199586 h 2334978"/>
                <a:gd name="connsiteX10" fmla="*/ 3659697 w 7079818"/>
                <a:gd name="connsiteY10" fmla="*/ 2053047 h 2334978"/>
                <a:gd name="connsiteX11" fmla="*/ 4265390 w 7079818"/>
                <a:gd name="connsiteY11" fmla="*/ 2183466 h 2334978"/>
                <a:gd name="connsiteX12" fmla="*/ 4746036 w 7079818"/>
                <a:gd name="connsiteY12" fmla="*/ 2310954 h 2334978"/>
                <a:gd name="connsiteX13" fmla="*/ 5058651 w 7079818"/>
                <a:gd name="connsiteY13" fmla="*/ 2334400 h 2334978"/>
                <a:gd name="connsiteX14" fmla="*/ 5501686 w 7079818"/>
                <a:gd name="connsiteY14" fmla="*/ 2261131 h 2334978"/>
                <a:gd name="connsiteX15" fmla="*/ 5938371 w 7079818"/>
                <a:gd name="connsiteY15" fmla="*/ 2046208 h 2334978"/>
                <a:gd name="connsiteX16" fmla="*/ 6897709 w 7079818"/>
                <a:gd name="connsiteY16" fmla="*/ 1589985 h 2334978"/>
                <a:gd name="connsiteX17" fmla="*/ 7049621 w 7079818"/>
                <a:gd name="connsiteY17" fmla="*/ 1015066 h 2334978"/>
                <a:gd name="connsiteX18" fmla="*/ 6516953 w 7079818"/>
                <a:gd name="connsiteY18" fmla="*/ 695368 h 2334978"/>
                <a:gd name="connsiteX19" fmla="*/ 5849961 w 7079818"/>
                <a:gd name="connsiteY19" fmla="*/ 866086 h 2334978"/>
                <a:gd name="connsiteX20" fmla="*/ 5074282 w 7079818"/>
                <a:gd name="connsiteY20" fmla="*/ 1060493 h 2334978"/>
                <a:gd name="connsiteX21" fmla="*/ 4699144 w 7079818"/>
                <a:gd name="connsiteY21" fmla="*/ 849477 h 2334978"/>
                <a:gd name="connsiteX22" fmla="*/ 4503759 w 7079818"/>
                <a:gd name="connsiteY22" fmla="*/ 544677 h 2334978"/>
                <a:gd name="connsiteX23" fmla="*/ 4355267 w 7079818"/>
                <a:gd name="connsiteY23" fmla="*/ 247693 h 2334978"/>
                <a:gd name="connsiteX24" fmla="*/ 3987944 w 7079818"/>
                <a:gd name="connsiteY24" fmla="*/ 13231 h 2334978"/>
                <a:gd name="connsiteX25" fmla="*/ 3699996 w 7079818"/>
                <a:gd name="connsiteY25" fmla="*/ 5172 h 2334978"/>
                <a:gd name="connsiteX26" fmla="*/ 3206405 w 7079818"/>
                <a:gd name="connsiteY26" fmla="*/ 99200 h 2334978"/>
                <a:gd name="connsiteX27" fmla="*/ 2909421 w 7079818"/>
                <a:gd name="connsiteY27" fmla="*/ 200800 h 2334978"/>
                <a:gd name="connsiteX28" fmla="*/ 2581174 w 7079818"/>
                <a:gd name="connsiteY28" fmla="*/ 294585 h 2334978"/>
                <a:gd name="connsiteX29" fmla="*/ 2120067 w 7079818"/>
                <a:gd name="connsiteY29" fmla="*/ 411816 h 2334978"/>
                <a:gd name="connsiteX30" fmla="*/ 1150958 w 7079818"/>
                <a:gd name="connsiteY30" fmla="*/ 599385 h 2334978"/>
                <a:gd name="connsiteX31" fmla="*/ 465158 w 7079818"/>
                <a:gd name="connsiteY31" fmla="*/ 832382 h 2334978"/>
                <a:gd name="connsiteX0" fmla="*/ 471510 w 7079818"/>
                <a:gd name="connsiteY0" fmla="*/ 827497 h 2334978"/>
                <a:gd name="connsiteX1" fmla="*/ 204321 w 7079818"/>
                <a:gd name="connsiteY1" fmla="*/ 931539 h 2334978"/>
                <a:gd name="connsiteX2" fmla="*/ 11378 w 7079818"/>
                <a:gd name="connsiteY2" fmla="*/ 1131808 h 2334978"/>
                <a:gd name="connsiteX3" fmla="*/ 16446 w 7079818"/>
                <a:gd name="connsiteY3" fmla="*/ 1490217 h 2334978"/>
                <a:gd name="connsiteX4" fmla="*/ 109560 w 7079818"/>
                <a:gd name="connsiteY4" fmla="*/ 1628086 h 2334978"/>
                <a:gd name="connsiteX5" fmla="*/ 351347 w 7079818"/>
                <a:gd name="connsiteY5" fmla="*/ 1743850 h 2334978"/>
                <a:gd name="connsiteX6" fmla="*/ 953132 w 7079818"/>
                <a:gd name="connsiteY6" fmla="*/ 1908462 h 2334978"/>
                <a:gd name="connsiteX7" fmla="*/ 1455759 w 7079818"/>
                <a:gd name="connsiteY7" fmla="*/ 2040835 h 2334978"/>
                <a:gd name="connsiteX8" fmla="*/ 2099063 w 7079818"/>
                <a:gd name="connsiteY8" fmla="*/ 2143900 h 2334978"/>
                <a:gd name="connsiteX9" fmla="*/ 2713059 w 7079818"/>
                <a:gd name="connsiteY9" fmla="*/ 2199586 h 2334978"/>
                <a:gd name="connsiteX10" fmla="*/ 3659697 w 7079818"/>
                <a:gd name="connsiteY10" fmla="*/ 2053047 h 2334978"/>
                <a:gd name="connsiteX11" fmla="*/ 4265390 w 7079818"/>
                <a:gd name="connsiteY11" fmla="*/ 2183466 h 2334978"/>
                <a:gd name="connsiteX12" fmla="*/ 4746036 w 7079818"/>
                <a:gd name="connsiteY12" fmla="*/ 2310954 h 2334978"/>
                <a:gd name="connsiteX13" fmla="*/ 5058651 w 7079818"/>
                <a:gd name="connsiteY13" fmla="*/ 2334400 h 2334978"/>
                <a:gd name="connsiteX14" fmla="*/ 5501686 w 7079818"/>
                <a:gd name="connsiteY14" fmla="*/ 2261131 h 2334978"/>
                <a:gd name="connsiteX15" fmla="*/ 5938371 w 7079818"/>
                <a:gd name="connsiteY15" fmla="*/ 2046208 h 2334978"/>
                <a:gd name="connsiteX16" fmla="*/ 6897709 w 7079818"/>
                <a:gd name="connsiteY16" fmla="*/ 1589985 h 2334978"/>
                <a:gd name="connsiteX17" fmla="*/ 7049621 w 7079818"/>
                <a:gd name="connsiteY17" fmla="*/ 1015066 h 2334978"/>
                <a:gd name="connsiteX18" fmla="*/ 6516953 w 7079818"/>
                <a:gd name="connsiteY18" fmla="*/ 695368 h 2334978"/>
                <a:gd name="connsiteX19" fmla="*/ 5849961 w 7079818"/>
                <a:gd name="connsiteY19" fmla="*/ 866086 h 2334978"/>
                <a:gd name="connsiteX20" fmla="*/ 5074282 w 7079818"/>
                <a:gd name="connsiteY20" fmla="*/ 1060493 h 2334978"/>
                <a:gd name="connsiteX21" fmla="*/ 4699144 w 7079818"/>
                <a:gd name="connsiteY21" fmla="*/ 849477 h 2334978"/>
                <a:gd name="connsiteX22" fmla="*/ 4503759 w 7079818"/>
                <a:gd name="connsiteY22" fmla="*/ 544677 h 2334978"/>
                <a:gd name="connsiteX23" fmla="*/ 4355267 w 7079818"/>
                <a:gd name="connsiteY23" fmla="*/ 247693 h 2334978"/>
                <a:gd name="connsiteX24" fmla="*/ 3987944 w 7079818"/>
                <a:gd name="connsiteY24" fmla="*/ 13231 h 2334978"/>
                <a:gd name="connsiteX25" fmla="*/ 3699996 w 7079818"/>
                <a:gd name="connsiteY25" fmla="*/ 5172 h 2334978"/>
                <a:gd name="connsiteX26" fmla="*/ 3206405 w 7079818"/>
                <a:gd name="connsiteY26" fmla="*/ 99200 h 2334978"/>
                <a:gd name="connsiteX27" fmla="*/ 2909421 w 7079818"/>
                <a:gd name="connsiteY27" fmla="*/ 200800 h 2334978"/>
                <a:gd name="connsiteX28" fmla="*/ 2581174 w 7079818"/>
                <a:gd name="connsiteY28" fmla="*/ 294585 h 2334978"/>
                <a:gd name="connsiteX29" fmla="*/ 2120067 w 7079818"/>
                <a:gd name="connsiteY29" fmla="*/ 411816 h 2334978"/>
                <a:gd name="connsiteX30" fmla="*/ 1150958 w 7079818"/>
                <a:gd name="connsiteY30" fmla="*/ 599385 h 2334978"/>
                <a:gd name="connsiteX31" fmla="*/ 465158 w 7079818"/>
                <a:gd name="connsiteY31" fmla="*/ 832382 h 2334978"/>
                <a:gd name="connsiteX0" fmla="*/ 471510 w 7079818"/>
                <a:gd name="connsiteY0" fmla="*/ 827497 h 2334978"/>
                <a:gd name="connsiteX1" fmla="*/ 204321 w 7079818"/>
                <a:gd name="connsiteY1" fmla="*/ 931539 h 2334978"/>
                <a:gd name="connsiteX2" fmla="*/ 11378 w 7079818"/>
                <a:gd name="connsiteY2" fmla="*/ 1131808 h 2334978"/>
                <a:gd name="connsiteX3" fmla="*/ 16446 w 7079818"/>
                <a:gd name="connsiteY3" fmla="*/ 1490217 h 2334978"/>
                <a:gd name="connsiteX4" fmla="*/ 109560 w 7079818"/>
                <a:gd name="connsiteY4" fmla="*/ 1628086 h 2334978"/>
                <a:gd name="connsiteX5" fmla="*/ 351347 w 7079818"/>
                <a:gd name="connsiteY5" fmla="*/ 1743850 h 2334978"/>
                <a:gd name="connsiteX6" fmla="*/ 953132 w 7079818"/>
                <a:gd name="connsiteY6" fmla="*/ 1908462 h 2334978"/>
                <a:gd name="connsiteX7" fmla="*/ 1455759 w 7079818"/>
                <a:gd name="connsiteY7" fmla="*/ 2040835 h 2334978"/>
                <a:gd name="connsiteX8" fmla="*/ 2099063 w 7079818"/>
                <a:gd name="connsiteY8" fmla="*/ 2143900 h 2334978"/>
                <a:gd name="connsiteX9" fmla="*/ 2713059 w 7079818"/>
                <a:gd name="connsiteY9" fmla="*/ 2199586 h 2334978"/>
                <a:gd name="connsiteX10" fmla="*/ 3659697 w 7079818"/>
                <a:gd name="connsiteY10" fmla="*/ 2053047 h 2334978"/>
                <a:gd name="connsiteX11" fmla="*/ 4265390 w 7079818"/>
                <a:gd name="connsiteY11" fmla="*/ 2183466 h 2334978"/>
                <a:gd name="connsiteX12" fmla="*/ 4746036 w 7079818"/>
                <a:gd name="connsiteY12" fmla="*/ 2310954 h 2334978"/>
                <a:gd name="connsiteX13" fmla="*/ 5058651 w 7079818"/>
                <a:gd name="connsiteY13" fmla="*/ 2334400 h 2334978"/>
                <a:gd name="connsiteX14" fmla="*/ 5501686 w 7079818"/>
                <a:gd name="connsiteY14" fmla="*/ 2261131 h 2334978"/>
                <a:gd name="connsiteX15" fmla="*/ 5938371 w 7079818"/>
                <a:gd name="connsiteY15" fmla="*/ 2046208 h 2334978"/>
                <a:gd name="connsiteX16" fmla="*/ 6897709 w 7079818"/>
                <a:gd name="connsiteY16" fmla="*/ 1589985 h 2334978"/>
                <a:gd name="connsiteX17" fmla="*/ 7049621 w 7079818"/>
                <a:gd name="connsiteY17" fmla="*/ 1015066 h 2334978"/>
                <a:gd name="connsiteX18" fmla="*/ 6516953 w 7079818"/>
                <a:gd name="connsiteY18" fmla="*/ 695368 h 2334978"/>
                <a:gd name="connsiteX19" fmla="*/ 5849961 w 7079818"/>
                <a:gd name="connsiteY19" fmla="*/ 866086 h 2334978"/>
                <a:gd name="connsiteX20" fmla="*/ 5074282 w 7079818"/>
                <a:gd name="connsiteY20" fmla="*/ 1060493 h 2334978"/>
                <a:gd name="connsiteX21" fmla="*/ 4699144 w 7079818"/>
                <a:gd name="connsiteY21" fmla="*/ 849477 h 2334978"/>
                <a:gd name="connsiteX22" fmla="*/ 4503759 w 7079818"/>
                <a:gd name="connsiteY22" fmla="*/ 544677 h 2334978"/>
                <a:gd name="connsiteX23" fmla="*/ 4355267 w 7079818"/>
                <a:gd name="connsiteY23" fmla="*/ 247693 h 2334978"/>
                <a:gd name="connsiteX24" fmla="*/ 3987944 w 7079818"/>
                <a:gd name="connsiteY24" fmla="*/ 13231 h 2334978"/>
                <a:gd name="connsiteX25" fmla="*/ 3699996 w 7079818"/>
                <a:gd name="connsiteY25" fmla="*/ 5172 h 2334978"/>
                <a:gd name="connsiteX26" fmla="*/ 3206405 w 7079818"/>
                <a:gd name="connsiteY26" fmla="*/ 99200 h 2334978"/>
                <a:gd name="connsiteX27" fmla="*/ 2909421 w 7079818"/>
                <a:gd name="connsiteY27" fmla="*/ 200800 h 2334978"/>
                <a:gd name="connsiteX28" fmla="*/ 2581174 w 7079818"/>
                <a:gd name="connsiteY28" fmla="*/ 294585 h 2334978"/>
                <a:gd name="connsiteX29" fmla="*/ 2120067 w 7079818"/>
                <a:gd name="connsiteY29" fmla="*/ 411816 h 2334978"/>
                <a:gd name="connsiteX30" fmla="*/ 1150958 w 7079818"/>
                <a:gd name="connsiteY30" fmla="*/ 599385 h 2334978"/>
                <a:gd name="connsiteX31" fmla="*/ 465158 w 7079818"/>
                <a:gd name="connsiteY31" fmla="*/ 832382 h 2334978"/>
                <a:gd name="connsiteX0" fmla="*/ 471510 w 7054462"/>
                <a:gd name="connsiteY0" fmla="*/ 827497 h 2334978"/>
                <a:gd name="connsiteX1" fmla="*/ 204321 w 7054462"/>
                <a:gd name="connsiteY1" fmla="*/ 931539 h 2334978"/>
                <a:gd name="connsiteX2" fmla="*/ 11378 w 7054462"/>
                <a:gd name="connsiteY2" fmla="*/ 1131808 h 2334978"/>
                <a:gd name="connsiteX3" fmla="*/ 16446 w 7054462"/>
                <a:gd name="connsiteY3" fmla="*/ 1490217 h 2334978"/>
                <a:gd name="connsiteX4" fmla="*/ 109560 w 7054462"/>
                <a:gd name="connsiteY4" fmla="*/ 1628086 h 2334978"/>
                <a:gd name="connsiteX5" fmla="*/ 351347 w 7054462"/>
                <a:gd name="connsiteY5" fmla="*/ 1743850 h 2334978"/>
                <a:gd name="connsiteX6" fmla="*/ 953132 w 7054462"/>
                <a:gd name="connsiteY6" fmla="*/ 1908462 h 2334978"/>
                <a:gd name="connsiteX7" fmla="*/ 1455759 w 7054462"/>
                <a:gd name="connsiteY7" fmla="*/ 2040835 h 2334978"/>
                <a:gd name="connsiteX8" fmla="*/ 2099063 w 7054462"/>
                <a:gd name="connsiteY8" fmla="*/ 2143900 h 2334978"/>
                <a:gd name="connsiteX9" fmla="*/ 2713059 w 7054462"/>
                <a:gd name="connsiteY9" fmla="*/ 2199586 h 2334978"/>
                <a:gd name="connsiteX10" fmla="*/ 3659697 w 7054462"/>
                <a:gd name="connsiteY10" fmla="*/ 2053047 h 2334978"/>
                <a:gd name="connsiteX11" fmla="*/ 4265390 w 7054462"/>
                <a:gd name="connsiteY11" fmla="*/ 2183466 h 2334978"/>
                <a:gd name="connsiteX12" fmla="*/ 4746036 w 7054462"/>
                <a:gd name="connsiteY12" fmla="*/ 2310954 h 2334978"/>
                <a:gd name="connsiteX13" fmla="*/ 5058651 w 7054462"/>
                <a:gd name="connsiteY13" fmla="*/ 2334400 h 2334978"/>
                <a:gd name="connsiteX14" fmla="*/ 5501686 w 7054462"/>
                <a:gd name="connsiteY14" fmla="*/ 2261131 h 2334978"/>
                <a:gd name="connsiteX15" fmla="*/ 5938371 w 7054462"/>
                <a:gd name="connsiteY15" fmla="*/ 2046208 h 2334978"/>
                <a:gd name="connsiteX16" fmla="*/ 6897709 w 7054462"/>
                <a:gd name="connsiteY16" fmla="*/ 1589985 h 2334978"/>
                <a:gd name="connsiteX17" fmla="*/ 7049621 w 7054462"/>
                <a:gd name="connsiteY17" fmla="*/ 1015066 h 2334978"/>
                <a:gd name="connsiteX18" fmla="*/ 6862785 w 7054462"/>
                <a:gd name="connsiteY18" fmla="*/ 799411 h 2334978"/>
                <a:gd name="connsiteX19" fmla="*/ 6516953 w 7054462"/>
                <a:gd name="connsiteY19" fmla="*/ 695368 h 2334978"/>
                <a:gd name="connsiteX20" fmla="*/ 5849961 w 7054462"/>
                <a:gd name="connsiteY20" fmla="*/ 866086 h 2334978"/>
                <a:gd name="connsiteX21" fmla="*/ 5074282 w 7054462"/>
                <a:gd name="connsiteY21" fmla="*/ 1060493 h 2334978"/>
                <a:gd name="connsiteX22" fmla="*/ 4699144 w 7054462"/>
                <a:gd name="connsiteY22" fmla="*/ 849477 h 2334978"/>
                <a:gd name="connsiteX23" fmla="*/ 4503759 w 7054462"/>
                <a:gd name="connsiteY23" fmla="*/ 544677 h 2334978"/>
                <a:gd name="connsiteX24" fmla="*/ 4355267 w 7054462"/>
                <a:gd name="connsiteY24" fmla="*/ 247693 h 2334978"/>
                <a:gd name="connsiteX25" fmla="*/ 3987944 w 7054462"/>
                <a:gd name="connsiteY25" fmla="*/ 13231 h 2334978"/>
                <a:gd name="connsiteX26" fmla="*/ 3699996 w 7054462"/>
                <a:gd name="connsiteY26" fmla="*/ 5172 h 2334978"/>
                <a:gd name="connsiteX27" fmla="*/ 3206405 w 7054462"/>
                <a:gd name="connsiteY27" fmla="*/ 99200 h 2334978"/>
                <a:gd name="connsiteX28" fmla="*/ 2909421 w 7054462"/>
                <a:gd name="connsiteY28" fmla="*/ 200800 h 2334978"/>
                <a:gd name="connsiteX29" fmla="*/ 2581174 w 7054462"/>
                <a:gd name="connsiteY29" fmla="*/ 294585 h 2334978"/>
                <a:gd name="connsiteX30" fmla="*/ 2120067 w 7054462"/>
                <a:gd name="connsiteY30" fmla="*/ 411816 h 2334978"/>
                <a:gd name="connsiteX31" fmla="*/ 1150958 w 7054462"/>
                <a:gd name="connsiteY31" fmla="*/ 599385 h 2334978"/>
                <a:gd name="connsiteX32" fmla="*/ 465158 w 7054462"/>
                <a:gd name="connsiteY32" fmla="*/ 832382 h 2334978"/>
                <a:gd name="connsiteX0" fmla="*/ 471510 w 7054692"/>
                <a:gd name="connsiteY0" fmla="*/ 827497 h 2334978"/>
                <a:gd name="connsiteX1" fmla="*/ 204321 w 7054692"/>
                <a:gd name="connsiteY1" fmla="*/ 931539 h 2334978"/>
                <a:gd name="connsiteX2" fmla="*/ 11378 w 7054692"/>
                <a:gd name="connsiteY2" fmla="*/ 1131808 h 2334978"/>
                <a:gd name="connsiteX3" fmla="*/ 16446 w 7054692"/>
                <a:gd name="connsiteY3" fmla="*/ 1490217 h 2334978"/>
                <a:gd name="connsiteX4" fmla="*/ 109560 w 7054692"/>
                <a:gd name="connsiteY4" fmla="*/ 1628086 h 2334978"/>
                <a:gd name="connsiteX5" fmla="*/ 351347 w 7054692"/>
                <a:gd name="connsiteY5" fmla="*/ 1743850 h 2334978"/>
                <a:gd name="connsiteX6" fmla="*/ 953132 w 7054692"/>
                <a:gd name="connsiteY6" fmla="*/ 1908462 h 2334978"/>
                <a:gd name="connsiteX7" fmla="*/ 1455759 w 7054692"/>
                <a:gd name="connsiteY7" fmla="*/ 2040835 h 2334978"/>
                <a:gd name="connsiteX8" fmla="*/ 2099063 w 7054692"/>
                <a:gd name="connsiteY8" fmla="*/ 2143900 h 2334978"/>
                <a:gd name="connsiteX9" fmla="*/ 2713059 w 7054692"/>
                <a:gd name="connsiteY9" fmla="*/ 2199586 h 2334978"/>
                <a:gd name="connsiteX10" fmla="*/ 3659697 w 7054692"/>
                <a:gd name="connsiteY10" fmla="*/ 2053047 h 2334978"/>
                <a:gd name="connsiteX11" fmla="*/ 4265390 w 7054692"/>
                <a:gd name="connsiteY11" fmla="*/ 2183466 h 2334978"/>
                <a:gd name="connsiteX12" fmla="*/ 4746036 w 7054692"/>
                <a:gd name="connsiteY12" fmla="*/ 2310954 h 2334978"/>
                <a:gd name="connsiteX13" fmla="*/ 5058651 w 7054692"/>
                <a:gd name="connsiteY13" fmla="*/ 2334400 h 2334978"/>
                <a:gd name="connsiteX14" fmla="*/ 5501686 w 7054692"/>
                <a:gd name="connsiteY14" fmla="*/ 2261131 h 2334978"/>
                <a:gd name="connsiteX15" fmla="*/ 5938371 w 7054692"/>
                <a:gd name="connsiteY15" fmla="*/ 2046208 h 2334978"/>
                <a:gd name="connsiteX16" fmla="*/ 6897709 w 7054692"/>
                <a:gd name="connsiteY16" fmla="*/ 1589985 h 2334978"/>
                <a:gd name="connsiteX17" fmla="*/ 7049621 w 7054692"/>
                <a:gd name="connsiteY17" fmla="*/ 1015066 h 2334978"/>
                <a:gd name="connsiteX18" fmla="*/ 6859610 w 7054692"/>
                <a:gd name="connsiteY18" fmla="*/ 729561 h 2334978"/>
                <a:gd name="connsiteX19" fmla="*/ 6516953 w 7054692"/>
                <a:gd name="connsiteY19" fmla="*/ 695368 h 2334978"/>
                <a:gd name="connsiteX20" fmla="*/ 5849961 w 7054692"/>
                <a:gd name="connsiteY20" fmla="*/ 866086 h 2334978"/>
                <a:gd name="connsiteX21" fmla="*/ 5074282 w 7054692"/>
                <a:gd name="connsiteY21" fmla="*/ 1060493 h 2334978"/>
                <a:gd name="connsiteX22" fmla="*/ 4699144 w 7054692"/>
                <a:gd name="connsiteY22" fmla="*/ 849477 h 2334978"/>
                <a:gd name="connsiteX23" fmla="*/ 4503759 w 7054692"/>
                <a:gd name="connsiteY23" fmla="*/ 544677 h 2334978"/>
                <a:gd name="connsiteX24" fmla="*/ 4355267 w 7054692"/>
                <a:gd name="connsiteY24" fmla="*/ 247693 h 2334978"/>
                <a:gd name="connsiteX25" fmla="*/ 3987944 w 7054692"/>
                <a:gd name="connsiteY25" fmla="*/ 13231 h 2334978"/>
                <a:gd name="connsiteX26" fmla="*/ 3699996 w 7054692"/>
                <a:gd name="connsiteY26" fmla="*/ 5172 h 2334978"/>
                <a:gd name="connsiteX27" fmla="*/ 3206405 w 7054692"/>
                <a:gd name="connsiteY27" fmla="*/ 99200 h 2334978"/>
                <a:gd name="connsiteX28" fmla="*/ 2909421 w 7054692"/>
                <a:gd name="connsiteY28" fmla="*/ 200800 h 2334978"/>
                <a:gd name="connsiteX29" fmla="*/ 2581174 w 7054692"/>
                <a:gd name="connsiteY29" fmla="*/ 294585 h 2334978"/>
                <a:gd name="connsiteX30" fmla="*/ 2120067 w 7054692"/>
                <a:gd name="connsiteY30" fmla="*/ 411816 h 2334978"/>
                <a:gd name="connsiteX31" fmla="*/ 1150958 w 7054692"/>
                <a:gd name="connsiteY31" fmla="*/ 599385 h 2334978"/>
                <a:gd name="connsiteX32" fmla="*/ 465158 w 7054692"/>
                <a:gd name="connsiteY32" fmla="*/ 832382 h 2334978"/>
                <a:gd name="connsiteX0" fmla="*/ 471510 w 7054692"/>
                <a:gd name="connsiteY0" fmla="*/ 827497 h 2334978"/>
                <a:gd name="connsiteX1" fmla="*/ 204321 w 7054692"/>
                <a:gd name="connsiteY1" fmla="*/ 931539 h 2334978"/>
                <a:gd name="connsiteX2" fmla="*/ 11378 w 7054692"/>
                <a:gd name="connsiteY2" fmla="*/ 1131808 h 2334978"/>
                <a:gd name="connsiteX3" fmla="*/ 16446 w 7054692"/>
                <a:gd name="connsiteY3" fmla="*/ 1490217 h 2334978"/>
                <a:gd name="connsiteX4" fmla="*/ 109560 w 7054692"/>
                <a:gd name="connsiteY4" fmla="*/ 1628086 h 2334978"/>
                <a:gd name="connsiteX5" fmla="*/ 351347 w 7054692"/>
                <a:gd name="connsiteY5" fmla="*/ 1743850 h 2334978"/>
                <a:gd name="connsiteX6" fmla="*/ 953132 w 7054692"/>
                <a:gd name="connsiteY6" fmla="*/ 1908462 h 2334978"/>
                <a:gd name="connsiteX7" fmla="*/ 1455759 w 7054692"/>
                <a:gd name="connsiteY7" fmla="*/ 2040835 h 2334978"/>
                <a:gd name="connsiteX8" fmla="*/ 2099063 w 7054692"/>
                <a:gd name="connsiteY8" fmla="*/ 2143900 h 2334978"/>
                <a:gd name="connsiteX9" fmla="*/ 2713059 w 7054692"/>
                <a:gd name="connsiteY9" fmla="*/ 2199586 h 2334978"/>
                <a:gd name="connsiteX10" fmla="*/ 3659697 w 7054692"/>
                <a:gd name="connsiteY10" fmla="*/ 2053047 h 2334978"/>
                <a:gd name="connsiteX11" fmla="*/ 4265390 w 7054692"/>
                <a:gd name="connsiteY11" fmla="*/ 2183466 h 2334978"/>
                <a:gd name="connsiteX12" fmla="*/ 4746036 w 7054692"/>
                <a:gd name="connsiteY12" fmla="*/ 2310954 h 2334978"/>
                <a:gd name="connsiteX13" fmla="*/ 5058651 w 7054692"/>
                <a:gd name="connsiteY13" fmla="*/ 2334400 h 2334978"/>
                <a:gd name="connsiteX14" fmla="*/ 5501686 w 7054692"/>
                <a:gd name="connsiteY14" fmla="*/ 2261131 h 2334978"/>
                <a:gd name="connsiteX15" fmla="*/ 5938371 w 7054692"/>
                <a:gd name="connsiteY15" fmla="*/ 2046208 h 2334978"/>
                <a:gd name="connsiteX16" fmla="*/ 6897709 w 7054692"/>
                <a:gd name="connsiteY16" fmla="*/ 1589985 h 2334978"/>
                <a:gd name="connsiteX17" fmla="*/ 7049621 w 7054692"/>
                <a:gd name="connsiteY17" fmla="*/ 1015066 h 2334978"/>
                <a:gd name="connsiteX18" fmla="*/ 6859610 w 7054692"/>
                <a:gd name="connsiteY18" fmla="*/ 729561 h 2334978"/>
                <a:gd name="connsiteX19" fmla="*/ 6516953 w 7054692"/>
                <a:gd name="connsiteY19" fmla="*/ 695368 h 2334978"/>
                <a:gd name="connsiteX20" fmla="*/ 5849961 w 7054692"/>
                <a:gd name="connsiteY20" fmla="*/ 866086 h 2334978"/>
                <a:gd name="connsiteX21" fmla="*/ 5074282 w 7054692"/>
                <a:gd name="connsiteY21" fmla="*/ 1060493 h 2334978"/>
                <a:gd name="connsiteX22" fmla="*/ 4699144 w 7054692"/>
                <a:gd name="connsiteY22" fmla="*/ 849477 h 2334978"/>
                <a:gd name="connsiteX23" fmla="*/ 4503759 w 7054692"/>
                <a:gd name="connsiteY23" fmla="*/ 544677 h 2334978"/>
                <a:gd name="connsiteX24" fmla="*/ 4355267 w 7054692"/>
                <a:gd name="connsiteY24" fmla="*/ 247693 h 2334978"/>
                <a:gd name="connsiteX25" fmla="*/ 3987944 w 7054692"/>
                <a:gd name="connsiteY25" fmla="*/ 13231 h 2334978"/>
                <a:gd name="connsiteX26" fmla="*/ 3699996 w 7054692"/>
                <a:gd name="connsiteY26" fmla="*/ 5172 h 2334978"/>
                <a:gd name="connsiteX27" fmla="*/ 3206405 w 7054692"/>
                <a:gd name="connsiteY27" fmla="*/ 99200 h 2334978"/>
                <a:gd name="connsiteX28" fmla="*/ 2909421 w 7054692"/>
                <a:gd name="connsiteY28" fmla="*/ 200800 h 2334978"/>
                <a:gd name="connsiteX29" fmla="*/ 2581174 w 7054692"/>
                <a:gd name="connsiteY29" fmla="*/ 294585 h 2334978"/>
                <a:gd name="connsiteX30" fmla="*/ 2120067 w 7054692"/>
                <a:gd name="connsiteY30" fmla="*/ 411816 h 2334978"/>
                <a:gd name="connsiteX31" fmla="*/ 1150958 w 7054692"/>
                <a:gd name="connsiteY31" fmla="*/ 599385 h 2334978"/>
                <a:gd name="connsiteX32" fmla="*/ 465158 w 7054692"/>
                <a:gd name="connsiteY32" fmla="*/ 832382 h 2334978"/>
                <a:gd name="connsiteX0" fmla="*/ 471510 w 7054692"/>
                <a:gd name="connsiteY0" fmla="*/ 827497 h 2334978"/>
                <a:gd name="connsiteX1" fmla="*/ 204321 w 7054692"/>
                <a:gd name="connsiteY1" fmla="*/ 931539 h 2334978"/>
                <a:gd name="connsiteX2" fmla="*/ 11378 w 7054692"/>
                <a:gd name="connsiteY2" fmla="*/ 1131808 h 2334978"/>
                <a:gd name="connsiteX3" fmla="*/ 16446 w 7054692"/>
                <a:gd name="connsiteY3" fmla="*/ 1490217 h 2334978"/>
                <a:gd name="connsiteX4" fmla="*/ 109560 w 7054692"/>
                <a:gd name="connsiteY4" fmla="*/ 1628086 h 2334978"/>
                <a:gd name="connsiteX5" fmla="*/ 351347 w 7054692"/>
                <a:gd name="connsiteY5" fmla="*/ 1743850 h 2334978"/>
                <a:gd name="connsiteX6" fmla="*/ 953132 w 7054692"/>
                <a:gd name="connsiteY6" fmla="*/ 1908462 h 2334978"/>
                <a:gd name="connsiteX7" fmla="*/ 1455759 w 7054692"/>
                <a:gd name="connsiteY7" fmla="*/ 2040835 h 2334978"/>
                <a:gd name="connsiteX8" fmla="*/ 2099063 w 7054692"/>
                <a:gd name="connsiteY8" fmla="*/ 2143900 h 2334978"/>
                <a:gd name="connsiteX9" fmla="*/ 2713059 w 7054692"/>
                <a:gd name="connsiteY9" fmla="*/ 2199586 h 2334978"/>
                <a:gd name="connsiteX10" fmla="*/ 3659697 w 7054692"/>
                <a:gd name="connsiteY10" fmla="*/ 2053047 h 2334978"/>
                <a:gd name="connsiteX11" fmla="*/ 4265390 w 7054692"/>
                <a:gd name="connsiteY11" fmla="*/ 2183466 h 2334978"/>
                <a:gd name="connsiteX12" fmla="*/ 4746036 w 7054692"/>
                <a:gd name="connsiteY12" fmla="*/ 2310954 h 2334978"/>
                <a:gd name="connsiteX13" fmla="*/ 5058651 w 7054692"/>
                <a:gd name="connsiteY13" fmla="*/ 2334400 h 2334978"/>
                <a:gd name="connsiteX14" fmla="*/ 5501686 w 7054692"/>
                <a:gd name="connsiteY14" fmla="*/ 2261131 h 2334978"/>
                <a:gd name="connsiteX15" fmla="*/ 5938371 w 7054692"/>
                <a:gd name="connsiteY15" fmla="*/ 2046208 h 2334978"/>
                <a:gd name="connsiteX16" fmla="*/ 6897709 w 7054692"/>
                <a:gd name="connsiteY16" fmla="*/ 1589985 h 2334978"/>
                <a:gd name="connsiteX17" fmla="*/ 7049621 w 7054692"/>
                <a:gd name="connsiteY17" fmla="*/ 1015066 h 2334978"/>
                <a:gd name="connsiteX18" fmla="*/ 6859610 w 7054692"/>
                <a:gd name="connsiteY18" fmla="*/ 729561 h 2334978"/>
                <a:gd name="connsiteX19" fmla="*/ 6555053 w 7054692"/>
                <a:gd name="connsiteY19" fmla="*/ 650918 h 2334978"/>
                <a:gd name="connsiteX20" fmla="*/ 5849961 w 7054692"/>
                <a:gd name="connsiteY20" fmla="*/ 866086 h 2334978"/>
                <a:gd name="connsiteX21" fmla="*/ 5074282 w 7054692"/>
                <a:gd name="connsiteY21" fmla="*/ 1060493 h 2334978"/>
                <a:gd name="connsiteX22" fmla="*/ 4699144 w 7054692"/>
                <a:gd name="connsiteY22" fmla="*/ 849477 h 2334978"/>
                <a:gd name="connsiteX23" fmla="*/ 4503759 w 7054692"/>
                <a:gd name="connsiteY23" fmla="*/ 544677 h 2334978"/>
                <a:gd name="connsiteX24" fmla="*/ 4355267 w 7054692"/>
                <a:gd name="connsiteY24" fmla="*/ 247693 h 2334978"/>
                <a:gd name="connsiteX25" fmla="*/ 3987944 w 7054692"/>
                <a:gd name="connsiteY25" fmla="*/ 13231 h 2334978"/>
                <a:gd name="connsiteX26" fmla="*/ 3699996 w 7054692"/>
                <a:gd name="connsiteY26" fmla="*/ 5172 h 2334978"/>
                <a:gd name="connsiteX27" fmla="*/ 3206405 w 7054692"/>
                <a:gd name="connsiteY27" fmla="*/ 99200 h 2334978"/>
                <a:gd name="connsiteX28" fmla="*/ 2909421 w 7054692"/>
                <a:gd name="connsiteY28" fmla="*/ 200800 h 2334978"/>
                <a:gd name="connsiteX29" fmla="*/ 2581174 w 7054692"/>
                <a:gd name="connsiteY29" fmla="*/ 294585 h 2334978"/>
                <a:gd name="connsiteX30" fmla="*/ 2120067 w 7054692"/>
                <a:gd name="connsiteY30" fmla="*/ 411816 h 2334978"/>
                <a:gd name="connsiteX31" fmla="*/ 1150958 w 7054692"/>
                <a:gd name="connsiteY31" fmla="*/ 599385 h 2334978"/>
                <a:gd name="connsiteX32" fmla="*/ 465158 w 7054692"/>
                <a:gd name="connsiteY32" fmla="*/ 832382 h 2334978"/>
                <a:gd name="connsiteX0" fmla="*/ 471510 w 7054692"/>
                <a:gd name="connsiteY0" fmla="*/ 827497 h 2334978"/>
                <a:gd name="connsiteX1" fmla="*/ 204321 w 7054692"/>
                <a:gd name="connsiteY1" fmla="*/ 931539 h 2334978"/>
                <a:gd name="connsiteX2" fmla="*/ 11378 w 7054692"/>
                <a:gd name="connsiteY2" fmla="*/ 1131808 h 2334978"/>
                <a:gd name="connsiteX3" fmla="*/ 16446 w 7054692"/>
                <a:gd name="connsiteY3" fmla="*/ 1490217 h 2334978"/>
                <a:gd name="connsiteX4" fmla="*/ 109560 w 7054692"/>
                <a:gd name="connsiteY4" fmla="*/ 1628086 h 2334978"/>
                <a:gd name="connsiteX5" fmla="*/ 351347 w 7054692"/>
                <a:gd name="connsiteY5" fmla="*/ 1743850 h 2334978"/>
                <a:gd name="connsiteX6" fmla="*/ 953132 w 7054692"/>
                <a:gd name="connsiteY6" fmla="*/ 1908462 h 2334978"/>
                <a:gd name="connsiteX7" fmla="*/ 1455759 w 7054692"/>
                <a:gd name="connsiteY7" fmla="*/ 2040835 h 2334978"/>
                <a:gd name="connsiteX8" fmla="*/ 2099063 w 7054692"/>
                <a:gd name="connsiteY8" fmla="*/ 2143900 h 2334978"/>
                <a:gd name="connsiteX9" fmla="*/ 2713059 w 7054692"/>
                <a:gd name="connsiteY9" fmla="*/ 2199586 h 2334978"/>
                <a:gd name="connsiteX10" fmla="*/ 3659697 w 7054692"/>
                <a:gd name="connsiteY10" fmla="*/ 2053047 h 2334978"/>
                <a:gd name="connsiteX11" fmla="*/ 4265390 w 7054692"/>
                <a:gd name="connsiteY11" fmla="*/ 2183466 h 2334978"/>
                <a:gd name="connsiteX12" fmla="*/ 4746036 w 7054692"/>
                <a:gd name="connsiteY12" fmla="*/ 2310954 h 2334978"/>
                <a:gd name="connsiteX13" fmla="*/ 5058651 w 7054692"/>
                <a:gd name="connsiteY13" fmla="*/ 2334400 h 2334978"/>
                <a:gd name="connsiteX14" fmla="*/ 5501686 w 7054692"/>
                <a:gd name="connsiteY14" fmla="*/ 2261131 h 2334978"/>
                <a:gd name="connsiteX15" fmla="*/ 5938371 w 7054692"/>
                <a:gd name="connsiteY15" fmla="*/ 2046208 h 2334978"/>
                <a:gd name="connsiteX16" fmla="*/ 6897709 w 7054692"/>
                <a:gd name="connsiteY16" fmla="*/ 1589985 h 2334978"/>
                <a:gd name="connsiteX17" fmla="*/ 7049621 w 7054692"/>
                <a:gd name="connsiteY17" fmla="*/ 1015066 h 2334978"/>
                <a:gd name="connsiteX18" fmla="*/ 6859610 w 7054692"/>
                <a:gd name="connsiteY18" fmla="*/ 729561 h 2334978"/>
                <a:gd name="connsiteX19" fmla="*/ 6555053 w 7054692"/>
                <a:gd name="connsiteY19" fmla="*/ 650918 h 2334978"/>
                <a:gd name="connsiteX20" fmla="*/ 5849961 w 7054692"/>
                <a:gd name="connsiteY20" fmla="*/ 866086 h 2334978"/>
                <a:gd name="connsiteX21" fmla="*/ 5074282 w 7054692"/>
                <a:gd name="connsiteY21" fmla="*/ 1060493 h 2334978"/>
                <a:gd name="connsiteX22" fmla="*/ 4699144 w 7054692"/>
                <a:gd name="connsiteY22" fmla="*/ 849477 h 2334978"/>
                <a:gd name="connsiteX23" fmla="*/ 4503759 w 7054692"/>
                <a:gd name="connsiteY23" fmla="*/ 544677 h 2334978"/>
                <a:gd name="connsiteX24" fmla="*/ 4355267 w 7054692"/>
                <a:gd name="connsiteY24" fmla="*/ 247693 h 2334978"/>
                <a:gd name="connsiteX25" fmla="*/ 3987944 w 7054692"/>
                <a:gd name="connsiteY25" fmla="*/ 13231 h 2334978"/>
                <a:gd name="connsiteX26" fmla="*/ 3699996 w 7054692"/>
                <a:gd name="connsiteY26" fmla="*/ 5172 h 2334978"/>
                <a:gd name="connsiteX27" fmla="*/ 3206405 w 7054692"/>
                <a:gd name="connsiteY27" fmla="*/ 99200 h 2334978"/>
                <a:gd name="connsiteX28" fmla="*/ 2909421 w 7054692"/>
                <a:gd name="connsiteY28" fmla="*/ 200800 h 2334978"/>
                <a:gd name="connsiteX29" fmla="*/ 2581174 w 7054692"/>
                <a:gd name="connsiteY29" fmla="*/ 294585 h 2334978"/>
                <a:gd name="connsiteX30" fmla="*/ 2120067 w 7054692"/>
                <a:gd name="connsiteY30" fmla="*/ 411816 h 2334978"/>
                <a:gd name="connsiteX31" fmla="*/ 1150958 w 7054692"/>
                <a:gd name="connsiteY31" fmla="*/ 599385 h 2334978"/>
                <a:gd name="connsiteX32" fmla="*/ 465158 w 7054692"/>
                <a:gd name="connsiteY32" fmla="*/ 832382 h 2334978"/>
                <a:gd name="connsiteX0" fmla="*/ 471510 w 7054692"/>
                <a:gd name="connsiteY0" fmla="*/ 827497 h 2334978"/>
                <a:gd name="connsiteX1" fmla="*/ 204321 w 7054692"/>
                <a:gd name="connsiteY1" fmla="*/ 931539 h 2334978"/>
                <a:gd name="connsiteX2" fmla="*/ 11378 w 7054692"/>
                <a:gd name="connsiteY2" fmla="*/ 1131808 h 2334978"/>
                <a:gd name="connsiteX3" fmla="*/ 16446 w 7054692"/>
                <a:gd name="connsiteY3" fmla="*/ 1490217 h 2334978"/>
                <a:gd name="connsiteX4" fmla="*/ 109560 w 7054692"/>
                <a:gd name="connsiteY4" fmla="*/ 1628086 h 2334978"/>
                <a:gd name="connsiteX5" fmla="*/ 351347 w 7054692"/>
                <a:gd name="connsiteY5" fmla="*/ 1743850 h 2334978"/>
                <a:gd name="connsiteX6" fmla="*/ 953132 w 7054692"/>
                <a:gd name="connsiteY6" fmla="*/ 1908462 h 2334978"/>
                <a:gd name="connsiteX7" fmla="*/ 1455759 w 7054692"/>
                <a:gd name="connsiteY7" fmla="*/ 2040835 h 2334978"/>
                <a:gd name="connsiteX8" fmla="*/ 2099063 w 7054692"/>
                <a:gd name="connsiteY8" fmla="*/ 2143900 h 2334978"/>
                <a:gd name="connsiteX9" fmla="*/ 2713059 w 7054692"/>
                <a:gd name="connsiteY9" fmla="*/ 2199586 h 2334978"/>
                <a:gd name="connsiteX10" fmla="*/ 3659697 w 7054692"/>
                <a:gd name="connsiteY10" fmla="*/ 2053047 h 2334978"/>
                <a:gd name="connsiteX11" fmla="*/ 4265390 w 7054692"/>
                <a:gd name="connsiteY11" fmla="*/ 2183466 h 2334978"/>
                <a:gd name="connsiteX12" fmla="*/ 4746036 w 7054692"/>
                <a:gd name="connsiteY12" fmla="*/ 2310954 h 2334978"/>
                <a:gd name="connsiteX13" fmla="*/ 5058651 w 7054692"/>
                <a:gd name="connsiteY13" fmla="*/ 2334400 h 2334978"/>
                <a:gd name="connsiteX14" fmla="*/ 5501686 w 7054692"/>
                <a:gd name="connsiteY14" fmla="*/ 2261131 h 2334978"/>
                <a:gd name="connsiteX15" fmla="*/ 5938371 w 7054692"/>
                <a:gd name="connsiteY15" fmla="*/ 2046208 h 2334978"/>
                <a:gd name="connsiteX16" fmla="*/ 6897709 w 7054692"/>
                <a:gd name="connsiteY16" fmla="*/ 1589985 h 2334978"/>
                <a:gd name="connsiteX17" fmla="*/ 7049621 w 7054692"/>
                <a:gd name="connsiteY17" fmla="*/ 1015066 h 2334978"/>
                <a:gd name="connsiteX18" fmla="*/ 6859610 w 7054692"/>
                <a:gd name="connsiteY18" fmla="*/ 729561 h 2334978"/>
                <a:gd name="connsiteX19" fmla="*/ 6555053 w 7054692"/>
                <a:gd name="connsiteY19" fmla="*/ 650918 h 2334978"/>
                <a:gd name="connsiteX20" fmla="*/ 5849961 w 7054692"/>
                <a:gd name="connsiteY20" fmla="*/ 866086 h 2334978"/>
                <a:gd name="connsiteX21" fmla="*/ 5074282 w 7054692"/>
                <a:gd name="connsiteY21" fmla="*/ 1060493 h 2334978"/>
                <a:gd name="connsiteX22" fmla="*/ 4699144 w 7054692"/>
                <a:gd name="connsiteY22" fmla="*/ 849477 h 2334978"/>
                <a:gd name="connsiteX23" fmla="*/ 4503759 w 7054692"/>
                <a:gd name="connsiteY23" fmla="*/ 544677 h 2334978"/>
                <a:gd name="connsiteX24" fmla="*/ 4355267 w 7054692"/>
                <a:gd name="connsiteY24" fmla="*/ 247693 h 2334978"/>
                <a:gd name="connsiteX25" fmla="*/ 3987944 w 7054692"/>
                <a:gd name="connsiteY25" fmla="*/ 13231 h 2334978"/>
                <a:gd name="connsiteX26" fmla="*/ 3699996 w 7054692"/>
                <a:gd name="connsiteY26" fmla="*/ 5172 h 2334978"/>
                <a:gd name="connsiteX27" fmla="*/ 3206405 w 7054692"/>
                <a:gd name="connsiteY27" fmla="*/ 99200 h 2334978"/>
                <a:gd name="connsiteX28" fmla="*/ 2909421 w 7054692"/>
                <a:gd name="connsiteY28" fmla="*/ 200800 h 2334978"/>
                <a:gd name="connsiteX29" fmla="*/ 2581174 w 7054692"/>
                <a:gd name="connsiteY29" fmla="*/ 294585 h 2334978"/>
                <a:gd name="connsiteX30" fmla="*/ 2120067 w 7054692"/>
                <a:gd name="connsiteY30" fmla="*/ 411816 h 2334978"/>
                <a:gd name="connsiteX31" fmla="*/ 1150958 w 7054692"/>
                <a:gd name="connsiteY31" fmla="*/ 599385 h 2334978"/>
                <a:gd name="connsiteX32" fmla="*/ 465158 w 7054692"/>
                <a:gd name="connsiteY32" fmla="*/ 832382 h 2334978"/>
                <a:gd name="connsiteX0" fmla="*/ 471510 w 7054692"/>
                <a:gd name="connsiteY0" fmla="*/ 827497 h 2334978"/>
                <a:gd name="connsiteX1" fmla="*/ 204321 w 7054692"/>
                <a:gd name="connsiteY1" fmla="*/ 931539 h 2334978"/>
                <a:gd name="connsiteX2" fmla="*/ 11378 w 7054692"/>
                <a:gd name="connsiteY2" fmla="*/ 1131808 h 2334978"/>
                <a:gd name="connsiteX3" fmla="*/ 16446 w 7054692"/>
                <a:gd name="connsiteY3" fmla="*/ 1490217 h 2334978"/>
                <a:gd name="connsiteX4" fmla="*/ 109560 w 7054692"/>
                <a:gd name="connsiteY4" fmla="*/ 1628086 h 2334978"/>
                <a:gd name="connsiteX5" fmla="*/ 351347 w 7054692"/>
                <a:gd name="connsiteY5" fmla="*/ 1743850 h 2334978"/>
                <a:gd name="connsiteX6" fmla="*/ 953132 w 7054692"/>
                <a:gd name="connsiteY6" fmla="*/ 1908462 h 2334978"/>
                <a:gd name="connsiteX7" fmla="*/ 1455759 w 7054692"/>
                <a:gd name="connsiteY7" fmla="*/ 2040835 h 2334978"/>
                <a:gd name="connsiteX8" fmla="*/ 2099063 w 7054692"/>
                <a:gd name="connsiteY8" fmla="*/ 2143900 h 2334978"/>
                <a:gd name="connsiteX9" fmla="*/ 2713059 w 7054692"/>
                <a:gd name="connsiteY9" fmla="*/ 2199586 h 2334978"/>
                <a:gd name="connsiteX10" fmla="*/ 3659697 w 7054692"/>
                <a:gd name="connsiteY10" fmla="*/ 2053047 h 2334978"/>
                <a:gd name="connsiteX11" fmla="*/ 4265390 w 7054692"/>
                <a:gd name="connsiteY11" fmla="*/ 2183466 h 2334978"/>
                <a:gd name="connsiteX12" fmla="*/ 4746036 w 7054692"/>
                <a:gd name="connsiteY12" fmla="*/ 2310954 h 2334978"/>
                <a:gd name="connsiteX13" fmla="*/ 5058651 w 7054692"/>
                <a:gd name="connsiteY13" fmla="*/ 2334400 h 2334978"/>
                <a:gd name="connsiteX14" fmla="*/ 5501686 w 7054692"/>
                <a:gd name="connsiteY14" fmla="*/ 2261131 h 2334978"/>
                <a:gd name="connsiteX15" fmla="*/ 5938371 w 7054692"/>
                <a:gd name="connsiteY15" fmla="*/ 2046208 h 2334978"/>
                <a:gd name="connsiteX16" fmla="*/ 6897709 w 7054692"/>
                <a:gd name="connsiteY16" fmla="*/ 1589985 h 2334978"/>
                <a:gd name="connsiteX17" fmla="*/ 7049621 w 7054692"/>
                <a:gd name="connsiteY17" fmla="*/ 1015066 h 2334978"/>
                <a:gd name="connsiteX18" fmla="*/ 6859610 w 7054692"/>
                <a:gd name="connsiteY18" fmla="*/ 681936 h 2334978"/>
                <a:gd name="connsiteX19" fmla="*/ 6555053 w 7054692"/>
                <a:gd name="connsiteY19" fmla="*/ 650918 h 2334978"/>
                <a:gd name="connsiteX20" fmla="*/ 5849961 w 7054692"/>
                <a:gd name="connsiteY20" fmla="*/ 866086 h 2334978"/>
                <a:gd name="connsiteX21" fmla="*/ 5074282 w 7054692"/>
                <a:gd name="connsiteY21" fmla="*/ 1060493 h 2334978"/>
                <a:gd name="connsiteX22" fmla="*/ 4699144 w 7054692"/>
                <a:gd name="connsiteY22" fmla="*/ 849477 h 2334978"/>
                <a:gd name="connsiteX23" fmla="*/ 4503759 w 7054692"/>
                <a:gd name="connsiteY23" fmla="*/ 544677 h 2334978"/>
                <a:gd name="connsiteX24" fmla="*/ 4355267 w 7054692"/>
                <a:gd name="connsiteY24" fmla="*/ 247693 h 2334978"/>
                <a:gd name="connsiteX25" fmla="*/ 3987944 w 7054692"/>
                <a:gd name="connsiteY25" fmla="*/ 13231 h 2334978"/>
                <a:gd name="connsiteX26" fmla="*/ 3699996 w 7054692"/>
                <a:gd name="connsiteY26" fmla="*/ 5172 h 2334978"/>
                <a:gd name="connsiteX27" fmla="*/ 3206405 w 7054692"/>
                <a:gd name="connsiteY27" fmla="*/ 99200 h 2334978"/>
                <a:gd name="connsiteX28" fmla="*/ 2909421 w 7054692"/>
                <a:gd name="connsiteY28" fmla="*/ 200800 h 2334978"/>
                <a:gd name="connsiteX29" fmla="*/ 2581174 w 7054692"/>
                <a:gd name="connsiteY29" fmla="*/ 294585 h 2334978"/>
                <a:gd name="connsiteX30" fmla="*/ 2120067 w 7054692"/>
                <a:gd name="connsiteY30" fmla="*/ 411816 h 2334978"/>
                <a:gd name="connsiteX31" fmla="*/ 1150958 w 7054692"/>
                <a:gd name="connsiteY31" fmla="*/ 599385 h 2334978"/>
                <a:gd name="connsiteX32" fmla="*/ 465158 w 7054692"/>
                <a:gd name="connsiteY32" fmla="*/ 832382 h 2334978"/>
                <a:gd name="connsiteX0" fmla="*/ 471510 w 7054692"/>
                <a:gd name="connsiteY0" fmla="*/ 827497 h 2334978"/>
                <a:gd name="connsiteX1" fmla="*/ 204321 w 7054692"/>
                <a:gd name="connsiteY1" fmla="*/ 931539 h 2334978"/>
                <a:gd name="connsiteX2" fmla="*/ 11378 w 7054692"/>
                <a:gd name="connsiteY2" fmla="*/ 1131808 h 2334978"/>
                <a:gd name="connsiteX3" fmla="*/ 16446 w 7054692"/>
                <a:gd name="connsiteY3" fmla="*/ 1490217 h 2334978"/>
                <a:gd name="connsiteX4" fmla="*/ 109560 w 7054692"/>
                <a:gd name="connsiteY4" fmla="*/ 1628086 h 2334978"/>
                <a:gd name="connsiteX5" fmla="*/ 351347 w 7054692"/>
                <a:gd name="connsiteY5" fmla="*/ 1743850 h 2334978"/>
                <a:gd name="connsiteX6" fmla="*/ 953132 w 7054692"/>
                <a:gd name="connsiteY6" fmla="*/ 1908462 h 2334978"/>
                <a:gd name="connsiteX7" fmla="*/ 1455759 w 7054692"/>
                <a:gd name="connsiteY7" fmla="*/ 2040835 h 2334978"/>
                <a:gd name="connsiteX8" fmla="*/ 2099063 w 7054692"/>
                <a:gd name="connsiteY8" fmla="*/ 2143900 h 2334978"/>
                <a:gd name="connsiteX9" fmla="*/ 2713059 w 7054692"/>
                <a:gd name="connsiteY9" fmla="*/ 2199586 h 2334978"/>
                <a:gd name="connsiteX10" fmla="*/ 3659697 w 7054692"/>
                <a:gd name="connsiteY10" fmla="*/ 2053047 h 2334978"/>
                <a:gd name="connsiteX11" fmla="*/ 4265390 w 7054692"/>
                <a:gd name="connsiteY11" fmla="*/ 2183466 h 2334978"/>
                <a:gd name="connsiteX12" fmla="*/ 4746036 w 7054692"/>
                <a:gd name="connsiteY12" fmla="*/ 2310954 h 2334978"/>
                <a:gd name="connsiteX13" fmla="*/ 5058651 w 7054692"/>
                <a:gd name="connsiteY13" fmla="*/ 2334400 h 2334978"/>
                <a:gd name="connsiteX14" fmla="*/ 5501686 w 7054692"/>
                <a:gd name="connsiteY14" fmla="*/ 2261131 h 2334978"/>
                <a:gd name="connsiteX15" fmla="*/ 5938371 w 7054692"/>
                <a:gd name="connsiteY15" fmla="*/ 2046208 h 2334978"/>
                <a:gd name="connsiteX16" fmla="*/ 6897709 w 7054692"/>
                <a:gd name="connsiteY16" fmla="*/ 1589985 h 2334978"/>
                <a:gd name="connsiteX17" fmla="*/ 7049621 w 7054692"/>
                <a:gd name="connsiteY17" fmla="*/ 1015066 h 2334978"/>
                <a:gd name="connsiteX18" fmla="*/ 6859610 w 7054692"/>
                <a:gd name="connsiteY18" fmla="*/ 681936 h 2334978"/>
                <a:gd name="connsiteX19" fmla="*/ 6555053 w 7054692"/>
                <a:gd name="connsiteY19" fmla="*/ 650918 h 2334978"/>
                <a:gd name="connsiteX20" fmla="*/ 5849961 w 7054692"/>
                <a:gd name="connsiteY20" fmla="*/ 866086 h 2334978"/>
                <a:gd name="connsiteX21" fmla="*/ 5074282 w 7054692"/>
                <a:gd name="connsiteY21" fmla="*/ 1060493 h 2334978"/>
                <a:gd name="connsiteX22" fmla="*/ 4699144 w 7054692"/>
                <a:gd name="connsiteY22" fmla="*/ 849477 h 2334978"/>
                <a:gd name="connsiteX23" fmla="*/ 4503759 w 7054692"/>
                <a:gd name="connsiteY23" fmla="*/ 544677 h 2334978"/>
                <a:gd name="connsiteX24" fmla="*/ 4355267 w 7054692"/>
                <a:gd name="connsiteY24" fmla="*/ 247693 h 2334978"/>
                <a:gd name="connsiteX25" fmla="*/ 3987944 w 7054692"/>
                <a:gd name="connsiteY25" fmla="*/ 13231 h 2334978"/>
                <a:gd name="connsiteX26" fmla="*/ 3699996 w 7054692"/>
                <a:gd name="connsiteY26" fmla="*/ 5172 h 2334978"/>
                <a:gd name="connsiteX27" fmla="*/ 3206405 w 7054692"/>
                <a:gd name="connsiteY27" fmla="*/ 99200 h 2334978"/>
                <a:gd name="connsiteX28" fmla="*/ 2909421 w 7054692"/>
                <a:gd name="connsiteY28" fmla="*/ 200800 h 2334978"/>
                <a:gd name="connsiteX29" fmla="*/ 2581174 w 7054692"/>
                <a:gd name="connsiteY29" fmla="*/ 294585 h 2334978"/>
                <a:gd name="connsiteX30" fmla="*/ 2120067 w 7054692"/>
                <a:gd name="connsiteY30" fmla="*/ 411816 h 2334978"/>
                <a:gd name="connsiteX31" fmla="*/ 1150958 w 7054692"/>
                <a:gd name="connsiteY31" fmla="*/ 599385 h 2334978"/>
                <a:gd name="connsiteX32" fmla="*/ 465158 w 7054692"/>
                <a:gd name="connsiteY32" fmla="*/ 832382 h 2334978"/>
                <a:gd name="connsiteX0" fmla="*/ 471510 w 7054692"/>
                <a:gd name="connsiteY0" fmla="*/ 827497 h 2334978"/>
                <a:gd name="connsiteX1" fmla="*/ 204321 w 7054692"/>
                <a:gd name="connsiteY1" fmla="*/ 931539 h 2334978"/>
                <a:gd name="connsiteX2" fmla="*/ 11378 w 7054692"/>
                <a:gd name="connsiteY2" fmla="*/ 1131808 h 2334978"/>
                <a:gd name="connsiteX3" fmla="*/ 16446 w 7054692"/>
                <a:gd name="connsiteY3" fmla="*/ 1490217 h 2334978"/>
                <a:gd name="connsiteX4" fmla="*/ 109560 w 7054692"/>
                <a:gd name="connsiteY4" fmla="*/ 1628086 h 2334978"/>
                <a:gd name="connsiteX5" fmla="*/ 351347 w 7054692"/>
                <a:gd name="connsiteY5" fmla="*/ 1743850 h 2334978"/>
                <a:gd name="connsiteX6" fmla="*/ 953132 w 7054692"/>
                <a:gd name="connsiteY6" fmla="*/ 1908462 h 2334978"/>
                <a:gd name="connsiteX7" fmla="*/ 1455759 w 7054692"/>
                <a:gd name="connsiteY7" fmla="*/ 2040835 h 2334978"/>
                <a:gd name="connsiteX8" fmla="*/ 2099063 w 7054692"/>
                <a:gd name="connsiteY8" fmla="*/ 2143900 h 2334978"/>
                <a:gd name="connsiteX9" fmla="*/ 2713059 w 7054692"/>
                <a:gd name="connsiteY9" fmla="*/ 2199586 h 2334978"/>
                <a:gd name="connsiteX10" fmla="*/ 3659697 w 7054692"/>
                <a:gd name="connsiteY10" fmla="*/ 2053047 h 2334978"/>
                <a:gd name="connsiteX11" fmla="*/ 4265390 w 7054692"/>
                <a:gd name="connsiteY11" fmla="*/ 2183466 h 2334978"/>
                <a:gd name="connsiteX12" fmla="*/ 4746036 w 7054692"/>
                <a:gd name="connsiteY12" fmla="*/ 2310954 h 2334978"/>
                <a:gd name="connsiteX13" fmla="*/ 5058651 w 7054692"/>
                <a:gd name="connsiteY13" fmla="*/ 2334400 h 2334978"/>
                <a:gd name="connsiteX14" fmla="*/ 5501686 w 7054692"/>
                <a:gd name="connsiteY14" fmla="*/ 2261131 h 2334978"/>
                <a:gd name="connsiteX15" fmla="*/ 5938371 w 7054692"/>
                <a:gd name="connsiteY15" fmla="*/ 2046208 h 2334978"/>
                <a:gd name="connsiteX16" fmla="*/ 6897709 w 7054692"/>
                <a:gd name="connsiteY16" fmla="*/ 1589985 h 2334978"/>
                <a:gd name="connsiteX17" fmla="*/ 7049621 w 7054692"/>
                <a:gd name="connsiteY17" fmla="*/ 1015066 h 2334978"/>
                <a:gd name="connsiteX18" fmla="*/ 6859610 w 7054692"/>
                <a:gd name="connsiteY18" fmla="*/ 681936 h 2334978"/>
                <a:gd name="connsiteX19" fmla="*/ 6555053 w 7054692"/>
                <a:gd name="connsiteY19" fmla="*/ 650918 h 2334978"/>
                <a:gd name="connsiteX20" fmla="*/ 5849961 w 7054692"/>
                <a:gd name="connsiteY20" fmla="*/ 866086 h 2334978"/>
                <a:gd name="connsiteX21" fmla="*/ 5074282 w 7054692"/>
                <a:gd name="connsiteY21" fmla="*/ 1060493 h 2334978"/>
                <a:gd name="connsiteX22" fmla="*/ 4699144 w 7054692"/>
                <a:gd name="connsiteY22" fmla="*/ 849477 h 2334978"/>
                <a:gd name="connsiteX23" fmla="*/ 4503759 w 7054692"/>
                <a:gd name="connsiteY23" fmla="*/ 544677 h 2334978"/>
                <a:gd name="connsiteX24" fmla="*/ 4355267 w 7054692"/>
                <a:gd name="connsiteY24" fmla="*/ 247693 h 2334978"/>
                <a:gd name="connsiteX25" fmla="*/ 3987944 w 7054692"/>
                <a:gd name="connsiteY25" fmla="*/ 13231 h 2334978"/>
                <a:gd name="connsiteX26" fmla="*/ 3699996 w 7054692"/>
                <a:gd name="connsiteY26" fmla="*/ 5172 h 2334978"/>
                <a:gd name="connsiteX27" fmla="*/ 3206405 w 7054692"/>
                <a:gd name="connsiteY27" fmla="*/ 99200 h 2334978"/>
                <a:gd name="connsiteX28" fmla="*/ 2909421 w 7054692"/>
                <a:gd name="connsiteY28" fmla="*/ 200800 h 2334978"/>
                <a:gd name="connsiteX29" fmla="*/ 2581174 w 7054692"/>
                <a:gd name="connsiteY29" fmla="*/ 294585 h 2334978"/>
                <a:gd name="connsiteX30" fmla="*/ 2120067 w 7054692"/>
                <a:gd name="connsiteY30" fmla="*/ 411816 h 2334978"/>
                <a:gd name="connsiteX31" fmla="*/ 1150958 w 7054692"/>
                <a:gd name="connsiteY31" fmla="*/ 599385 h 2334978"/>
                <a:gd name="connsiteX32" fmla="*/ 465158 w 7054692"/>
                <a:gd name="connsiteY32" fmla="*/ 832382 h 2334978"/>
                <a:gd name="connsiteX0" fmla="*/ 471510 w 7054692"/>
                <a:gd name="connsiteY0" fmla="*/ 827497 h 2334978"/>
                <a:gd name="connsiteX1" fmla="*/ 204321 w 7054692"/>
                <a:gd name="connsiteY1" fmla="*/ 931539 h 2334978"/>
                <a:gd name="connsiteX2" fmla="*/ 11378 w 7054692"/>
                <a:gd name="connsiteY2" fmla="*/ 1131808 h 2334978"/>
                <a:gd name="connsiteX3" fmla="*/ 16446 w 7054692"/>
                <a:gd name="connsiteY3" fmla="*/ 1490217 h 2334978"/>
                <a:gd name="connsiteX4" fmla="*/ 109560 w 7054692"/>
                <a:gd name="connsiteY4" fmla="*/ 1628086 h 2334978"/>
                <a:gd name="connsiteX5" fmla="*/ 351347 w 7054692"/>
                <a:gd name="connsiteY5" fmla="*/ 1743850 h 2334978"/>
                <a:gd name="connsiteX6" fmla="*/ 953132 w 7054692"/>
                <a:gd name="connsiteY6" fmla="*/ 1908462 h 2334978"/>
                <a:gd name="connsiteX7" fmla="*/ 1455759 w 7054692"/>
                <a:gd name="connsiteY7" fmla="*/ 2040835 h 2334978"/>
                <a:gd name="connsiteX8" fmla="*/ 2099063 w 7054692"/>
                <a:gd name="connsiteY8" fmla="*/ 2143900 h 2334978"/>
                <a:gd name="connsiteX9" fmla="*/ 2713059 w 7054692"/>
                <a:gd name="connsiteY9" fmla="*/ 2199586 h 2334978"/>
                <a:gd name="connsiteX10" fmla="*/ 3659697 w 7054692"/>
                <a:gd name="connsiteY10" fmla="*/ 2053047 h 2334978"/>
                <a:gd name="connsiteX11" fmla="*/ 4265390 w 7054692"/>
                <a:gd name="connsiteY11" fmla="*/ 2183466 h 2334978"/>
                <a:gd name="connsiteX12" fmla="*/ 4746036 w 7054692"/>
                <a:gd name="connsiteY12" fmla="*/ 2310954 h 2334978"/>
                <a:gd name="connsiteX13" fmla="*/ 5058651 w 7054692"/>
                <a:gd name="connsiteY13" fmla="*/ 2334400 h 2334978"/>
                <a:gd name="connsiteX14" fmla="*/ 5501686 w 7054692"/>
                <a:gd name="connsiteY14" fmla="*/ 2261131 h 2334978"/>
                <a:gd name="connsiteX15" fmla="*/ 5938371 w 7054692"/>
                <a:gd name="connsiteY15" fmla="*/ 2046208 h 2334978"/>
                <a:gd name="connsiteX16" fmla="*/ 6897709 w 7054692"/>
                <a:gd name="connsiteY16" fmla="*/ 1589985 h 2334978"/>
                <a:gd name="connsiteX17" fmla="*/ 7049621 w 7054692"/>
                <a:gd name="connsiteY17" fmla="*/ 1015066 h 2334978"/>
                <a:gd name="connsiteX18" fmla="*/ 6859610 w 7054692"/>
                <a:gd name="connsiteY18" fmla="*/ 681936 h 2334978"/>
                <a:gd name="connsiteX19" fmla="*/ 6555053 w 7054692"/>
                <a:gd name="connsiteY19" fmla="*/ 650918 h 2334978"/>
                <a:gd name="connsiteX20" fmla="*/ 6311129 w 7054692"/>
                <a:gd name="connsiteY20" fmla="*/ 747024 h 2334978"/>
                <a:gd name="connsiteX21" fmla="*/ 5849961 w 7054692"/>
                <a:gd name="connsiteY21" fmla="*/ 866086 h 2334978"/>
                <a:gd name="connsiteX22" fmla="*/ 5074282 w 7054692"/>
                <a:gd name="connsiteY22" fmla="*/ 1060493 h 2334978"/>
                <a:gd name="connsiteX23" fmla="*/ 4699144 w 7054692"/>
                <a:gd name="connsiteY23" fmla="*/ 849477 h 2334978"/>
                <a:gd name="connsiteX24" fmla="*/ 4503759 w 7054692"/>
                <a:gd name="connsiteY24" fmla="*/ 544677 h 2334978"/>
                <a:gd name="connsiteX25" fmla="*/ 4355267 w 7054692"/>
                <a:gd name="connsiteY25" fmla="*/ 247693 h 2334978"/>
                <a:gd name="connsiteX26" fmla="*/ 3987944 w 7054692"/>
                <a:gd name="connsiteY26" fmla="*/ 13231 h 2334978"/>
                <a:gd name="connsiteX27" fmla="*/ 3699996 w 7054692"/>
                <a:gd name="connsiteY27" fmla="*/ 5172 h 2334978"/>
                <a:gd name="connsiteX28" fmla="*/ 3206405 w 7054692"/>
                <a:gd name="connsiteY28" fmla="*/ 99200 h 2334978"/>
                <a:gd name="connsiteX29" fmla="*/ 2909421 w 7054692"/>
                <a:gd name="connsiteY29" fmla="*/ 200800 h 2334978"/>
                <a:gd name="connsiteX30" fmla="*/ 2581174 w 7054692"/>
                <a:gd name="connsiteY30" fmla="*/ 294585 h 2334978"/>
                <a:gd name="connsiteX31" fmla="*/ 2120067 w 7054692"/>
                <a:gd name="connsiteY31" fmla="*/ 411816 h 2334978"/>
                <a:gd name="connsiteX32" fmla="*/ 1150958 w 7054692"/>
                <a:gd name="connsiteY32" fmla="*/ 599385 h 2334978"/>
                <a:gd name="connsiteX33" fmla="*/ 465158 w 7054692"/>
                <a:gd name="connsiteY33" fmla="*/ 832382 h 2334978"/>
                <a:gd name="connsiteX0" fmla="*/ 471510 w 7054692"/>
                <a:gd name="connsiteY0" fmla="*/ 827497 h 2334978"/>
                <a:gd name="connsiteX1" fmla="*/ 204321 w 7054692"/>
                <a:gd name="connsiteY1" fmla="*/ 931539 h 2334978"/>
                <a:gd name="connsiteX2" fmla="*/ 11378 w 7054692"/>
                <a:gd name="connsiteY2" fmla="*/ 1131808 h 2334978"/>
                <a:gd name="connsiteX3" fmla="*/ 16446 w 7054692"/>
                <a:gd name="connsiteY3" fmla="*/ 1490217 h 2334978"/>
                <a:gd name="connsiteX4" fmla="*/ 109560 w 7054692"/>
                <a:gd name="connsiteY4" fmla="*/ 1628086 h 2334978"/>
                <a:gd name="connsiteX5" fmla="*/ 351347 w 7054692"/>
                <a:gd name="connsiteY5" fmla="*/ 1743850 h 2334978"/>
                <a:gd name="connsiteX6" fmla="*/ 953132 w 7054692"/>
                <a:gd name="connsiteY6" fmla="*/ 1908462 h 2334978"/>
                <a:gd name="connsiteX7" fmla="*/ 1455759 w 7054692"/>
                <a:gd name="connsiteY7" fmla="*/ 2040835 h 2334978"/>
                <a:gd name="connsiteX8" fmla="*/ 2099063 w 7054692"/>
                <a:gd name="connsiteY8" fmla="*/ 2143900 h 2334978"/>
                <a:gd name="connsiteX9" fmla="*/ 2713059 w 7054692"/>
                <a:gd name="connsiteY9" fmla="*/ 2199586 h 2334978"/>
                <a:gd name="connsiteX10" fmla="*/ 3659697 w 7054692"/>
                <a:gd name="connsiteY10" fmla="*/ 2053047 h 2334978"/>
                <a:gd name="connsiteX11" fmla="*/ 4265390 w 7054692"/>
                <a:gd name="connsiteY11" fmla="*/ 2183466 h 2334978"/>
                <a:gd name="connsiteX12" fmla="*/ 4746036 w 7054692"/>
                <a:gd name="connsiteY12" fmla="*/ 2310954 h 2334978"/>
                <a:gd name="connsiteX13" fmla="*/ 5058651 w 7054692"/>
                <a:gd name="connsiteY13" fmla="*/ 2334400 h 2334978"/>
                <a:gd name="connsiteX14" fmla="*/ 5501686 w 7054692"/>
                <a:gd name="connsiteY14" fmla="*/ 2261131 h 2334978"/>
                <a:gd name="connsiteX15" fmla="*/ 5938371 w 7054692"/>
                <a:gd name="connsiteY15" fmla="*/ 2046208 h 2334978"/>
                <a:gd name="connsiteX16" fmla="*/ 6897709 w 7054692"/>
                <a:gd name="connsiteY16" fmla="*/ 1589985 h 2334978"/>
                <a:gd name="connsiteX17" fmla="*/ 7049621 w 7054692"/>
                <a:gd name="connsiteY17" fmla="*/ 1015066 h 2334978"/>
                <a:gd name="connsiteX18" fmla="*/ 6859610 w 7054692"/>
                <a:gd name="connsiteY18" fmla="*/ 681936 h 2334978"/>
                <a:gd name="connsiteX19" fmla="*/ 6581247 w 7054692"/>
                <a:gd name="connsiteY19" fmla="*/ 636631 h 2334978"/>
                <a:gd name="connsiteX20" fmla="*/ 6311129 w 7054692"/>
                <a:gd name="connsiteY20" fmla="*/ 747024 h 2334978"/>
                <a:gd name="connsiteX21" fmla="*/ 5849961 w 7054692"/>
                <a:gd name="connsiteY21" fmla="*/ 866086 h 2334978"/>
                <a:gd name="connsiteX22" fmla="*/ 5074282 w 7054692"/>
                <a:gd name="connsiteY22" fmla="*/ 1060493 h 2334978"/>
                <a:gd name="connsiteX23" fmla="*/ 4699144 w 7054692"/>
                <a:gd name="connsiteY23" fmla="*/ 849477 h 2334978"/>
                <a:gd name="connsiteX24" fmla="*/ 4503759 w 7054692"/>
                <a:gd name="connsiteY24" fmla="*/ 544677 h 2334978"/>
                <a:gd name="connsiteX25" fmla="*/ 4355267 w 7054692"/>
                <a:gd name="connsiteY25" fmla="*/ 247693 h 2334978"/>
                <a:gd name="connsiteX26" fmla="*/ 3987944 w 7054692"/>
                <a:gd name="connsiteY26" fmla="*/ 13231 h 2334978"/>
                <a:gd name="connsiteX27" fmla="*/ 3699996 w 7054692"/>
                <a:gd name="connsiteY27" fmla="*/ 5172 h 2334978"/>
                <a:gd name="connsiteX28" fmla="*/ 3206405 w 7054692"/>
                <a:gd name="connsiteY28" fmla="*/ 99200 h 2334978"/>
                <a:gd name="connsiteX29" fmla="*/ 2909421 w 7054692"/>
                <a:gd name="connsiteY29" fmla="*/ 200800 h 2334978"/>
                <a:gd name="connsiteX30" fmla="*/ 2581174 w 7054692"/>
                <a:gd name="connsiteY30" fmla="*/ 294585 h 2334978"/>
                <a:gd name="connsiteX31" fmla="*/ 2120067 w 7054692"/>
                <a:gd name="connsiteY31" fmla="*/ 411816 h 2334978"/>
                <a:gd name="connsiteX32" fmla="*/ 1150958 w 7054692"/>
                <a:gd name="connsiteY32" fmla="*/ 599385 h 2334978"/>
                <a:gd name="connsiteX33" fmla="*/ 465158 w 7054692"/>
                <a:gd name="connsiteY33" fmla="*/ 832382 h 2334978"/>
                <a:gd name="connsiteX0" fmla="*/ 471510 w 7054692"/>
                <a:gd name="connsiteY0" fmla="*/ 827497 h 2334978"/>
                <a:gd name="connsiteX1" fmla="*/ 204321 w 7054692"/>
                <a:gd name="connsiteY1" fmla="*/ 931539 h 2334978"/>
                <a:gd name="connsiteX2" fmla="*/ 11378 w 7054692"/>
                <a:gd name="connsiteY2" fmla="*/ 1131808 h 2334978"/>
                <a:gd name="connsiteX3" fmla="*/ 16446 w 7054692"/>
                <a:gd name="connsiteY3" fmla="*/ 1490217 h 2334978"/>
                <a:gd name="connsiteX4" fmla="*/ 109560 w 7054692"/>
                <a:gd name="connsiteY4" fmla="*/ 1628086 h 2334978"/>
                <a:gd name="connsiteX5" fmla="*/ 351347 w 7054692"/>
                <a:gd name="connsiteY5" fmla="*/ 1743850 h 2334978"/>
                <a:gd name="connsiteX6" fmla="*/ 953132 w 7054692"/>
                <a:gd name="connsiteY6" fmla="*/ 1908462 h 2334978"/>
                <a:gd name="connsiteX7" fmla="*/ 1455759 w 7054692"/>
                <a:gd name="connsiteY7" fmla="*/ 2040835 h 2334978"/>
                <a:gd name="connsiteX8" fmla="*/ 2099063 w 7054692"/>
                <a:gd name="connsiteY8" fmla="*/ 2143900 h 2334978"/>
                <a:gd name="connsiteX9" fmla="*/ 2713059 w 7054692"/>
                <a:gd name="connsiteY9" fmla="*/ 2199586 h 2334978"/>
                <a:gd name="connsiteX10" fmla="*/ 3659697 w 7054692"/>
                <a:gd name="connsiteY10" fmla="*/ 2053047 h 2334978"/>
                <a:gd name="connsiteX11" fmla="*/ 4265390 w 7054692"/>
                <a:gd name="connsiteY11" fmla="*/ 2183466 h 2334978"/>
                <a:gd name="connsiteX12" fmla="*/ 4746036 w 7054692"/>
                <a:gd name="connsiteY12" fmla="*/ 2310954 h 2334978"/>
                <a:gd name="connsiteX13" fmla="*/ 5058651 w 7054692"/>
                <a:gd name="connsiteY13" fmla="*/ 2334400 h 2334978"/>
                <a:gd name="connsiteX14" fmla="*/ 5501686 w 7054692"/>
                <a:gd name="connsiteY14" fmla="*/ 2261131 h 2334978"/>
                <a:gd name="connsiteX15" fmla="*/ 5938371 w 7054692"/>
                <a:gd name="connsiteY15" fmla="*/ 2046208 h 2334978"/>
                <a:gd name="connsiteX16" fmla="*/ 6897709 w 7054692"/>
                <a:gd name="connsiteY16" fmla="*/ 1589985 h 2334978"/>
                <a:gd name="connsiteX17" fmla="*/ 7049621 w 7054692"/>
                <a:gd name="connsiteY17" fmla="*/ 1015066 h 2334978"/>
                <a:gd name="connsiteX18" fmla="*/ 6859610 w 7054692"/>
                <a:gd name="connsiteY18" fmla="*/ 681936 h 2334978"/>
                <a:gd name="connsiteX19" fmla="*/ 6581247 w 7054692"/>
                <a:gd name="connsiteY19" fmla="*/ 636631 h 2334978"/>
                <a:gd name="connsiteX20" fmla="*/ 6311129 w 7054692"/>
                <a:gd name="connsiteY20" fmla="*/ 747024 h 2334978"/>
                <a:gd name="connsiteX21" fmla="*/ 5849961 w 7054692"/>
                <a:gd name="connsiteY21" fmla="*/ 866086 h 2334978"/>
                <a:gd name="connsiteX22" fmla="*/ 5074282 w 7054692"/>
                <a:gd name="connsiteY22" fmla="*/ 1060493 h 2334978"/>
                <a:gd name="connsiteX23" fmla="*/ 4699144 w 7054692"/>
                <a:gd name="connsiteY23" fmla="*/ 849477 h 2334978"/>
                <a:gd name="connsiteX24" fmla="*/ 4503759 w 7054692"/>
                <a:gd name="connsiteY24" fmla="*/ 544677 h 2334978"/>
                <a:gd name="connsiteX25" fmla="*/ 4355267 w 7054692"/>
                <a:gd name="connsiteY25" fmla="*/ 247693 h 2334978"/>
                <a:gd name="connsiteX26" fmla="*/ 3987944 w 7054692"/>
                <a:gd name="connsiteY26" fmla="*/ 13231 h 2334978"/>
                <a:gd name="connsiteX27" fmla="*/ 3699996 w 7054692"/>
                <a:gd name="connsiteY27" fmla="*/ 5172 h 2334978"/>
                <a:gd name="connsiteX28" fmla="*/ 3206405 w 7054692"/>
                <a:gd name="connsiteY28" fmla="*/ 99200 h 2334978"/>
                <a:gd name="connsiteX29" fmla="*/ 2909421 w 7054692"/>
                <a:gd name="connsiteY29" fmla="*/ 200800 h 2334978"/>
                <a:gd name="connsiteX30" fmla="*/ 2581174 w 7054692"/>
                <a:gd name="connsiteY30" fmla="*/ 294585 h 2334978"/>
                <a:gd name="connsiteX31" fmla="*/ 2120067 w 7054692"/>
                <a:gd name="connsiteY31" fmla="*/ 411816 h 2334978"/>
                <a:gd name="connsiteX32" fmla="*/ 1150958 w 7054692"/>
                <a:gd name="connsiteY32" fmla="*/ 599385 h 2334978"/>
                <a:gd name="connsiteX33" fmla="*/ 465158 w 7054692"/>
                <a:gd name="connsiteY33" fmla="*/ 832382 h 2334978"/>
                <a:gd name="connsiteX0" fmla="*/ 471510 w 7062239"/>
                <a:gd name="connsiteY0" fmla="*/ 827497 h 2334978"/>
                <a:gd name="connsiteX1" fmla="*/ 204321 w 7062239"/>
                <a:gd name="connsiteY1" fmla="*/ 931539 h 2334978"/>
                <a:gd name="connsiteX2" fmla="*/ 11378 w 7062239"/>
                <a:gd name="connsiteY2" fmla="*/ 1131808 h 2334978"/>
                <a:gd name="connsiteX3" fmla="*/ 16446 w 7062239"/>
                <a:gd name="connsiteY3" fmla="*/ 1490217 h 2334978"/>
                <a:gd name="connsiteX4" fmla="*/ 109560 w 7062239"/>
                <a:gd name="connsiteY4" fmla="*/ 1628086 h 2334978"/>
                <a:gd name="connsiteX5" fmla="*/ 351347 w 7062239"/>
                <a:gd name="connsiteY5" fmla="*/ 1743850 h 2334978"/>
                <a:gd name="connsiteX6" fmla="*/ 953132 w 7062239"/>
                <a:gd name="connsiteY6" fmla="*/ 1908462 h 2334978"/>
                <a:gd name="connsiteX7" fmla="*/ 1455759 w 7062239"/>
                <a:gd name="connsiteY7" fmla="*/ 2040835 h 2334978"/>
                <a:gd name="connsiteX8" fmla="*/ 2099063 w 7062239"/>
                <a:gd name="connsiteY8" fmla="*/ 2143900 h 2334978"/>
                <a:gd name="connsiteX9" fmla="*/ 2713059 w 7062239"/>
                <a:gd name="connsiteY9" fmla="*/ 2199586 h 2334978"/>
                <a:gd name="connsiteX10" fmla="*/ 3659697 w 7062239"/>
                <a:gd name="connsiteY10" fmla="*/ 2053047 h 2334978"/>
                <a:gd name="connsiteX11" fmla="*/ 4265390 w 7062239"/>
                <a:gd name="connsiteY11" fmla="*/ 2183466 h 2334978"/>
                <a:gd name="connsiteX12" fmla="*/ 4746036 w 7062239"/>
                <a:gd name="connsiteY12" fmla="*/ 2310954 h 2334978"/>
                <a:gd name="connsiteX13" fmla="*/ 5058651 w 7062239"/>
                <a:gd name="connsiteY13" fmla="*/ 2334400 h 2334978"/>
                <a:gd name="connsiteX14" fmla="*/ 5501686 w 7062239"/>
                <a:gd name="connsiteY14" fmla="*/ 2261131 h 2334978"/>
                <a:gd name="connsiteX15" fmla="*/ 5938371 w 7062239"/>
                <a:gd name="connsiteY15" fmla="*/ 2046208 h 2334978"/>
                <a:gd name="connsiteX16" fmla="*/ 6920956 w 7062239"/>
                <a:gd name="connsiteY16" fmla="*/ 1659727 h 2334978"/>
                <a:gd name="connsiteX17" fmla="*/ 7049621 w 7062239"/>
                <a:gd name="connsiteY17" fmla="*/ 1015066 h 2334978"/>
                <a:gd name="connsiteX18" fmla="*/ 6859610 w 7062239"/>
                <a:gd name="connsiteY18" fmla="*/ 681936 h 2334978"/>
                <a:gd name="connsiteX19" fmla="*/ 6581247 w 7062239"/>
                <a:gd name="connsiteY19" fmla="*/ 636631 h 2334978"/>
                <a:gd name="connsiteX20" fmla="*/ 6311129 w 7062239"/>
                <a:gd name="connsiteY20" fmla="*/ 747024 h 2334978"/>
                <a:gd name="connsiteX21" fmla="*/ 5849961 w 7062239"/>
                <a:gd name="connsiteY21" fmla="*/ 866086 h 2334978"/>
                <a:gd name="connsiteX22" fmla="*/ 5074282 w 7062239"/>
                <a:gd name="connsiteY22" fmla="*/ 1060493 h 2334978"/>
                <a:gd name="connsiteX23" fmla="*/ 4699144 w 7062239"/>
                <a:gd name="connsiteY23" fmla="*/ 849477 h 2334978"/>
                <a:gd name="connsiteX24" fmla="*/ 4503759 w 7062239"/>
                <a:gd name="connsiteY24" fmla="*/ 544677 h 2334978"/>
                <a:gd name="connsiteX25" fmla="*/ 4355267 w 7062239"/>
                <a:gd name="connsiteY25" fmla="*/ 247693 h 2334978"/>
                <a:gd name="connsiteX26" fmla="*/ 3987944 w 7062239"/>
                <a:gd name="connsiteY26" fmla="*/ 13231 h 2334978"/>
                <a:gd name="connsiteX27" fmla="*/ 3699996 w 7062239"/>
                <a:gd name="connsiteY27" fmla="*/ 5172 h 2334978"/>
                <a:gd name="connsiteX28" fmla="*/ 3206405 w 7062239"/>
                <a:gd name="connsiteY28" fmla="*/ 99200 h 2334978"/>
                <a:gd name="connsiteX29" fmla="*/ 2909421 w 7062239"/>
                <a:gd name="connsiteY29" fmla="*/ 200800 h 2334978"/>
                <a:gd name="connsiteX30" fmla="*/ 2581174 w 7062239"/>
                <a:gd name="connsiteY30" fmla="*/ 294585 h 2334978"/>
                <a:gd name="connsiteX31" fmla="*/ 2120067 w 7062239"/>
                <a:gd name="connsiteY31" fmla="*/ 411816 h 2334978"/>
                <a:gd name="connsiteX32" fmla="*/ 1150958 w 7062239"/>
                <a:gd name="connsiteY32" fmla="*/ 599385 h 2334978"/>
                <a:gd name="connsiteX33" fmla="*/ 465158 w 7062239"/>
                <a:gd name="connsiteY33" fmla="*/ 832382 h 233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062239" h="2334978">
                  <a:moveTo>
                    <a:pt x="471510" y="827497"/>
                  </a:moveTo>
                  <a:cubicBezTo>
                    <a:pt x="471673" y="833033"/>
                    <a:pt x="274660" y="875529"/>
                    <a:pt x="204321" y="931539"/>
                  </a:cubicBezTo>
                  <a:cubicBezTo>
                    <a:pt x="160034" y="974523"/>
                    <a:pt x="36127" y="1045839"/>
                    <a:pt x="11378" y="1131808"/>
                  </a:cubicBezTo>
                  <a:cubicBezTo>
                    <a:pt x="-8160" y="1234710"/>
                    <a:pt x="82" y="1407504"/>
                    <a:pt x="16446" y="1490217"/>
                  </a:cubicBezTo>
                  <a:cubicBezTo>
                    <a:pt x="32810" y="1572930"/>
                    <a:pt x="53743" y="1585814"/>
                    <a:pt x="109560" y="1628086"/>
                  </a:cubicBezTo>
                  <a:cubicBezTo>
                    <a:pt x="165377" y="1670358"/>
                    <a:pt x="210752" y="1697121"/>
                    <a:pt x="351347" y="1743850"/>
                  </a:cubicBezTo>
                  <a:cubicBezTo>
                    <a:pt x="491942" y="1790579"/>
                    <a:pt x="769063" y="1858965"/>
                    <a:pt x="953132" y="1908462"/>
                  </a:cubicBezTo>
                  <a:cubicBezTo>
                    <a:pt x="1137201" y="1957959"/>
                    <a:pt x="1343413" y="2023006"/>
                    <a:pt x="1455759" y="2040835"/>
                  </a:cubicBezTo>
                  <a:lnTo>
                    <a:pt x="2099063" y="2143900"/>
                  </a:lnTo>
                  <a:cubicBezTo>
                    <a:pt x="2324488" y="2152367"/>
                    <a:pt x="2452953" y="2214728"/>
                    <a:pt x="2713059" y="2199586"/>
                  </a:cubicBezTo>
                  <a:cubicBezTo>
                    <a:pt x="2973165" y="2184444"/>
                    <a:pt x="3400975" y="2055734"/>
                    <a:pt x="3659697" y="2053047"/>
                  </a:cubicBezTo>
                  <a:cubicBezTo>
                    <a:pt x="3918419" y="2050360"/>
                    <a:pt x="4084334" y="2140482"/>
                    <a:pt x="4265390" y="2183466"/>
                  </a:cubicBezTo>
                  <a:cubicBezTo>
                    <a:pt x="4446446" y="2226450"/>
                    <a:pt x="4662672" y="2297928"/>
                    <a:pt x="4746036" y="2310954"/>
                  </a:cubicBezTo>
                  <a:cubicBezTo>
                    <a:pt x="4869779" y="2326585"/>
                    <a:pt x="4997431" y="2329190"/>
                    <a:pt x="5058651" y="2334400"/>
                  </a:cubicBezTo>
                  <a:cubicBezTo>
                    <a:pt x="5225379" y="2339610"/>
                    <a:pt x="5355066" y="2309163"/>
                    <a:pt x="5501686" y="2261131"/>
                  </a:cubicBezTo>
                  <a:cubicBezTo>
                    <a:pt x="5648306" y="2213099"/>
                    <a:pt x="5701826" y="2146442"/>
                    <a:pt x="5938371" y="2046208"/>
                  </a:cubicBezTo>
                  <a:cubicBezTo>
                    <a:pt x="6174916" y="1945974"/>
                    <a:pt x="6735748" y="1831584"/>
                    <a:pt x="6920956" y="1659727"/>
                  </a:cubicBezTo>
                  <a:cubicBezTo>
                    <a:pt x="7106164" y="1487870"/>
                    <a:pt x="7059845" y="1178031"/>
                    <a:pt x="7049621" y="1015066"/>
                  </a:cubicBezTo>
                  <a:cubicBezTo>
                    <a:pt x="7039397" y="852101"/>
                    <a:pt x="6948388" y="735219"/>
                    <a:pt x="6859610" y="681936"/>
                  </a:cubicBezTo>
                  <a:cubicBezTo>
                    <a:pt x="6770832" y="628653"/>
                    <a:pt x="6661589" y="591696"/>
                    <a:pt x="6581247" y="636631"/>
                  </a:cubicBezTo>
                  <a:cubicBezTo>
                    <a:pt x="6506503" y="678435"/>
                    <a:pt x="6428644" y="711163"/>
                    <a:pt x="6311129" y="747024"/>
                  </a:cubicBezTo>
                  <a:cubicBezTo>
                    <a:pt x="6193614" y="782885"/>
                    <a:pt x="6056102" y="813841"/>
                    <a:pt x="5849961" y="866086"/>
                  </a:cubicBezTo>
                  <a:cubicBezTo>
                    <a:pt x="5604753" y="917944"/>
                    <a:pt x="5221635" y="1120411"/>
                    <a:pt x="5074282" y="1060493"/>
                  </a:cubicBezTo>
                  <a:cubicBezTo>
                    <a:pt x="4896588" y="988237"/>
                    <a:pt x="4794231" y="935446"/>
                    <a:pt x="4699144" y="849477"/>
                  </a:cubicBezTo>
                  <a:cubicBezTo>
                    <a:pt x="4604057" y="763508"/>
                    <a:pt x="4561072" y="644974"/>
                    <a:pt x="4503759" y="544677"/>
                  </a:cubicBezTo>
                  <a:cubicBezTo>
                    <a:pt x="4446446" y="444380"/>
                    <a:pt x="4441236" y="336267"/>
                    <a:pt x="4355267" y="247693"/>
                  </a:cubicBezTo>
                  <a:cubicBezTo>
                    <a:pt x="4269298" y="159119"/>
                    <a:pt x="4127318" y="51005"/>
                    <a:pt x="3987944" y="13231"/>
                  </a:cubicBezTo>
                  <a:cubicBezTo>
                    <a:pt x="3891961" y="10545"/>
                    <a:pt x="3830253" y="-9156"/>
                    <a:pt x="3699996" y="5172"/>
                  </a:cubicBezTo>
                  <a:cubicBezTo>
                    <a:pt x="3569739" y="19500"/>
                    <a:pt x="3338167" y="66595"/>
                    <a:pt x="3206405" y="99200"/>
                  </a:cubicBezTo>
                  <a:cubicBezTo>
                    <a:pt x="3074643" y="131805"/>
                    <a:pt x="3013626" y="168236"/>
                    <a:pt x="2909421" y="200800"/>
                  </a:cubicBezTo>
                  <a:cubicBezTo>
                    <a:pt x="2805216" y="233364"/>
                    <a:pt x="2712733" y="259416"/>
                    <a:pt x="2581174" y="294585"/>
                  </a:cubicBezTo>
                  <a:cubicBezTo>
                    <a:pt x="2449615" y="329754"/>
                    <a:pt x="2358436" y="361016"/>
                    <a:pt x="2120067" y="411816"/>
                  </a:cubicBezTo>
                  <a:cubicBezTo>
                    <a:pt x="1881698" y="462616"/>
                    <a:pt x="1426776" y="529291"/>
                    <a:pt x="1150958" y="599385"/>
                  </a:cubicBezTo>
                  <a:cubicBezTo>
                    <a:pt x="875140" y="669479"/>
                    <a:pt x="545917" y="820659"/>
                    <a:pt x="465158" y="832382"/>
                  </a:cubicBezTo>
                </a:path>
              </a:pathLst>
            </a:custGeom>
            <a:solidFill>
              <a:srgbClr val="8497B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8" name="Freihandform 177">
              <a:extLst>
                <a:ext uri="{FF2B5EF4-FFF2-40B4-BE49-F238E27FC236}">
                  <a16:creationId xmlns:a16="http://schemas.microsoft.com/office/drawing/2014/main" id="{800E5431-7D56-4545-B57C-3B7F36E61EB1}"/>
                </a:ext>
              </a:extLst>
            </p:cNvPr>
            <p:cNvSpPr/>
            <p:nvPr/>
          </p:nvSpPr>
          <p:spPr>
            <a:xfrm>
              <a:off x="373040" y="951312"/>
              <a:ext cx="6877955" cy="2796242"/>
            </a:xfrm>
            <a:custGeom>
              <a:avLst/>
              <a:gdLst>
                <a:gd name="connsiteX0" fmla="*/ 532669 w 6034700"/>
                <a:gd name="connsiteY0" fmla="*/ 586154 h 2352431"/>
                <a:gd name="connsiteX1" fmla="*/ 485777 w 6034700"/>
                <a:gd name="connsiteY1" fmla="*/ 601785 h 2352431"/>
                <a:gd name="connsiteX2" fmla="*/ 423254 w 6034700"/>
                <a:gd name="connsiteY2" fmla="*/ 609600 h 2352431"/>
                <a:gd name="connsiteX3" fmla="*/ 399807 w 6034700"/>
                <a:gd name="connsiteY3" fmla="*/ 617416 h 2352431"/>
                <a:gd name="connsiteX4" fmla="*/ 352915 w 6034700"/>
                <a:gd name="connsiteY4" fmla="*/ 625231 h 2352431"/>
                <a:gd name="connsiteX5" fmla="*/ 306023 w 6034700"/>
                <a:gd name="connsiteY5" fmla="*/ 640862 h 2352431"/>
                <a:gd name="connsiteX6" fmla="*/ 282577 w 6034700"/>
                <a:gd name="connsiteY6" fmla="*/ 648677 h 2352431"/>
                <a:gd name="connsiteX7" fmla="*/ 259131 w 6034700"/>
                <a:gd name="connsiteY7" fmla="*/ 656492 h 2352431"/>
                <a:gd name="connsiteX8" fmla="*/ 212238 w 6034700"/>
                <a:gd name="connsiteY8" fmla="*/ 687754 h 2352431"/>
                <a:gd name="connsiteX9" fmla="*/ 188792 w 6034700"/>
                <a:gd name="connsiteY9" fmla="*/ 703385 h 2352431"/>
                <a:gd name="connsiteX10" fmla="*/ 173161 w 6034700"/>
                <a:gd name="connsiteY10" fmla="*/ 750277 h 2352431"/>
                <a:gd name="connsiteX11" fmla="*/ 141900 w 6034700"/>
                <a:gd name="connsiteY11" fmla="*/ 797169 h 2352431"/>
                <a:gd name="connsiteX12" fmla="*/ 110638 w 6034700"/>
                <a:gd name="connsiteY12" fmla="*/ 836246 h 2352431"/>
                <a:gd name="connsiteX13" fmla="*/ 102823 w 6034700"/>
                <a:gd name="connsiteY13" fmla="*/ 859692 h 2352431"/>
                <a:gd name="connsiteX14" fmla="*/ 71561 w 6034700"/>
                <a:gd name="connsiteY14" fmla="*/ 906585 h 2352431"/>
                <a:gd name="connsiteX15" fmla="*/ 55931 w 6034700"/>
                <a:gd name="connsiteY15" fmla="*/ 953477 h 2352431"/>
                <a:gd name="connsiteX16" fmla="*/ 48115 w 6034700"/>
                <a:gd name="connsiteY16" fmla="*/ 976923 h 2352431"/>
                <a:gd name="connsiteX17" fmla="*/ 32484 w 6034700"/>
                <a:gd name="connsiteY17" fmla="*/ 1000369 h 2352431"/>
                <a:gd name="connsiteX18" fmla="*/ 16854 w 6034700"/>
                <a:gd name="connsiteY18" fmla="*/ 1125416 h 2352431"/>
                <a:gd name="connsiteX19" fmla="*/ 9038 w 6034700"/>
                <a:gd name="connsiteY19" fmla="*/ 1156677 h 2352431"/>
                <a:gd name="connsiteX20" fmla="*/ 9038 w 6034700"/>
                <a:gd name="connsiteY20" fmla="*/ 1484923 h 2352431"/>
                <a:gd name="connsiteX21" fmla="*/ 16854 w 6034700"/>
                <a:gd name="connsiteY21" fmla="*/ 1508369 h 2352431"/>
                <a:gd name="connsiteX22" fmla="*/ 40300 w 6034700"/>
                <a:gd name="connsiteY22" fmla="*/ 1586523 h 2352431"/>
                <a:gd name="connsiteX23" fmla="*/ 48115 w 6034700"/>
                <a:gd name="connsiteY23" fmla="*/ 1609969 h 2352431"/>
                <a:gd name="connsiteX24" fmla="*/ 71561 w 6034700"/>
                <a:gd name="connsiteY24" fmla="*/ 1625600 h 2352431"/>
                <a:gd name="connsiteX25" fmla="*/ 102823 w 6034700"/>
                <a:gd name="connsiteY25" fmla="*/ 1695939 h 2352431"/>
                <a:gd name="connsiteX26" fmla="*/ 126269 w 6034700"/>
                <a:gd name="connsiteY26" fmla="*/ 1719385 h 2352431"/>
                <a:gd name="connsiteX27" fmla="*/ 173161 w 6034700"/>
                <a:gd name="connsiteY27" fmla="*/ 1750646 h 2352431"/>
                <a:gd name="connsiteX28" fmla="*/ 235684 w 6034700"/>
                <a:gd name="connsiteY28" fmla="*/ 1781908 h 2352431"/>
                <a:gd name="connsiteX29" fmla="*/ 298207 w 6034700"/>
                <a:gd name="connsiteY29" fmla="*/ 1813169 h 2352431"/>
                <a:gd name="connsiteX30" fmla="*/ 352915 w 6034700"/>
                <a:gd name="connsiteY30" fmla="*/ 1828800 h 2352431"/>
                <a:gd name="connsiteX31" fmla="*/ 399807 w 6034700"/>
                <a:gd name="connsiteY31" fmla="*/ 1844431 h 2352431"/>
                <a:gd name="connsiteX32" fmla="*/ 423254 w 6034700"/>
                <a:gd name="connsiteY32" fmla="*/ 1860062 h 2352431"/>
                <a:gd name="connsiteX33" fmla="*/ 501407 w 6034700"/>
                <a:gd name="connsiteY33" fmla="*/ 1883508 h 2352431"/>
                <a:gd name="connsiteX34" fmla="*/ 524854 w 6034700"/>
                <a:gd name="connsiteY34" fmla="*/ 1899139 h 2352431"/>
                <a:gd name="connsiteX35" fmla="*/ 587377 w 6034700"/>
                <a:gd name="connsiteY35" fmla="*/ 1914769 h 2352431"/>
                <a:gd name="connsiteX36" fmla="*/ 634269 w 6034700"/>
                <a:gd name="connsiteY36" fmla="*/ 1930400 h 2352431"/>
                <a:gd name="connsiteX37" fmla="*/ 657715 w 6034700"/>
                <a:gd name="connsiteY37" fmla="*/ 1938216 h 2352431"/>
                <a:gd name="connsiteX38" fmla="*/ 681161 w 6034700"/>
                <a:gd name="connsiteY38" fmla="*/ 1946031 h 2352431"/>
                <a:gd name="connsiteX39" fmla="*/ 704607 w 6034700"/>
                <a:gd name="connsiteY39" fmla="*/ 1961662 h 2352431"/>
                <a:gd name="connsiteX40" fmla="*/ 759315 w 6034700"/>
                <a:gd name="connsiteY40" fmla="*/ 1977292 h 2352431"/>
                <a:gd name="connsiteX41" fmla="*/ 806207 w 6034700"/>
                <a:gd name="connsiteY41" fmla="*/ 1992923 h 2352431"/>
                <a:gd name="connsiteX42" fmla="*/ 860915 w 6034700"/>
                <a:gd name="connsiteY42" fmla="*/ 2016369 h 2352431"/>
                <a:gd name="connsiteX43" fmla="*/ 931254 w 6034700"/>
                <a:gd name="connsiteY43" fmla="*/ 2024185 h 2352431"/>
                <a:gd name="connsiteX44" fmla="*/ 1001592 w 6034700"/>
                <a:gd name="connsiteY44" fmla="*/ 2047631 h 2352431"/>
                <a:gd name="connsiteX45" fmla="*/ 1025038 w 6034700"/>
                <a:gd name="connsiteY45" fmla="*/ 2055446 h 2352431"/>
                <a:gd name="connsiteX46" fmla="*/ 1095377 w 6034700"/>
                <a:gd name="connsiteY46" fmla="*/ 2063262 h 2352431"/>
                <a:gd name="connsiteX47" fmla="*/ 1189161 w 6034700"/>
                <a:gd name="connsiteY47" fmla="*/ 2086708 h 2352431"/>
                <a:gd name="connsiteX48" fmla="*/ 1251684 w 6034700"/>
                <a:gd name="connsiteY48" fmla="*/ 2102339 h 2352431"/>
                <a:gd name="connsiteX49" fmla="*/ 1345469 w 6034700"/>
                <a:gd name="connsiteY49" fmla="*/ 2110154 h 2352431"/>
                <a:gd name="connsiteX50" fmla="*/ 1423623 w 6034700"/>
                <a:gd name="connsiteY50" fmla="*/ 2125785 h 2352431"/>
                <a:gd name="connsiteX51" fmla="*/ 1462700 w 6034700"/>
                <a:gd name="connsiteY51" fmla="*/ 2133600 h 2352431"/>
                <a:gd name="connsiteX52" fmla="*/ 1493961 w 6034700"/>
                <a:gd name="connsiteY52" fmla="*/ 2141416 h 2352431"/>
                <a:gd name="connsiteX53" fmla="*/ 1704977 w 6034700"/>
                <a:gd name="connsiteY53" fmla="*/ 2157046 h 2352431"/>
                <a:gd name="connsiteX54" fmla="*/ 1783131 w 6034700"/>
                <a:gd name="connsiteY54" fmla="*/ 2164862 h 2352431"/>
                <a:gd name="connsiteX55" fmla="*/ 1837838 w 6034700"/>
                <a:gd name="connsiteY55" fmla="*/ 2180492 h 2352431"/>
                <a:gd name="connsiteX56" fmla="*/ 1861284 w 6034700"/>
                <a:gd name="connsiteY56" fmla="*/ 2188308 h 2352431"/>
                <a:gd name="connsiteX57" fmla="*/ 1931623 w 6034700"/>
                <a:gd name="connsiteY57" fmla="*/ 2196123 h 2352431"/>
                <a:gd name="connsiteX58" fmla="*/ 2072300 w 6034700"/>
                <a:gd name="connsiteY58" fmla="*/ 2211754 h 2352431"/>
                <a:gd name="connsiteX59" fmla="*/ 2236423 w 6034700"/>
                <a:gd name="connsiteY59" fmla="*/ 2219569 h 2352431"/>
                <a:gd name="connsiteX60" fmla="*/ 2392731 w 6034700"/>
                <a:gd name="connsiteY60" fmla="*/ 2211754 h 2352431"/>
                <a:gd name="connsiteX61" fmla="*/ 2431807 w 6034700"/>
                <a:gd name="connsiteY61" fmla="*/ 2203939 h 2352431"/>
                <a:gd name="connsiteX62" fmla="*/ 2486515 w 6034700"/>
                <a:gd name="connsiteY62" fmla="*/ 2188308 h 2352431"/>
                <a:gd name="connsiteX63" fmla="*/ 2556854 w 6034700"/>
                <a:gd name="connsiteY63" fmla="*/ 2180492 h 2352431"/>
                <a:gd name="connsiteX64" fmla="*/ 2580300 w 6034700"/>
                <a:gd name="connsiteY64" fmla="*/ 2172677 h 2352431"/>
                <a:gd name="connsiteX65" fmla="*/ 2603746 w 6034700"/>
                <a:gd name="connsiteY65" fmla="*/ 2157046 h 2352431"/>
                <a:gd name="connsiteX66" fmla="*/ 2689715 w 6034700"/>
                <a:gd name="connsiteY66" fmla="*/ 2149231 h 2352431"/>
                <a:gd name="connsiteX67" fmla="*/ 2744423 w 6034700"/>
                <a:gd name="connsiteY67" fmla="*/ 2133600 h 2352431"/>
                <a:gd name="connsiteX68" fmla="*/ 2830392 w 6034700"/>
                <a:gd name="connsiteY68" fmla="*/ 2125785 h 2352431"/>
                <a:gd name="connsiteX69" fmla="*/ 2877284 w 6034700"/>
                <a:gd name="connsiteY69" fmla="*/ 2110154 h 2352431"/>
                <a:gd name="connsiteX70" fmla="*/ 2908546 w 6034700"/>
                <a:gd name="connsiteY70" fmla="*/ 2102339 h 2352431"/>
                <a:gd name="connsiteX71" fmla="*/ 2955438 w 6034700"/>
                <a:gd name="connsiteY71" fmla="*/ 2086708 h 2352431"/>
                <a:gd name="connsiteX72" fmla="*/ 3119561 w 6034700"/>
                <a:gd name="connsiteY72" fmla="*/ 2071077 h 2352431"/>
                <a:gd name="connsiteX73" fmla="*/ 3174269 w 6034700"/>
                <a:gd name="connsiteY73" fmla="*/ 2055446 h 2352431"/>
                <a:gd name="connsiteX74" fmla="*/ 3221161 w 6034700"/>
                <a:gd name="connsiteY74" fmla="*/ 2039816 h 2352431"/>
                <a:gd name="connsiteX75" fmla="*/ 3244607 w 6034700"/>
                <a:gd name="connsiteY75" fmla="*/ 2032000 h 2352431"/>
                <a:gd name="connsiteX76" fmla="*/ 3651007 w 6034700"/>
                <a:gd name="connsiteY76" fmla="*/ 2039816 h 2352431"/>
                <a:gd name="connsiteX77" fmla="*/ 3690084 w 6034700"/>
                <a:gd name="connsiteY77" fmla="*/ 2047631 h 2352431"/>
                <a:gd name="connsiteX78" fmla="*/ 3752607 w 6034700"/>
                <a:gd name="connsiteY78" fmla="*/ 2063262 h 2352431"/>
                <a:gd name="connsiteX79" fmla="*/ 3799500 w 6034700"/>
                <a:gd name="connsiteY79" fmla="*/ 2078892 h 2352431"/>
                <a:gd name="connsiteX80" fmla="*/ 3822946 w 6034700"/>
                <a:gd name="connsiteY80" fmla="*/ 2086708 h 2352431"/>
                <a:gd name="connsiteX81" fmla="*/ 3862023 w 6034700"/>
                <a:gd name="connsiteY81" fmla="*/ 2094523 h 2352431"/>
                <a:gd name="connsiteX82" fmla="*/ 3893284 w 6034700"/>
                <a:gd name="connsiteY82" fmla="*/ 2110154 h 2352431"/>
                <a:gd name="connsiteX83" fmla="*/ 3947992 w 6034700"/>
                <a:gd name="connsiteY83" fmla="*/ 2125785 h 2352431"/>
                <a:gd name="connsiteX84" fmla="*/ 3971438 w 6034700"/>
                <a:gd name="connsiteY84" fmla="*/ 2133600 h 2352431"/>
                <a:gd name="connsiteX85" fmla="*/ 4026146 w 6034700"/>
                <a:gd name="connsiteY85" fmla="*/ 2149231 h 2352431"/>
                <a:gd name="connsiteX86" fmla="*/ 4049592 w 6034700"/>
                <a:gd name="connsiteY86" fmla="*/ 2164862 h 2352431"/>
                <a:gd name="connsiteX87" fmla="*/ 4119931 w 6034700"/>
                <a:gd name="connsiteY87" fmla="*/ 2180492 h 2352431"/>
                <a:gd name="connsiteX88" fmla="*/ 4143377 w 6034700"/>
                <a:gd name="connsiteY88" fmla="*/ 2188308 h 2352431"/>
                <a:gd name="connsiteX89" fmla="*/ 4237161 w 6034700"/>
                <a:gd name="connsiteY89" fmla="*/ 2203939 h 2352431"/>
                <a:gd name="connsiteX90" fmla="*/ 4284054 w 6034700"/>
                <a:gd name="connsiteY90" fmla="*/ 2219569 h 2352431"/>
                <a:gd name="connsiteX91" fmla="*/ 4307500 w 6034700"/>
                <a:gd name="connsiteY91" fmla="*/ 2227385 h 2352431"/>
                <a:gd name="connsiteX92" fmla="*/ 4346577 w 6034700"/>
                <a:gd name="connsiteY92" fmla="*/ 2235200 h 2352431"/>
                <a:gd name="connsiteX93" fmla="*/ 4370023 w 6034700"/>
                <a:gd name="connsiteY93" fmla="*/ 2243016 h 2352431"/>
                <a:gd name="connsiteX94" fmla="*/ 4424731 w 6034700"/>
                <a:gd name="connsiteY94" fmla="*/ 2250831 h 2352431"/>
                <a:gd name="connsiteX95" fmla="*/ 4534146 w 6034700"/>
                <a:gd name="connsiteY95" fmla="*/ 2282092 h 2352431"/>
                <a:gd name="connsiteX96" fmla="*/ 4737346 w 6034700"/>
                <a:gd name="connsiteY96" fmla="*/ 2297723 h 2352431"/>
                <a:gd name="connsiteX97" fmla="*/ 4807684 w 6034700"/>
                <a:gd name="connsiteY97" fmla="*/ 2305539 h 2352431"/>
                <a:gd name="connsiteX98" fmla="*/ 4838946 w 6034700"/>
                <a:gd name="connsiteY98" fmla="*/ 2313354 h 2352431"/>
                <a:gd name="connsiteX99" fmla="*/ 5049961 w 6034700"/>
                <a:gd name="connsiteY99" fmla="*/ 2321169 h 2352431"/>
                <a:gd name="connsiteX100" fmla="*/ 5104669 w 6034700"/>
                <a:gd name="connsiteY100" fmla="*/ 2328985 h 2352431"/>
                <a:gd name="connsiteX101" fmla="*/ 5151561 w 6034700"/>
                <a:gd name="connsiteY101" fmla="*/ 2336800 h 2352431"/>
                <a:gd name="connsiteX102" fmla="*/ 5229715 w 6034700"/>
                <a:gd name="connsiteY102" fmla="*/ 2344616 h 2352431"/>
                <a:gd name="connsiteX103" fmla="*/ 5284423 w 6034700"/>
                <a:gd name="connsiteY103" fmla="*/ 2352431 h 2352431"/>
                <a:gd name="connsiteX104" fmla="*/ 5550146 w 6034700"/>
                <a:gd name="connsiteY104" fmla="*/ 2336800 h 2352431"/>
                <a:gd name="connsiteX105" fmla="*/ 5573592 w 6034700"/>
                <a:gd name="connsiteY105" fmla="*/ 2328985 h 2352431"/>
                <a:gd name="connsiteX106" fmla="*/ 5636115 w 6034700"/>
                <a:gd name="connsiteY106" fmla="*/ 2321169 h 2352431"/>
                <a:gd name="connsiteX107" fmla="*/ 5698638 w 6034700"/>
                <a:gd name="connsiteY107" fmla="*/ 2305539 h 2352431"/>
                <a:gd name="connsiteX108" fmla="*/ 5753346 w 6034700"/>
                <a:gd name="connsiteY108" fmla="*/ 2266462 h 2352431"/>
                <a:gd name="connsiteX109" fmla="*/ 5800238 w 6034700"/>
                <a:gd name="connsiteY109" fmla="*/ 2235200 h 2352431"/>
                <a:gd name="connsiteX110" fmla="*/ 5823684 w 6034700"/>
                <a:gd name="connsiteY110" fmla="*/ 2219569 h 2352431"/>
                <a:gd name="connsiteX111" fmla="*/ 5847131 w 6034700"/>
                <a:gd name="connsiteY111" fmla="*/ 2203939 h 2352431"/>
                <a:gd name="connsiteX112" fmla="*/ 5862761 w 6034700"/>
                <a:gd name="connsiteY112" fmla="*/ 2180492 h 2352431"/>
                <a:gd name="connsiteX113" fmla="*/ 5886207 w 6034700"/>
                <a:gd name="connsiteY113" fmla="*/ 2164862 h 2352431"/>
                <a:gd name="connsiteX114" fmla="*/ 5917469 w 6034700"/>
                <a:gd name="connsiteY114" fmla="*/ 2117969 h 2352431"/>
                <a:gd name="connsiteX115" fmla="*/ 5933100 w 6034700"/>
                <a:gd name="connsiteY115" fmla="*/ 2094523 h 2352431"/>
                <a:gd name="connsiteX116" fmla="*/ 5948731 w 6034700"/>
                <a:gd name="connsiteY116" fmla="*/ 2071077 h 2352431"/>
                <a:gd name="connsiteX117" fmla="*/ 5979992 w 6034700"/>
                <a:gd name="connsiteY117" fmla="*/ 2000739 h 2352431"/>
                <a:gd name="connsiteX118" fmla="*/ 5995623 w 6034700"/>
                <a:gd name="connsiteY118" fmla="*/ 1953846 h 2352431"/>
                <a:gd name="connsiteX119" fmla="*/ 6003438 w 6034700"/>
                <a:gd name="connsiteY119" fmla="*/ 1930400 h 2352431"/>
                <a:gd name="connsiteX120" fmla="*/ 6011254 w 6034700"/>
                <a:gd name="connsiteY120" fmla="*/ 1899139 h 2352431"/>
                <a:gd name="connsiteX121" fmla="*/ 6026884 w 6034700"/>
                <a:gd name="connsiteY121" fmla="*/ 1852246 h 2352431"/>
                <a:gd name="connsiteX122" fmla="*/ 6034700 w 6034700"/>
                <a:gd name="connsiteY122" fmla="*/ 1828800 h 2352431"/>
                <a:gd name="connsiteX123" fmla="*/ 6019069 w 6034700"/>
                <a:gd name="connsiteY123" fmla="*/ 1602154 h 2352431"/>
                <a:gd name="connsiteX124" fmla="*/ 6003438 w 6034700"/>
                <a:gd name="connsiteY124" fmla="*/ 1555262 h 2352431"/>
                <a:gd name="connsiteX125" fmla="*/ 5964361 w 6034700"/>
                <a:gd name="connsiteY125" fmla="*/ 1508369 h 2352431"/>
                <a:gd name="connsiteX126" fmla="*/ 5940915 w 6034700"/>
                <a:gd name="connsiteY126" fmla="*/ 1492739 h 2352431"/>
                <a:gd name="connsiteX127" fmla="*/ 5847131 w 6034700"/>
                <a:gd name="connsiteY127" fmla="*/ 1414585 h 2352431"/>
                <a:gd name="connsiteX128" fmla="*/ 5800238 w 6034700"/>
                <a:gd name="connsiteY128" fmla="*/ 1383323 h 2352431"/>
                <a:gd name="connsiteX129" fmla="*/ 5761161 w 6034700"/>
                <a:gd name="connsiteY129" fmla="*/ 1367692 h 2352431"/>
                <a:gd name="connsiteX130" fmla="*/ 5737715 w 6034700"/>
                <a:gd name="connsiteY130" fmla="*/ 1359877 h 2352431"/>
                <a:gd name="connsiteX131" fmla="*/ 5706454 w 6034700"/>
                <a:gd name="connsiteY131" fmla="*/ 1344246 h 2352431"/>
                <a:gd name="connsiteX132" fmla="*/ 5675192 w 6034700"/>
                <a:gd name="connsiteY132" fmla="*/ 1320800 h 2352431"/>
                <a:gd name="connsiteX133" fmla="*/ 5628300 w 6034700"/>
                <a:gd name="connsiteY133" fmla="*/ 1312985 h 2352431"/>
                <a:gd name="connsiteX134" fmla="*/ 5597038 w 6034700"/>
                <a:gd name="connsiteY134" fmla="*/ 1305169 h 2352431"/>
                <a:gd name="connsiteX135" fmla="*/ 5565777 w 6034700"/>
                <a:gd name="connsiteY135" fmla="*/ 1289539 h 2352431"/>
                <a:gd name="connsiteX136" fmla="*/ 5495438 w 6034700"/>
                <a:gd name="connsiteY136" fmla="*/ 1250462 h 2352431"/>
                <a:gd name="connsiteX137" fmla="*/ 5471992 w 6034700"/>
                <a:gd name="connsiteY137" fmla="*/ 1242646 h 2352431"/>
                <a:gd name="connsiteX138" fmla="*/ 5448546 w 6034700"/>
                <a:gd name="connsiteY138" fmla="*/ 1227016 h 2352431"/>
                <a:gd name="connsiteX139" fmla="*/ 5425100 w 6034700"/>
                <a:gd name="connsiteY139" fmla="*/ 1219200 h 2352431"/>
                <a:gd name="connsiteX140" fmla="*/ 5378207 w 6034700"/>
                <a:gd name="connsiteY140" fmla="*/ 1187939 h 2352431"/>
                <a:gd name="connsiteX141" fmla="*/ 5323500 w 6034700"/>
                <a:gd name="connsiteY141" fmla="*/ 1164492 h 2352431"/>
                <a:gd name="connsiteX142" fmla="*/ 5276607 w 6034700"/>
                <a:gd name="connsiteY142" fmla="*/ 1133231 h 2352431"/>
                <a:gd name="connsiteX143" fmla="*/ 5221900 w 6034700"/>
                <a:gd name="connsiteY143" fmla="*/ 1117600 h 2352431"/>
                <a:gd name="connsiteX144" fmla="*/ 5198454 w 6034700"/>
                <a:gd name="connsiteY144" fmla="*/ 1101969 h 2352431"/>
                <a:gd name="connsiteX145" fmla="*/ 5175007 w 6034700"/>
                <a:gd name="connsiteY145" fmla="*/ 1094154 h 2352431"/>
                <a:gd name="connsiteX146" fmla="*/ 5143746 w 6034700"/>
                <a:gd name="connsiteY146" fmla="*/ 1078523 h 2352431"/>
                <a:gd name="connsiteX147" fmla="*/ 5120300 w 6034700"/>
                <a:gd name="connsiteY147" fmla="*/ 1070708 h 2352431"/>
                <a:gd name="connsiteX148" fmla="*/ 5089038 w 6034700"/>
                <a:gd name="connsiteY148" fmla="*/ 1055077 h 2352431"/>
                <a:gd name="connsiteX149" fmla="*/ 5065592 w 6034700"/>
                <a:gd name="connsiteY149" fmla="*/ 1047262 h 2352431"/>
                <a:gd name="connsiteX150" fmla="*/ 5010884 w 6034700"/>
                <a:gd name="connsiteY150" fmla="*/ 1023816 h 2352431"/>
                <a:gd name="connsiteX151" fmla="*/ 4963992 w 6034700"/>
                <a:gd name="connsiteY151" fmla="*/ 1000369 h 2352431"/>
                <a:gd name="connsiteX152" fmla="*/ 4940546 w 6034700"/>
                <a:gd name="connsiteY152" fmla="*/ 984739 h 2352431"/>
                <a:gd name="connsiteX153" fmla="*/ 4917100 w 6034700"/>
                <a:gd name="connsiteY153" fmla="*/ 976923 h 2352431"/>
                <a:gd name="connsiteX154" fmla="*/ 4862392 w 6034700"/>
                <a:gd name="connsiteY154" fmla="*/ 945662 h 2352431"/>
                <a:gd name="connsiteX155" fmla="*/ 4807684 w 6034700"/>
                <a:gd name="connsiteY155" fmla="*/ 922216 h 2352431"/>
                <a:gd name="connsiteX156" fmla="*/ 4760792 w 6034700"/>
                <a:gd name="connsiteY156" fmla="*/ 890954 h 2352431"/>
                <a:gd name="connsiteX157" fmla="*/ 4737346 w 6034700"/>
                <a:gd name="connsiteY157" fmla="*/ 875323 h 2352431"/>
                <a:gd name="connsiteX158" fmla="*/ 4690454 w 6034700"/>
                <a:gd name="connsiteY158" fmla="*/ 836246 h 2352431"/>
                <a:gd name="connsiteX159" fmla="*/ 4651377 w 6034700"/>
                <a:gd name="connsiteY159" fmla="*/ 789354 h 2352431"/>
                <a:gd name="connsiteX160" fmla="*/ 4620115 w 6034700"/>
                <a:gd name="connsiteY160" fmla="*/ 742462 h 2352431"/>
                <a:gd name="connsiteX161" fmla="*/ 4588854 w 6034700"/>
                <a:gd name="connsiteY161" fmla="*/ 695569 h 2352431"/>
                <a:gd name="connsiteX162" fmla="*/ 4573223 w 6034700"/>
                <a:gd name="connsiteY162" fmla="*/ 672123 h 2352431"/>
                <a:gd name="connsiteX163" fmla="*/ 4565407 w 6034700"/>
                <a:gd name="connsiteY163" fmla="*/ 648677 h 2352431"/>
                <a:gd name="connsiteX164" fmla="*/ 4534146 w 6034700"/>
                <a:gd name="connsiteY164" fmla="*/ 601785 h 2352431"/>
                <a:gd name="connsiteX165" fmla="*/ 4526331 w 6034700"/>
                <a:gd name="connsiteY165" fmla="*/ 578339 h 2352431"/>
                <a:gd name="connsiteX166" fmla="*/ 4495069 w 6034700"/>
                <a:gd name="connsiteY166" fmla="*/ 531446 h 2352431"/>
                <a:gd name="connsiteX167" fmla="*/ 4455992 w 6034700"/>
                <a:gd name="connsiteY167" fmla="*/ 461108 h 2352431"/>
                <a:gd name="connsiteX168" fmla="*/ 4448177 w 6034700"/>
                <a:gd name="connsiteY168" fmla="*/ 437662 h 2352431"/>
                <a:gd name="connsiteX169" fmla="*/ 4440361 w 6034700"/>
                <a:gd name="connsiteY169" fmla="*/ 406400 h 2352431"/>
                <a:gd name="connsiteX170" fmla="*/ 4424731 w 6034700"/>
                <a:gd name="connsiteY170" fmla="*/ 382954 h 2352431"/>
                <a:gd name="connsiteX171" fmla="*/ 4409100 w 6034700"/>
                <a:gd name="connsiteY171" fmla="*/ 328246 h 2352431"/>
                <a:gd name="connsiteX172" fmla="*/ 4393469 w 6034700"/>
                <a:gd name="connsiteY172" fmla="*/ 304800 h 2352431"/>
                <a:gd name="connsiteX173" fmla="*/ 4370023 w 6034700"/>
                <a:gd name="connsiteY173" fmla="*/ 257908 h 2352431"/>
                <a:gd name="connsiteX174" fmla="*/ 4346577 w 6034700"/>
                <a:gd name="connsiteY174" fmla="*/ 234462 h 2352431"/>
                <a:gd name="connsiteX175" fmla="*/ 4315315 w 6034700"/>
                <a:gd name="connsiteY175" fmla="*/ 187569 h 2352431"/>
                <a:gd name="connsiteX176" fmla="*/ 4291869 w 6034700"/>
                <a:gd name="connsiteY176" fmla="*/ 164123 h 2352431"/>
                <a:gd name="connsiteX177" fmla="*/ 4276238 w 6034700"/>
                <a:gd name="connsiteY177" fmla="*/ 140677 h 2352431"/>
                <a:gd name="connsiteX178" fmla="*/ 4198084 w 6034700"/>
                <a:gd name="connsiteY178" fmla="*/ 85969 h 2352431"/>
                <a:gd name="connsiteX179" fmla="*/ 4174638 w 6034700"/>
                <a:gd name="connsiteY179" fmla="*/ 70339 h 2352431"/>
                <a:gd name="connsiteX180" fmla="*/ 4151192 w 6034700"/>
                <a:gd name="connsiteY180" fmla="*/ 62523 h 2352431"/>
                <a:gd name="connsiteX181" fmla="*/ 4088669 w 6034700"/>
                <a:gd name="connsiteY181" fmla="*/ 31262 h 2352431"/>
                <a:gd name="connsiteX182" fmla="*/ 4033961 w 6034700"/>
                <a:gd name="connsiteY182" fmla="*/ 15631 h 2352431"/>
                <a:gd name="connsiteX183" fmla="*/ 3979254 w 6034700"/>
                <a:gd name="connsiteY183" fmla="*/ 0 h 2352431"/>
                <a:gd name="connsiteX184" fmla="*/ 3510331 w 6034700"/>
                <a:gd name="connsiteY184" fmla="*/ 7816 h 2352431"/>
                <a:gd name="connsiteX185" fmla="*/ 3463438 w 6034700"/>
                <a:gd name="connsiteY185" fmla="*/ 15631 h 2352431"/>
                <a:gd name="connsiteX186" fmla="*/ 3377469 w 6034700"/>
                <a:gd name="connsiteY186" fmla="*/ 23446 h 2352431"/>
                <a:gd name="connsiteX187" fmla="*/ 3322761 w 6034700"/>
                <a:gd name="connsiteY187" fmla="*/ 39077 h 2352431"/>
                <a:gd name="connsiteX188" fmla="*/ 3275869 w 6034700"/>
                <a:gd name="connsiteY188" fmla="*/ 54708 h 2352431"/>
                <a:gd name="connsiteX189" fmla="*/ 3252423 w 6034700"/>
                <a:gd name="connsiteY189" fmla="*/ 62523 h 2352431"/>
                <a:gd name="connsiteX190" fmla="*/ 3197715 w 6034700"/>
                <a:gd name="connsiteY190" fmla="*/ 85969 h 2352431"/>
                <a:gd name="connsiteX191" fmla="*/ 3127377 w 6034700"/>
                <a:gd name="connsiteY191" fmla="*/ 109416 h 2352431"/>
                <a:gd name="connsiteX192" fmla="*/ 3103931 w 6034700"/>
                <a:gd name="connsiteY192" fmla="*/ 117231 h 2352431"/>
                <a:gd name="connsiteX193" fmla="*/ 3072669 w 6034700"/>
                <a:gd name="connsiteY193" fmla="*/ 125046 h 2352431"/>
                <a:gd name="connsiteX194" fmla="*/ 3025777 w 6034700"/>
                <a:gd name="connsiteY194" fmla="*/ 140677 h 2352431"/>
                <a:gd name="connsiteX195" fmla="*/ 2947623 w 6034700"/>
                <a:gd name="connsiteY195" fmla="*/ 164123 h 2352431"/>
                <a:gd name="connsiteX196" fmla="*/ 2924177 w 6034700"/>
                <a:gd name="connsiteY196" fmla="*/ 171939 h 2352431"/>
                <a:gd name="connsiteX197" fmla="*/ 2900731 w 6034700"/>
                <a:gd name="connsiteY197" fmla="*/ 187569 h 2352431"/>
                <a:gd name="connsiteX198" fmla="*/ 2846023 w 6034700"/>
                <a:gd name="connsiteY198" fmla="*/ 203200 h 2352431"/>
                <a:gd name="connsiteX199" fmla="*/ 2822577 w 6034700"/>
                <a:gd name="connsiteY199" fmla="*/ 218831 h 2352431"/>
                <a:gd name="connsiteX200" fmla="*/ 2791315 w 6034700"/>
                <a:gd name="connsiteY200" fmla="*/ 226646 h 2352431"/>
                <a:gd name="connsiteX201" fmla="*/ 2767869 w 6034700"/>
                <a:gd name="connsiteY201" fmla="*/ 234462 h 2352431"/>
                <a:gd name="connsiteX202" fmla="*/ 2736607 w 6034700"/>
                <a:gd name="connsiteY202" fmla="*/ 242277 h 2352431"/>
                <a:gd name="connsiteX203" fmla="*/ 2681900 w 6034700"/>
                <a:gd name="connsiteY203" fmla="*/ 257908 h 2352431"/>
                <a:gd name="connsiteX204" fmla="*/ 2642823 w 6034700"/>
                <a:gd name="connsiteY204" fmla="*/ 265723 h 2352431"/>
                <a:gd name="connsiteX205" fmla="*/ 2619377 w 6034700"/>
                <a:gd name="connsiteY205" fmla="*/ 273539 h 2352431"/>
                <a:gd name="connsiteX206" fmla="*/ 2572484 w 6034700"/>
                <a:gd name="connsiteY206" fmla="*/ 281354 h 2352431"/>
                <a:gd name="connsiteX207" fmla="*/ 2549038 w 6034700"/>
                <a:gd name="connsiteY207" fmla="*/ 289169 h 2352431"/>
                <a:gd name="connsiteX208" fmla="*/ 2478700 w 6034700"/>
                <a:gd name="connsiteY208" fmla="*/ 304800 h 2352431"/>
                <a:gd name="connsiteX209" fmla="*/ 2416177 w 6034700"/>
                <a:gd name="connsiteY209" fmla="*/ 328246 h 2352431"/>
                <a:gd name="connsiteX210" fmla="*/ 2392731 w 6034700"/>
                <a:gd name="connsiteY210" fmla="*/ 343877 h 2352431"/>
                <a:gd name="connsiteX211" fmla="*/ 2338023 w 6034700"/>
                <a:gd name="connsiteY211" fmla="*/ 351692 h 2352431"/>
                <a:gd name="connsiteX212" fmla="*/ 2275500 w 6034700"/>
                <a:gd name="connsiteY212" fmla="*/ 367323 h 2352431"/>
                <a:gd name="connsiteX213" fmla="*/ 2166084 w 6034700"/>
                <a:gd name="connsiteY213" fmla="*/ 382954 h 2352431"/>
                <a:gd name="connsiteX214" fmla="*/ 2111377 w 6034700"/>
                <a:gd name="connsiteY214" fmla="*/ 398585 h 2352431"/>
                <a:gd name="connsiteX215" fmla="*/ 2001961 w 6034700"/>
                <a:gd name="connsiteY215" fmla="*/ 429846 h 2352431"/>
                <a:gd name="connsiteX216" fmla="*/ 1955069 w 6034700"/>
                <a:gd name="connsiteY216" fmla="*/ 445477 h 2352431"/>
                <a:gd name="connsiteX217" fmla="*/ 1923807 w 6034700"/>
                <a:gd name="connsiteY217" fmla="*/ 453292 h 2352431"/>
                <a:gd name="connsiteX218" fmla="*/ 1900361 w 6034700"/>
                <a:gd name="connsiteY218" fmla="*/ 461108 h 2352431"/>
                <a:gd name="connsiteX219" fmla="*/ 1830023 w 6034700"/>
                <a:gd name="connsiteY219" fmla="*/ 468923 h 2352431"/>
                <a:gd name="connsiteX220" fmla="*/ 1736238 w 6034700"/>
                <a:gd name="connsiteY220" fmla="*/ 484554 h 2352431"/>
                <a:gd name="connsiteX221" fmla="*/ 1478331 w 6034700"/>
                <a:gd name="connsiteY221" fmla="*/ 508000 h 2352431"/>
                <a:gd name="connsiteX222" fmla="*/ 1400177 w 6034700"/>
                <a:gd name="connsiteY222" fmla="*/ 523631 h 2352431"/>
                <a:gd name="connsiteX223" fmla="*/ 1368915 w 6034700"/>
                <a:gd name="connsiteY223" fmla="*/ 531446 h 2352431"/>
                <a:gd name="connsiteX224" fmla="*/ 1126638 w 6034700"/>
                <a:gd name="connsiteY224" fmla="*/ 547077 h 2352431"/>
                <a:gd name="connsiteX225" fmla="*/ 657715 w 6034700"/>
                <a:gd name="connsiteY225" fmla="*/ 562708 h 2352431"/>
                <a:gd name="connsiteX226" fmla="*/ 618638 w 6034700"/>
                <a:gd name="connsiteY226" fmla="*/ 570523 h 2352431"/>
                <a:gd name="connsiteX227" fmla="*/ 587377 w 6034700"/>
                <a:gd name="connsiteY227" fmla="*/ 570523 h 2352431"/>
                <a:gd name="connsiteX0" fmla="*/ 532669 w 6034700"/>
                <a:gd name="connsiteY0" fmla="*/ 586154 h 2352431"/>
                <a:gd name="connsiteX1" fmla="*/ 485777 w 6034700"/>
                <a:gd name="connsiteY1" fmla="*/ 601785 h 2352431"/>
                <a:gd name="connsiteX2" fmla="*/ 423254 w 6034700"/>
                <a:gd name="connsiteY2" fmla="*/ 609600 h 2352431"/>
                <a:gd name="connsiteX3" fmla="*/ 399807 w 6034700"/>
                <a:gd name="connsiteY3" fmla="*/ 617416 h 2352431"/>
                <a:gd name="connsiteX4" fmla="*/ 352915 w 6034700"/>
                <a:gd name="connsiteY4" fmla="*/ 625231 h 2352431"/>
                <a:gd name="connsiteX5" fmla="*/ 306023 w 6034700"/>
                <a:gd name="connsiteY5" fmla="*/ 640862 h 2352431"/>
                <a:gd name="connsiteX6" fmla="*/ 282577 w 6034700"/>
                <a:gd name="connsiteY6" fmla="*/ 648677 h 2352431"/>
                <a:gd name="connsiteX7" fmla="*/ 259131 w 6034700"/>
                <a:gd name="connsiteY7" fmla="*/ 656492 h 2352431"/>
                <a:gd name="connsiteX8" fmla="*/ 212238 w 6034700"/>
                <a:gd name="connsiteY8" fmla="*/ 687754 h 2352431"/>
                <a:gd name="connsiteX9" fmla="*/ 173161 w 6034700"/>
                <a:gd name="connsiteY9" fmla="*/ 750277 h 2352431"/>
                <a:gd name="connsiteX10" fmla="*/ 141900 w 6034700"/>
                <a:gd name="connsiteY10" fmla="*/ 797169 h 2352431"/>
                <a:gd name="connsiteX11" fmla="*/ 110638 w 6034700"/>
                <a:gd name="connsiteY11" fmla="*/ 836246 h 2352431"/>
                <a:gd name="connsiteX12" fmla="*/ 102823 w 6034700"/>
                <a:gd name="connsiteY12" fmla="*/ 859692 h 2352431"/>
                <a:gd name="connsiteX13" fmla="*/ 71561 w 6034700"/>
                <a:gd name="connsiteY13" fmla="*/ 906585 h 2352431"/>
                <a:gd name="connsiteX14" fmla="*/ 55931 w 6034700"/>
                <a:gd name="connsiteY14" fmla="*/ 953477 h 2352431"/>
                <a:gd name="connsiteX15" fmla="*/ 48115 w 6034700"/>
                <a:gd name="connsiteY15" fmla="*/ 976923 h 2352431"/>
                <a:gd name="connsiteX16" fmla="*/ 32484 w 6034700"/>
                <a:gd name="connsiteY16" fmla="*/ 1000369 h 2352431"/>
                <a:gd name="connsiteX17" fmla="*/ 16854 w 6034700"/>
                <a:gd name="connsiteY17" fmla="*/ 1125416 h 2352431"/>
                <a:gd name="connsiteX18" fmla="*/ 9038 w 6034700"/>
                <a:gd name="connsiteY18" fmla="*/ 1156677 h 2352431"/>
                <a:gd name="connsiteX19" fmla="*/ 9038 w 6034700"/>
                <a:gd name="connsiteY19" fmla="*/ 1484923 h 2352431"/>
                <a:gd name="connsiteX20" fmla="*/ 16854 w 6034700"/>
                <a:gd name="connsiteY20" fmla="*/ 1508369 h 2352431"/>
                <a:gd name="connsiteX21" fmla="*/ 40300 w 6034700"/>
                <a:gd name="connsiteY21" fmla="*/ 1586523 h 2352431"/>
                <a:gd name="connsiteX22" fmla="*/ 48115 w 6034700"/>
                <a:gd name="connsiteY22" fmla="*/ 1609969 h 2352431"/>
                <a:gd name="connsiteX23" fmla="*/ 71561 w 6034700"/>
                <a:gd name="connsiteY23" fmla="*/ 1625600 h 2352431"/>
                <a:gd name="connsiteX24" fmla="*/ 102823 w 6034700"/>
                <a:gd name="connsiteY24" fmla="*/ 1695939 h 2352431"/>
                <a:gd name="connsiteX25" fmla="*/ 126269 w 6034700"/>
                <a:gd name="connsiteY25" fmla="*/ 1719385 h 2352431"/>
                <a:gd name="connsiteX26" fmla="*/ 173161 w 6034700"/>
                <a:gd name="connsiteY26" fmla="*/ 1750646 h 2352431"/>
                <a:gd name="connsiteX27" fmla="*/ 235684 w 6034700"/>
                <a:gd name="connsiteY27" fmla="*/ 1781908 h 2352431"/>
                <a:gd name="connsiteX28" fmla="*/ 298207 w 6034700"/>
                <a:gd name="connsiteY28" fmla="*/ 1813169 h 2352431"/>
                <a:gd name="connsiteX29" fmla="*/ 352915 w 6034700"/>
                <a:gd name="connsiteY29" fmla="*/ 1828800 h 2352431"/>
                <a:gd name="connsiteX30" fmla="*/ 399807 w 6034700"/>
                <a:gd name="connsiteY30" fmla="*/ 1844431 h 2352431"/>
                <a:gd name="connsiteX31" fmla="*/ 423254 w 6034700"/>
                <a:gd name="connsiteY31" fmla="*/ 1860062 h 2352431"/>
                <a:gd name="connsiteX32" fmla="*/ 501407 w 6034700"/>
                <a:gd name="connsiteY32" fmla="*/ 1883508 h 2352431"/>
                <a:gd name="connsiteX33" fmla="*/ 524854 w 6034700"/>
                <a:gd name="connsiteY33" fmla="*/ 1899139 h 2352431"/>
                <a:gd name="connsiteX34" fmla="*/ 587377 w 6034700"/>
                <a:gd name="connsiteY34" fmla="*/ 1914769 h 2352431"/>
                <a:gd name="connsiteX35" fmla="*/ 634269 w 6034700"/>
                <a:gd name="connsiteY35" fmla="*/ 1930400 h 2352431"/>
                <a:gd name="connsiteX36" fmla="*/ 657715 w 6034700"/>
                <a:gd name="connsiteY36" fmla="*/ 1938216 h 2352431"/>
                <a:gd name="connsiteX37" fmla="*/ 681161 w 6034700"/>
                <a:gd name="connsiteY37" fmla="*/ 1946031 h 2352431"/>
                <a:gd name="connsiteX38" fmla="*/ 704607 w 6034700"/>
                <a:gd name="connsiteY38" fmla="*/ 1961662 h 2352431"/>
                <a:gd name="connsiteX39" fmla="*/ 759315 w 6034700"/>
                <a:gd name="connsiteY39" fmla="*/ 1977292 h 2352431"/>
                <a:gd name="connsiteX40" fmla="*/ 806207 w 6034700"/>
                <a:gd name="connsiteY40" fmla="*/ 1992923 h 2352431"/>
                <a:gd name="connsiteX41" fmla="*/ 860915 w 6034700"/>
                <a:gd name="connsiteY41" fmla="*/ 2016369 h 2352431"/>
                <a:gd name="connsiteX42" fmla="*/ 931254 w 6034700"/>
                <a:gd name="connsiteY42" fmla="*/ 2024185 h 2352431"/>
                <a:gd name="connsiteX43" fmla="*/ 1001592 w 6034700"/>
                <a:gd name="connsiteY43" fmla="*/ 2047631 h 2352431"/>
                <a:gd name="connsiteX44" fmla="*/ 1025038 w 6034700"/>
                <a:gd name="connsiteY44" fmla="*/ 2055446 h 2352431"/>
                <a:gd name="connsiteX45" fmla="*/ 1095377 w 6034700"/>
                <a:gd name="connsiteY45" fmla="*/ 2063262 h 2352431"/>
                <a:gd name="connsiteX46" fmla="*/ 1189161 w 6034700"/>
                <a:gd name="connsiteY46" fmla="*/ 2086708 h 2352431"/>
                <a:gd name="connsiteX47" fmla="*/ 1251684 w 6034700"/>
                <a:gd name="connsiteY47" fmla="*/ 2102339 h 2352431"/>
                <a:gd name="connsiteX48" fmla="*/ 1345469 w 6034700"/>
                <a:gd name="connsiteY48" fmla="*/ 2110154 h 2352431"/>
                <a:gd name="connsiteX49" fmla="*/ 1423623 w 6034700"/>
                <a:gd name="connsiteY49" fmla="*/ 2125785 h 2352431"/>
                <a:gd name="connsiteX50" fmla="*/ 1462700 w 6034700"/>
                <a:gd name="connsiteY50" fmla="*/ 2133600 h 2352431"/>
                <a:gd name="connsiteX51" fmla="*/ 1493961 w 6034700"/>
                <a:gd name="connsiteY51" fmla="*/ 2141416 h 2352431"/>
                <a:gd name="connsiteX52" fmla="*/ 1704977 w 6034700"/>
                <a:gd name="connsiteY52" fmla="*/ 2157046 h 2352431"/>
                <a:gd name="connsiteX53" fmla="*/ 1783131 w 6034700"/>
                <a:gd name="connsiteY53" fmla="*/ 2164862 h 2352431"/>
                <a:gd name="connsiteX54" fmla="*/ 1837838 w 6034700"/>
                <a:gd name="connsiteY54" fmla="*/ 2180492 h 2352431"/>
                <a:gd name="connsiteX55" fmla="*/ 1861284 w 6034700"/>
                <a:gd name="connsiteY55" fmla="*/ 2188308 h 2352431"/>
                <a:gd name="connsiteX56" fmla="*/ 1931623 w 6034700"/>
                <a:gd name="connsiteY56" fmla="*/ 2196123 h 2352431"/>
                <a:gd name="connsiteX57" fmla="*/ 2072300 w 6034700"/>
                <a:gd name="connsiteY57" fmla="*/ 2211754 h 2352431"/>
                <a:gd name="connsiteX58" fmla="*/ 2236423 w 6034700"/>
                <a:gd name="connsiteY58" fmla="*/ 2219569 h 2352431"/>
                <a:gd name="connsiteX59" fmla="*/ 2392731 w 6034700"/>
                <a:gd name="connsiteY59" fmla="*/ 2211754 h 2352431"/>
                <a:gd name="connsiteX60" fmla="*/ 2431807 w 6034700"/>
                <a:gd name="connsiteY60" fmla="*/ 2203939 h 2352431"/>
                <a:gd name="connsiteX61" fmla="*/ 2486515 w 6034700"/>
                <a:gd name="connsiteY61" fmla="*/ 2188308 h 2352431"/>
                <a:gd name="connsiteX62" fmla="*/ 2556854 w 6034700"/>
                <a:gd name="connsiteY62" fmla="*/ 2180492 h 2352431"/>
                <a:gd name="connsiteX63" fmla="*/ 2580300 w 6034700"/>
                <a:gd name="connsiteY63" fmla="*/ 2172677 h 2352431"/>
                <a:gd name="connsiteX64" fmla="*/ 2603746 w 6034700"/>
                <a:gd name="connsiteY64" fmla="*/ 2157046 h 2352431"/>
                <a:gd name="connsiteX65" fmla="*/ 2689715 w 6034700"/>
                <a:gd name="connsiteY65" fmla="*/ 2149231 h 2352431"/>
                <a:gd name="connsiteX66" fmla="*/ 2744423 w 6034700"/>
                <a:gd name="connsiteY66" fmla="*/ 2133600 h 2352431"/>
                <a:gd name="connsiteX67" fmla="*/ 2830392 w 6034700"/>
                <a:gd name="connsiteY67" fmla="*/ 2125785 h 2352431"/>
                <a:gd name="connsiteX68" fmla="*/ 2877284 w 6034700"/>
                <a:gd name="connsiteY68" fmla="*/ 2110154 h 2352431"/>
                <a:gd name="connsiteX69" fmla="*/ 2908546 w 6034700"/>
                <a:gd name="connsiteY69" fmla="*/ 2102339 h 2352431"/>
                <a:gd name="connsiteX70" fmla="*/ 2955438 w 6034700"/>
                <a:gd name="connsiteY70" fmla="*/ 2086708 h 2352431"/>
                <a:gd name="connsiteX71" fmla="*/ 3119561 w 6034700"/>
                <a:gd name="connsiteY71" fmla="*/ 2071077 h 2352431"/>
                <a:gd name="connsiteX72" fmla="*/ 3174269 w 6034700"/>
                <a:gd name="connsiteY72" fmla="*/ 2055446 h 2352431"/>
                <a:gd name="connsiteX73" fmla="*/ 3221161 w 6034700"/>
                <a:gd name="connsiteY73" fmla="*/ 2039816 h 2352431"/>
                <a:gd name="connsiteX74" fmla="*/ 3244607 w 6034700"/>
                <a:gd name="connsiteY74" fmla="*/ 2032000 h 2352431"/>
                <a:gd name="connsiteX75" fmla="*/ 3651007 w 6034700"/>
                <a:gd name="connsiteY75" fmla="*/ 2039816 h 2352431"/>
                <a:gd name="connsiteX76" fmla="*/ 3690084 w 6034700"/>
                <a:gd name="connsiteY76" fmla="*/ 2047631 h 2352431"/>
                <a:gd name="connsiteX77" fmla="*/ 3752607 w 6034700"/>
                <a:gd name="connsiteY77" fmla="*/ 2063262 h 2352431"/>
                <a:gd name="connsiteX78" fmla="*/ 3799500 w 6034700"/>
                <a:gd name="connsiteY78" fmla="*/ 2078892 h 2352431"/>
                <a:gd name="connsiteX79" fmla="*/ 3822946 w 6034700"/>
                <a:gd name="connsiteY79" fmla="*/ 2086708 h 2352431"/>
                <a:gd name="connsiteX80" fmla="*/ 3862023 w 6034700"/>
                <a:gd name="connsiteY80" fmla="*/ 2094523 h 2352431"/>
                <a:gd name="connsiteX81" fmla="*/ 3893284 w 6034700"/>
                <a:gd name="connsiteY81" fmla="*/ 2110154 h 2352431"/>
                <a:gd name="connsiteX82" fmla="*/ 3947992 w 6034700"/>
                <a:gd name="connsiteY82" fmla="*/ 2125785 h 2352431"/>
                <a:gd name="connsiteX83" fmla="*/ 3971438 w 6034700"/>
                <a:gd name="connsiteY83" fmla="*/ 2133600 h 2352431"/>
                <a:gd name="connsiteX84" fmla="*/ 4026146 w 6034700"/>
                <a:gd name="connsiteY84" fmla="*/ 2149231 h 2352431"/>
                <a:gd name="connsiteX85" fmla="*/ 4049592 w 6034700"/>
                <a:gd name="connsiteY85" fmla="*/ 2164862 h 2352431"/>
                <a:gd name="connsiteX86" fmla="*/ 4119931 w 6034700"/>
                <a:gd name="connsiteY86" fmla="*/ 2180492 h 2352431"/>
                <a:gd name="connsiteX87" fmla="*/ 4143377 w 6034700"/>
                <a:gd name="connsiteY87" fmla="*/ 2188308 h 2352431"/>
                <a:gd name="connsiteX88" fmla="*/ 4237161 w 6034700"/>
                <a:gd name="connsiteY88" fmla="*/ 2203939 h 2352431"/>
                <a:gd name="connsiteX89" fmla="*/ 4284054 w 6034700"/>
                <a:gd name="connsiteY89" fmla="*/ 2219569 h 2352431"/>
                <a:gd name="connsiteX90" fmla="*/ 4307500 w 6034700"/>
                <a:gd name="connsiteY90" fmla="*/ 2227385 h 2352431"/>
                <a:gd name="connsiteX91" fmla="*/ 4346577 w 6034700"/>
                <a:gd name="connsiteY91" fmla="*/ 2235200 h 2352431"/>
                <a:gd name="connsiteX92" fmla="*/ 4370023 w 6034700"/>
                <a:gd name="connsiteY92" fmla="*/ 2243016 h 2352431"/>
                <a:gd name="connsiteX93" fmla="*/ 4424731 w 6034700"/>
                <a:gd name="connsiteY93" fmla="*/ 2250831 h 2352431"/>
                <a:gd name="connsiteX94" fmla="*/ 4534146 w 6034700"/>
                <a:gd name="connsiteY94" fmla="*/ 2282092 h 2352431"/>
                <a:gd name="connsiteX95" fmla="*/ 4737346 w 6034700"/>
                <a:gd name="connsiteY95" fmla="*/ 2297723 h 2352431"/>
                <a:gd name="connsiteX96" fmla="*/ 4807684 w 6034700"/>
                <a:gd name="connsiteY96" fmla="*/ 2305539 h 2352431"/>
                <a:gd name="connsiteX97" fmla="*/ 4838946 w 6034700"/>
                <a:gd name="connsiteY97" fmla="*/ 2313354 h 2352431"/>
                <a:gd name="connsiteX98" fmla="*/ 5049961 w 6034700"/>
                <a:gd name="connsiteY98" fmla="*/ 2321169 h 2352431"/>
                <a:gd name="connsiteX99" fmla="*/ 5104669 w 6034700"/>
                <a:gd name="connsiteY99" fmla="*/ 2328985 h 2352431"/>
                <a:gd name="connsiteX100" fmla="*/ 5151561 w 6034700"/>
                <a:gd name="connsiteY100" fmla="*/ 2336800 h 2352431"/>
                <a:gd name="connsiteX101" fmla="*/ 5229715 w 6034700"/>
                <a:gd name="connsiteY101" fmla="*/ 2344616 h 2352431"/>
                <a:gd name="connsiteX102" fmla="*/ 5284423 w 6034700"/>
                <a:gd name="connsiteY102" fmla="*/ 2352431 h 2352431"/>
                <a:gd name="connsiteX103" fmla="*/ 5550146 w 6034700"/>
                <a:gd name="connsiteY103" fmla="*/ 2336800 h 2352431"/>
                <a:gd name="connsiteX104" fmla="*/ 5573592 w 6034700"/>
                <a:gd name="connsiteY104" fmla="*/ 2328985 h 2352431"/>
                <a:gd name="connsiteX105" fmla="*/ 5636115 w 6034700"/>
                <a:gd name="connsiteY105" fmla="*/ 2321169 h 2352431"/>
                <a:gd name="connsiteX106" fmla="*/ 5698638 w 6034700"/>
                <a:gd name="connsiteY106" fmla="*/ 2305539 h 2352431"/>
                <a:gd name="connsiteX107" fmla="*/ 5753346 w 6034700"/>
                <a:gd name="connsiteY107" fmla="*/ 2266462 h 2352431"/>
                <a:gd name="connsiteX108" fmla="*/ 5800238 w 6034700"/>
                <a:gd name="connsiteY108" fmla="*/ 2235200 h 2352431"/>
                <a:gd name="connsiteX109" fmla="*/ 5823684 w 6034700"/>
                <a:gd name="connsiteY109" fmla="*/ 2219569 h 2352431"/>
                <a:gd name="connsiteX110" fmla="*/ 5847131 w 6034700"/>
                <a:gd name="connsiteY110" fmla="*/ 2203939 h 2352431"/>
                <a:gd name="connsiteX111" fmla="*/ 5862761 w 6034700"/>
                <a:gd name="connsiteY111" fmla="*/ 2180492 h 2352431"/>
                <a:gd name="connsiteX112" fmla="*/ 5886207 w 6034700"/>
                <a:gd name="connsiteY112" fmla="*/ 2164862 h 2352431"/>
                <a:gd name="connsiteX113" fmla="*/ 5917469 w 6034700"/>
                <a:gd name="connsiteY113" fmla="*/ 2117969 h 2352431"/>
                <a:gd name="connsiteX114" fmla="*/ 5933100 w 6034700"/>
                <a:gd name="connsiteY114" fmla="*/ 2094523 h 2352431"/>
                <a:gd name="connsiteX115" fmla="*/ 5948731 w 6034700"/>
                <a:gd name="connsiteY115" fmla="*/ 2071077 h 2352431"/>
                <a:gd name="connsiteX116" fmla="*/ 5979992 w 6034700"/>
                <a:gd name="connsiteY116" fmla="*/ 2000739 h 2352431"/>
                <a:gd name="connsiteX117" fmla="*/ 5995623 w 6034700"/>
                <a:gd name="connsiteY117" fmla="*/ 1953846 h 2352431"/>
                <a:gd name="connsiteX118" fmla="*/ 6003438 w 6034700"/>
                <a:gd name="connsiteY118" fmla="*/ 1930400 h 2352431"/>
                <a:gd name="connsiteX119" fmla="*/ 6011254 w 6034700"/>
                <a:gd name="connsiteY119" fmla="*/ 1899139 h 2352431"/>
                <a:gd name="connsiteX120" fmla="*/ 6026884 w 6034700"/>
                <a:gd name="connsiteY120" fmla="*/ 1852246 h 2352431"/>
                <a:gd name="connsiteX121" fmla="*/ 6034700 w 6034700"/>
                <a:gd name="connsiteY121" fmla="*/ 1828800 h 2352431"/>
                <a:gd name="connsiteX122" fmla="*/ 6019069 w 6034700"/>
                <a:gd name="connsiteY122" fmla="*/ 1602154 h 2352431"/>
                <a:gd name="connsiteX123" fmla="*/ 6003438 w 6034700"/>
                <a:gd name="connsiteY123" fmla="*/ 1555262 h 2352431"/>
                <a:gd name="connsiteX124" fmla="*/ 5964361 w 6034700"/>
                <a:gd name="connsiteY124" fmla="*/ 1508369 h 2352431"/>
                <a:gd name="connsiteX125" fmla="*/ 5940915 w 6034700"/>
                <a:gd name="connsiteY125" fmla="*/ 1492739 h 2352431"/>
                <a:gd name="connsiteX126" fmla="*/ 5847131 w 6034700"/>
                <a:gd name="connsiteY126" fmla="*/ 1414585 h 2352431"/>
                <a:gd name="connsiteX127" fmla="*/ 5800238 w 6034700"/>
                <a:gd name="connsiteY127" fmla="*/ 1383323 h 2352431"/>
                <a:gd name="connsiteX128" fmla="*/ 5761161 w 6034700"/>
                <a:gd name="connsiteY128" fmla="*/ 1367692 h 2352431"/>
                <a:gd name="connsiteX129" fmla="*/ 5737715 w 6034700"/>
                <a:gd name="connsiteY129" fmla="*/ 1359877 h 2352431"/>
                <a:gd name="connsiteX130" fmla="*/ 5706454 w 6034700"/>
                <a:gd name="connsiteY130" fmla="*/ 1344246 h 2352431"/>
                <a:gd name="connsiteX131" fmla="*/ 5675192 w 6034700"/>
                <a:gd name="connsiteY131" fmla="*/ 1320800 h 2352431"/>
                <a:gd name="connsiteX132" fmla="*/ 5628300 w 6034700"/>
                <a:gd name="connsiteY132" fmla="*/ 1312985 h 2352431"/>
                <a:gd name="connsiteX133" fmla="*/ 5597038 w 6034700"/>
                <a:gd name="connsiteY133" fmla="*/ 1305169 h 2352431"/>
                <a:gd name="connsiteX134" fmla="*/ 5565777 w 6034700"/>
                <a:gd name="connsiteY134" fmla="*/ 1289539 h 2352431"/>
                <a:gd name="connsiteX135" fmla="*/ 5495438 w 6034700"/>
                <a:gd name="connsiteY135" fmla="*/ 1250462 h 2352431"/>
                <a:gd name="connsiteX136" fmla="*/ 5471992 w 6034700"/>
                <a:gd name="connsiteY136" fmla="*/ 1242646 h 2352431"/>
                <a:gd name="connsiteX137" fmla="*/ 5448546 w 6034700"/>
                <a:gd name="connsiteY137" fmla="*/ 1227016 h 2352431"/>
                <a:gd name="connsiteX138" fmla="*/ 5425100 w 6034700"/>
                <a:gd name="connsiteY138" fmla="*/ 1219200 h 2352431"/>
                <a:gd name="connsiteX139" fmla="*/ 5378207 w 6034700"/>
                <a:gd name="connsiteY139" fmla="*/ 1187939 h 2352431"/>
                <a:gd name="connsiteX140" fmla="*/ 5323500 w 6034700"/>
                <a:gd name="connsiteY140" fmla="*/ 1164492 h 2352431"/>
                <a:gd name="connsiteX141" fmla="*/ 5276607 w 6034700"/>
                <a:gd name="connsiteY141" fmla="*/ 1133231 h 2352431"/>
                <a:gd name="connsiteX142" fmla="*/ 5221900 w 6034700"/>
                <a:gd name="connsiteY142" fmla="*/ 1117600 h 2352431"/>
                <a:gd name="connsiteX143" fmla="*/ 5198454 w 6034700"/>
                <a:gd name="connsiteY143" fmla="*/ 1101969 h 2352431"/>
                <a:gd name="connsiteX144" fmla="*/ 5175007 w 6034700"/>
                <a:gd name="connsiteY144" fmla="*/ 1094154 h 2352431"/>
                <a:gd name="connsiteX145" fmla="*/ 5143746 w 6034700"/>
                <a:gd name="connsiteY145" fmla="*/ 1078523 h 2352431"/>
                <a:gd name="connsiteX146" fmla="*/ 5120300 w 6034700"/>
                <a:gd name="connsiteY146" fmla="*/ 1070708 h 2352431"/>
                <a:gd name="connsiteX147" fmla="*/ 5089038 w 6034700"/>
                <a:gd name="connsiteY147" fmla="*/ 1055077 h 2352431"/>
                <a:gd name="connsiteX148" fmla="*/ 5065592 w 6034700"/>
                <a:gd name="connsiteY148" fmla="*/ 1047262 h 2352431"/>
                <a:gd name="connsiteX149" fmla="*/ 5010884 w 6034700"/>
                <a:gd name="connsiteY149" fmla="*/ 1023816 h 2352431"/>
                <a:gd name="connsiteX150" fmla="*/ 4963992 w 6034700"/>
                <a:gd name="connsiteY150" fmla="*/ 1000369 h 2352431"/>
                <a:gd name="connsiteX151" fmla="*/ 4940546 w 6034700"/>
                <a:gd name="connsiteY151" fmla="*/ 984739 h 2352431"/>
                <a:gd name="connsiteX152" fmla="*/ 4917100 w 6034700"/>
                <a:gd name="connsiteY152" fmla="*/ 976923 h 2352431"/>
                <a:gd name="connsiteX153" fmla="*/ 4862392 w 6034700"/>
                <a:gd name="connsiteY153" fmla="*/ 945662 h 2352431"/>
                <a:gd name="connsiteX154" fmla="*/ 4807684 w 6034700"/>
                <a:gd name="connsiteY154" fmla="*/ 922216 h 2352431"/>
                <a:gd name="connsiteX155" fmla="*/ 4760792 w 6034700"/>
                <a:gd name="connsiteY155" fmla="*/ 890954 h 2352431"/>
                <a:gd name="connsiteX156" fmla="*/ 4737346 w 6034700"/>
                <a:gd name="connsiteY156" fmla="*/ 875323 h 2352431"/>
                <a:gd name="connsiteX157" fmla="*/ 4690454 w 6034700"/>
                <a:gd name="connsiteY157" fmla="*/ 836246 h 2352431"/>
                <a:gd name="connsiteX158" fmla="*/ 4651377 w 6034700"/>
                <a:gd name="connsiteY158" fmla="*/ 789354 h 2352431"/>
                <a:gd name="connsiteX159" fmla="*/ 4620115 w 6034700"/>
                <a:gd name="connsiteY159" fmla="*/ 742462 h 2352431"/>
                <a:gd name="connsiteX160" fmla="*/ 4588854 w 6034700"/>
                <a:gd name="connsiteY160" fmla="*/ 695569 h 2352431"/>
                <a:gd name="connsiteX161" fmla="*/ 4573223 w 6034700"/>
                <a:gd name="connsiteY161" fmla="*/ 672123 h 2352431"/>
                <a:gd name="connsiteX162" fmla="*/ 4565407 w 6034700"/>
                <a:gd name="connsiteY162" fmla="*/ 648677 h 2352431"/>
                <a:gd name="connsiteX163" fmla="*/ 4534146 w 6034700"/>
                <a:gd name="connsiteY163" fmla="*/ 601785 h 2352431"/>
                <a:gd name="connsiteX164" fmla="*/ 4526331 w 6034700"/>
                <a:gd name="connsiteY164" fmla="*/ 578339 h 2352431"/>
                <a:gd name="connsiteX165" fmla="*/ 4495069 w 6034700"/>
                <a:gd name="connsiteY165" fmla="*/ 531446 h 2352431"/>
                <a:gd name="connsiteX166" fmla="*/ 4455992 w 6034700"/>
                <a:gd name="connsiteY166" fmla="*/ 461108 h 2352431"/>
                <a:gd name="connsiteX167" fmla="*/ 4448177 w 6034700"/>
                <a:gd name="connsiteY167" fmla="*/ 437662 h 2352431"/>
                <a:gd name="connsiteX168" fmla="*/ 4440361 w 6034700"/>
                <a:gd name="connsiteY168" fmla="*/ 406400 h 2352431"/>
                <a:gd name="connsiteX169" fmla="*/ 4424731 w 6034700"/>
                <a:gd name="connsiteY169" fmla="*/ 382954 h 2352431"/>
                <a:gd name="connsiteX170" fmla="*/ 4409100 w 6034700"/>
                <a:gd name="connsiteY170" fmla="*/ 328246 h 2352431"/>
                <a:gd name="connsiteX171" fmla="*/ 4393469 w 6034700"/>
                <a:gd name="connsiteY171" fmla="*/ 304800 h 2352431"/>
                <a:gd name="connsiteX172" fmla="*/ 4370023 w 6034700"/>
                <a:gd name="connsiteY172" fmla="*/ 257908 h 2352431"/>
                <a:gd name="connsiteX173" fmla="*/ 4346577 w 6034700"/>
                <a:gd name="connsiteY173" fmla="*/ 234462 h 2352431"/>
                <a:gd name="connsiteX174" fmla="*/ 4315315 w 6034700"/>
                <a:gd name="connsiteY174" fmla="*/ 187569 h 2352431"/>
                <a:gd name="connsiteX175" fmla="*/ 4291869 w 6034700"/>
                <a:gd name="connsiteY175" fmla="*/ 164123 h 2352431"/>
                <a:gd name="connsiteX176" fmla="*/ 4276238 w 6034700"/>
                <a:gd name="connsiteY176" fmla="*/ 140677 h 2352431"/>
                <a:gd name="connsiteX177" fmla="*/ 4198084 w 6034700"/>
                <a:gd name="connsiteY177" fmla="*/ 85969 h 2352431"/>
                <a:gd name="connsiteX178" fmla="*/ 4174638 w 6034700"/>
                <a:gd name="connsiteY178" fmla="*/ 70339 h 2352431"/>
                <a:gd name="connsiteX179" fmla="*/ 4151192 w 6034700"/>
                <a:gd name="connsiteY179" fmla="*/ 62523 h 2352431"/>
                <a:gd name="connsiteX180" fmla="*/ 4088669 w 6034700"/>
                <a:gd name="connsiteY180" fmla="*/ 31262 h 2352431"/>
                <a:gd name="connsiteX181" fmla="*/ 4033961 w 6034700"/>
                <a:gd name="connsiteY181" fmla="*/ 15631 h 2352431"/>
                <a:gd name="connsiteX182" fmla="*/ 3979254 w 6034700"/>
                <a:gd name="connsiteY182" fmla="*/ 0 h 2352431"/>
                <a:gd name="connsiteX183" fmla="*/ 3510331 w 6034700"/>
                <a:gd name="connsiteY183" fmla="*/ 7816 h 2352431"/>
                <a:gd name="connsiteX184" fmla="*/ 3463438 w 6034700"/>
                <a:gd name="connsiteY184" fmla="*/ 15631 h 2352431"/>
                <a:gd name="connsiteX185" fmla="*/ 3377469 w 6034700"/>
                <a:gd name="connsiteY185" fmla="*/ 23446 h 2352431"/>
                <a:gd name="connsiteX186" fmla="*/ 3322761 w 6034700"/>
                <a:gd name="connsiteY186" fmla="*/ 39077 h 2352431"/>
                <a:gd name="connsiteX187" fmla="*/ 3275869 w 6034700"/>
                <a:gd name="connsiteY187" fmla="*/ 54708 h 2352431"/>
                <a:gd name="connsiteX188" fmla="*/ 3252423 w 6034700"/>
                <a:gd name="connsiteY188" fmla="*/ 62523 h 2352431"/>
                <a:gd name="connsiteX189" fmla="*/ 3197715 w 6034700"/>
                <a:gd name="connsiteY189" fmla="*/ 85969 h 2352431"/>
                <a:gd name="connsiteX190" fmla="*/ 3127377 w 6034700"/>
                <a:gd name="connsiteY190" fmla="*/ 109416 h 2352431"/>
                <a:gd name="connsiteX191" fmla="*/ 3103931 w 6034700"/>
                <a:gd name="connsiteY191" fmla="*/ 117231 h 2352431"/>
                <a:gd name="connsiteX192" fmla="*/ 3072669 w 6034700"/>
                <a:gd name="connsiteY192" fmla="*/ 125046 h 2352431"/>
                <a:gd name="connsiteX193" fmla="*/ 3025777 w 6034700"/>
                <a:gd name="connsiteY193" fmla="*/ 140677 h 2352431"/>
                <a:gd name="connsiteX194" fmla="*/ 2947623 w 6034700"/>
                <a:gd name="connsiteY194" fmla="*/ 164123 h 2352431"/>
                <a:gd name="connsiteX195" fmla="*/ 2924177 w 6034700"/>
                <a:gd name="connsiteY195" fmla="*/ 171939 h 2352431"/>
                <a:gd name="connsiteX196" fmla="*/ 2900731 w 6034700"/>
                <a:gd name="connsiteY196" fmla="*/ 187569 h 2352431"/>
                <a:gd name="connsiteX197" fmla="*/ 2846023 w 6034700"/>
                <a:gd name="connsiteY197" fmla="*/ 203200 h 2352431"/>
                <a:gd name="connsiteX198" fmla="*/ 2822577 w 6034700"/>
                <a:gd name="connsiteY198" fmla="*/ 218831 h 2352431"/>
                <a:gd name="connsiteX199" fmla="*/ 2791315 w 6034700"/>
                <a:gd name="connsiteY199" fmla="*/ 226646 h 2352431"/>
                <a:gd name="connsiteX200" fmla="*/ 2767869 w 6034700"/>
                <a:gd name="connsiteY200" fmla="*/ 234462 h 2352431"/>
                <a:gd name="connsiteX201" fmla="*/ 2736607 w 6034700"/>
                <a:gd name="connsiteY201" fmla="*/ 242277 h 2352431"/>
                <a:gd name="connsiteX202" fmla="*/ 2681900 w 6034700"/>
                <a:gd name="connsiteY202" fmla="*/ 257908 h 2352431"/>
                <a:gd name="connsiteX203" fmla="*/ 2642823 w 6034700"/>
                <a:gd name="connsiteY203" fmla="*/ 265723 h 2352431"/>
                <a:gd name="connsiteX204" fmla="*/ 2619377 w 6034700"/>
                <a:gd name="connsiteY204" fmla="*/ 273539 h 2352431"/>
                <a:gd name="connsiteX205" fmla="*/ 2572484 w 6034700"/>
                <a:gd name="connsiteY205" fmla="*/ 281354 h 2352431"/>
                <a:gd name="connsiteX206" fmla="*/ 2549038 w 6034700"/>
                <a:gd name="connsiteY206" fmla="*/ 289169 h 2352431"/>
                <a:gd name="connsiteX207" fmla="*/ 2478700 w 6034700"/>
                <a:gd name="connsiteY207" fmla="*/ 304800 h 2352431"/>
                <a:gd name="connsiteX208" fmla="*/ 2416177 w 6034700"/>
                <a:gd name="connsiteY208" fmla="*/ 328246 h 2352431"/>
                <a:gd name="connsiteX209" fmla="*/ 2392731 w 6034700"/>
                <a:gd name="connsiteY209" fmla="*/ 343877 h 2352431"/>
                <a:gd name="connsiteX210" fmla="*/ 2338023 w 6034700"/>
                <a:gd name="connsiteY210" fmla="*/ 351692 h 2352431"/>
                <a:gd name="connsiteX211" fmla="*/ 2275500 w 6034700"/>
                <a:gd name="connsiteY211" fmla="*/ 367323 h 2352431"/>
                <a:gd name="connsiteX212" fmla="*/ 2166084 w 6034700"/>
                <a:gd name="connsiteY212" fmla="*/ 382954 h 2352431"/>
                <a:gd name="connsiteX213" fmla="*/ 2111377 w 6034700"/>
                <a:gd name="connsiteY213" fmla="*/ 398585 h 2352431"/>
                <a:gd name="connsiteX214" fmla="*/ 2001961 w 6034700"/>
                <a:gd name="connsiteY214" fmla="*/ 429846 h 2352431"/>
                <a:gd name="connsiteX215" fmla="*/ 1955069 w 6034700"/>
                <a:gd name="connsiteY215" fmla="*/ 445477 h 2352431"/>
                <a:gd name="connsiteX216" fmla="*/ 1923807 w 6034700"/>
                <a:gd name="connsiteY216" fmla="*/ 453292 h 2352431"/>
                <a:gd name="connsiteX217" fmla="*/ 1900361 w 6034700"/>
                <a:gd name="connsiteY217" fmla="*/ 461108 h 2352431"/>
                <a:gd name="connsiteX218" fmla="*/ 1830023 w 6034700"/>
                <a:gd name="connsiteY218" fmla="*/ 468923 h 2352431"/>
                <a:gd name="connsiteX219" fmla="*/ 1736238 w 6034700"/>
                <a:gd name="connsiteY219" fmla="*/ 484554 h 2352431"/>
                <a:gd name="connsiteX220" fmla="*/ 1478331 w 6034700"/>
                <a:gd name="connsiteY220" fmla="*/ 508000 h 2352431"/>
                <a:gd name="connsiteX221" fmla="*/ 1400177 w 6034700"/>
                <a:gd name="connsiteY221" fmla="*/ 523631 h 2352431"/>
                <a:gd name="connsiteX222" fmla="*/ 1368915 w 6034700"/>
                <a:gd name="connsiteY222" fmla="*/ 531446 h 2352431"/>
                <a:gd name="connsiteX223" fmla="*/ 1126638 w 6034700"/>
                <a:gd name="connsiteY223" fmla="*/ 547077 h 2352431"/>
                <a:gd name="connsiteX224" fmla="*/ 657715 w 6034700"/>
                <a:gd name="connsiteY224" fmla="*/ 562708 h 2352431"/>
                <a:gd name="connsiteX225" fmla="*/ 618638 w 6034700"/>
                <a:gd name="connsiteY225" fmla="*/ 570523 h 2352431"/>
                <a:gd name="connsiteX226" fmla="*/ 587377 w 6034700"/>
                <a:gd name="connsiteY226" fmla="*/ 570523 h 2352431"/>
                <a:gd name="connsiteX0" fmla="*/ 532669 w 6034700"/>
                <a:gd name="connsiteY0" fmla="*/ 586154 h 2352431"/>
                <a:gd name="connsiteX1" fmla="*/ 485777 w 6034700"/>
                <a:gd name="connsiteY1" fmla="*/ 601785 h 2352431"/>
                <a:gd name="connsiteX2" fmla="*/ 423254 w 6034700"/>
                <a:gd name="connsiteY2" fmla="*/ 609600 h 2352431"/>
                <a:gd name="connsiteX3" fmla="*/ 399807 w 6034700"/>
                <a:gd name="connsiteY3" fmla="*/ 617416 h 2352431"/>
                <a:gd name="connsiteX4" fmla="*/ 352915 w 6034700"/>
                <a:gd name="connsiteY4" fmla="*/ 625231 h 2352431"/>
                <a:gd name="connsiteX5" fmla="*/ 306023 w 6034700"/>
                <a:gd name="connsiteY5" fmla="*/ 640862 h 2352431"/>
                <a:gd name="connsiteX6" fmla="*/ 282577 w 6034700"/>
                <a:gd name="connsiteY6" fmla="*/ 648677 h 2352431"/>
                <a:gd name="connsiteX7" fmla="*/ 212238 w 6034700"/>
                <a:gd name="connsiteY7" fmla="*/ 687754 h 2352431"/>
                <a:gd name="connsiteX8" fmla="*/ 173161 w 6034700"/>
                <a:gd name="connsiteY8" fmla="*/ 750277 h 2352431"/>
                <a:gd name="connsiteX9" fmla="*/ 141900 w 6034700"/>
                <a:gd name="connsiteY9" fmla="*/ 797169 h 2352431"/>
                <a:gd name="connsiteX10" fmla="*/ 110638 w 6034700"/>
                <a:gd name="connsiteY10" fmla="*/ 836246 h 2352431"/>
                <a:gd name="connsiteX11" fmla="*/ 102823 w 6034700"/>
                <a:gd name="connsiteY11" fmla="*/ 859692 h 2352431"/>
                <a:gd name="connsiteX12" fmla="*/ 71561 w 6034700"/>
                <a:gd name="connsiteY12" fmla="*/ 906585 h 2352431"/>
                <a:gd name="connsiteX13" fmla="*/ 55931 w 6034700"/>
                <a:gd name="connsiteY13" fmla="*/ 953477 h 2352431"/>
                <a:gd name="connsiteX14" fmla="*/ 48115 w 6034700"/>
                <a:gd name="connsiteY14" fmla="*/ 976923 h 2352431"/>
                <a:gd name="connsiteX15" fmla="*/ 32484 w 6034700"/>
                <a:gd name="connsiteY15" fmla="*/ 1000369 h 2352431"/>
                <a:gd name="connsiteX16" fmla="*/ 16854 w 6034700"/>
                <a:gd name="connsiteY16" fmla="*/ 1125416 h 2352431"/>
                <a:gd name="connsiteX17" fmla="*/ 9038 w 6034700"/>
                <a:gd name="connsiteY17" fmla="*/ 1156677 h 2352431"/>
                <a:gd name="connsiteX18" fmla="*/ 9038 w 6034700"/>
                <a:gd name="connsiteY18" fmla="*/ 1484923 h 2352431"/>
                <a:gd name="connsiteX19" fmla="*/ 16854 w 6034700"/>
                <a:gd name="connsiteY19" fmla="*/ 1508369 h 2352431"/>
                <a:gd name="connsiteX20" fmla="*/ 40300 w 6034700"/>
                <a:gd name="connsiteY20" fmla="*/ 1586523 h 2352431"/>
                <a:gd name="connsiteX21" fmla="*/ 48115 w 6034700"/>
                <a:gd name="connsiteY21" fmla="*/ 1609969 h 2352431"/>
                <a:gd name="connsiteX22" fmla="*/ 71561 w 6034700"/>
                <a:gd name="connsiteY22" fmla="*/ 1625600 h 2352431"/>
                <a:gd name="connsiteX23" fmla="*/ 102823 w 6034700"/>
                <a:gd name="connsiteY23" fmla="*/ 1695939 h 2352431"/>
                <a:gd name="connsiteX24" fmla="*/ 126269 w 6034700"/>
                <a:gd name="connsiteY24" fmla="*/ 1719385 h 2352431"/>
                <a:gd name="connsiteX25" fmla="*/ 173161 w 6034700"/>
                <a:gd name="connsiteY25" fmla="*/ 1750646 h 2352431"/>
                <a:gd name="connsiteX26" fmla="*/ 235684 w 6034700"/>
                <a:gd name="connsiteY26" fmla="*/ 1781908 h 2352431"/>
                <a:gd name="connsiteX27" fmla="*/ 298207 w 6034700"/>
                <a:gd name="connsiteY27" fmla="*/ 1813169 h 2352431"/>
                <a:gd name="connsiteX28" fmla="*/ 352915 w 6034700"/>
                <a:gd name="connsiteY28" fmla="*/ 1828800 h 2352431"/>
                <a:gd name="connsiteX29" fmla="*/ 399807 w 6034700"/>
                <a:gd name="connsiteY29" fmla="*/ 1844431 h 2352431"/>
                <a:gd name="connsiteX30" fmla="*/ 423254 w 6034700"/>
                <a:gd name="connsiteY30" fmla="*/ 1860062 h 2352431"/>
                <a:gd name="connsiteX31" fmla="*/ 501407 w 6034700"/>
                <a:gd name="connsiteY31" fmla="*/ 1883508 h 2352431"/>
                <a:gd name="connsiteX32" fmla="*/ 524854 w 6034700"/>
                <a:gd name="connsiteY32" fmla="*/ 1899139 h 2352431"/>
                <a:gd name="connsiteX33" fmla="*/ 587377 w 6034700"/>
                <a:gd name="connsiteY33" fmla="*/ 1914769 h 2352431"/>
                <a:gd name="connsiteX34" fmla="*/ 634269 w 6034700"/>
                <a:gd name="connsiteY34" fmla="*/ 1930400 h 2352431"/>
                <a:gd name="connsiteX35" fmla="*/ 657715 w 6034700"/>
                <a:gd name="connsiteY35" fmla="*/ 1938216 h 2352431"/>
                <a:gd name="connsiteX36" fmla="*/ 681161 w 6034700"/>
                <a:gd name="connsiteY36" fmla="*/ 1946031 h 2352431"/>
                <a:gd name="connsiteX37" fmla="*/ 704607 w 6034700"/>
                <a:gd name="connsiteY37" fmla="*/ 1961662 h 2352431"/>
                <a:gd name="connsiteX38" fmla="*/ 759315 w 6034700"/>
                <a:gd name="connsiteY38" fmla="*/ 1977292 h 2352431"/>
                <a:gd name="connsiteX39" fmla="*/ 806207 w 6034700"/>
                <a:gd name="connsiteY39" fmla="*/ 1992923 h 2352431"/>
                <a:gd name="connsiteX40" fmla="*/ 860915 w 6034700"/>
                <a:gd name="connsiteY40" fmla="*/ 2016369 h 2352431"/>
                <a:gd name="connsiteX41" fmla="*/ 931254 w 6034700"/>
                <a:gd name="connsiteY41" fmla="*/ 2024185 h 2352431"/>
                <a:gd name="connsiteX42" fmla="*/ 1001592 w 6034700"/>
                <a:gd name="connsiteY42" fmla="*/ 2047631 h 2352431"/>
                <a:gd name="connsiteX43" fmla="*/ 1025038 w 6034700"/>
                <a:gd name="connsiteY43" fmla="*/ 2055446 h 2352431"/>
                <a:gd name="connsiteX44" fmla="*/ 1095377 w 6034700"/>
                <a:gd name="connsiteY44" fmla="*/ 2063262 h 2352431"/>
                <a:gd name="connsiteX45" fmla="*/ 1189161 w 6034700"/>
                <a:gd name="connsiteY45" fmla="*/ 2086708 h 2352431"/>
                <a:gd name="connsiteX46" fmla="*/ 1251684 w 6034700"/>
                <a:gd name="connsiteY46" fmla="*/ 2102339 h 2352431"/>
                <a:gd name="connsiteX47" fmla="*/ 1345469 w 6034700"/>
                <a:gd name="connsiteY47" fmla="*/ 2110154 h 2352431"/>
                <a:gd name="connsiteX48" fmla="*/ 1423623 w 6034700"/>
                <a:gd name="connsiteY48" fmla="*/ 2125785 h 2352431"/>
                <a:gd name="connsiteX49" fmla="*/ 1462700 w 6034700"/>
                <a:gd name="connsiteY49" fmla="*/ 2133600 h 2352431"/>
                <a:gd name="connsiteX50" fmla="*/ 1493961 w 6034700"/>
                <a:gd name="connsiteY50" fmla="*/ 2141416 h 2352431"/>
                <a:gd name="connsiteX51" fmla="*/ 1704977 w 6034700"/>
                <a:gd name="connsiteY51" fmla="*/ 2157046 h 2352431"/>
                <a:gd name="connsiteX52" fmla="*/ 1783131 w 6034700"/>
                <a:gd name="connsiteY52" fmla="*/ 2164862 h 2352431"/>
                <a:gd name="connsiteX53" fmla="*/ 1837838 w 6034700"/>
                <a:gd name="connsiteY53" fmla="*/ 2180492 h 2352431"/>
                <a:gd name="connsiteX54" fmla="*/ 1861284 w 6034700"/>
                <a:gd name="connsiteY54" fmla="*/ 2188308 h 2352431"/>
                <a:gd name="connsiteX55" fmla="*/ 1931623 w 6034700"/>
                <a:gd name="connsiteY55" fmla="*/ 2196123 h 2352431"/>
                <a:gd name="connsiteX56" fmla="*/ 2072300 w 6034700"/>
                <a:gd name="connsiteY56" fmla="*/ 2211754 h 2352431"/>
                <a:gd name="connsiteX57" fmla="*/ 2236423 w 6034700"/>
                <a:gd name="connsiteY57" fmla="*/ 2219569 h 2352431"/>
                <a:gd name="connsiteX58" fmla="*/ 2392731 w 6034700"/>
                <a:gd name="connsiteY58" fmla="*/ 2211754 h 2352431"/>
                <a:gd name="connsiteX59" fmla="*/ 2431807 w 6034700"/>
                <a:gd name="connsiteY59" fmla="*/ 2203939 h 2352431"/>
                <a:gd name="connsiteX60" fmla="*/ 2486515 w 6034700"/>
                <a:gd name="connsiteY60" fmla="*/ 2188308 h 2352431"/>
                <a:gd name="connsiteX61" fmla="*/ 2556854 w 6034700"/>
                <a:gd name="connsiteY61" fmla="*/ 2180492 h 2352431"/>
                <a:gd name="connsiteX62" fmla="*/ 2580300 w 6034700"/>
                <a:gd name="connsiteY62" fmla="*/ 2172677 h 2352431"/>
                <a:gd name="connsiteX63" fmla="*/ 2603746 w 6034700"/>
                <a:gd name="connsiteY63" fmla="*/ 2157046 h 2352431"/>
                <a:gd name="connsiteX64" fmla="*/ 2689715 w 6034700"/>
                <a:gd name="connsiteY64" fmla="*/ 2149231 h 2352431"/>
                <a:gd name="connsiteX65" fmla="*/ 2744423 w 6034700"/>
                <a:gd name="connsiteY65" fmla="*/ 2133600 h 2352431"/>
                <a:gd name="connsiteX66" fmla="*/ 2830392 w 6034700"/>
                <a:gd name="connsiteY66" fmla="*/ 2125785 h 2352431"/>
                <a:gd name="connsiteX67" fmla="*/ 2877284 w 6034700"/>
                <a:gd name="connsiteY67" fmla="*/ 2110154 h 2352431"/>
                <a:gd name="connsiteX68" fmla="*/ 2908546 w 6034700"/>
                <a:gd name="connsiteY68" fmla="*/ 2102339 h 2352431"/>
                <a:gd name="connsiteX69" fmla="*/ 2955438 w 6034700"/>
                <a:gd name="connsiteY69" fmla="*/ 2086708 h 2352431"/>
                <a:gd name="connsiteX70" fmla="*/ 3119561 w 6034700"/>
                <a:gd name="connsiteY70" fmla="*/ 2071077 h 2352431"/>
                <a:gd name="connsiteX71" fmla="*/ 3174269 w 6034700"/>
                <a:gd name="connsiteY71" fmla="*/ 2055446 h 2352431"/>
                <a:gd name="connsiteX72" fmla="*/ 3221161 w 6034700"/>
                <a:gd name="connsiteY72" fmla="*/ 2039816 h 2352431"/>
                <a:gd name="connsiteX73" fmla="*/ 3244607 w 6034700"/>
                <a:gd name="connsiteY73" fmla="*/ 2032000 h 2352431"/>
                <a:gd name="connsiteX74" fmla="*/ 3651007 w 6034700"/>
                <a:gd name="connsiteY74" fmla="*/ 2039816 h 2352431"/>
                <a:gd name="connsiteX75" fmla="*/ 3690084 w 6034700"/>
                <a:gd name="connsiteY75" fmla="*/ 2047631 h 2352431"/>
                <a:gd name="connsiteX76" fmla="*/ 3752607 w 6034700"/>
                <a:gd name="connsiteY76" fmla="*/ 2063262 h 2352431"/>
                <a:gd name="connsiteX77" fmla="*/ 3799500 w 6034700"/>
                <a:gd name="connsiteY77" fmla="*/ 2078892 h 2352431"/>
                <a:gd name="connsiteX78" fmla="*/ 3822946 w 6034700"/>
                <a:gd name="connsiteY78" fmla="*/ 2086708 h 2352431"/>
                <a:gd name="connsiteX79" fmla="*/ 3862023 w 6034700"/>
                <a:gd name="connsiteY79" fmla="*/ 2094523 h 2352431"/>
                <a:gd name="connsiteX80" fmla="*/ 3893284 w 6034700"/>
                <a:gd name="connsiteY80" fmla="*/ 2110154 h 2352431"/>
                <a:gd name="connsiteX81" fmla="*/ 3947992 w 6034700"/>
                <a:gd name="connsiteY81" fmla="*/ 2125785 h 2352431"/>
                <a:gd name="connsiteX82" fmla="*/ 3971438 w 6034700"/>
                <a:gd name="connsiteY82" fmla="*/ 2133600 h 2352431"/>
                <a:gd name="connsiteX83" fmla="*/ 4026146 w 6034700"/>
                <a:gd name="connsiteY83" fmla="*/ 2149231 h 2352431"/>
                <a:gd name="connsiteX84" fmla="*/ 4049592 w 6034700"/>
                <a:gd name="connsiteY84" fmla="*/ 2164862 h 2352431"/>
                <a:gd name="connsiteX85" fmla="*/ 4119931 w 6034700"/>
                <a:gd name="connsiteY85" fmla="*/ 2180492 h 2352431"/>
                <a:gd name="connsiteX86" fmla="*/ 4143377 w 6034700"/>
                <a:gd name="connsiteY86" fmla="*/ 2188308 h 2352431"/>
                <a:gd name="connsiteX87" fmla="*/ 4237161 w 6034700"/>
                <a:gd name="connsiteY87" fmla="*/ 2203939 h 2352431"/>
                <a:gd name="connsiteX88" fmla="*/ 4284054 w 6034700"/>
                <a:gd name="connsiteY88" fmla="*/ 2219569 h 2352431"/>
                <a:gd name="connsiteX89" fmla="*/ 4307500 w 6034700"/>
                <a:gd name="connsiteY89" fmla="*/ 2227385 h 2352431"/>
                <a:gd name="connsiteX90" fmla="*/ 4346577 w 6034700"/>
                <a:gd name="connsiteY90" fmla="*/ 2235200 h 2352431"/>
                <a:gd name="connsiteX91" fmla="*/ 4370023 w 6034700"/>
                <a:gd name="connsiteY91" fmla="*/ 2243016 h 2352431"/>
                <a:gd name="connsiteX92" fmla="*/ 4424731 w 6034700"/>
                <a:gd name="connsiteY92" fmla="*/ 2250831 h 2352431"/>
                <a:gd name="connsiteX93" fmla="*/ 4534146 w 6034700"/>
                <a:gd name="connsiteY93" fmla="*/ 2282092 h 2352431"/>
                <a:gd name="connsiteX94" fmla="*/ 4737346 w 6034700"/>
                <a:gd name="connsiteY94" fmla="*/ 2297723 h 2352431"/>
                <a:gd name="connsiteX95" fmla="*/ 4807684 w 6034700"/>
                <a:gd name="connsiteY95" fmla="*/ 2305539 h 2352431"/>
                <a:gd name="connsiteX96" fmla="*/ 4838946 w 6034700"/>
                <a:gd name="connsiteY96" fmla="*/ 2313354 h 2352431"/>
                <a:gd name="connsiteX97" fmla="*/ 5049961 w 6034700"/>
                <a:gd name="connsiteY97" fmla="*/ 2321169 h 2352431"/>
                <a:gd name="connsiteX98" fmla="*/ 5104669 w 6034700"/>
                <a:gd name="connsiteY98" fmla="*/ 2328985 h 2352431"/>
                <a:gd name="connsiteX99" fmla="*/ 5151561 w 6034700"/>
                <a:gd name="connsiteY99" fmla="*/ 2336800 h 2352431"/>
                <a:gd name="connsiteX100" fmla="*/ 5229715 w 6034700"/>
                <a:gd name="connsiteY100" fmla="*/ 2344616 h 2352431"/>
                <a:gd name="connsiteX101" fmla="*/ 5284423 w 6034700"/>
                <a:gd name="connsiteY101" fmla="*/ 2352431 h 2352431"/>
                <a:gd name="connsiteX102" fmla="*/ 5550146 w 6034700"/>
                <a:gd name="connsiteY102" fmla="*/ 2336800 h 2352431"/>
                <a:gd name="connsiteX103" fmla="*/ 5573592 w 6034700"/>
                <a:gd name="connsiteY103" fmla="*/ 2328985 h 2352431"/>
                <a:gd name="connsiteX104" fmla="*/ 5636115 w 6034700"/>
                <a:gd name="connsiteY104" fmla="*/ 2321169 h 2352431"/>
                <a:gd name="connsiteX105" fmla="*/ 5698638 w 6034700"/>
                <a:gd name="connsiteY105" fmla="*/ 2305539 h 2352431"/>
                <a:gd name="connsiteX106" fmla="*/ 5753346 w 6034700"/>
                <a:gd name="connsiteY106" fmla="*/ 2266462 h 2352431"/>
                <a:gd name="connsiteX107" fmla="*/ 5800238 w 6034700"/>
                <a:gd name="connsiteY107" fmla="*/ 2235200 h 2352431"/>
                <a:gd name="connsiteX108" fmla="*/ 5823684 w 6034700"/>
                <a:gd name="connsiteY108" fmla="*/ 2219569 h 2352431"/>
                <a:gd name="connsiteX109" fmla="*/ 5847131 w 6034700"/>
                <a:gd name="connsiteY109" fmla="*/ 2203939 h 2352431"/>
                <a:gd name="connsiteX110" fmla="*/ 5862761 w 6034700"/>
                <a:gd name="connsiteY110" fmla="*/ 2180492 h 2352431"/>
                <a:gd name="connsiteX111" fmla="*/ 5886207 w 6034700"/>
                <a:gd name="connsiteY111" fmla="*/ 2164862 h 2352431"/>
                <a:gd name="connsiteX112" fmla="*/ 5917469 w 6034700"/>
                <a:gd name="connsiteY112" fmla="*/ 2117969 h 2352431"/>
                <a:gd name="connsiteX113" fmla="*/ 5933100 w 6034700"/>
                <a:gd name="connsiteY113" fmla="*/ 2094523 h 2352431"/>
                <a:gd name="connsiteX114" fmla="*/ 5948731 w 6034700"/>
                <a:gd name="connsiteY114" fmla="*/ 2071077 h 2352431"/>
                <a:gd name="connsiteX115" fmla="*/ 5979992 w 6034700"/>
                <a:gd name="connsiteY115" fmla="*/ 2000739 h 2352431"/>
                <a:gd name="connsiteX116" fmla="*/ 5995623 w 6034700"/>
                <a:gd name="connsiteY116" fmla="*/ 1953846 h 2352431"/>
                <a:gd name="connsiteX117" fmla="*/ 6003438 w 6034700"/>
                <a:gd name="connsiteY117" fmla="*/ 1930400 h 2352431"/>
                <a:gd name="connsiteX118" fmla="*/ 6011254 w 6034700"/>
                <a:gd name="connsiteY118" fmla="*/ 1899139 h 2352431"/>
                <a:gd name="connsiteX119" fmla="*/ 6026884 w 6034700"/>
                <a:gd name="connsiteY119" fmla="*/ 1852246 h 2352431"/>
                <a:gd name="connsiteX120" fmla="*/ 6034700 w 6034700"/>
                <a:gd name="connsiteY120" fmla="*/ 1828800 h 2352431"/>
                <a:gd name="connsiteX121" fmla="*/ 6019069 w 6034700"/>
                <a:gd name="connsiteY121" fmla="*/ 1602154 h 2352431"/>
                <a:gd name="connsiteX122" fmla="*/ 6003438 w 6034700"/>
                <a:gd name="connsiteY122" fmla="*/ 1555262 h 2352431"/>
                <a:gd name="connsiteX123" fmla="*/ 5964361 w 6034700"/>
                <a:gd name="connsiteY123" fmla="*/ 1508369 h 2352431"/>
                <a:gd name="connsiteX124" fmla="*/ 5940915 w 6034700"/>
                <a:gd name="connsiteY124" fmla="*/ 1492739 h 2352431"/>
                <a:gd name="connsiteX125" fmla="*/ 5847131 w 6034700"/>
                <a:gd name="connsiteY125" fmla="*/ 1414585 h 2352431"/>
                <a:gd name="connsiteX126" fmla="*/ 5800238 w 6034700"/>
                <a:gd name="connsiteY126" fmla="*/ 1383323 h 2352431"/>
                <a:gd name="connsiteX127" fmla="*/ 5761161 w 6034700"/>
                <a:gd name="connsiteY127" fmla="*/ 1367692 h 2352431"/>
                <a:gd name="connsiteX128" fmla="*/ 5737715 w 6034700"/>
                <a:gd name="connsiteY128" fmla="*/ 1359877 h 2352431"/>
                <a:gd name="connsiteX129" fmla="*/ 5706454 w 6034700"/>
                <a:gd name="connsiteY129" fmla="*/ 1344246 h 2352431"/>
                <a:gd name="connsiteX130" fmla="*/ 5675192 w 6034700"/>
                <a:gd name="connsiteY130" fmla="*/ 1320800 h 2352431"/>
                <a:gd name="connsiteX131" fmla="*/ 5628300 w 6034700"/>
                <a:gd name="connsiteY131" fmla="*/ 1312985 h 2352431"/>
                <a:gd name="connsiteX132" fmla="*/ 5597038 w 6034700"/>
                <a:gd name="connsiteY132" fmla="*/ 1305169 h 2352431"/>
                <a:gd name="connsiteX133" fmla="*/ 5565777 w 6034700"/>
                <a:gd name="connsiteY133" fmla="*/ 1289539 h 2352431"/>
                <a:gd name="connsiteX134" fmla="*/ 5495438 w 6034700"/>
                <a:gd name="connsiteY134" fmla="*/ 1250462 h 2352431"/>
                <a:gd name="connsiteX135" fmla="*/ 5471992 w 6034700"/>
                <a:gd name="connsiteY135" fmla="*/ 1242646 h 2352431"/>
                <a:gd name="connsiteX136" fmla="*/ 5448546 w 6034700"/>
                <a:gd name="connsiteY136" fmla="*/ 1227016 h 2352431"/>
                <a:gd name="connsiteX137" fmla="*/ 5425100 w 6034700"/>
                <a:gd name="connsiteY137" fmla="*/ 1219200 h 2352431"/>
                <a:gd name="connsiteX138" fmla="*/ 5378207 w 6034700"/>
                <a:gd name="connsiteY138" fmla="*/ 1187939 h 2352431"/>
                <a:gd name="connsiteX139" fmla="*/ 5323500 w 6034700"/>
                <a:gd name="connsiteY139" fmla="*/ 1164492 h 2352431"/>
                <a:gd name="connsiteX140" fmla="*/ 5276607 w 6034700"/>
                <a:gd name="connsiteY140" fmla="*/ 1133231 h 2352431"/>
                <a:gd name="connsiteX141" fmla="*/ 5221900 w 6034700"/>
                <a:gd name="connsiteY141" fmla="*/ 1117600 h 2352431"/>
                <a:gd name="connsiteX142" fmla="*/ 5198454 w 6034700"/>
                <a:gd name="connsiteY142" fmla="*/ 1101969 h 2352431"/>
                <a:gd name="connsiteX143" fmla="*/ 5175007 w 6034700"/>
                <a:gd name="connsiteY143" fmla="*/ 1094154 h 2352431"/>
                <a:gd name="connsiteX144" fmla="*/ 5143746 w 6034700"/>
                <a:gd name="connsiteY144" fmla="*/ 1078523 h 2352431"/>
                <a:gd name="connsiteX145" fmla="*/ 5120300 w 6034700"/>
                <a:gd name="connsiteY145" fmla="*/ 1070708 h 2352431"/>
                <a:gd name="connsiteX146" fmla="*/ 5089038 w 6034700"/>
                <a:gd name="connsiteY146" fmla="*/ 1055077 h 2352431"/>
                <a:gd name="connsiteX147" fmla="*/ 5065592 w 6034700"/>
                <a:gd name="connsiteY147" fmla="*/ 1047262 h 2352431"/>
                <a:gd name="connsiteX148" fmla="*/ 5010884 w 6034700"/>
                <a:gd name="connsiteY148" fmla="*/ 1023816 h 2352431"/>
                <a:gd name="connsiteX149" fmla="*/ 4963992 w 6034700"/>
                <a:gd name="connsiteY149" fmla="*/ 1000369 h 2352431"/>
                <a:gd name="connsiteX150" fmla="*/ 4940546 w 6034700"/>
                <a:gd name="connsiteY150" fmla="*/ 984739 h 2352431"/>
                <a:gd name="connsiteX151" fmla="*/ 4917100 w 6034700"/>
                <a:gd name="connsiteY151" fmla="*/ 976923 h 2352431"/>
                <a:gd name="connsiteX152" fmla="*/ 4862392 w 6034700"/>
                <a:gd name="connsiteY152" fmla="*/ 945662 h 2352431"/>
                <a:gd name="connsiteX153" fmla="*/ 4807684 w 6034700"/>
                <a:gd name="connsiteY153" fmla="*/ 922216 h 2352431"/>
                <a:gd name="connsiteX154" fmla="*/ 4760792 w 6034700"/>
                <a:gd name="connsiteY154" fmla="*/ 890954 h 2352431"/>
                <a:gd name="connsiteX155" fmla="*/ 4737346 w 6034700"/>
                <a:gd name="connsiteY155" fmla="*/ 875323 h 2352431"/>
                <a:gd name="connsiteX156" fmla="*/ 4690454 w 6034700"/>
                <a:gd name="connsiteY156" fmla="*/ 836246 h 2352431"/>
                <a:gd name="connsiteX157" fmla="*/ 4651377 w 6034700"/>
                <a:gd name="connsiteY157" fmla="*/ 789354 h 2352431"/>
                <a:gd name="connsiteX158" fmla="*/ 4620115 w 6034700"/>
                <a:gd name="connsiteY158" fmla="*/ 742462 h 2352431"/>
                <a:gd name="connsiteX159" fmla="*/ 4588854 w 6034700"/>
                <a:gd name="connsiteY159" fmla="*/ 695569 h 2352431"/>
                <a:gd name="connsiteX160" fmla="*/ 4573223 w 6034700"/>
                <a:gd name="connsiteY160" fmla="*/ 672123 h 2352431"/>
                <a:gd name="connsiteX161" fmla="*/ 4565407 w 6034700"/>
                <a:gd name="connsiteY161" fmla="*/ 648677 h 2352431"/>
                <a:gd name="connsiteX162" fmla="*/ 4534146 w 6034700"/>
                <a:gd name="connsiteY162" fmla="*/ 601785 h 2352431"/>
                <a:gd name="connsiteX163" fmla="*/ 4526331 w 6034700"/>
                <a:gd name="connsiteY163" fmla="*/ 578339 h 2352431"/>
                <a:gd name="connsiteX164" fmla="*/ 4495069 w 6034700"/>
                <a:gd name="connsiteY164" fmla="*/ 531446 h 2352431"/>
                <a:gd name="connsiteX165" fmla="*/ 4455992 w 6034700"/>
                <a:gd name="connsiteY165" fmla="*/ 461108 h 2352431"/>
                <a:gd name="connsiteX166" fmla="*/ 4448177 w 6034700"/>
                <a:gd name="connsiteY166" fmla="*/ 437662 h 2352431"/>
                <a:gd name="connsiteX167" fmla="*/ 4440361 w 6034700"/>
                <a:gd name="connsiteY167" fmla="*/ 406400 h 2352431"/>
                <a:gd name="connsiteX168" fmla="*/ 4424731 w 6034700"/>
                <a:gd name="connsiteY168" fmla="*/ 382954 h 2352431"/>
                <a:gd name="connsiteX169" fmla="*/ 4409100 w 6034700"/>
                <a:gd name="connsiteY169" fmla="*/ 328246 h 2352431"/>
                <a:gd name="connsiteX170" fmla="*/ 4393469 w 6034700"/>
                <a:gd name="connsiteY170" fmla="*/ 304800 h 2352431"/>
                <a:gd name="connsiteX171" fmla="*/ 4370023 w 6034700"/>
                <a:gd name="connsiteY171" fmla="*/ 257908 h 2352431"/>
                <a:gd name="connsiteX172" fmla="*/ 4346577 w 6034700"/>
                <a:gd name="connsiteY172" fmla="*/ 234462 h 2352431"/>
                <a:gd name="connsiteX173" fmla="*/ 4315315 w 6034700"/>
                <a:gd name="connsiteY173" fmla="*/ 187569 h 2352431"/>
                <a:gd name="connsiteX174" fmla="*/ 4291869 w 6034700"/>
                <a:gd name="connsiteY174" fmla="*/ 164123 h 2352431"/>
                <a:gd name="connsiteX175" fmla="*/ 4276238 w 6034700"/>
                <a:gd name="connsiteY175" fmla="*/ 140677 h 2352431"/>
                <a:gd name="connsiteX176" fmla="*/ 4198084 w 6034700"/>
                <a:gd name="connsiteY176" fmla="*/ 85969 h 2352431"/>
                <a:gd name="connsiteX177" fmla="*/ 4174638 w 6034700"/>
                <a:gd name="connsiteY177" fmla="*/ 70339 h 2352431"/>
                <a:gd name="connsiteX178" fmla="*/ 4151192 w 6034700"/>
                <a:gd name="connsiteY178" fmla="*/ 62523 h 2352431"/>
                <a:gd name="connsiteX179" fmla="*/ 4088669 w 6034700"/>
                <a:gd name="connsiteY179" fmla="*/ 31262 h 2352431"/>
                <a:gd name="connsiteX180" fmla="*/ 4033961 w 6034700"/>
                <a:gd name="connsiteY180" fmla="*/ 15631 h 2352431"/>
                <a:gd name="connsiteX181" fmla="*/ 3979254 w 6034700"/>
                <a:gd name="connsiteY181" fmla="*/ 0 h 2352431"/>
                <a:gd name="connsiteX182" fmla="*/ 3510331 w 6034700"/>
                <a:gd name="connsiteY182" fmla="*/ 7816 h 2352431"/>
                <a:gd name="connsiteX183" fmla="*/ 3463438 w 6034700"/>
                <a:gd name="connsiteY183" fmla="*/ 15631 h 2352431"/>
                <a:gd name="connsiteX184" fmla="*/ 3377469 w 6034700"/>
                <a:gd name="connsiteY184" fmla="*/ 23446 h 2352431"/>
                <a:gd name="connsiteX185" fmla="*/ 3322761 w 6034700"/>
                <a:gd name="connsiteY185" fmla="*/ 39077 h 2352431"/>
                <a:gd name="connsiteX186" fmla="*/ 3275869 w 6034700"/>
                <a:gd name="connsiteY186" fmla="*/ 54708 h 2352431"/>
                <a:gd name="connsiteX187" fmla="*/ 3252423 w 6034700"/>
                <a:gd name="connsiteY187" fmla="*/ 62523 h 2352431"/>
                <a:gd name="connsiteX188" fmla="*/ 3197715 w 6034700"/>
                <a:gd name="connsiteY188" fmla="*/ 85969 h 2352431"/>
                <a:gd name="connsiteX189" fmla="*/ 3127377 w 6034700"/>
                <a:gd name="connsiteY189" fmla="*/ 109416 h 2352431"/>
                <a:gd name="connsiteX190" fmla="*/ 3103931 w 6034700"/>
                <a:gd name="connsiteY190" fmla="*/ 117231 h 2352431"/>
                <a:gd name="connsiteX191" fmla="*/ 3072669 w 6034700"/>
                <a:gd name="connsiteY191" fmla="*/ 125046 h 2352431"/>
                <a:gd name="connsiteX192" fmla="*/ 3025777 w 6034700"/>
                <a:gd name="connsiteY192" fmla="*/ 140677 h 2352431"/>
                <a:gd name="connsiteX193" fmla="*/ 2947623 w 6034700"/>
                <a:gd name="connsiteY193" fmla="*/ 164123 h 2352431"/>
                <a:gd name="connsiteX194" fmla="*/ 2924177 w 6034700"/>
                <a:gd name="connsiteY194" fmla="*/ 171939 h 2352431"/>
                <a:gd name="connsiteX195" fmla="*/ 2900731 w 6034700"/>
                <a:gd name="connsiteY195" fmla="*/ 187569 h 2352431"/>
                <a:gd name="connsiteX196" fmla="*/ 2846023 w 6034700"/>
                <a:gd name="connsiteY196" fmla="*/ 203200 h 2352431"/>
                <a:gd name="connsiteX197" fmla="*/ 2822577 w 6034700"/>
                <a:gd name="connsiteY197" fmla="*/ 218831 h 2352431"/>
                <a:gd name="connsiteX198" fmla="*/ 2791315 w 6034700"/>
                <a:gd name="connsiteY198" fmla="*/ 226646 h 2352431"/>
                <a:gd name="connsiteX199" fmla="*/ 2767869 w 6034700"/>
                <a:gd name="connsiteY199" fmla="*/ 234462 h 2352431"/>
                <a:gd name="connsiteX200" fmla="*/ 2736607 w 6034700"/>
                <a:gd name="connsiteY200" fmla="*/ 242277 h 2352431"/>
                <a:gd name="connsiteX201" fmla="*/ 2681900 w 6034700"/>
                <a:gd name="connsiteY201" fmla="*/ 257908 h 2352431"/>
                <a:gd name="connsiteX202" fmla="*/ 2642823 w 6034700"/>
                <a:gd name="connsiteY202" fmla="*/ 265723 h 2352431"/>
                <a:gd name="connsiteX203" fmla="*/ 2619377 w 6034700"/>
                <a:gd name="connsiteY203" fmla="*/ 273539 h 2352431"/>
                <a:gd name="connsiteX204" fmla="*/ 2572484 w 6034700"/>
                <a:gd name="connsiteY204" fmla="*/ 281354 h 2352431"/>
                <a:gd name="connsiteX205" fmla="*/ 2549038 w 6034700"/>
                <a:gd name="connsiteY205" fmla="*/ 289169 h 2352431"/>
                <a:gd name="connsiteX206" fmla="*/ 2478700 w 6034700"/>
                <a:gd name="connsiteY206" fmla="*/ 304800 h 2352431"/>
                <a:gd name="connsiteX207" fmla="*/ 2416177 w 6034700"/>
                <a:gd name="connsiteY207" fmla="*/ 328246 h 2352431"/>
                <a:gd name="connsiteX208" fmla="*/ 2392731 w 6034700"/>
                <a:gd name="connsiteY208" fmla="*/ 343877 h 2352431"/>
                <a:gd name="connsiteX209" fmla="*/ 2338023 w 6034700"/>
                <a:gd name="connsiteY209" fmla="*/ 351692 h 2352431"/>
                <a:gd name="connsiteX210" fmla="*/ 2275500 w 6034700"/>
                <a:gd name="connsiteY210" fmla="*/ 367323 h 2352431"/>
                <a:gd name="connsiteX211" fmla="*/ 2166084 w 6034700"/>
                <a:gd name="connsiteY211" fmla="*/ 382954 h 2352431"/>
                <a:gd name="connsiteX212" fmla="*/ 2111377 w 6034700"/>
                <a:gd name="connsiteY212" fmla="*/ 398585 h 2352431"/>
                <a:gd name="connsiteX213" fmla="*/ 2001961 w 6034700"/>
                <a:gd name="connsiteY213" fmla="*/ 429846 h 2352431"/>
                <a:gd name="connsiteX214" fmla="*/ 1955069 w 6034700"/>
                <a:gd name="connsiteY214" fmla="*/ 445477 h 2352431"/>
                <a:gd name="connsiteX215" fmla="*/ 1923807 w 6034700"/>
                <a:gd name="connsiteY215" fmla="*/ 453292 h 2352431"/>
                <a:gd name="connsiteX216" fmla="*/ 1900361 w 6034700"/>
                <a:gd name="connsiteY216" fmla="*/ 461108 h 2352431"/>
                <a:gd name="connsiteX217" fmla="*/ 1830023 w 6034700"/>
                <a:gd name="connsiteY217" fmla="*/ 468923 h 2352431"/>
                <a:gd name="connsiteX218" fmla="*/ 1736238 w 6034700"/>
                <a:gd name="connsiteY218" fmla="*/ 484554 h 2352431"/>
                <a:gd name="connsiteX219" fmla="*/ 1478331 w 6034700"/>
                <a:gd name="connsiteY219" fmla="*/ 508000 h 2352431"/>
                <a:gd name="connsiteX220" fmla="*/ 1400177 w 6034700"/>
                <a:gd name="connsiteY220" fmla="*/ 523631 h 2352431"/>
                <a:gd name="connsiteX221" fmla="*/ 1368915 w 6034700"/>
                <a:gd name="connsiteY221" fmla="*/ 531446 h 2352431"/>
                <a:gd name="connsiteX222" fmla="*/ 1126638 w 6034700"/>
                <a:gd name="connsiteY222" fmla="*/ 547077 h 2352431"/>
                <a:gd name="connsiteX223" fmla="*/ 657715 w 6034700"/>
                <a:gd name="connsiteY223" fmla="*/ 562708 h 2352431"/>
                <a:gd name="connsiteX224" fmla="*/ 618638 w 6034700"/>
                <a:gd name="connsiteY224" fmla="*/ 570523 h 2352431"/>
                <a:gd name="connsiteX225" fmla="*/ 587377 w 6034700"/>
                <a:gd name="connsiteY225" fmla="*/ 570523 h 2352431"/>
                <a:gd name="connsiteX0" fmla="*/ 532669 w 6034700"/>
                <a:gd name="connsiteY0" fmla="*/ 586154 h 2352431"/>
                <a:gd name="connsiteX1" fmla="*/ 485777 w 6034700"/>
                <a:gd name="connsiteY1" fmla="*/ 601785 h 2352431"/>
                <a:gd name="connsiteX2" fmla="*/ 423254 w 6034700"/>
                <a:gd name="connsiteY2" fmla="*/ 609600 h 2352431"/>
                <a:gd name="connsiteX3" fmla="*/ 352915 w 6034700"/>
                <a:gd name="connsiteY3" fmla="*/ 625231 h 2352431"/>
                <a:gd name="connsiteX4" fmla="*/ 306023 w 6034700"/>
                <a:gd name="connsiteY4" fmla="*/ 640862 h 2352431"/>
                <a:gd name="connsiteX5" fmla="*/ 282577 w 6034700"/>
                <a:gd name="connsiteY5" fmla="*/ 648677 h 2352431"/>
                <a:gd name="connsiteX6" fmla="*/ 212238 w 6034700"/>
                <a:gd name="connsiteY6" fmla="*/ 687754 h 2352431"/>
                <a:gd name="connsiteX7" fmla="*/ 173161 w 6034700"/>
                <a:gd name="connsiteY7" fmla="*/ 750277 h 2352431"/>
                <a:gd name="connsiteX8" fmla="*/ 141900 w 6034700"/>
                <a:gd name="connsiteY8" fmla="*/ 797169 h 2352431"/>
                <a:gd name="connsiteX9" fmla="*/ 110638 w 6034700"/>
                <a:gd name="connsiteY9" fmla="*/ 836246 h 2352431"/>
                <a:gd name="connsiteX10" fmla="*/ 102823 w 6034700"/>
                <a:gd name="connsiteY10" fmla="*/ 859692 h 2352431"/>
                <a:gd name="connsiteX11" fmla="*/ 71561 w 6034700"/>
                <a:gd name="connsiteY11" fmla="*/ 906585 h 2352431"/>
                <a:gd name="connsiteX12" fmla="*/ 55931 w 6034700"/>
                <a:gd name="connsiteY12" fmla="*/ 953477 h 2352431"/>
                <a:gd name="connsiteX13" fmla="*/ 48115 w 6034700"/>
                <a:gd name="connsiteY13" fmla="*/ 976923 h 2352431"/>
                <a:gd name="connsiteX14" fmla="*/ 32484 w 6034700"/>
                <a:gd name="connsiteY14" fmla="*/ 1000369 h 2352431"/>
                <a:gd name="connsiteX15" fmla="*/ 16854 w 6034700"/>
                <a:gd name="connsiteY15" fmla="*/ 1125416 h 2352431"/>
                <a:gd name="connsiteX16" fmla="*/ 9038 w 6034700"/>
                <a:gd name="connsiteY16" fmla="*/ 1156677 h 2352431"/>
                <a:gd name="connsiteX17" fmla="*/ 9038 w 6034700"/>
                <a:gd name="connsiteY17" fmla="*/ 1484923 h 2352431"/>
                <a:gd name="connsiteX18" fmla="*/ 16854 w 6034700"/>
                <a:gd name="connsiteY18" fmla="*/ 1508369 h 2352431"/>
                <a:gd name="connsiteX19" fmla="*/ 40300 w 6034700"/>
                <a:gd name="connsiteY19" fmla="*/ 1586523 h 2352431"/>
                <a:gd name="connsiteX20" fmla="*/ 48115 w 6034700"/>
                <a:gd name="connsiteY20" fmla="*/ 1609969 h 2352431"/>
                <a:gd name="connsiteX21" fmla="*/ 71561 w 6034700"/>
                <a:gd name="connsiteY21" fmla="*/ 1625600 h 2352431"/>
                <a:gd name="connsiteX22" fmla="*/ 102823 w 6034700"/>
                <a:gd name="connsiteY22" fmla="*/ 1695939 h 2352431"/>
                <a:gd name="connsiteX23" fmla="*/ 126269 w 6034700"/>
                <a:gd name="connsiteY23" fmla="*/ 1719385 h 2352431"/>
                <a:gd name="connsiteX24" fmla="*/ 173161 w 6034700"/>
                <a:gd name="connsiteY24" fmla="*/ 1750646 h 2352431"/>
                <a:gd name="connsiteX25" fmla="*/ 235684 w 6034700"/>
                <a:gd name="connsiteY25" fmla="*/ 1781908 h 2352431"/>
                <a:gd name="connsiteX26" fmla="*/ 298207 w 6034700"/>
                <a:gd name="connsiteY26" fmla="*/ 1813169 h 2352431"/>
                <a:gd name="connsiteX27" fmla="*/ 352915 w 6034700"/>
                <a:gd name="connsiteY27" fmla="*/ 1828800 h 2352431"/>
                <a:gd name="connsiteX28" fmla="*/ 399807 w 6034700"/>
                <a:gd name="connsiteY28" fmla="*/ 1844431 h 2352431"/>
                <a:gd name="connsiteX29" fmla="*/ 423254 w 6034700"/>
                <a:gd name="connsiteY29" fmla="*/ 1860062 h 2352431"/>
                <a:gd name="connsiteX30" fmla="*/ 501407 w 6034700"/>
                <a:gd name="connsiteY30" fmla="*/ 1883508 h 2352431"/>
                <a:gd name="connsiteX31" fmla="*/ 524854 w 6034700"/>
                <a:gd name="connsiteY31" fmla="*/ 1899139 h 2352431"/>
                <a:gd name="connsiteX32" fmla="*/ 587377 w 6034700"/>
                <a:gd name="connsiteY32" fmla="*/ 1914769 h 2352431"/>
                <a:gd name="connsiteX33" fmla="*/ 634269 w 6034700"/>
                <a:gd name="connsiteY33" fmla="*/ 1930400 h 2352431"/>
                <a:gd name="connsiteX34" fmla="*/ 657715 w 6034700"/>
                <a:gd name="connsiteY34" fmla="*/ 1938216 h 2352431"/>
                <a:gd name="connsiteX35" fmla="*/ 681161 w 6034700"/>
                <a:gd name="connsiteY35" fmla="*/ 1946031 h 2352431"/>
                <a:gd name="connsiteX36" fmla="*/ 704607 w 6034700"/>
                <a:gd name="connsiteY36" fmla="*/ 1961662 h 2352431"/>
                <a:gd name="connsiteX37" fmla="*/ 759315 w 6034700"/>
                <a:gd name="connsiteY37" fmla="*/ 1977292 h 2352431"/>
                <a:gd name="connsiteX38" fmla="*/ 806207 w 6034700"/>
                <a:gd name="connsiteY38" fmla="*/ 1992923 h 2352431"/>
                <a:gd name="connsiteX39" fmla="*/ 860915 w 6034700"/>
                <a:gd name="connsiteY39" fmla="*/ 2016369 h 2352431"/>
                <a:gd name="connsiteX40" fmla="*/ 931254 w 6034700"/>
                <a:gd name="connsiteY40" fmla="*/ 2024185 h 2352431"/>
                <a:gd name="connsiteX41" fmla="*/ 1001592 w 6034700"/>
                <a:gd name="connsiteY41" fmla="*/ 2047631 h 2352431"/>
                <a:gd name="connsiteX42" fmla="*/ 1025038 w 6034700"/>
                <a:gd name="connsiteY42" fmla="*/ 2055446 h 2352431"/>
                <a:gd name="connsiteX43" fmla="*/ 1095377 w 6034700"/>
                <a:gd name="connsiteY43" fmla="*/ 2063262 h 2352431"/>
                <a:gd name="connsiteX44" fmla="*/ 1189161 w 6034700"/>
                <a:gd name="connsiteY44" fmla="*/ 2086708 h 2352431"/>
                <a:gd name="connsiteX45" fmla="*/ 1251684 w 6034700"/>
                <a:gd name="connsiteY45" fmla="*/ 2102339 h 2352431"/>
                <a:gd name="connsiteX46" fmla="*/ 1345469 w 6034700"/>
                <a:gd name="connsiteY46" fmla="*/ 2110154 h 2352431"/>
                <a:gd name="connsiteX47" fmla="*/ 1423623 w 6034700"/>
                <a:gd name="connsiteY47" fmla="*/ 2125785 h 2352431"/>
                <a:gd name="connsiteX48" fmla="*/ 1462700 w 6034700"/>
                <a:gd name="connsiteY48" fmla="*/ 2133600 h 2352431"/>
                <a:gd name="connsiteX49" fmla="*/ 1493961 w 6034700"/>
                <a:gd name="connsiteY49" fmla="*/ 2141416 h 2352431"/>
                <a:gd name="connsiteX50" fmla="*/ 1704977 w 6034700"/>
                <a:gd name="connsiteY50" fmla="*/ 2157046 h 2352431"/>
                <a:gd name="connsiteX51" fmla="*/ 1783131 w 6034700"/>
                <a:gd name="connsiteY51" fmla="*/ 2164862 h 2352431"/>
                <a:gd name="connsiteX52" fmla="*/ 1837838 w 6034700"/>
                <a:gd name="connsiteY52" fmla="*/ 2180492 h 2352431"/>
                <a:gd name="connsiteX53" fmla="*/ 1861284 w 6034700"/>
                <a:gd name="connsiteY53" fmla="*/ 2188308 h 2352431"/>
                <a:gd name="connsiteX54" fmla="*/ 1931623 w 6034700"/>
                <a:gd name="connsiteY54" fmla="*/ 2196123 h 2352431"/>
                <a:gd name="connsiteX55" fmla="*/ 2072300 w 6034700"/>
                <a:gd name="connsiteY55" fmla="*/ 2211754 h 2352431"/>
                <a:gd name="connsiteX56" fmla="*/ 2236423 w 6034700"/>
                <a:gd name="connsiteY56" fmla="*/ 2219569 h 2352431"/>
                <a:gd name="connsiteX57" fmla="*/ 2392731 w 6034700"/>
                <a:gd name="connsiteY57" fmla="*/ 2211754 h 2352431"/>
                <a:gd name="connsiteX58" fmla="*/ 2431807 w 6034700"/>
                <a:gd name="connsiteY58" fmla="*/ 2203939 h 2352431"/>
                <a:gd name="connsiteX59" fmla="*/ 2486515 w 6034700"/>
                <a:gd name="connsiteY59" fmla="*/ 2188308 h 2352431"/>
                <a:gd name="connsiteX60" fmla="*/ 2556854 w 6034700"/>
                <a:gd name="connsiteY60" fmla="*/ 2180492 h 2352431"/>
                <a:gd name="connsiteX61" fmla="*/ 2580300 w 6034700"/>
                <a:gd name="connsiteY61" fmla="*/ 2172677 h 2352431"/>
                <a:gd name="connsiteX62" fmla="*/ 2603746 w 6034700"/>
                <a:gd name="connsiteY62" fmla="*/ 2157046 h 2352431"/>
                <a:gd name="connsiteX63" fmla="*/ 2689715 w 6034700"/>
                <a:gd name="connsiteY63" fmla="*/ 2149231 h 2352431"/>
                <a:gd name="connsiteX64" fmla="*/ 2744423 w 6034700"/>
                <a:gd name="connsiteY64" fmla="*/ 2133600 h 2352431"/>
                <a:gd name="connsiteX65" fmla="*/ 2830392 w 6034700"/>
                <a:gd name="connsiteY65" fmla="*/ 2125785 h 2352431"/>
                <a:gd name="connsiteX66" fmla="*/ 2877284 w 6034700"/>
                <a:gd name="connsiteY66" fmla="*/ 2110154 h 2352431"/>
                <a:gd name="connsiteX67" fmla="*/ 2908546 w 6034700"/>
                <a:gd name="connsiteY67" fmla="*/ 2102339 h 2352431"/>
                <a:gd name="connsiteX68" fmla="*/ 2955438 w 6034700"/>
                <a:gd name="connsiteY68" fmla="*/ 2086708 h 2352431"/>
                <a:gd name="connsiteX69" fmla="*/ 3119561 w 6034700"/>
                <a:gd name="connsiteY69" fmla="*/ 2071077 h 2352431"/>
                <a:gd name="connsiteX70" fmla="*/ 3174269 w 6034700"/>
                <a:gd name="connsiteY70" fmla="*/ 2055446 h 2352431"/>
                <a:gd name="connsiteX71" fmla="*/ 3221161 w 6034700"/>
                <a:gd name="connsiteY71" fmla="*/ 2039816 h 2352431"/>
                <a:gd name="connsiteX72" fmla="*/ 3244607 w 6034700"/>
                <a:gd name="connsiteY72" fmla="*/ 2032000 h 2352431"/>
                <a:gd name="connsiteX73" fmla="*/ 3651007 w 6034700"/>
                <a:gd name="connsiteY73" fmla="*/ 2039816 h 2352431"/>
                <a:gd name="connsiteX74" fmla="*/ 3690084 w 6034700"/>
                <a:gd name="connsiteY74" fmla="*/ 2047631 h 2352431"/>
                <a:gd name="connsiteX75" fmla="*/ 3752607 w 6034700"/>
                <a:gd name="connsiteY75" fmla="*/ 2063262 h 2352431"/>
                <a:gd name="connsiteX76" fmla="*/ 3799500 w 6034700"/>
                <a:gd name="connsiteY76" fmla="*/ 2078892 h 2352431"/>
                <a:gd name="connsiteX77" fmla="*/ 3822946 w 6034700"/>
                <a:gd name="connsiteY77" fmla="*/ 2086708 h 2352431"/>
                <a:gd name="connsiteX78" fmla="*/ 3862023 w 6034700"/>
                <a:gd name="connsiteY78" fmla="*/ 2094523 h 2352431"/>
                <a:gd name="connsiteX79" fmla="*/ 3893284 w 6034700"/>
                <a:gd name="connsiteY79" fmla="*/ 2110154 h 2352431"/>
                <a:gd name="connsiteX80" fmla="*/ 3947992 w 6034700"/>
                <a:gd name="connsiteY80" fmla="*/ 2125785 h 2352431"/>
                <a:gd name="connsiteX81" fmla="*/ 3971438 w 6034700"/>
                <a:gd name="connsiteY81" fmla="*/ 2133600 h 2352431"/>
                <a:gd name="connsiteX82" fmla="*/ 4026146 w 6034700"/>
                <a:gd name="connsiteY82" fmla="*/ 2149231 h 2352431"/>
                <a:gd name="connsiteX83" fmla="*/ 4049592 w 6034700"/>
                <a:gd name="connsiteY83" fmla="*/ 2164862 h 2352431"/>
                <a:gd name="connsiteX84" fmla="*/ 4119931 w 6034700"/>
                <a:gd name="connsiteY84" fmla="*/ 2180492 h 2352431"/>
                <a:gd name="connsiteX85" fmla="*/ 4143377 w 6034700"/>
                <a:gd name="connsiteY85" fmla="*/ 2188308 h 2352431"/>
                <a:gd name="connsiteX86" fmla="*/ 4237161 w 6034700"/>
                <a:gd name="connsiteY86" fmla="*/ 2203939 h 2352431"/>
                <a:gd name="connsiteX87" fmla="*/ 4284054 w 6034700"/>
                <a:gd name="connsiteY87" fmla="*/ 2219569 h 2352431"/>
                <a:gd name="connsiteX88" fmla="*/ 4307500 w 6034700"/>
                <a:gd name="connsiteY88" fmla="*/ 2227385 h 2352431"/>
                <a:gd name="connsiteX89" fmla="*/ 4346577 w 6034700"/>
                <a:gd name="connsiteY89" fmla="*/ 2235200 h 2352431"/>
                <a:gd name="connsiteX90" fmla="*/ 4370023 w 6034700"/>
                <a:gd name="connsiteY90" fmla="*/ 2243016 h 2352431"/>
                <a:gd name="connsiteX91" fmla="*/ 4424731 w 6034700"/>
                <a:gd name="connsiteY91" fmla="*/ 2250831 h 2352431"/>
                <a:gd name="connsiteX92" fmla="*/ 4534146 w 6034700"/>
                <a:gd name="connsiteY92" fmla="*/ 2282092 h 2352431"/>
                <a:gd name="connsiteX93" fmla="*/ 4737346 w 6034700"/>
                <a:gd name="connsiteY93" fmla="*/ 2297723 h 2352431"/>
                <a:gd name="connsiteX94" fmla="*/ 4807684 w 6034700"/>
                <a:gd name="connsiteY94" fmla="*/ 2305539 h 2352431"/>
                <a:gd name="connsiteX95" fmla="*/ 4838946 w 6034700"/>
                <a:gd name="connsiteY95" fmla="*/ 2313354 h 2352431"/>
                <a:gd name="connsiteX96" fmla="*/ 5049961 w 6034700"/>
                <a:gd name="connsiteY96" fmla="*/ 2321169 h 2352431"/>
                <a:gd name="connsiteX97" fmla="*/ 5104669 w 6034700"/>
                <a:gd name="connsiteY97" fmla="*/ 2328985 h 2352431"/>
                <a:gd name="connsiteX98" fmla="*/ 5151561 w 6034700"/>
                <a:gd name="connsiteY98" fmla="*/ 2336800 h 2352431"/>
                <a:gd name="connsiteX99" fmla="*/ 5229715 w 6034700"/>
                <a:gd name="connsiteY99" fmla="*/ 2344616 h 2352431"/>
                <a:gd name="connsiteX100" fmla="*/ 5284423 w 6034700"/>
                <a:gd name="connsiteY100" fmla="*/ 2352431 h 2352431"/>
                <a:gd name="connsiteX101" fmla="*/ 5550146 w 6034700"/>
                <a:gd name="connsiteY101" fmla="*/ 2336800 h 2352431"/>
                <a:gd name="connsiteX102" fmla="*/ 5573592 w 6034700"/>
                <a:gd name="connsiteY102" fmla="*/ 2328985 h 2352431"/>
                <a:gd name="connsiteX103" fmla="*/ 5636115 w 6034700"/>
                <a:gd name="connsiteY103" fmla="*/ 2321169 h 2352431"/>
                <a:gd name="connsiteX104" fmla="*/ 5698638 w 6034700"/>
                <a:gd name="connsiteY104" fmla="*/ 2305539 h 2352431"/>
                <a:gd name="connsiteX105" fmla="*/ 5753346 w 6034700"/>
                <a:gd name="connsiteY105" fmla="*/ 2266462 h 2352431"/>
                <a:gd name="connsiteX106" fmla="*/ 5800238 w 6034700"/>
                <a:gd name="connsiteY106" fmla="*/ 2235200 h 2352431"/>
                <a:gd name="connsiteX107" fmla="*/ 5823684 w 6034700"/>
                <a:gd name="connsiteY107" fmla="*/ 2219569 h 2352431"/>
                <a:gd name="connsiteX108" fmla="*/ 5847131 w 6034700"/>
                <a:gd name="connsiteY108" fmla="*/ 2203939 h 2352431"/>
                <a:gd name="connsiteX109" fmla="*/ 5862761 w 6034700"/>
                <a:gd name="connsiteY109" fmla="*/ 2180492 h 2352431"/>
                <a:gd name="connsiteX110" fmla="*/ 5886207 w 6034700"/>
                <a:gd name="connsiteY110" fmla="*/ 2164862 h 2352431"/>
                <a:gd name="connsiteX111" fmla="*/ 5917469 w 6034700"/>
                <a:gd name="connsiteY111" fmla="*/ 2117969 h 2352431"/>
                <a:gd name="connsiteX112" fmla="*/ 5933100 w 6034700"/>
                <a:gd name="connsiteY112" fmla="*/ 2094523 h 2352431"/>
                <a:gd name="connsiteX113" fmla="*/ 5948731 w 6034700"/>
                <a:gd name="connsiteY113" fmla="*/ 2071077 h 2352431"/>
                <a:gd name="connsiteX114" fmla="*/ 5979992 w 6034700"/>
                <a:gd name="connsiteY114" fmla="*/ 2000739 h 2352431"/>
                <a:gd name="connsiteX115" fmla="*/ 5995623 w 6034700"/>
                <a:gd name="connsiteY115" fmla="*/ 1953846 h 2352431"/>
                <a:gd name="connsiteX116" fmla="*/ 6003438 w 6034700"/>
                <a:gd name="connsiteY116" fmla="*/ 1930400 h 2352431"/>
                <a:gd name="connsiteX117" fmla="*/ 6011254 w 6034700"/>
                <a:gd name="connsiteY117" fmla="*/ 1899139 h 2352431"/>
                <a:gd name="connsiteX118" fmla="*/ 6026884 w 6034700"/>
                <a:gd name="connsiteY118" fmla="*/ 1852246 h 2352431"/>
                <a:gd name="connsiteX119" fmla="*/ 6034700 w 6034700"/>
                <a:gd name="connsiteY119" fmla="*/ 1828800 h 2352431"/>
                <a:gd name="connsiteX120" fmla="*/ 6019069 w 6034700"/>
                <a:gd name="connsiteY120" fmla="*/ 1602154 h 2352431"/>
                <a:gd name="connsiteX121" fmla="*/ 6003438 w 6034700"/>
                <a:gd name="connsiteY121" fmla="*/ 1555262 h 2352431"/>
                <a:gd name="connsiteX122" fmla="*/ 5964361 w 6034700"/>
                <a:gd name="connsiteY122" fmla="*/ 1508369 h 2352431"/>
                <a:gd name="connsiteX123" fmla="*/ 5940915 w 6034700"/>
                <a:gd name="connsiteY123" fmla="*/ 1492739 h 2352431"/>
                <a:gd name="connsiteX124" fmla="*/ 5847131 w 6034700"/>
                <a:gd name="connsiteY124" fmla="*/ 1414585 h 2352431"/>
                <a:gd name="connsiteX125" fmla="*/ 5800238 w 6034700"/>
                <a:gd name="connsiteY125" fmla="*/ 1383323 h 2352431"/>
                <a:gd name="connsiteX126" fmla="*/ 5761161 w 6034700"/>
                <a:gd name="connsiteY126" fmla="*/ 1367692 h 2352431"/>
                <a:gd name="connsiteX127" fmla="*/ 5737715 w 6034700"/>
                <a:gd name="connsiteY127" fmla="*/ 1359877 h 2352431"/>
                <a:gd name="connsiteX128" fmla="*/ 5706454 w 6034700"/>
                <a:gd name="connsiteY128" fmla="*/ 1344246 h 2352431"/>
                <a:gd name="connsiteX129" fmla="*/ 5675192 w 6034700"/>
                <a:gd name="connsiteY129" fmla="*/ 1320800 h 2352431"/>
                <a:gd name="connsiteX130" fmla="*/ 5628300 w 6034700"/>
                <a:gd name="connsiteY130" fmla="*/ 1312985 h 2352431"/>
                <a:gd name="connsiteX131" fmla="*/ 5597038 w 6034700"/>
                <a:gd name="connsiteY131" fmla="*/ 1305169 h 2352431"/>
                <a:gd name="connsiteX132" fmla="*/ 5565777 w 6034700"/>
                <a:gd name="connsiteY132" fmla="*/ 1289539 h 2352431"/>
                <a:gd name="connsiteX133" fmla="*/ 5495438 w 6034700"/>
                <a:gd name="connsiteY133" fmla="*/ 1250462 h 2352431"/>
                <a:gd name="connsiteX134" fmla="*/ 5471992 w 6034700"/>
                <a:gd name="connsiteY134" fmla="*/ 1242646 h 2352431"/>
                <a:gd name="connsiteX135" fmla="*/ 5448546 w 6034700"/>
                <a:gd name="connsiteY135" fmla="*/ 1227016 h 2352431"/>
                <a:gd name="connsiteX136" fmla="*/ 5425100 w 6034700"/>
                <a:gd name="connsiteY136" fmla="*/ 1219200 h 2352431"/>
                <a:gd name="connsiteX137" fmla="*/ 5378207 w 6034700"/>
                <a:gd name="connsiteY137" fmla="*/ 1187939 h 2352431"/>
                <a:gd name="connsiteX138" fmla="*/ 5323500 w 6034700"/>
                <a:gd name="connsiteY138" fmla="*/ 1164492 h 2352431"/>
                <a:gd name="connsiteX139" fmla="*/ 5276607 w 6034700"/>
                <a:gd name="connsiteY139" fmla="*/ 1133231 h 2352431"/>
                <a:gd name="connsiteX140" fmla="*/ 5221900 w 6034700"/>
                <a:gd name="connsiteY140" fmla="*/ 1117600 h 2352431"/>
                <a:gd name="connsiteX141" fmla="*/ 5198454 w 6034700"/>
                <a:gd name="connsiteY141" fmla="*/ 1101969 h 2352431"/>
                <a:gd name="connsiteX142" fmla="*/ 5175007 w 6034700"/>
                <a:gd name="connsiteY142" fmla="*/ 1094154 h 2352431"/>
                <a:gd name="connsiteX143" fmla="*/ 5143746 w 6034700"/>
                <a:gd name="connsiteY143" fmla="*/ 1078523 h 2352431"/>
                <a:gd name="connsiteX144" fmla="*/ 5120300 w 6034700"/>
                <a:gd name="connsiteY144" fmla="*/ 1070708 h 2352431"/>
                <a:gd name="connsiteX145" fmla="*/ 5089038 w 6034700"/>
                <a:gd name="connsiteY145" fmla="*/ 1055077 h 2352431"/>
                <a:gd name="connsiteX146" fmla="*/ 5065592 w 6034700"/>
                <a:gd name="connsiteY146" fmla="*/ 1047262 h 2352431"/>
                <a:gd name="connsiteX147" fmla="*/ 5010884 w 6034700"/>
                <a:gd name="connsiteY147" fmla="*/ 1023816 h 2352431"/>
                <a:gd name="connsiteX148" fmla="*/ 4963992 w 6034700"/>
                <a:gd name="connsiteY148" fmla="*/ 1000369 h 2352431"/>
                <a:gd name="connsiteX149" fmla="*/ 4940546 w 6034700"/>
                <a:gd name="connsiteY149" fmla="*/ 984739 h 2352431"/>
                <a:gd name="connsiteX150" fmla="*/ 4917100 w 6034700"/>
                <a:gd name="connsiteY150" fmla="*/ 976923 h 2352431"/>
                <a:gd name="connsiteX151" fmla="*/ 4862392 w 6034700"/>
                <a:gd name="connsiteY151" fmla="*/ 945662 h 2352431"/>
                <a:gd name="connsiteX152" fmla="*/ 4807684 w 6034700"/>
                <a:gd name="connsiteY152" fmla="*/ 922216 h 2352431"/>
                <a:gd name="connsiteX153" fmla="*/ 4760792 w 6034700"/>
                <a:gd name="connsiteY153" fmla="*/ 890954 h 2352431"/>
                <a:gd name="connsiteX154" fmla="*/ 4737346 w 6034700"/>
                <a:gd name="connsiteY154" fmla="*/ 875323 h 2352431"/>
                <a:gd name="connsiteX155" fmla="*/ 4690454 w 6034700"/>
                <a:gd name="connsiteY155" fmla="*/ 836246 h 2352431"/>
                <a:gd name="connsiteX156" fmla="*/ 4651377 w 6034700"/>
                <a:gd name="connsiteY156" fmla="*/ 789354 h 2352431"/>
                <a:gd name="connsiteX157" fmla="*/ 4620115 w 6034700"/>
                <a:gd name="connsiteY157" fmla="*/ 742462 h 2352431"/>
                <a:gd name="connsiteX158" fmla="*/ 4588854 w 6034700"/>
                <a:gd name="connsiteY158" fmla="*/ 695569 h 2352431"/>
                <a:gd name="connsiteX159" fmla="*/ 4573223 w 6034700"/>
                <a:gd name="connsiteY159" fmla="*/ 672123 h 2352431"/>
                <a:gd name="connsiteX160" fmla="*/ 4565407 w 6034700"/>
                <a:gd name="connsiteY160" fmla="*/ 648677 h 2352431"/>
                <a:gd name="connsiteX161" fmla="*/ 4534146 w 6034700"/>
                <a:gd name="connsiteY161" fmla="*/ 601785 h 2352431"/>
                <a:gd name="connsiteX162" fmla="*/ 4526331 w 6034700"/>
                <a:gd name="connsiteY162" fmla="*/ 578339 h 2352431"/>
                <a:gd name="connsiteX163" fmla="*/ 4495069 w 6034700"/>
                <a:gd name="connsiteY163" fmla="*/ 531446 h 2352431"/>
                <a:gd name="connsiteX164" fmla="*/ 4455992 w 6034700"/>
                <a:gd name="connsiteY164" fmla="*/ 461108 h 2352431"/>
                <a:gd name="connsiteX165" fmla="*/ 4448177 w 6034700"/>
                <a:gd name="connsiteY165" fmla="*/ 437662 h 2352431"/>
                <a:gd name="connsiteX166" fmla="*/ 4440361 w 6034700"/>
                <a:gd name="connsiteY166" fmla="*/ 406400 h 2352431"/>
                <a:gd name="connsiteX167" fmla="*/ 4424731 w 6034700"/>
                <a:gd name="connsiteY167" fmla="*/ 382954 h 2352431"/>
                <a:gd name="connsiteX168" fmla="*/ 4409100 w 6034700"/>
                <a:gd name="connsiteY168" fmla="*/ 328246 h 2352431"/>
                <a:gd name="connsiteX169" fmla="*/ 4393469 w 6034700"/>
                <a:gd name="connsiteY169" fmla="*/ 304800 h 2352431"/>
                <a:gd name="connsiteX170" fmla="*/ 4370023 w 6034700"/>
                <a:gd name="connsiteY170" fmla="*/ 257908 h 2352431"/>
                <a:gd name="connsiteX171" fmla="*/ 4346577 w 6034700"/>
                <a:gd name="connsiteY171" fmla="*/ 234462 h 2352431"/>
                <a:gd name="connsiteX172" fmla="*/ 4315315 w 6034700"/>
                <a:gd name="connsiteY172" fmla="*/ 187569 h 2352431"/>
                <a:gd name="connsiteX173" fmla="*/ 4291869 w 6034700"/>
                <a:gd name="connsiteY173" fmla="*/ 164123 h 2352431"/>
                <a:gd name="connsiteX174" fmla="*/ 4276238 w 6034700"/>
                <a:gd name="connsiteY174" fmla="*/ 140677 h 2352431"/>
                <a:gd name="connsiteX175" fmla="*/ 4198084 w 6034700"/>
                <a:gd name="connsiteY175" fmla="*/ 85969 h 2352431"/>
                <a:gd name="connsiteX176" fmla="*/ 4174638 w 6034700"/>
                <a:gd name="connsiteY176" fmla="*/ 70339 h 2352431"/>
                <a:gd name="connsiteX177" fmla="*/ 4151192 w 6034700"/>
                <a:gd name="connsiteY177" fmla="*/ 62523 h 2352431"/>
                <a:gd name="connsiteX178" fmla="*/ 4088669 w 6034700"/>
                <a:gd name="connsiteY178" fmla="*/ 31262 h 2352431"/>
                <a:gd name="connsiteX179" fmla="*/ 4033961 w 6034700"/>
                <a:gd name="connsiteY179" fmla="*/ 15631 h 2352431"/>
                <a:gd name="connsiteX180" fmla="*/ 3979254 w 6034700"/>
                <a:gd name="connsiteY180" fmla="*/ 0 h 2352431"/>
                <a:gd name="connsiteX181" fmla="*/ 3510331 w 6034700"/>
                <a:gd name="connsiteY181" fmla="*/ 7816 h 2352431"/>
                <a:gd name="connsiteX182" fmla="*/ 3463438 w 6034700"/>
                <a:gd name="connsiteY182" fmla="*/ 15631 h 2352431"/>
                <a:gd name="connsiteX183" fmla="*/ 3377469 w 6034700"/>
                <a:gd name="connsiteY183" fmla="*/ 23446 h 2352431"/>
                <a:gd name="connsiteX184" fmla="*/ 3322761 w 6034700"/>
                <a:gd name="connsiteY184" fmla="*/ 39077 h 2352431"/>
                <a:gd name="connsiteX185" fmla="*/ 3275869 w 6034700"/>
                <a:gd name="connsiteY185" fmla="*/ 54708 h 2352431"/>
                <a:gd name="connsiteX186" fmla="*/ 3252423 w 6034700"/>
                <a:gd name="connsiteY186" fmla="*/ 62523 h 2352431"/>
                <a:gd name="connsiteX187" fmla="*/ 3197715 w 6034700"/>
                <a:gd name="connsiteY187" fmla="*/ 85969 h 2352431"/>
                <a:gd name="connsiteX188" fmla="*/ 3127377 w 6034700"/>
                <a:gd name="connsiteY188" fmla="*/ 109416 h 2352431"/>
                <a:gd name="connsiteX189" fmla="*/ 3103931 w 6034700"/>
                <a:gd name="connsiteY189" fmla="*/ 117231 h 2352431"/>
                <a:gd name="connsiteX190" fmla="*/ 3072669 w 6034700"/>
                <a:gd name="connsiteY190" fmla="*/ 125046 h 2352431"/>
                <a:gd name="connsiteX191" fmla="*/ 3025777 w 6034700"/>
                <a:gd name="connsiteY191" fmla="*/ 140677 h 2352431"/>
                <a:gd name="connsiteX192" fmla="*/ 2947623 w 6034700"/>
                <a:gd name="connsiteY192" fmla="*/ 164123 h 2352431"/>
                <a:gd name="connsiteX193" fmla="*/ 2924177 w 6034700"/>
                <a:gd name="connsiteY193" fmla="*/ 171939 h 2352431"/>
                <a:gd name="connsiteX194" fmla="*/ 2900731 w 6034700"/>
                <a:gd name="connsiteY194" fmla="*/ 187569 h 2352431"/>
                <a:gd name="connsiteX195" fmla="*/ 2846023 w 6034700"/>
                <a:gd name="connsiteY195" fmla="*/ 203200 h 2352431"/>
                <a:gd name="connsiteX196" fmla="*/ 2822577 w 6034700"/>
                <a:gd name="connsiteY196" fmla="*/ 218831 h 2352431"/>
                <a:gd name="connsiteX197" fmla="*/ 2791315 w 6034700"/>
                <a:gd name="connsiteY197" fmla="*/ 226646 h 2352431"/>
                <a:gd name="connsiteX198" fmla="*/ 2767869 w 6034700"/>
                <a:gd name="connsiteY198" fmla="*/ 234462 h 2352431"/>
                <a:gd name="connsiteX199" fmla="*/ 2736607 w 6034700"/>
                <a:gd name="connsiteY199" fmla="*/ 242277 h 2352431"/>
                <a:gd name="connsiteX200" fmla="*/ 2681900 w 6034700"/>
                <a:gd name="connsiteY200" fmla="*/ 257908 h 2352431"/>
                <a:gd name="connsiteX201" fmla="*/ 2642823 w 6034700"/>
                <a:gd name="connsiteY201" fmla="*/ 265723 h 2352431"/>
                <a:gd name="connsiteX202" fmla="*/ 2619377 w 6034700"/>
                <a:gd name="connsiteY202" fmla="*/ 273539 h 2352431"/>
                <a:gd name="connsiteX203" fmla="*/ 2572484 w 6034700"/>
                <a:gd name="connsiteY203" fmla="*/ 281354 h 2352431"/>
                <a:gd name="connsiteX204" fmla="*/ 2549038 w 6034700"/>
                <a:gd name="connsiteY204" fmla="*/ 289169 h 2352431"/>
                <a:gd name="connsiteX205" fmla="*/ 2478700 w 6034700"/>
                <a:gd name="connsiteY205" fmla="*/ 304800 h 2352431"/>
                <a:gd name="connsiteX206" fmla="*/ 2416177 w 6034700"/>
                <a:gd name="connsiteY206" fmla="*/ 328246 h 2352431"/>
                <a:gd name="connsiteX207" fmla="*/ 2392731 w 6034700"/>
                <a:gd name="connsiteY207" fmla="*/ 343877 h 2352431"/>
                <a:gd name="connsiteX208" fmla="*/ 2338023 w 6034700"/>
                <a:gd name="connsiteY208" fmla="*/ 351692 h 2352431"/>
                <a:gd name="connsiteX209" fmla="*/ 2275500 w 6034700"/>
                <a:gd name="connsiteY209" fmla="*/ 367323 h 2352431"/>
                <a:gd name="connsiteX210" fmla="*/ 2166084 w 6034700"/>
                <a:gd name="connsiteY210" fmla="*/ 382954 h 2352431"/>
                <a:gd name="connsiteX211" fmla="*/ 2111377 w 6034700"/>
                <a:gd name="connsiteY211" fmla="*/ 398585 h 2352431"/>
                <a:gd name="connsiteX212" fmla="*/ 2001961 w 6034700"/>
                <a:gd name="connsiteY212" fmla="*/ 429846 h 2352431"/>
                <a:gd name="connsiteX213" fmla="*/ 1955069 w 6034700"/>
                <a:gd name="connsiteY213" fmla="*/ 445477 h 2352431"/>
                <a:gd name="connsiteX214" fmla="*/ 1923807 w 6034700"/>
                <a:gd name="connsiteY214" fmla="*/ 453292 h 2352431"/>
                <a:gd name="connsiteX215" fmla="*/ 1900361 w 6034700"/>
                <a:gd name="connsiteY215" fmla="*/ 461108 h 2352431"/>
                <a:gd name="connsiteX216" fmla="*/ 1830023 w 6034700"/>
                <a:gd name="connsiteY216" fmla="*/ 468923 h 2352431"/>
                <a:gd name="connsiteX217" fmla="*/ 1736238 w 6034700"/>
                <a:gd name="connsiteY217" fmla="*/ 484554 h 2352431"/>
                <a:gd name="connsiteX218" fmla="*/ 1478331 w 6034700"/>
                <a:gd name="connsiteY218" fmla="*/ 508000 h 2352431"/>
                <a:gd name="connsiteX219" fmla="*/ 1400177 w 6034700"/>
                <a:gd name="connsiteY219" fmla="*/ 523631 h 2352431"/>
                <a:gd name="connsiteX220" fmla="*/ 1368915 w 6034700"/>
                <a:gd name="connsiteY220" fmla="*/ 531446 h 2352431"/>
                <a:gd name="connsiteX221" fmla="*/ 1126638 w 6034700"/>
                <a:gd name="connsiteY221" fmla="*/ 547077 h 2352431"/>
                <a:gd name="connsiteX222" fmla="*/ 657715 w 6034700"/>
                <a:gd name="connsiteY222" fmla="*/ 562708 h 2352431"/>
                <a:gd name="connsiteX223" fmla="*/ 618638 w 6034700"/>
                <a:gd name="connsiteY223" fmla="*/ 570523 h 2352431"/>
                <a:gd name="connsiteX224" fmla="*/ 587377 w 6034700"/>
                <a:gd name="connsiteY224"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41900 w 6034700"/>
                <a:gd name="connsiteY7" fmla="*/ 797169 h 2352431"/>
                <a:gd name="connsiteX8" fmla="*/ 110638 w 6034700"/>
                <a:gd name="connsiteY8" fmla="*/ 836246 h 2352431"/>
                <a:gd name="connsiteX9" fmla="*/ 102823 w 6034700"/>
                <a:gd name="connsiteY9" fmla="*/ 859692 h 2352431"/>
                <a:gd name="connsiteX10" fmla="*/ 71561 w 6034700"/>
                <a:gd name="connsiteY10" fmla="*/ 906585 h 2352431"/>
                <a:gd name="connsiteX11" fmla="*/ 55931 w 6034700"/>
                <a:gd name="connsiteY11" fmla="*/ 953477 h 2352431"/>
                <a:gd name="connsiteX12" fmla="*/ 48115 w 6034700"/>
                <a:gd name="connsiteY12" fmla="*/ 976923 h 2352431"/>
                <a:gd name="connsiteX13" fmla="*/ 32484 w 6034700"/>
                <a:gd name="connsiteY13" fmla="*/ 1000369 h 2352431"/>
                <a:gd name="connsiteX14" fmla="*/ 16854 w 6034700"/>
                <a:gd name="connsiteY14" fmla="*/ 1125416 h 2352431"/>
                <a:gd name="connsiteX15" fmla="*/ 9038 w 6034700"/>
                <a:gd name="connsiteY15" fmla="*/ 1156677 h 2352431"/>
                <a:gd name="connsiteX16" fmla="*/ 9038 w 6034700"/>
                <a:gd name="connsiteY16" fmla="*/ 1484923 h 2352431"/>
                <a:gd name="connsiteX17" fmla="*/ 16854 w 6034700"/>
                <a:gd name="connsiteY17" fmla="*/ 1508369 h 2352431"/>
                <a:gd name="connsiteX18" fmla="*/ 40300 w 6034700"/>
                <a:gd name="connsiteY18" fmla="*/ 1586523 h 2352431"/>
                <a:gd name="connsiteX19" fmla="*/ 48115 w 6034700"/>
                <a:gd name="connsiteY19" fmla="*/ 1609969 h 2352431"/>
                <a:gd name="connsiteX20" fmla="*/ 71561 w 6034700"/>
                <a:gd name="connsiteY20" fmla="*/ 1625600 h 2352431"/>
                <a:gd name="connsiteX21" fmla="*/ 102823 w 6034700"/>
                <a:gd name="connsiteY21" fmla="*/ 1695939 h 2352431"/>
                <a:gd name="connsiteX22" fmla="*/ 126269 w 6034700"/>
                <a:gd name="connsiteY22" fmla="*/ 1719385 h 2352431"/>
                <a:gd name="connsiteX23" fmla="*/ 173161 w 6034700"/>
                <a:gd name="connsiteY23" fmla="*/ 1750646 h 2352431"/>
                <a:gd name="connsiteX24" fmla="*/ 235684 w 6034700"/>
                <a:gd name="connsiteY24" fmla="*/ 1781908 h 2352431"/>
                <a:gd name="connsiteX25" fmla="*/ 298207 w 6034700"/>
                <a:gd name="connsiteY25" fmla="*/ 1813169 h 2352431"/>
                <a:gd name="connsiteX26" fmla="*/ 352915 w 6034700"/>
                <a:gd name="connsiteY26" fmla="*/ 1828800 h 2352431"/>
                <a:gd name="connsiteX27" fmla="*/ 399807 w 6034700"/>
                <a:gd name="connsiteY27" fmla="*/ 1844431 h 2352431"/>
                <a:gd name="connsiteX28" fmla="*/ 423254 w 6034700"/>
                <a:gd name="connsiteY28" fmla="*/ 1860062 h 2352431"/>
                <a:gd name="connsiteX29" fmla="*/ 501407 w 6034700"/>
                <a:gd name="connsiteY29" fmla="*/ 1883508 h 2352431"/>
                <a:gd name="connsiteX30" fmla="*/ 524854 w 6034700"/>
                <a:gd name="connsiteY30" fmla="*/ 1899139 h 2352431"/>
                <a:gd name="connsiteX31" fmla="*/ 587377 w 6034700"/>
                <a:gd name="connsiteY31" fmla="*/ 1914769 h 2352431"/>
                <a:gd name="connsiteX32" fmla="*/ 634269 w 6034700"/>
                <a:gd name="connsiteY32" fmla="*/ 1930400 h 2352431"/>
                <a:gd name="connsiteX33" fmla="*/ 657715 w 6034700"/>
                <a:gd name="connsiteY33" fmla="*/ 1938216 h 2352431"/>
                <a:gd name="connsiteX34" fmla="*/ 681161 w 6034700"/>
                <a:gd name="connsiteY34" fmla="*/ 1946031 h 2352431"/>
                <a:gd name="connsiteX35" fmla="*/ 704607 w 6034700"/>
                <a:gd name="connsiteY35" fmla="*/ 1961662 h 2352431"/>
                <a:gd name="connsiteX36" fmla="*/ 759315 w 6034700"/>
                <a:gd name="connsiteY36" fmla="*/ 1977292 h 2352431"/>
                <a:gd name="connsiteX37" fmla="*/ 806207 w 6034700"/>
                <a:gd name="connsiteY37" fmla="*/ 1992923 h 2352431"/>
                <a:gd name="connsiteX38" fmla="*/ 860915 w 6034700"/>
                <a:gd name="connsiteY38" fmla="*/ 2016369 h 2352431"/>
                <a:gd name="connsiteX39" fmla="*/ 931254 w 6034700"/>
                <a:gd name="connsiteY39" fmla="*/ 2024185 h 2352431"/>
                <a:gd name="connsiteX40" fmla="*/ 1001592 w 6034700"/>
                <a:gd name="connsiteY40" fmla="*/ 2047631 h 2352431"/>
                <a:gd name="connsiteX41" fmla="*/ 1025038 w 6034700"/>
                <a:gd name="connsiteY41" fmla="*/ 2055446 h 2352431"/>
                <a:gd name="connsiteX42" fmla="*/ 1095377 w 6034700"/>
                <a:gd name="connsiteY42" fmla="*/ 2063262 h 2352431"/>
                <a:gd name="connsiteX43" fmla="*/ 1189161 w 6034700"/>
                <a:gd name="connsiteY43" fmla="*/ 2086708 h 2352431"/>
                <a:gd name="connsiteX44" fmla="*/ 1251684 w 6034700"/>
                <a:gd name="connsiteY44" fmla="*/ 2102339 h 2352431"/>
                <a:gd name="connsiteX45" fmla="*/ 1345469 w 6034700"/>
                <a:gd name="connsiteY45" fmla="*/ 2110154 h 2352431"/>
                <a:gd name="connsiteX46" fmla="*/ 1423623 w 6034700"/>
                <a:gd name="connsiteY46" fmla="*/ 2125785 h 2352431"/>
                <a:gd name="connsiteX47" fmla="*/ 1462700 w 6034700"/>
                <a:gd name="connsiteY47" fmla="*/ 2133600 h 2352431"/>
                <a:gd name="connsiteX48" fmla="*/ 1493961 w 6034700"/>
                <a:gd name="connsiteY48" fmla="*/ 2141416 h 2352431"/>
                <a:gd name="connsiteX49" fmla="*/ 1704977 w 6034700"/>
                <a:gd name="connsiteY49" fmla="*/ 2157046 h 2352431"/>
                <a:gd name="connsiteX50" fmla="*/ 1783131 w 6034700"/>
                <a:gd name="connsiteY50" fmla="*/ 2164862 h 2352431"/>
                <a:gd name="connsiteX51" fmla="*/ 1837838 w 6034700"/>
                <a:gd name="connsiteY51" fmla="*/ 2180492 h 2352431"/>
                <a:gd name="connsiteX52" fmla="*/ 1861284 w 6034700"/>
                <a:gd name="connsiteY52" fmla="*/ 2188308 h 2352431"/>
                <a:gd name="connsiteX53" fmla="*/ 1931623 w 6034700"/>
                <a:gd name="connsiteY53" fmla="*/ 2196123 h 2352431"/>
                <a:gd name="connsiteX54" fmla="*/ 2072300 w 6034700"/>
                <a:gd name="connsiteY54" fmla="*/ 2211754 h 2352431"/>
                <a:gd name="connsiteX55" fmla="*/ 2236423 w 6034700"/>
                <a:gd name="connsiteY55" fmla="*/ 2219569 h 2352431"/>
                <a:gd name="connsiteX56" fmla="*/ 2392731 w 6034700"/>
                <a:gd name="connsiteY56" fmla="*/ 2211754 h 2352431"/>
                <a:gd name="connsiteX57" fmla="*/ 2431807 w 6034700"/>
                <a:gd name="connsiteY57" fmla="*/ 2203939 h 2352431"/>
                <a:gd name="connsiteX58" fmla="*/ 2486515 w 6034700"/>
                <a:gd name="connsiteY58" fmla="*/ 2188308 h 2352431"/>
                <a:gd name="connsiteX59" fmla="*/ 2556854 w 6034700"/>
                <a:gd name="connsiteY59" fmla="*/ 2180492 h 2352431"/>
                <a:gd name="connsiteX60" fmla="*/ 2580300 w 6034700"/>
                <a:gd name="connsiteY60" fmla="*/ 2172677 h 2352431"/>
                <a:gd name="connsiteX61" fmla="*/ 2603746 w 6034700"/>
                <a:gd name="connsiteY61" fmla="*/ 2157046 h 2352431"/>
                <a:gd name="connsiteX62" fmla="*/ 2689715 w 6034700"/>
                <a:gd name="connsiteY62" fmla="*/ 2149231 h 2352431"/>
                <a:gd name="connsiteX63" fmla="*/ 2744423 w 6034700"/>
                <a:gd name="connsiteY63" fmla="*/ 2133600 h 2352431"/>
                <a:gd name="connsiteX64" fmla="*/ 2830392 w 6034700"/>
                <a:gd name="connsiteY64" fmla="*/ 2125785 h 2352431"/>
                <a:gd name="connsiteX65" fmla="*/ 2877284 w 6034700"/>
                <a:gd name="connsiteY65" fmla="*/ 2110154 h 2352431"/>
                <a:gd name="connsiteX66" fmla="*/ 2908546 w 6034700"/>
                <a:gd name="connsiteY66" fmla="*/ 2102339 h 2352431"/>
                <a:gd name="connsiteX67" fmla="*/ 2955438 w 6034700"/>
                <a:gd name="connsiteY67" fmla="*/ 2086708 h 2352431"/>
                <a:gd name="connsiteX68" fmla="*/ 3119561 w 6034700"/>
                <a:gd name="connsiteY68" fmla="*/ 2071077 h 2352431"/>
                <a:gd name="connsiteX69" fmla="*/ 3174269 w 6034700"/>
                <a:gd name="connsiteY69" fmla="*/ 2055446 h 2352431"/>
                <a:gd name="connsiteX70" fmla="*/ 3221161 w 6034700"/>
                <a:gd name="connsiteY70" fmla="*/ 2039816 h 2352431"/>
                <a:gd name="connsiteX71" fmla="*/ 3244607 w 6034700"/>
                <a:gd name="connsiteY71" fmla="*/ 2032000 h 2352431"/>
                <a:gd name="connsiteX72" fmla="*/ 3651007 w 6034700"/>
                <a:gd name="connsiteY72" fmla="*/ 2039816 h 2352431"/>
                <a:gd name="connsiteX73" fmla="*/ 3690084 w 6034700"/>
                <a:gd name="connsiteY73" fmla="*/ 2047631 h 2352431"/>
                <a:gd name="connsiteX74" fmla="*/ 3752607 w 6034700"/>
                <a:gd name="connsiteY74" fmla="*/ 2063262 h 2352431"/>
                <a:gd name="connsiteX75" fmla="*/ 3799500 w 6034700"/>
                <a:gd name="connsiteY75" fmla="*/ 2078892 h 2352431"/>
                <a:gd name="connsiteX76" fmla="*/ 3822946 w 6034700"/>
                <a:gd name="connsiteY76" fmla="*/ 2086708 h 2352431"/>
                <a:gd name="connsiteX77" fmla="*/ 3862023 w 6034700"/>
                <a:gd name="connsiteY77" fmla="*/ 2094523 h 2352431"/>
                <a:gd name="connsiteX78" fmla="*/ 3893284 w 6034700"/>
                <a:gd name="connsiteY78" fmla="*/ 2110154 h 2352431"/>
                <a:gd name="connsiteX79" fmla="*/ 3947992 w 6034700"/>
                <a:gd name="connsiteY79" fmla="*/ 2125785 h 2352431"/>
                <a:gd name="connsiteX80" fmla="*/ 3971438 w 6034700"/>
                <a:gd name="connsiteY80" fmla="*/ 2133600 h 2352431"/>
                <a:gd name="connsiteX81" fmla="*/ 4026146 w 6034700"/>
                <a:gd name="connsiteY81" fmla="*/ 2149231 h 2352431"/>
                <a:gd name="connsiteX82" fmla="*/ 4049592 w 6034700"/>
                <a:gd name="connsiteY82" fmla="*/ 2164862 h 2352431"/>
                <a:gd name="connsiteX83" fmla="*/ 4119931 w 6034700"/>
                <a:gd name="connsiteY83" fmla="*/ 2180492 h 2352431"/>
                <a:gd name="connsiteX84" fmla="*/ 4143377 w 6034700"/>
                <a:gd name="connsiteY84" fmla="*/ 2188308 h 2352431"/>
                <a:gd name="connsiteX85" fmla="*/ 4237161 w 6034700"/>
                <a:gd name="connsiteY85" fmla="*/ 2203939 h 2352431"/>
                <a:gd name="connsiteX86" fmla="*/ 4284054 w 6034700"/>
                <a:gd name="connsiteY86" fmla="*/ 2219569 h 2352431"/>
                <a:gd name="connsiteX87" fmla="*/ 4307500 w 6034700"/>
                <a:gd name="connsiteY87" fmla="*/ 2227385 h 2352431"/>
                <a:gd name="connsiteX88" fmla="*/ 4346577 w 6034700"/>
                <a:gd name="connsiteY88" fmla="*/ 2235200 h 2352431"/>
                <a:gd name="connsiteX89" fmla="*/ 4370023 w 6034700"/>
                <a:gd name="connsiteY89" fmla="*/ 2243016 h 2352431"/>
                <a:gd name="connsiteX90" fmla="*/ 4424731 w 6034700"/>
                <a:gd name="connsiteY90" fmla="*/ 2250831 h 2352431"/>
                <a:gd name="connsiteX91" fmla="*/ 4534146 w 6034700"/>
                <a:gd name="connsiteY91" fmla="*/ 2282092 h 2352431"/>
                <a:gd name="connsiteX92" fmla="*/ 4737346 w 6034700"/>
                <a:gd name="connsiteY92" fmla="*/ 2297723 h 2352431"/>
                <a:gd name="connsiteX93" fmla="*/ 4807684 w 6034700"/>
                <a:gd name="connsiteY93" fmla="*/ 2305539 h 2352431"/>
                <a:gd name="connsiteX94" fmla="*/ 4838946 w 6034700"/>
                <a:gd name="connsiteY94" fmla="*/ 2313354 h 2352431"/>
                <a:gd name="connsiteX95" fmla="*/ 5049961 w 6034700"/>
                <a:gd name="connsiteY95" fmla="*/ 2321169 h 2352431"/>
                <a:gd name="connsiteX96" fmla="*/ 5104669 w 6034700"/>
                <a:gd name="connsiteY96" fmla="*/ 2328985 h 2352431"/>
                <a:gd name="connsiteX97" fmla="*/ 5151561 w 6034700"/>
                <a:gd name="connsiteY97" fmla="*/ 2336800 h 2352431"/>
                <a:gd name="connsiteX98" fmla="*/ 5229715 w 6034700"/>
                <a:gd name="connsiteY98" fmla="*/ 2344616 h 2352431"/>
                <a:gd name="connsiteX99" fmla="*/ 5284423 w 6034700"/>
                <a:gd name="connsiteY99" fmla="*/ 2352431 h 2352431"/>
                <a:gd name="connsiteX100" fmla="*/ 5550146 w 6034700"/>
                <a:gd name="connsiteY100" fmla="*/ 2336800 h 2352431"/>
                <a:gd name="connsiteX101" fmla="*/ 5573592 w 6034700"/>
                <a:gd name="connsiteY101" fmla="*/ 2328985 h 2352431"/>
                <a:gd name="connsiteX102" fmla="*/ 5636115 w 6034700"/>
                <a:gd name="connsiteY102" fmla="*/ 2321169 h 2352431"/>
                <a:gd name="connsiteX103" fmla="*/ 5698638 w 6034700"/>
                <a:gd name="connsiteY103" fmla="*/ 2305539 h 2352431"/>
                <a:gd name="connsiteX104" fmla="*/ 5753346 w 6034700"/>
                <a:gd name="connsiteY104" fmla="*/ 2266462 h 2352431"/>
                <a:gd name="connsiteX105" fmla="*/ 5800238 w 6034700"/>
                <a:gd name="connsiteY105" fmla="*/ 2235200 h 2352431"/>
                <a:gd name="connsiteX106" fmla="*/ 5823684 w 6034700"/>
                <a:gd name="connsiteY106" fmla="*/ 2219569 h 2352431"/>
                <a:gd name="connsiteX107" fmla="*/ 5847131 w 6034700"/>
                <a:gd name="connsiteY107" fmla="*/ 2203939 h 2352431"/>
                <a:gd name="connsiteX108" fmla="*/ 5862761 w 6034700"/>
                <a:gd name="connsiteY108" fmla="*/ 2180492 h 2352431"/>
                <a:gd name="connsiteX109" fmla="*/ 5886207 w 6034700"/>
                <a:gd name="connsiteY109" fmla="*/ 2164862 h 2352431"/>
                <a:gd name="connsiteX110" fmla="*/ 5917469 w 6034700"/>
                <a:gd name="connsiteY110" fmla="*/ 2117969 h 2352431"/>
                <a:gd name="connsiteX111" fmla="*/ 5933100 w 6034700"/>
                <a:gd name="connsiteY111" fmla="*/ 2094523 h 2352431"/>
                <a:gd name="connsiteX112" fmla="*/ 5948731 w 6034700"/>
                <a:gd name="connsiteY112" fmla="*/ 2071077 h 2352431"/>
                <a:gd name="connsiteX113" fmla="*/ 5979992 w 6034700"/>
                <a:gd name="connsiteY113" fmla="*/ 2000739 h 2352431"/>
                <a:gd name="connsiteX114" fmla="*/ 5995623 w 6034700"/>
                <a:gd name="connsiteY114" fmla="*/ 1953846 h 2352431"/>
                <a:gd name="connsiteX115" fmla="*/ 6003438 w 6034700"/>
                <a:gd name="connsiteY115" fmla="*/ 1930400 h 2352431"/>
                <a:gd name="connsiteX116" fmla="*/ 6011254 w 6034700"/>
                <a:gd name="connsiteY116" fmla="*/ 1899139 h 2352431"/>
                <a:gd name="connsiteX117" fmla="*/ 6026884 w 6034700"/>
                <a:gd name="connsiteY117" fmla="*/ 1852246 h 2352431"/>
                <a:gd name="connsiteX118" fmla="*/ 6034700 w 6034700"/>
                <a:gd name="connsiteY118" fmla="*/ 1828800 h 2352431"/>
                <a:gd name="connsiteX119" fmla="*/ 6019069 w 6034700"/>
                <a:gd name="connsiteY119" fmla="*/ 1602154 h 2352431"/>
                <a:gd name="connsiteX120" fmla="*/ 6003438 w 6034700"/>
                <a:gd name="connsiteY120" fmla="*/ 1555262 h 2352431"/>
                <a:gd name="connsiteX121" fmla="*/ 5964361 w 6034700"/>
                <a:gd name="connsiteY121" fmla="*/ 1508369 h 2352431"/>
                <a:gd name="connsiteX122" fmla="*/ 5940915 w 6034700"/>
                <a:gd name="connsiteY122" fmla="*/ 1492739 h 2352431"/>
                <a:gd name="connsiteX123" fmla="*/ 5847131 w 6034700"/>
                <a:gd name="connsiteY123" fmla="*/ 1414585 h 2352431"/>
                <a:gd name="connsiteX124" fmla="*/ 5800238 w 6034700"/>
                <a:gd name="connsiteY124" fmla="*/ 1383323 h 2352431"/>
                <a:gd name="connsiteX125" fmla="*/ 5761161 w 6034700"/>
                <a:gd name="connsiteY125" fmla="*/ 1367692 h 2352431"/>
                <a:gd name="connsiteX126" fmla="*/ 5737715 w 6034700"/>
                <a:gd name="connsiteY126" fmla="*/ 1359877 h 2352431"/>
                <a:gd name="connsiteX127" fmla="*/ 5706454 w 6034700"/>
                <a:gd name="connsiteY127" fmla="*/ 1344246 h 2352431"/>
                <a:gd name="connsiteX128" fmla="*/ 5675192 w 6034700"/>
                <a:gd name="connsiteY128" fmla="*/ 1320800 h 2352431"/>
                <a:gd name="connsiteX129" fmla="*/ 5628300 w 6034700"/>
                <a:gd name="connsiteY129" fmla="*/ 1312985 h 2352431"/>
                <a:gd name="connsiteX130" fmla="*/ 5597038 w 6034700"/>
                <a:gd name="connsiteY130" fmla="*/ 1305169 h 2352431"/>
                <a:gd name="connsiteX131" fmla="*/ 5565777 w 6034700"/>
                <a:gd name="connsiteY131" fmla="*/ 1289539 h 2352431"/>
                <a:gd name="connsiteX132" fmla="*/ 5495438 w 6034700"/>
                <a:gd name="connsiteY132" fmla="*/ 1250462 h 2352431"/>
                <a:gd name="connsiteX133" fmla="*/ 5471992 w 6034700"/>
                <a:gd name="connsiteY133" fmla="*/ 1242646 h 2352431"/>
                <a:gd name="connsiteX134" fmla="*/ 5448546 w 6034700"/>
                <a:gd name="connsiteY134" fmla="*/ 1227016 h 2352431"/>
                <a:gd name="connsiteX135" fmla="*/ 5425100 w 6034700"/>
                <a:gd name="connsiteY135" fmla="*/ 1219200 h 2352431"/>
                <a:gd name="connsiteX136" fmla="*/ 5378207 w 6034700"/>
                <a:gd name="connsiteY136" fmla="*/ 1187939 h 2352431"/>
                <a:gd name="connsiteX137" fmla="*/ 5323500 w 6034700"/>
                <a:gd name="connsiteY137" fmla="*/ 1164492 h 2352431"/>
                <a:gd name="connsiteX138" fmla="*/ 5276607 w 6034700"/>
                <a:gd name="connsiteY138" fmla="*/ 1133231 h 2352431"/>
                <a:gd name="connsiteX139" fmla="*/ 5221900 w 6034700"/>
                <a:gd name="connsiteY139" fmla="*/ 1117600 h 2352431"/>
                <a:gd name="connsiteX140" fmla="*/ 5198454 w 6034700"/>
                <a:gd name="connsiteY140" fmla="*/ 1101969 h 2352431"/>
                <a:gd name="connsiteX141" fmla="*/ 5175007 w 6034700"/>
                <a:gd name="connsiteY141" fmla="*/ 1094154 h 2352431"/>
                <a:gd name="connsiteX142" fmla="*/ 5143746 w 6034700"/>
                <a:gd name="connsiteY142" fmla="*/ 1078523 h 2352431"/>
                <a:gd name="connsiteX143" fmla="*/ 5120300 w 6034700"/>
                <a:gd name="connsiteY143" fmla="*/ 1070708 h 2352431"/>
                <a:gd name="connsiteX144" fmla="*/ 5089038 w 6034700"/>
                <a:gd name="connsiteY144" fmla="*/ 1055077 h 2352431"/>
                <a:gd name="connsiteX145" fmla="*/ 5065592 w 6034700"/>
                <a:gd name="connsiteY145" fmla="*/ 1047262 h 2352431"/>
                <a:gd name="connsiteX146" fmla="*/ 5010884 w 6034700"/>
                <a:gd name="connsiteY146" fmla="*/ 1023816 h 2352431"/>
                <a:gd name="connsiteX147" fmla="*/ 4963992 w 6034700"/>
                <a:gd name="connsiteY147" fmla="*/ 1000369 h 2352431"/>
                <a:gd name="connsiteX148" fmla="*/ 4940546 w 6034700"/>
                <a:gd name="connsiteY148" fmla="*/ 984739 h 2352431"/>
                <a:gd name="connsiteX149" fmla="*/ 4917100 w 6034700"/>
                <a:gd name="connsiteY149" fmla="*/ 976923 h 2352431"/>
                <a:gd name="connsiteX150" fmla="*/ 4862392 w 6034700"/>
                <a:gd name="connsiteY150" fmla="*/ 945662 h 2352431"/>
                <a:gd name="connsiteX151" fmla="*/ 4807684 w 6034700"/>
                <a:gd name="connsiteY151" fmla="*/ 922216 h 2352431"/>
                <a:gd name="connsiteX152" fmla="*/ 4760792 w 6034700"/>
                <a:gd name="connsiteY152" fmla="*/ 890954 h 2352431"/>
                <a:gd name="connsiteX153" fmla="*/ 4737346 w 6034700"/>
                <a:gd name="connsiteY153" fmla="*/ 875323 h 2352431"/>
                <a:gd name="connsiteX154" fmla="*/ 4690454 w 6034700"/>
                <a:gd name="connsiteY154" fmla="*/ 836246 h 2352431"/>
                <a:gd name="connsiteX155" fmla="*/ 4651377 w 6034700"/>
                <a:gd name="connsiteY155" fmla="*/ 789354 h 2352431"/>
                <a:gd name="connsiteX156" fmla="*/ 4620115 w 6034700"/>
                <a:gd name="connsiteY156" fmla="*/ 742462 h 2352431"/>
                <a:gd name="connsiteX157" fmla="*/ 4588854 w 6034700"/>
                <a:gd name="connsiteY157" fmla="*/ 695569 h 2352431"/>
                <a:gd name="connsiteX158" fmla="*/ 4573223 w 6034700"/>
                <a:gd name="connsiteY158" fmla="*/ 672123 h 2352431"/>
                <a:gd name="connsiteX159" fmla="*/ 4565407 w 6034700"/>
                <a:gd name="connsiteY159" fmla="*/ 648677 h 2352431"/>
                <a:gd name="connsiteX160" fmla="*/ 4534146 w 6034700"/>
                <a:gd name="connsiteY160" fmla="*/ 601785 h 2352431"/>
                <a:gd name="connsiteX161" fmla="*/ 4526331 w 6034700"/>
                <a:gd name="connsiteY161" fmla="*/ 578339 h 2352431"/>
                <a:gd name="connsiteX162" fmla="*/ 4495069 w 6034700"/>
                <a:gd name="connsiteY162" fmla="*/ 531446 h 2352431"/>
                <a:gd name="connsiteX163" fmla="*/ 4455992 w 6034700"/>
                <a:gd name="connsiteY163" fmla="*/ 461108 h 2352431"/>
                <a:gd name="connsiteX164" fmla="*/ 4448177 w 6034700"/>
                <a:gd name="connsiteY164" fmla="*/ 437662 h 2352431"/>
                <a:gd name="connsiteX165" fmla="*/ 4440361 w 6034700"/>
                <a:gd name="connsiteY165" fmla="*/ 406400 h 2352431"/>
                <a:gd name="connsiteX166" fmla="*/ 4424731 w 6034700"/>
                <a:gd name="connsiteY166" fmla="*/ 382954 h 2352431"/>
                <a:gd name="connsiteX167" fmla="*/ 4409100 w 6034700"/>
                <a:gd name="connsiteY167" fmla="*/ 328246 h 2352431"/>
                <a:gd name="connsiteX168" fmla="*/ 4393469 w 6034700"/>
                <a:gd name="connsiteY168" fmla="*/ 304800 h 2352431"/>
                <a:gd name="connsiteX169" fmla="*/ 4370023 w 6034700"/>
                <a:gd name="connsiteY169" fmla="*/ 257908 h 2352431"/>
                <a:gd name="connsiteX170" fmla="*/ 4346577 w 6034700"/>
                <a:gd name="connsiteY170" fmla="*/ 234462 h 2352431"/>
                <a:gd name="connsiteX171" fmla="*/ 4315315 w 6034700"/>
                <a:gd name="connsiteY171" fmla="*/ 187569 h 2352431"/>
                <a:gd name="connsiteX172" fmla="*/ 4291869 w 6034700"/>
                <a:gd name="connsiteY172" fmla="*/ 164123 h 2352431"/>
                <a:gd name="connsiteX173" fmla="*/ 4276238 w 6034700"/>
                <a:gd name="connsiteY173" fmla="*/ 140677 h 2352431"/>
                <a:gd name="connsiteX174" fmla="*/ 4198084 w 6034700"/>
                <a:gd name="connsiteY174" fmla="*/ 85969 h 2352431"/>
                <a:gd name="connsiteX175" fmla="*/ 4174638 w 6034700"/>
                <a:gd name="connsiteY175" fmla="*/ 70339 h 2352431"/>
                <a:gd name="connsiteX176" fmla="*/ 4151192 w 6034700"/>
                <a:gd name="connsiteY176" fmla="*/ 62523 h 2352431"/>
                <a:gd name="connsiteX177" fmla="*/ 4088669 w 6034700"/>
                <a:gd name="connsiteY177" fmla="*/ 31262 h 2352431"/>
                <a:gd name="connsiteX178" fmla="*/ 4033961 w 6034700"/>
                <a:gd name="connsiteY178" fmla="*/ 15631 h 2352431"/>
                <a:gd name="connsiteX179" fmla="*/ 3979254 w 6034700"/>
                <a:gd name="connsiteY179" fmla="*/ 0 h 2352431"/>
                <a:gd name="connsiteX180" fmla="*/ 3510331 w 6034700"/>
                <a:gd name="connsiteY180" fmla="*/ 7816 h 2352431"/>
                <a:gd name="connsiteX181" fmla="*/ 3463438 w 6034700"/>
                <a:gd name="connsiteY181" fmla="*/ 15631 h 2352431"/>
                <a:gd name="connsiteX182" fmla="*/ 3377469 w 6034700"/>
                <a:gd name="connsiteY182" fmla="*/ 23446 h 2352431"/>
                <a:gd name="connsiteX183" fmla="*/ 3322761 w 6034700"/>
                <a:gd name="connsiteY183" fmla="*/ 39077 h 2352431"/>
                <a:gd name="connsiteX184" fmla="*/ 3275869 w 6034700"/>
                <a:gd name="connsiteY184" fmla="*/ 54708 h 2352431"/>
                <a:gd name="connsiteX185" fmla="*/ 3252423 w 6034700"/>
                <a:gd name="connsiteY185" fmla="*/ 62523 h 2352431"/>
                <a:gd name="connsiteX186" fmla="*/ 3197715 w 6034700"/>
                <a:gd name="connsiteY186" fmla="*/ 85969 h 2352431"/>
                <a:gd name="connsiteX187" fmla="*/ 3127377 w 6034700"/>
                <a:gd name="connsiteY187" fmla="*/ 109416 h 2352431"/>
                <a:gd name="connsiteX188" fmla="*/ 3103931 w 6034700"/>
                <a:gd name="connsiteY188" fmla="*/ 117231 h 2352431"/>
                <a:gd name="connsiteX189" fmla="*/ 3072669 w 6034700"/>
                <a:gd name="connsiteY189" fmla="*/ 125046 h 2352431"/>
                <a:gd name="connsiteX190" fmla="*/ 3025777 w 6034700"/>
                <a:gd name="connsiteY190" fmla="*/ 140677 h 2352431"/>
                <a:gd name="connsiteX191" fmla="*/ 2947623 w 6034700"/>
                <a:gd name="connsiteY191" fmla="*/ 164123 h 2352431"/>
                <a:gd name="connsiteX192" fmla="*/ 2924177 w 6034700"/>
                <a:gd name="connsiteY192" fmla="*/ 171939 h 2352431"/>
                <a:gd name="connsiteX193" fmla="*/ 2900731 w 6034700"/>
                <a:gd name="connsiteY193" fmla="*/ 187569 h 2352431"/>
                <a:gd name="connsiteX194" fmla="*/ 2846023 w 6034700"/>
                <a:gd name="connsiteY194" fmla="*/ 203200 h 2352431"/>
                <a:gd name="connsiteX195" fmla="*/ 2822577 w 6034700"/>
                <a:gd name="connsiteY195" fmla="*/ 218831 h 2352431"/>
                <a:gd name="connsiteX196" fmla="*/ 2791315 w 6034700"/>
                <a:gd name="connsiteY196" fmla="*/ 226646 h 2352431"/>
                <a:gd name="connsiteX197" fmla="*/ 2767869 w 6034700"/>
                <a:gd name="connsiteY197" fmla="*/ 234462 h 2352431"/>
                <a:gd name="connsiteX198" fmla="*/ 2736607 w 6034700"/>
                <a:gd name="connsiteY198" fmla="*/ 242277 h 2352431"/>
                <a:gd name="connsiteX199" fmla="*/ 2681900 w 6034700"/>
                <a:gd name="connsiteY199" fmla="*/ 257908 h 2352431"/>
                <a:gd name="connsiteX200" fmla="*/ 2642823 w 6034700"/>
                <a:gd name="connsiteY200" fmla="*/ 265723 h 2352431"/>
                <a:gd name="connsiteX201" fmla="*/ 2619377 w 6034700"/>
                <a:gd name="connsiteY201" fmla="*/ 273539 h 2352431"/>
                <a:gd name="connsiteX202" fmla="*/ 2572484 w 6034700"/>
                <a:gd name="connsiteY202" fmla="*/ 281354 h 2352431"/>
                <a:gd name="connsiteX203" fmla="*/ 2549038 w 6034700"/>
                <a:gd name="connsiteY203" fmla="*/ 289169 h 2352431"/>
                <a:gd name="connsiteX204" fmla="*/ 2478700 w 6034700"/>
                <a:gd name="connsiteY204" fmla="*/ 304800 h 2352431"/>
                <a:gd name="connsiteX205" fmla="*/ 2416177 w 6034700"/>
                <a:gd name="connsiteY205" fmla="*/ 328246 h 2352431"/>
                <a:gd name="connsiteX206" fmla="*/ 2392731 w 6034700"/>
                <a:gd name="connsiteY206" fmla="*/ 343877 h 2352431"/>
                <a:gd name="connsiteX207" fmla="*/ 2338023 w 6034700"/>
                <a:gd name="connsiteY207" fmla="*/ 351692 h 2352431"/>
                <a:gd name="connsiteX208" fmla="*/ 2275500 w 6034700"/>
                <a:gd name="connsiteY208" fmla="*/ 367323 h 2352431"/>
                <a:gd name="connsiteX209" fmla="*/ 2166084 w 6034700"/>
                <a:gd name="connsiteY209" fmla="*/ 382954 h 2352431"/>
                <a:gd name="connsiteX210" fmla="*/ 2111377 w 6034700"/>
                <a:gd name="connsiteY210" fmla="*/ 398585 h 2352431"/>
                <a:gd name="connsiteX211" fmla="*/ 2001961 w 6034700"/>
                <a:gd name="connsiteY211" fmla="*/ 429846 h 2352431"/>
                <a:gd name="connsiteX212" fmla="*/ 1955069 w 6034700"/>
                <a:gd name="connsiteY212" fmla="*/ 445477 h 2352431"/>
                <a:gd name="connsiteX213" fmla="*/ 1923807 w 6034700"/>
                <a:gd name="connsiteY213" fmla="*/ 453292 h 2352431"/>
                <a:gd name="connsiteX214" fmla="*/ 1900361 w 6034700"/>
                <a:gd name="connsiteY214" fmla="*/ 461108 h 2352431"/>
                <a:gd name="connsiteX215" fmla="*/ 1830023 w 6034700"/>
                <a:gd name="connsiteY215" fmla="*/ 468923 h 2352431"/>
                <a:gd name="connsiteX216" fmla="*/ 1736238 w 6034700"/>
                <a:gd name="connsiteY216" fmla="*/ 484554 h 2352431"/>
                <a:gd name="connsiteX217" fmla="*/ 1478331 w 6034700"/>
                <a:gd name="connsiteY217" fmla="*/ 508000 h 2352431"/>
                <a:gd name="connsiteX218" fmla="*/ 1400177 w 6034700"/>
                <a:gd name="connsiteY218" fmla="*/ 523631 h 2352431"/>
                <a:gd name="connsiteX219" fmla="*/ 1368915 w 6034700"/>
                <a:gd name="connsiteY219" fmla="*/ 531446 h 2352431"/>
                <a:gd name="connsiteX220" fmla="*/ 1126638 w 6034700"/>
                <a:gd name="connsiteY220" fmla="*/ 547077 h 2352431"/>
                <a:gd name="connsiteX221" fmla="*/ 657715 w 6034700"/>
                <a:gd name="connsiteY221" fmla="*/ 562708 h 2352431"/>
                <a:gd name="connsiteX222" fmla="*/ 618638 w 6034700"/>
                <a:gd name="connsiteY222" fmla="*/ 570523 h 2352431"/>
                <a:gd name="connsiteX223" fmla="*/ 587377 w 6034700"/>
                <a:gd name="connsiteY223"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41900 w 6034700"/>
                <a:gd name="connsiteY7" fmla="*/ 797169 h 2352431"/>
                <a:gd name="connsiteX8" fmla="*/ 110638 w 6034700"/>
                <a:gd name="connsiteY8" fmla="*/ 836246 h 2352431"/>
                <a:gd name="connsiteX9" fmla="*/ 102823 w 6034700"/>
                <a:gd name="connsiteY9" fmla="*/ 859692 h 2352431"/>
                <a:gd name="connsiteX10" fmla="*/ 71561 w 6034700"/>
                <a:gd name="connsiteY10" fmla="*/ 906585 h 2352431"/>
                <a:gd name="connsiteX11" fmla="*/ 55931 w 6034700"/>
                <a:gd name="connsiteY11" fmla="*/ 953477 h 2352431"/>
                <a:gd name="connsiteX12" fmla="*/ 48115 w 6034700"/>
                <a:gd name="connsiteY12" fmla="*/ 976923 h 2352431"/>
                <a:gd name="connsiteX13" fmla="*/ 32484 w 6034700"/>
                <a:gd name="connsiteY13" fmla="*/ 1000369 h 2352431"/>
                <a:gd name="connsiteX14" fmla="*/ 16854 w 6034700"/>
                <a:gd name="connsiteY14" fmla="*/ 1125416 h 2352431"/>
                <a:gd name="connsiteX15" fmla="*/ 9038 w 6034700"/>
                <a:gd name="connsiteY15" fmla="*/ 1156677 h 2352431"/>
                <a:gd name="connsiteX16" fmla="*/ 9038 w 6034700"/>
                <a:gd name="connsiteY16" fmla="*/ 1484923 h 2352431"/>
                <a:gd name="connsiteX17" fmla="*/ 16854 w 6034700"/>
                <a:gd name="connsiteY17" fmla="*/ 1508369 h 2352431"/>
                <a:gd name="connsiteX18" fmla="*/ 40300 w 6034700"/>
                <a:gd name="connsiteY18" fmla="*/ 1586523 h 2352431"/>
                <a:gd name="connsiteX19" fmla="*/ 48115 w 6034700"/>
                <a:gd name="connsiteY19" fmla="*/ 1609969 h 2352431"/>
                <a:gd name="connsiteX20" fmla="*/ 71561 w 6034700"/>
                <a:gd name="connsiteY20" fmla="*/ 1625600 h 2352431"/>
                <a:gd name="connsiteX21" fmla="*/ 102823 w 6034700"/>
                <a:gd name="connsiteY21" fmla="*/ 1695939 h 2352431"/>
                <a:gd name="connsiteX22" fmla="*/ 126269 w 6034700"/>
                <a:gd name="connsiteY22" fmla="*/ 1719385 h 2352431"/>
                <a:gd name="connsiteX23" fmla="*/ 173161 w 6034700"/>
                <a:gd name="connsiteY23" fmla="*/ 1750646 h 2352431"/>
                <a:gd name="connsiteX24" fmla="*/ 235684 w 6034700"/>
                <a:gd name="connsiteY24" fmla="*/ 1781908 h 2352431"/>
                <a:gd name="connsiteX25" fmla="*/ 298207 w 6034700"/>
                <a:gd name="connsiteY25" fmla="*/ 1813169 h 2352431"/>
                <a:gd name="connsiteX26" fmla="*/ 352915 w 6034700"/>
                <a:gd name="connsiteY26" fmla="*/ 1828800 h 2352431"/>
                <a:gd name="connsiteX27" fmla="*/ 399807 w 6034700"/>
                <a:gd name="connsiteY27" fmla="*/ 1844431 h 2352431"/>
                <a:gd name="connsiteX28" fmla="*/ 423254 w 6034700"/>
                <a:gd name="connsiteY28" fmla="*/ 1860062 h 2352431"/>
                <a:gd name="connsiteX29" fmla="*/ 501407 w 6034700"/>
                <a:gd name="connsiteY29" fmla="*/ 1883508 h 2352431"/>
                <a:gd name="connsiteX30" fmla="*/ 524854 w 6034700"/>
                <a:gd name="connsiteY30" fmla="*/ 1899139 h 2352431"/>
                <a:gd name="connsiteX31" fmla="*/ 587377 w 6034700"/>
                <a:gd name="connsiteY31" fmla="*/ 1914769 h 2352431"/>
                <a:gd name="connsiteX32" fmla="*/ 634269 w 6034700"/>
                <a:gd name="connsiteY32" fmla="*/ 1930400 h 2352431"/>
                <a:gd name="connsiteX33" fmla="*/ 657715 w 6034700"/>
                <a:gd name="connsiteY33" fmla="*/ 1938216 h 2352431"/>
                <a:gd name="connsiteX34" fmla="*/ 681161 w 6034700"/>
                <a:gd name="connsiteY34" fmla="*/ 1946031 h 2352431"/>
                <a:gd name="connsiteX35" fmla="*/ 704607 w 6034700"/>
                <a:gd name="connsiteY35" fmla="*/ 1961662 h 2352431"/>
                <a:gd name="connsiteX36" fmla="*/ 759315 w 6034700"/>
                <a:gd name="connsiteY36" fmla="*/ 1977292 h 2352431"/>
                <a:gd name="connsiteX37" fmla="*/ 806207 w 6034700"/>
                <a:gd name="connsiteY37" fmla="*/ 1992923 h 2352431"/>
                <a:gd name="connsiteX38" fmla="*/ 860915 w 6034700"/>
                <a:gd name="connsiteY38" fmla="*/ 2016369 h 2352431"/>
                <a:gd name="connsiteX39" fmla="*/ 931254 w 6034700"/>
                <a:gd name="connsiteY39" fmla="*/ 2024185 h 2352431"/>
                <a:gd name="connsiteX40" fmla="*/ 1001592 w 6034700"/>
                <a:gd name="connsiteY40" fmla="*/ 2047631 h 2352431"/>
                <a:gd name="connsiteX41" fmla="*/ 1025038 w 6034700"/>
                <a:gd name="connsiteY41" fmla="*/ 2055446 h 2352431"/>
                <a:gd name="connsiteX42" fmla="*/ 1095377 w 6034700"/>
                <a:gd name="connsiteY42" fmla="*/ 2063262 h 2352431"/>
                <a:gd name="connsiteX43" fmla="*/ 1189161 w 6034700"/>
                <a:gd name="connsiteY43" fmla="*/ 2086708 h 2352431"/>
                <a:gd name="connsiteX44" fmla="*/ 1251684 w 6034700"/>
                <a:gd name="connsiteY44" fmla="*/ 2102339 h 2352431"/>
                <a:gd name="connsiteX45" fmla="*/ 1345469 w 6034700"/>
                <a:gd name="connsiteY45" fmla="*/ 2110154 h 2352431"/>
                <a:gd name="connsiteX46" fmla="*/ 1423623 w 6034700"/>
                <a:gd name="connsiteY46" fmla="*/ 2125785 h 2352431"/>
                <a:gd name="connsiteX47" fmla="*/ 1462700 w 6034700"/>
                <a:gd name="connsiteY47" fmla="*/ 2133600 h 2352431"/>
                <a:gd name="connsiteX48" fmla="*/ 1493961 w 6034700"/>
                <a:gd name="connsiteY48" fmla="*/ 2141416 h 2352431"/>
                <a:gd name="connsiteX49" fmla="*/ 1704977 w 6034700"/>
                <a:gd name="connsiteY49" fmla="*/ 2157046 h 2352431"/>
                <a:gd name="connsiteX50" fmla="*/ 1783131 w 6034700"/>
                <a:gd name="connsiteY50" fmla="*/ 2164862 h 2352431"/>
                <a:gd name="connsiteX51" fmla="*/ 1837838 w 6034700"/>
                <a:gd name="connsiteY51" fmla="*/ 2180492 h 2352431"/>
                <a:gd name="connsiteX52" fmla="*/ 1861284 w 6034700"/>
                <a:gd name="connsiteY52" fmla="*/ 2188308 h 2352431"/>
                <a:gd name="connsiteX53" fmla="*/ 1931623 w 6034700"/>
                <a:gd name="connsiteY53" fmla="*/ 2196123 h 2352431"/>
                <a:gd name="connsiteX54" fmla="*/ 2072300 w 6034700"/>
                <a:gd name="connsiteY54" fmla="*/ 2211754 h 2352431"/>
                <a:gd name="connsiteX55" fmla="*/ 2236423 w 6034700"/>
                <a:gd name="connsiteY55" fmla="*/ 2219569 h 2352431"/>
                <a:gd name="connsiteX56" fmla="*/ 2392731 w 6034700"/>
                <a:gd name="connsiteY56" fmla="*/ 2211754 h 2352431"/>
                <a:gd name="connsiteX57" fmla="*/ 2431807 w 6034700"/>
                <a:gd name="connsiteY57" fmla="*/ 2203939 h 2352431"/>
                <a:gd name="connsiteX58" fmla="*/ 2486515 w 6034700"/>
                <a:gd name="connsiteY58" fmla="*/ 2188308 h 2352431"/>
                <a:gd name="connsiteX59" fmla="*/ 2556854 w 6034700"/>
                <a:gd name="connsiteY59" fmla="*/ 2180492 h 2352431"/>
                <a:gd name="connsiteX60" fmla="*/ 2580300 w 6034700"/>
                <a:gd name="connsiteY60" fmla="*/ 2172677 h 2352431"/>
                <a:gd name="connsiteX61" fmla="*/ 2603746 w 6034700"/>
                <a:gd name="connsiteY61" fmla="*/ 2157046 h 2352431"/>
                <a:gd name="connsiteX62" fmla="*/ 2689715 w 6034700"/>
                <a:gd name="connsiteY62" fmla="*/ 2149231 h 2352431"/>
                <a:gd name="connsiteX63" fmla="*/ 2744423 w 6034700"/>
                <a:gd name="connsiteY63" fmla="*/ 2133600 h 2352431"/>
                <a:gd name="connsiteX64" fmla="*/ 2830392 w 6034700"/>
                <a:gd name="connsiteY64" fmla="*/ 2125785 h 2352431"/>
                <a:gd name="connsiteX65" fmla="*/ 2877284 w 6034700"/>
                <a:gd name="connsiteY65" fmla="*/ 2110154 h 2352431"/>
                <a:gd name="connsiteX66" fmla="*/ 2908546 w 6034700"/>
                <a:gd name="connsiteY66" fmla="*/ 2102339 h 2352431"/>
                <a:gd name="connsiteX67" fmla="*/ 2955438 w 6034700"/>
                <a:gd name="connsiteY67" fmla="*/ 2086708 h 2352431"/>
                <a:gd name="connsiteX68" fmla="*/ 3119561 w 6034700"/>
                <a:gd name="connsiteY68" fmla="*/ 2071077 h 2352431"/>
                <a:gd name="connsiteX69" fmla="*/ 3174269 w 6034700"/>
                <a:gd name="connsiteY69" fmla="*/ 2055446 h 2352431"/>
                <a:gd name="connsiteX70" fmla="*/ 3221161 w 6034700"/>
                <a:gd name="connsiteY70" fmla="*/ 2039816 h 2352431"/>
                <a:gd name="connsiteX71" fmla="*/ 3244607 w 6034700"/>
                <a:gd name="connsiteY71" fmla="*/ 2032000 h 2352431"/>
                <a:gd name="connsiteX72" fmla="*/ 3651007 w 6034700"/>
                <a:gd name="connsiteY72" fmla="*/ 2039816 h 2352431"/>
                <a:gd name="connsiteX73" fmla="*/ 3690084 w 6034700"/>
                <a:gd name="connsiteY73" fmla="*/ 2047631 h 2352431"/>
                <a:gd name="connsiteX74" fmla="*/ 3752607 w 6034700"/>
                <a:gd name="connsiteY74" fmla="*/ 2063262 h 2352431"/>
                <a:gd name="connsiteX75" fmla="*/ 3799500 w 6034700"/>
                <a:gd name="connsiteY75" fmla="*/ 2078892 h 2352431"/>
                <a:gd name="connsiteX76" fmla="*/ 3822946 w 6034700"/>
                <a:gd name="connsiteY76" fmla="*/ 2086708 h 2352431"/>
                <a:gd name="connsiteX77" fmla="*/ 3862023 w 6034700"/>
                <a:gd name="connsiteY77" fmla="*/ 2094523 h 2352431"/>
                <a:gd name="connsiteX78" fmla="*/ 3893284 w 6034700"/>
                <a:gd name="connsiteY78" fmla="*/ 2110154 h 2352431"/>
                <a:gd name="connsiteX79" fmla="*/ 3947992 w 6034700"/>
                <a:gd name="connsiteY79" fmla="*/ 2125785 h 2352431"/>
                <a:gd name="connsiteX80" fmla="*/ 3971438 w 6034700"/>
                <a:gd name="connsiteY80" fmla="*/ 2133600 h 2352431"/>
                <a:gd name="connsiteX81" fmla="*/ 4026146 w 6034700"/>
                <a:gd name="connsiteY81" fmla="*/ 2149231 h 2352431"/>
                <a:gd name="connsiteX82" fmla="*/ 4049592 w 6034700"/>
                <a:gd name="connsiteY82" fmla="*/ 2164862 h 2352431"/>
                <a:gd name="connsiteX83" fmla="*/ 4119931 w 6034700"/>
                <a:gd name="connsiteY83" fmla="*/ 2180492 h 2352431"/>
                <a:gd name="connsiteX84" fmla="*/ 4143377 w 6034700"/>
                <a:gd name="connsiteY84" fmla="*/ 2188308 h 2352431"/>
                <a:gd name="connsiteX85" fmla="*/ 4237161 w 6034700"/>
                <a:gd name="connsiteY85" fmla="*/ 2203939 h 2352431"/>
                <a:gd name="connsiteX86" fmla="*/ 4284054 w 6034700"/>
                <a:gd name="connsiteY86" fmla="*/ 2219569 h 2352431"/>
                <a:gd name="connsiteX87" fmla="*/ 4307500 w 6034700"/>
                <a:gd name="connsiteY87" fmla="*/ 2227385 h 2352431"/>
                <a:gd name="connsiteX88" fmla="*/ 4346577 w 6034700"/>
                <a:gd name="connsiteY88" fmla="*/ 2235200 h 2352431"/>
                <a:gd name="connsiteX89" fmla="*/ 4370023 w 6034700"/>
                <a:gd name="connsiteY89" fmla="*/ 2243016 h 2352431"/>
                <a:gd name="connsiteX90" fmla="*/ 4424731 w 6034700"/>
                <a:gd name="connsiteY90" fmla="*/ 2250831 h 2352431"/>
                <a:gd name="connsiteX91" fmla="*/ 4534146 w 6034700"/>
                <a:gd name="connsiteY91" fmla="*/ 2282092 h 2352431"/>
                <a:gd name="connsiteX92" fmla="*/ 4737346 w 6034700"/>
                <a:gd name="connsiteY92" fmla="*/ 2297723 h 2352431"/>
                <a:gd name="connsiteX93" fmla="*/ 4807684 w 6034700"/>
                <a:gd name="connsiteY93" fmla="*/ 2305539 h 2352431"/>
                <a:gd name="connsiteX94" fmla="*/ 4838946 w 6034700"/>
                <a:gd name="connsiteY94" fmla="*/ 2313354 h 2352431"/>
                <a:gd name="connsiteX95" fmla="*/ 5049961 w 6034700"/>
                <a:gd name="connsiteY95" fmla="*/ 2321169 h 2352431"/>
                <a:gd name="connsiteX96" fmla="*/ 5104669 w 6034700"/>
                <a:gd name="connsiteY96" fmla="*/ 2328985 h 2352431"/>
                <a:gd name="connsiteX97" fmla="*/ 5151561 w 6034700"/>
                <a:gd name="connsiteY97" fmla="*/ 2336800 h 2352431"/>
                <a:gd name="connsiteX98" fmla="*/ 5229715 w 6034700"/>
                <a:gd name="connsiteY98" fmla="*/ 2344616 h 2352431"/>
                <a:gd name="connsiteX99" fmla="*/ 5284423 w 6034700"/>
                <a:gd name="connsiteY99" fmla="*/ 2352431 h 2352431"/>
                <a:gd name="connsiteX100" fmla="*/ 5550146 w 6034700"/>
                <a:gd name="connsiteY100" fmla="*/ 2336800 h 2352431"/>
                <a:gd name="connsiteX101" fmla="*/ 5573592 w 6034700"/>
                <a:gd name="connsiteY101" fmla="*/ 2328985 h 2352431"/>
                <a:gd name="connsiteX102" fmla="*/ 5636115 w 6034700"/>
                <a:gd name="connsiteY102" fmla="*/ 2321169 h 2352431"/>
                <a:gd name="connsiteX103" fmla="*/ 5698638 w 6034700"/>
                <a:gd name="connsiteY103" fmla="*/ 2305539 h 2352431"/>
                <a:gd name="connsiteX104" fmla="*/ 5753346 w 6034700"/>
                <a:gd name="connsiteY104" fmla="*/ 2266462 h 2352431"/>
                <a:gd name="connsiteX105" fmla="*/ 5800238 w 6034700"/>
                <a:gd name="connsiteY105" fmla="*/ 2235200 h 2352431"/>
                <a:gd name="connsiteX106" fmla="*/ 5823684 w 6034700"/>
                <a:gd name="connsiteY106" fmla="*/ 2219569 h 2352431"/>
                <a:gd name="connsiteX107" fmla="*/ 5847131 w 6034700"/>
                <a:gd name="connsiteY107" fmla="*/ 2203939 h 2352431"/>
                <a:gd name="connsiteX108" fmla="*/ 5862761 w 6034700"/>
                <a:gd name="connsiteY108" fmla="*/ 2180492 h 2352431"/>
                <a:gd name="connsiteX109" fmla="*/ 5886207 w 6034700"/>
                <a:gd name="connsiteY109" fmla="*/ 2164862 h 2352431"/>
                <a:gd name="connsiteX110" fmla="*/ 5917469 w 6034700"/>
                <a:gd name="connsiteY110" fmla="*/ 2117969 h 2352431"/>
                <a:gd name="connsiteX111" fmla="*/ 5933100 w 6034700"/>
                <a:gd name="connsiteY111" fmla="*/ 2094523 h 2352431"/>
                <a:gd name="connsiteX112" fmla="*/ 5948731 w 6034700"/>
                <a:gd name="connsiteY112" fmla="*/ 2071077 h 2352431"/>
                <a:gd name="connsiteX113" fmla="*/ 5979992 w 6034700"/>
                <a:gd name="connsiteY113" fmla="*/ 2000739 h 2352431"/>
                <a:gd name="connsiteX114" fmla="*/ 5995623 w 6034700"/>
                <a:gd name="connsiteY114" fmla="*/ 1953846 h 2352431"/>
                <a:gd name="connsiteX115" fmla="*/ 6003438 w 6034700"/>
                <a:gd name="connsiteY115" fmla="*/ 1930400 h 2352431"/>
                <a:gd name="connsiteX116" fmla="*/ 6011254 w 6034700"/>
                <a:gd name="connsiteY116" fmla="*/ 1899139 h 2352431"/>
                <a:gd name="connsiteX117" fmla="*/ 6026884 w 6034700"/>
                <a:gd name="connsiteY117" fmla="*/ 1852246 h 2352431"/>
                <a:gd name="connsiteX118" fmla="*/ 6034700 w 6034700"/>
                <a:gd name="connsiteY118" fmla="*/ 1828800 h 2352431"/>
                <a:gd name="connsiteX119" fmla="*/ 6019069 w 6034700"/>
                <a:gd name="connsiteY119" fmla="*/ 1602154 h 2352431"/>
                <a:gd name="connsiteX120" fmla="*/ 6003438 w 6034700"/>
                <a:gd name="connsiteY120" fmla="*/ 1555262 h 2352431"/>
                <a:gd name="connsiteX121" fmla="*/ 5964361 w 6034700"/>
                <a:gd name="connsiteY121" fmla="*/ 1508369 h 2352431"/>
                <a:gd name="connsiteX122" fmla="*/ 5940915 w 6034700"/>
                <a:gd name="connsiteY122" fmla="*/ 1492739 h 2352431"/>
                <a:gd name="connsiteX123" fmla="*/ 5847131 w 6034700"/>
                <a:gd name="connsiteY123" fmla="*/ 1414585 h 2352431"/>
                <a:gd name="connsiteX124" fmla="*/ 5800238 w 6034700"/>
                <a:gd name="connsiteY124" fmla="*/ 1383323 h 2352431"/>
                <a:gd name="connsiteX125" fmla="*/ 5761161 w 6034700"/>
                <a:gd name="connsiteY125" fmla="*/ 1367692 h 2352431"/>
                <a:gd name="connsiteX126" fmla="*/ 5737715 w 6034700"/>
                <a:gd name="connsiteY126" fmla="*/ 1359877 h 2352431"/>
                <a:gd name="connsiteX127" fmla="*/ 5706454 w 6034700"/>
                <a:gd name="connsiteY127" fmla="*/ 1344246 h 2352431"/>
                <a:gd name="connsiteX128" fmla="*/ 5675192 w 6034700"/>
                <a:gd name="connsiteY128" fmla="*/ 1320800 h 2352431"/>
                <a:gd name="connsiteX129" fmla="*/ 5628300 w 6034700"/>
                <a:gd name="connsiteY129" fmla="*/ 1312985 h 2352431"/>
                <a:gd name="connsiteX130" fmla="*/ 5597038 w 6034700"/>
                <a:gd name="connsiteY130" fmla="*/ 1305169 h 2352431"/>
                <a:gd name="connsiteX131" fmla="*/ 5565777 w 6034700"/>
                <a:gd name="connsiteY131" fmla="*/ 1289539 h 2352431"/>
                <a:gd name="connsiteX132" fmla="*/ 5495438 w 6034700"/>
                <a:gd name="connsiteY132" fmla="*/ 1250462 h 2352431"/>
                <a:gd name="connsiteX133" fmla="*/ 5471992 w 6034700"/>
                <a:gd name="connsiteY133" fmla="*/ 1242646 h 2352431"/>
                <a:gd name="connsiteX134" fmla="*/ 5448546 w 6034700"/>
                <a:gd name="connsiteY134" fmla="*/ 1227016 h 2352431"/>
                <a:gd name="connsiteX135" fmla="*/ 5425100 w 6034700"/>
                <a:gd name="connsiteY135" fmla="*/ 1219200 h 2352431"/>
                <a:gd name="connsiteX136" fmla="*/ 5378207 w 6034700"/>
                <a:gd name="connsiteY136" fmla="*/ 1187939 h 2352431"/>
                <a:gd name="connsiteX137" fmla="*/ 5323500 w 6034700"/>
                <a:gd name="connsiteY137" fmla="*/ 1164492 h 2352431"/>
                <a:gd name="connsiteX138" fmla="*/ 5276607 w 6034700"/>
                <a:gd name="connsiteY138" fmla="*/ 1133231 h 2352431"/>
                <a:gd name="connsiteX139" fmla="*/ 5221900 w 6034700"/>
                <a:gd name="connsiteY139" fmla="*/ 1117600 h 2352431"/>
                <a:gd name="connsiteX140" fmla="*/ 5198454 w 6034700"/>
                <a:gd name="connsiteY140" fmla="*/ 1101969 h 2352431"/>
                <a:gd name="connsiteX141" fmla="*/ 5175007 w 6034700"/>
                <a:gd name="connsiteY141" fmla="*/ 1094154 h 2352431"/>
                <a:gd name="connsiteX142" fmla="*/ 5143746 w 6034700"/>
                <a:gd name="connsiteY142" fmla="*/ 1078523 h 2352431"/>
                <a:gd name="connsiteX143" fmla="*/ 5120300 w 6034700"/>
                <a:gd name="connsiteY143" fmla="*/ 1070708 h 2352431"/>
                <a:gd name="connsiteX144" fmla="*/ 5089038 w 6034700"/>
                <a:gd name="connsiteY144" fmla="*/ 1055077 h 2352431"/>
                <a:gd name="connsiteX145" fmla="*/ 5065592 w 6034700"/>
                <a:gd name="connsiteY145" fmla="*/ 1047262 h 2352431"/>
                <a:gd name="connsiteX146" fmla="*/ 5010884 w 6034700"/>
                <a:gd name="connsiteY146" fmla="*/ 1023816 h 2352431"/>
                <a:gd name="connsiteX147" fmla="*/ 4963992 w 6034700"/>
                <a:gd name="connsiteY147" fmla="*/ 1000369 h 2352431"/>
                <a:gd name="connsiteX148" fmla="*/ 4940546 w 6034700"/>
                <a:gd name="connsiteY148" fmla="*/ 984739 h 2352431"/>
                <a:gd name="connsiteX149" fmla="*/ 4917100 w 6034700"/>
                <a:gd name="connsiteY149" fmla="*/ 976923 h 2352431"/>
                <a:gd name="connsiteX150" fmla="*/ 4862392 w 6034700"/>
                <a:gd name="connsiteY150" fmla="*/ 945662 h 2352431"/>
                <a:gd name="connsiteX151" fmla="*/ 4807684 w 6034700"/>
                <a:gd name="connsiteY151" fmla="*/ 922216 h 2352431"/>
                <a:gd name="connsiteX152" fmla="*/ 4760792 w 6034700"/>
                <a:gd name="connsiteY152" fmla="*/ 890954 h 2352431"/>
                <a:gd name="connsiteX153" fmla="*/ 4737346 w 6034700"/>
                <a:gd name="connsiteY153" fmla="*/ 875323 h 2352431"/>
                <a:gd name="connsiteX154" fmla="*/ 4690454 w 6034700"/>
                <a:gd name="connsiteY154" fmla="*/ 836246 h 2352431"/>
                <a:gd name="connsiteX155" fmla="*/ 4651377 w 6034700"/>
                <a:gd name="connsiteY155" fmla="*/ 789354 h 2352431"/>
                <a:gd name="connsiteX156" fmla="*/ 4620115 w 6034700"/>
                <a:gd name="connsiteY156" fmla="*/ 742462 h 2352431"/>
                <a:gd name="connsiteX157" fmla="*/ 4588854 w 6034700"/>
                <a:gd name="connsiteY157" fmla="*/ 695569 h 2352431"/>
                <a:gd name="connsiteX158" fmla="*/ 4573223 w 6034700"/>
                <a:gd name="connsiteY158" fmla="*/ 672123 h 2352431"/>
                <a:gd name="connsiteX159" fmla="*/ 4565407 w 6034700"/>
                <a:gd name="connsiteY159" fmla="*/ 648677 h 2352431"/>
                <a:gd name="connsiteX160" fmla="*/ 4534146 w 6034700"/>
                <a:gd name="connsiteY160" fmla="*/ 601785 h 2352431"/>
                <a:gd name="connsiteX161" fmla="*/ 4526331 w 6034700"/>
                <a:gd name="connsiteY161" fmla="*/ 578339 h 2352431"/>
                <a:gd name="connsiteX162" fmla="*/ 4495069 w 6034700"/>
                <a:gd name="connsiteY162" fmla="*/ 531446 h 2352431"/>
                <a:gd name="connsiteX163" fmla="*/ 4455992 w 6034700"/>
                <a:gd name="connsiteY163" fmla="*/ 461108 h 2352431"/>
                <a:gd name="connsiteX164" fmla="*/ 4448177 w 6034700"/>
                <a:gd name="connsiteY164" fmla="*/ 437662 h 2352431"/>
                <a:gd name="connsiteX165" fmla="*/ 4440361 w 6034700"/>
                <a:gd name="connsiteY165" fmla="*/ 406400 h 2352431"/>
                <a:gd name="connsiteX166" fmla="*/ 4424731 w 6034700"/>
                <a:gd name="connsiteY166" fmla="*/ 382954 h 2352431"/>
                <a:gd name="connsiteX167" fmla="*/ 4409100 w 6034700"/>
                <a:gd name="connsiteY167" fmla="*/ 328246 h 2352431"/>
                <a:gd name="connsiteX168" fmla="*/ 4393469 w 6034700"/>
                <a:gd name="connsiteY168" fmla="*/ 304800 h 2352431"/>
                <a:gd name="connsiteX169" fmla="*/ 4370023 w 6034700"/>
                <a:gd name="connsiteY169" fmla="*/ 257908 h 2352431"/>
                <a:gd name="connsiteX170" fmla="*/ 4346577 w 6034700"/>
                <a:gd name="connsiteY170" fmla="*/ 234462 h 2352431"/>
                <a:gd name="connsiteX171" fmla="*/ 4315315 w 6034700"/>
                <a:gd name="connsiteY171" fmla="*/ 187569 h 2352431"/>
                <a:gd name="connsiteX172" fmla="*/ 4291869 w 6034700"/>
                <a:gd name="connsiteY172" fmla="*/ 164123 h 2352431"/>
                <a:gd name="connsiteX173" fmla="*/ 4276238 w 6034700"/>
                <a:gd name="connsiteY173" fmla="*/ 140677 h 2352431"/>
                <a:gd name="connsiteX174" fmla="*/ 4198084 w 6034700"/>
                <a:gd name="connsiteY174" fmla="*/ 85969 h 2352431"/>
                <a:gd name="connsiteX175" fmla="*/ 4174638 w 6034700"/>
                <a:gd name="connsiteY175" fmla="*/ 70339 h 2352431"/>
                <a:gd name="connsiteX176" fmla="*/ 4151192 w 6034700"/>
                <a:gd name="connsiteY176" fmla="*/ 62523 h 2352431"/>
                <a:gd name="connsiteX177" fmla="*/ 4088669 w 6034700"/>
                <a:gd name="connsiteY177" fmla="*/ 31262 h 2352431"/>
                <a:gd name="connsiteX178" fmla="*/ 4033961 w 6034700"/>
                <a:gd name="connsiteY178" fmla="*/ 15631 h 2352431"/>
                <a:gd name="connsiteX179" fmla="*/ 3979254 w 6034700"/>
                <a:gd name="connsiteY179" fmla="*/ 0 h 2352431"/>
                <a:gd name="connsiteX180" fmla="*/ 3510331 w 6034700"/>
                <a:gd name="connsiteY180" fmla="*/ 7816 h 2352431"/>
                <a:gd name="connsiteX181" fmla="*/ 3463438 w 6034700"/>
                <a:gd name="connsiteY181" fmla="*/ 15631 h 2352431"/>
                <a:gd name="connsiteX182" fmla="*/ 3377469 w 6034700"/>
                <a:gd name="connsiteY182" fmla="*/ 23446 h 2352431"/>
                <a:gd name="connsiteX183" fmla="*/ 3322761 w 6034700"/>
                <a:gd name="connsiteY183" fmla="*/ 39077 h 2352431"/>
                <a:gd name="connsiteX184" fmla="*/ 3275869 w 6034700"/>
                <a:gd name="connsiteY184" fmla="*/ 54708 h 2352431"/>
                <a:gd name="connsiteX185" fmla="*/ 3252423 w 6034700"/>
                <a:gd name="connsiteY185" fmla="*/ 62523 h 2352431"/>
                <a:gd name="connsiteX186" fmla="*/ 3197715 w 6034700"/>
                <a:gd name="connsiteY186" fmla="*/ 85969 h 2352431"/>
                <a:gd name="connsiteX187" fmla="*/ 3127377 w 6034700"/>
                <a:gd name="connsiteY187" fmla="*/ 109416 h 2352431"/>
                <a:gd name="connsiteX188" fmla="*/ 3103931 w 6034700"/>
                <a:gd name="connsiteY188" fmla="*/ 117231 h 2352431"/>
                <a:gd name="connsiteX189" fmla="*/ 3072669 w 6034700"/>
                <a:gd name="connsiteY189" fmla="*/ 125046 h 2352431"/>
                <a:gd name="connsiteX190" fmla="*/ 3025777 w 6034700"/>
                <a:gd name="connsiteY190" fmla="*/ 140677 h 2352431"/>
                <a:gd name="connsiteX191" fmla="*/ 2947623 w 6034700"/>
                <a:gd name="connsiteY191" fmla="*/ 164123 h 2352431"/>
                <a:gd name="connsiteX192" fmla="*/ 2924177 w 6034700"/>
                <a:gd name="connsiteY192" fmla="*/ 171939 h 2352431"/>
                <a:gd name="connsiteX193" fmla="*/ 2900731 w 6034700"/>
                <a:gd name="connsiteY193" fmla="*/ 187569 h 2352431"/>
                <a:gd name="connsiteX194" fmla="*/ 2846023 w 6034700"/>
                <a:gd name="connsiteY194" fmla="*/ 203200 h 2352431"/>
                <a:gd name="connsiteX195" fmla="*/ 2822577 w 6034700"/>
                <a:gd name="connsiteY195" fmla="*/ 218831 h 2352431"/>
                <a:gd name="connsiteX196" fmla="*/ 2791315 w 6034700"/>
                <a:gd name="connsiteY196" fmla="*/ 226646 h 2352431"/>
                <a:gd name="connsiteX197" fmla="*/ 2767869 w 6034700"/>
                <a:gd name="connsiteY197" fmla="*/ 234462 h 2352431"/>
                <a:gd name="connsiteX198" fmla="*/ 2736607 w 6034700"/>
                <a:gd name="connsiteY198" fmla="*/ 242277 h 2352431"/>
                <a:gd name="connsiteX199" fmla="*/ 2681900 w 6034700"/>
                <a:gd name="connsiteY199" fmla="*/ 257908 h 2352431"/>
                <a:gd name="connsiteX200" fmla="*/ 2642823 w 6034700"/>
                <a:gd name="connsiteY200" fmla="*/ 265723 h 2352431"/>
                <a:gd name="connsiteX201" fmla="*/ 2619377 w 6034700"/>
                <a:gd name="connsiteY201" fmla="*/ 273539 h 2352431"/>
                <a:gd name="connsiteX202" fmla="*/ 2572484 w 6034700"/>
                <a:gd name="connsiteY202" fmla="*/ 281354 h 2352431"/>
                <a:gd name="connsiteX203" fmla="*/ 2549038 w 6034700"/>
                <a:gd name="connsiteY203" fmla="*/ 289169 h 2352431"/>
                <a:gd name="connsiteX204" fmla="*/ 2478700 w 6034700"/>
                <a:gd name="connsiteY204" fmla="*/ 304800 h 2352431"/>
                <a:gd name="connsiteX205" fmla="*/ 2416177 w 6034700"/>
                <a:gd name="connsiteY205" fmla="*/ 328246 h 2352431"/>
                <a:gd name="connsiteX206" fmla="*/ 2392731 w 6034700"/>
                <a:gd name="connsiteY206" fmla="*/ 343877 h 2352431"/>
                <a:gd name="connsiteX207" fmla="*/ 2338023 w 6034700"/>
                <a:gd name="connsiteY207" fmla="*/ 351692 h 2352431"/>
                <a:gd name="connsiteX208" fmla="*/ 2275500 w 6034700"/>
                <a:gd name="connsiteY208" fmla="*/ 367323 h 2352431"/>
                <a:gd name="connsiteX209" fmla="*/ 2166084 w 6034700"/>
                <a:gd name="connsiteY209" fmla="*/ 382954 h 2352431"/>
                <a:gd name="connsiteX210" fmla="*/ 2111377 w 6034700"/>
                <a:gd name="connsiteY210" fmla="*/ 398585 h 2352431"/>
                <a:gd name="connsiteX211" fmla="*/ 2001961 w 6034700"/>
                <a:gd name="connsiteY211" fmla="*/ 429846 h 2352431"/>
                <a:gd name="connsiteX212" fmla="*/ 1955069 w 6034700"/>
                <a:gd name="connsiteY212" fmla="*/ 445477 h 2352431"/>
                <a:gd name="connsiteX213" fmla="*/ 1923807 w 6034700"/>
                <a:gd name="connsiteY213" fmla="*/ 453292 h 2352431"/>
                <a:gd name="connsiteX214" fmla="*/ 1900361 w 6034700"/>
                <a:gd name="connsiteY214" fmla="*/ 461108 h 2352431"/>
                <a:gd name="connsiteX215" fmla="*/ 1830023 w 6034700"/>
                <a:gd name="connsiteY215" fmla="*/ 468923 h 2352431"/>
                <a:gd name="connsiteX216" fmla="*/ 1736238 w 6034700"/>
                <a:gd name="connsiteY216" fmla="*/ 484554 h 2352431"/>
                <a:gd name="connsiteX217" fmla="*/ 1478331 w 6034700"/>
                <a:gd name="connsiteY217" fmla="*/ 508000 h 2352431"/>
                <a:gd name="connsiteX218" fmla="*/ 1400177 w 6034700"/>
                <a:gd name="connsiteY218" fmla="*/ 523631 h 2352431"/>
                <a:gd name="connsiteX219" fmla="*/ 1368915 w 6034700"/>
                <a:gd name="connsiteY219" fmla="*/ 531446 h 2352431"/>
                <a:gd name="connsiteX220" fmla="*/ 1126638 w 6034700"/>
                <a:gd name="connsiteY220" fmla="*/ 547077 h 2352431"/>
                <a:gd name="connsiteX221" fmla="*/ 657715 w 6034700"/>
                <a:gd name="connsiteY221" fmla="*/ 562708 h 2352431"/>
                <a:gd name="connsiteX222" fmla="*/ 618638 w 6034700"/>
                <a:gd name="connsiteY222"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71561 w 6034700"/>
                <a:gd name="connsiteY9" fmla="*/ 906585 h 2352431"/>
                <a:gd name="connsiteX10" fmla="*/ 55931 w 6034700"/>
                <a:gd name="connsiteY10" fmla="*/ 953477 h 2352431"/>
                <a:gd name="connsiteX11" fmla="*/ 48115 w 6034700"/>
                <a:gd name="connsiteY11" fmla="*/ 976923 h 2352431"/>
                <a:gd name="connsiteX12" fmla="*/ 32484 w 6034700"/>
                <a:gd name="connsiteY12" fmla="*/ 1000369 h 2352431"/>
                <a:gd name="connsiteX13" fmla="*/ 16854 w 6034700"/>
                <a:gd name="connsiteY13" fmla="*/ 1125416 h 2352431"/>
                <a:gd name="connsiteX14" fmla="*/ 9038 w 6034700"/>
                <a:gd name="connsiteY14" fmla="*/ 1156677 h 2352431"/>
                <a:gd name="connsiteX15" fmla="*/ 9038 w 6034700"/>
                <a:gd name="connsiteY15" fmla="*/ 1484923 h 2352431"/>
                <a:gd name="connsiteX16" fmla="*/ 16854 w 6034700"/>
                <a:gd name="connsiteY16" fmla="*/ 1508369 h 2352431"/>
                <a:gd name="connsiteX17" fmla="*/ 40300 w 6034700"/>
                <a:gd name="connsiteY17" fmla="*/ 1586523 h 2352431"/>
                <a:gd name="connsiteX18" fmla="*/ 48115 w 6034700"/>
                <a:gd name="connsiteY18" fmla="*/ 1609969 h 2352431"/>
                <a:gd name="connsiteX19" fmla="*/ 71561 w 6034700"/>
                <a:gd name="connsiteY19" fmla="*/ 1625600 h 2352431"/>
                <a:gd name="connsiteX20" fmla="*/ 102823 w 6034700"/>
                <a:gd name="connsiteY20" fmla="*/ 1695939 h 2352431"/>
                <a:gd name="connsiteX21" fmla="*/ 126269 w 6034700"/>
                <a:gd name="connsiteY21" fmla="*/ 1719385 h 2352431"/>
                <a:gd name="connsiteX22" fmla="*/ 173161 w 6034700"/>
                <a:gd name="connsiteY22" fmla="*/ 1750646 h 2352431"/>
                <a:gd name="connsiteX23" fmla="*/ 235684 w 6034700"/>
                <a:gd name="connsiteY23" fmla="*/ 1781908 h 2352431"/>
                <a:gd name="connsiteX24" fmla="*/ 298207 w 6034700"/>
                <a:gd name="connsiteY24" fmla="*/ 1813169 h 2352431"/>
                <a:gd name="connsiteX25" fmla="*/ 352915 w 6034700"/>
                <a:gd name="connsiteY25" fmla="*/ 1828800 h 2352431"/>
                <a:gd name="connsiteX26" fmla="*/ 399807 w 6034700"/>
                <a:gd name="connsiteY26" fmla="*/ 1844431 h 2352431"/>
                <a:gd name="connsiteX27" fmla="*/ 423254 w 6034700"/>
                <a:gd name="connsiteY27" fmla="*/ 1860062 h 2352431"/>
                <a:gd name="connsiteX28" fmla="*/ 501407 w 6034700"/>
                <a:gd name="connsiteY28" fmla="*/ 1883508 h 2352431"/>
                <a:gd name="connsiteX29" fmla="*/ 524854 w 6034700"/>
                <a:gd name="connsiteY29" fmla="*/ 1899139 h 2352431"/>
                <a:gd name="connsiteX30" fmla="*/ 587377 w 6034700"/>
                <a:gd name="connsiteY30" fmla="*/ 1914769 h 2352431"/>
                <a:gd name="connsiteX31" fmla="*/ 634269 w 6034700"/>
                <a:gd name="connsiteY31" fmla="*/ 1930400 h 2352431"/>
                <a:gd name="connsiteX32" fmla="*/ 657715 w 6034700"/>
                <a:gd name="connsiteY32" fmla="*/ 1938216 h 2352431"/>
                <a:gd name="connsiteX33" fmla="*/ 681161 w 6034700"/>
                <a:gd name="connsiteY33" fmla="*/ 1946031 h 2352431"/>
                <a:gd name="connsiteX34" fmla="*/ 704607 w 6034700"/>
                <a:gd name="connsiteY34" fmla="*/ 1961662 h 2352431"/>
                <a:gd name="connsiteX35" fmla="*/ 759315 w 6034700"/>
                <a:gd name="connsiteY35" fmla="*/ 1977292 h 2352431"/>
                <a:gd name="connsiteX36" fmla="*/ 806207 w 6034700"/>
                <a:gd name="connsiteY36" fmla="*/ 1992923 h 2352431"/>
                <a:gd name="connsiteX37" fmla="*/ 860915 w 6034700"/>
                <a:gd name="connsiteY37" fmla="*/ 2016369 h 2352431"/>
                <a:gd name="connsiteX38" fmla="*/ 931254 w 6034700"/>
                <a:gd name="connsiteY38" fmla="*/ 2024185 h 2352431"/>
                <a:gd name="connsiteX39" fmla="*/ 1001592 w 6034700"/>
                <a:gd name="connsiteY39" fmla="*/ 2047631 h 2352431"/>
                <a:gd name="connsiteX40" fmla="*/ 1025038 w 6034700"/>
                <a:gd name="connsiteY40" fmla="*/ 2055446 h 2352431"/>
                <a:gd name="connsiteX41" fmla="*/ 1095377 w 6034700"/>
                <a:gd name="connsiteY41" fmla="*/ 2063262 h 2352431"/>
                <a:gd name="connsiteX42" fmla="*/ 1189161 w 6034700"/>
                <a:gd name="connsiteY42" fmla="*/ 2086708 h 2352431"/>
                <a:gd name="connsiteX43" fmla="*/ 1251684 w 6034700"/>
                <a:gd name="connsiteY43" fmla="*/ 2102339 h 2352431"/>
                <a:gd name="connsiteX44" fmla="*/ 1345469 w 6034700"/>
                <a:gd name="connsiteY44" fmla="*/ 2110154 h 2352431"/>
                <a:gd name="connsiteX45" fmla="*/ 1423623 w 6034700"/>
                <a:gd name="connsiteY45" fmla="*/ 2125785 h 2352431"/>
                <a:gd name="connsiteX46" fmla="*/ 1462700 w 6034700"/>
                <a:gd name="connsiteY46" fmla="*/ 2133600 h 2352431"/>
                <a:gd name="connsiteX47" fmla="*/ 1493961 w 6034700"/>
                <a:gd name="connsiteY47" fmla="*/ 2141416 h 2352431"/>
                <a:gd name="connsiteX48" fmla="*/ 1704977 w 6034700"/>
                <a:gd name="connsiteY48" fmla="*/ 2157046 h 2352431"/>
                <a:gd name="connsiteX49" fmla="*/ 1783131 w 6034700"/>
                <a:gd name="connsiteY49" fmla="*/ 2164862 h 2352431"/>
                <a:gd name="connsiteX50" fmla="*/ 1837838 w 6034700"/>
                <a:gd name="connsiteY50" fmla="*/ 2180492 h 2352431"/>
                <a:gd name="connsiteX51" fmla="*/ 1861284 w 6034700"/>
                <a:gd name="connsiteY51" fmla="*/ 2188308 h 2352431"/>
                <a:gd name="connsiteX52" fmla="*/ 1931623 w 6034700"/>
                <a:gd name="connsiteY52" fmla="*/ 2196123 h 2352431"/>
                <a:gd name="connsiteX53" fmla="*/ 2072300 w 6034700"/>
                <a:gd name="connsiteY53" fmla="*/ 2211754 h 2352431"/>
                <a:gd name="connsiteX54" fmla="*/ 2236423 w 6034700"/>
                <a:gd name="connsiteY54" fmla="*/ 2219569 h 2352431"/>
                <a:gd name="connsiteX55" fmla="*/ 2392731 w 6034700"/>
                <a:gd name="connsiteY55" fmla="*/ 2211754 h 2352431"/>
                <a:gd name="connsiteX56" fmla="*/ 2431807 w 6034700"/>
                <a:gd name="connsiteY56" fmla="*/ 2203939 h 2352431"/>
                <a:gd name="connsiteX57" fmla="*/ 2486515 w 6034700"/>
                <a:gd name="connsiteY57" fmla="*/ 2188308 h 2352431"/>
                <a:gd name="connsiteX58" fmla="*/ 2556854 w 6034700"/>
                <a:gd name="connsiteY58" fmla="*/ 2180492 h 2352431"/>
                <a:gd name="connsiteX59" fmla="*/ 2580300 w 6034700"/>
                <a:gd name="connsiteY59" fmla="*/ 2172677 h 2352431"/>
                <a:gd name="connsiteX60" fmla="*/ 2603746 w 6034700"/>
                <a:gd name="connsiteY60" fmla="*/ 2157046 h 2352431"/>
                <a:gd name="connsiteX61" fmla="*/ 2689715 w 6034700"/>
                <a:gd name="connsiteY61" fmla="*/ 2149231 h 2352431"/>
                <a:gd name="connsiteX62" fmla="*/ 2744423 w 6034700"/>
                <a:gd name="connsiteY62" fmla="*/ 2133600 h 2352431"/>
                <a:gd name="connsiteX63" fmla="*/ 2830392 w 6034700"/>
                <a:gd name="connsiteY63" fmla="*/ 2125785 h 2352431"/>
                <a:gd name="connsiteX64" fmla="*/ 2877284 w 6034700"/>
                <a:gd name="connsiteY64" fmla="*/ 2110154 h 2352431"/>
                <a:gd name="connsiteX65" fmla="*/ 2908546 w 6034700"/>
                <a:gd name="connsiteY65" fmla="*/ 2102339 h 2352431"/>
                <a:gd name="connsiteX66" fmla="*/ 2955438 w 6034700"/>
                <a:gd name="connsiteY66" fmla="*/ 2086708 h 2352431"/>
                <a:gd name="connsiteX67" fmla="*/ 3119561 w 6034700"/>
                <a:gd name="connsiteY67" fmla="*/ 2071077 h 2352431"/>
                <a:gd name="connsiteX68" fmla="*/ 3174269 w 6034700"/>
                <a:gd name="connsiteY68" fmla="*/ 2055446 h 2352431"/>
                <a:gd name="connsiteX69" fmla="*/ 3221161 w 6034700"/>
                <a:gd name="connsiteY69" fmla="*/ 2039816 h 2352431"/>
                <a:gd name="connsiteX70" fmla="*/ 3244607 w 6034700"/>
                <a:gd name="connsiteY70" fmla="*/ 2032000 h 2352431"/>
                <a:gd name="connsiteX71" fmla="*/ 3651007 w 6034700"/>
                <a:gd name="connsiteY71" fmla="*/ 2039816 h 2352431"/>
                <a:gd name="connsiteX72" fmla="*/ 3690084 w 6034700"/>
                <a:gd name="connsiteY72" fmla="*/ 2047631 h 2352431"/>
                <a:gd name="connsiteX73" fmla="*/ 3752607 w 6034700"/>
                <a:gd name="connsiteY73" fmla="*/ 2063262 h 2352431"/>
                <a:gd name="connsiteX74" fmla="*/ 3799500 w 6034700"/>
                <a:gd name="connsiteY74" fmla="*/ 2078892 h 2352431"/>
                <a:gd name="connsiteX75" fmla="*/ 3822946 w 6034700"/>
                <a:gd name="connsiteY75" fmla="*/ 2086708 h 2352431"/>
                <a:gd name="connsiteX76" fmla="*/ 3862023 w 6034700"/>
                <a:gd name="connsiteY76" fmla="*/ 2094523 h 2352431"/>
                <a:gd name="connsiteX77" fmla="*/ 3893284 w 6034700"/>
                <a:gd name="connsiteY77" fmla="*/ 2110154 h 2352431"/>
                <a:gd name="connsiteX78" fmla="*/ 3947992 w 6034700"/>
                <a:gd name="connsiteY78" fmla="*/ 2125785 h 2352431"/>
                <a:gd name="connsiteX79" fmla="*/ 3971438 w 6034700"/>
                <a:gd name="connsiteY79" fmla="*/ 2133600 h 2352431"/>
                <a:gd name="connsiteX80" fmla="*/ 4026146 w 6034700"/>
                <a:gd name="connsiteY80" fmla="*/ 2149231 h 2352431"/>
                <a:gd name="connsiteX81" fmla="*/ 4049592 w 6034700"/>
                <a:gd name="connsiteY81" fmla="*/ 2164862 h 2352431"/>
                <a:gd name="connsiteX82" fmla="*/ 4119931 w 6034700"/>
                <a:gd name="connsiteY82" fmla="*/ 2180492 h 2352431"/>
                <a:gd name="connsiteX83" fmla="*/ 4143377 w 6034700"/>
                <a:gd name="connsiteY83" fmla="*/ 2188308 h 2352431"/>
                <a:gd name="connsiteX84" fmla="*/ 4237161 w 6034700"/>
                <a:gd name="connsiteY84" fmla="*/ 2203939 h 2352431"/>
                <a:gd name="connsiteX85" fmla="*/ 4284054 w 6034700"/>
                <a:gd name="connsiteY85" fmla="*/ 2219569 h 2352431"/>
                <a:gd name="connsiteX86" fmla="*/ 4307500 w 6034700"/>
                <a:gd name="connsiteY86" fmla="*/ 2227385 h 2352431"/>
                <a:gd name="connsiteX87" fmla="*/ 4346577 w 6034700"/>
                <a:gd name="connsiteY87" fmla="*/ 2235200 h 2352431"/>
                <a:gd name="connsiteX88" fmla="*/ 4370023 w 6034700"/>
                <a:gd name="connsiteY88" fmla="*/ 2243016 h 2352431"/>
                <a:gd name="connsiteX89" fmla="*/ 4424731 w 6034700"/>
                <a:gd name="connsiteY89" fmla="*/ 2250831 h 2352431"/>
                <a:gd name="connsiteX90" fmla="*/ 4534146 w 6034700"/>
                <a:gd name="connsiteY90" fmla="*/ 2282092 h 2352431"/>
                <a:gd name="connsiteX91" fmla="*/ 4737346 w 6034700"/>
                <a:gd name="connsiteY91" fmla="*/ 2297723 h 2352431"/>
                <a:gd name="connsiteX92" fmla="*/ 4807684 w 6034700"/>
                <a:gd name="connsiteY92" fmla="*/ 2305539 h 2352431"/>
                <a:gd name="connsiteX93" fmla="*/ 4838946 w 6034700"/>
                <a:gd name="connsiteY93" fmla="*/ 2313354 h 2352431"/>
                <a:gd name="connsiteX94" fmla="*/ 5049961 w 6034700"/>
                <a:gd name="connsiteY94" fmla="*/ 2321169 h 2352431"/>
                <a:gd name="connsiteX95" fmla="*/ 5104669 w 6034700"/>
                <a:gd name="connsiteY95" fmla="*/ 2328985 h 2352431"/>
                <a:gd name="connsiteX96" fmla="*/ 5151561 w 6034700"/>
                <a:gd name="connsiteY96" fmla="*/ 2336800 h 2352431"/>
                <a:gd name="connsiteX97" fmla="*/ 5229715 w 6034700"/>
                <a:gd name="connsiteY97" fmla="*/ 2344616 h 2352431"/>
                <a:gd name="connsiteX98" fmla="*/ 5284423 w 6034700"/>
                <a:gd name="connsiteY98" fmla="*/ 2352431 h 2352431"/>
                <a:gd name="connsiteX99" fmla="*/ 5550146 w 6034700"/>
                <a:gd name="connsiteY99" fmla="*/ 2336800 h 2352431"/>
                <a:gd name="connsiteX100" fmla="*/ 5573592 w 6034700"/>
                <a:gd name="connsiteY100" fmla="*/ 2328985 h 2352431"/>
                <a:gd name="connsiteX101" fmla="*/ 5636115 w 6034700"/>
                <a:gd name="connsiteY101" fmla="*/ 2321169 h 2352431"/>
                <a:gd name="connsiteX102" fmla="*/ 5698638 w 6034700"/>
                <a:gd name="connsiteY102" fmla="*/ 2305539 h 2352431"/>
                <a:gd name="connsiteX103" fmla="*/ 5753346 w 6034700"/>
                <a:gd name="connsiteY103" fmla="*/ 2266462 h 2352431"/>
                <a:gd name="connsiteX104" fmla="*/ 5800238 w 6034700"/>
                <a:gd name="connsiteY104" fmla="*/ 2235200 h 2352431"/>
                <a:gd name="connsiteX105" fmla="*/ 5823684 w 6034700"/>
                <a:gd name="connsiteY105" fmla="*/ 2219569 h 2352431"/>
                <a:gd name="connsiteX106" fmla="*/ 5847131 w 6034700"/>
                <a:gd name="connsiteY106" fmla="*/ 2203939 h 2352431"/>
                <a:gd name="connsiteX107" fmla="*/ 5862761 w 6034700"/>
                <a:gd name="connsiteY107" fmla="*/ 2180492 h 2352431"/>
                <a:gd name="connsiteX108" fmla="*/ 5886207 w 6034700"/>
                <a:gd name="connsiteY108" fmla="*/ 2164862 h 2352431"/>
                <a:gd name="connsiteX109" fmla="*/ 5917469 w 6034700"/>
                <a:gd name="connsiteY109" fmla="*/ 2117969 h 2352431"/>
                <a:gd name="connsiteX110" fmla="*/ 5933100 w 6034700"/>
                <a:gd name="connsiteY110" fmla="*/ 2094523 h 2352431"/>
                <a:gd name="connsiteX111" fmla="*/ 5948731 w 6034700"/>
                <a:gd name="connsiteY111" fmla="*/ 2071077 h 2352431"/>
                <a:gd name="connsiteX112" fmla="*/ 5979992 w 6034700"/>
                <a:gd name="connsiteY112" fmla="*/ 2000739 h 2352431"/>
                <a:gd name="connsiteX113" fmla="*/ 5995623 w 6034700"/>
                <a:gd name="connsiteY113" fmla="*/ 1953846 h 2352431"/>
                <a:gd name="connsiteX114" fmla="*/ 6003438 w 6034700"/>
                <a:gd name="connsiteY114" fmla="*/ 1930400 h 2352431"/>
                <a:gd name="connsiteX115" fmla="*/ 6011254 w 6034700"/>
                <a:gd name="connsiteY115" fmla="*/ 1899139 h 2352431"/>
                <a:gd name="connsiteX116" fmla="*/ 6026884 w 6034700"/>
                <a:gd name="connsiteY116" fmla="*/ 1852246 h 2352431"/>
                <a:gd name="connsiteX117" fmla="*/ 6034700 w 6034700"/>
                <a:gd name="connsiteY117" fmla="*/ 1828800 h 2352431"/>
                <a:gd name="connsiteX118" fmla="*/ 6019069 w 6034700"/>
                <a:gd name="connsiteY118" fmla="*/ 1602154 h 2352431"/>
                <a:gd name="connsiteX119" fmla="*/ 6003438 w 6034700"/>
                <a:gd name="connsiteY119" fmla="*/ 1555262 h 2352431"/>
                <a:gd name="connsiteX120" fmla="*/ 5964361 w 6034700"/>
                <a:gd name="connsiteY120" fmla="*/ 1508369 h 2352431"/>
                <a:gd name="connsiteX121" fmla="*/ 5940915 w 6034700"/>
                <a:gd name="connsiteY121" fmla="*/ 1492739 h 2352431"/>
                <a:gd name="connsiteX122" fmla="*/ 5847131 w 6034700"/>
                <a:gd name="connsiteY122" fmla="*/ 1414585 h 2352431"/>
                <a:gd name="connsiteX123" fmla="*/ 5800238 w 6034700"/>
                <a:gd name="connsiteY123" fmla="*/ 1383323 h 2352431"/>
                <a:gd name="connsiteX124" fmla="*/ 5761161 w 6034700"/>
                <a:gd name="connsiteY124" fmla="*/ 1367692 h 2352431"/>
                <a:gd name="connsiteX125" fmla="*/ 5737715 w 6034700"/>
                <a:gd name="connsiteY125" fmla="*/ 1359877 h 2352431"/>
                <a:gd name="connsiteX126" fmla="*/ 5706454 w 6034700"/>
                <a:gd name="connsiteY126" fmla="*/ 1344246 h 2352431"/>
                <a:gd name="connsiteX127" fmla="*/ 5675192 w 6034700"/>
                <a:gd name="connsiteY127" fmla="*/ 1320800 h 2352431"/>
                <a:gd name="connsiteX128" fmla="*/ 5628300 w 6034700"/>
                <a:gd name="connsiteY128" fmla="*/ 1312985 h 2352431"/>
                <a:gd name="connsiteX129" fmla="*/ 5597038 w 6034700"/>
                <a:gd name="connsiteY129" fmla="*/ 1305169 h 2352431"/>
                <a:gd name="connsiteX130" fmla="*/ 5565777 w 6034700"/>
                <a:gd name="connsiteY130" fmla="*/ 1289539 h 2352431"/>
                <a:gd name="connsiteX131" fmla="*/ 5495438 w 6034700"/>
                <a:gd name="connsiteY131" fmla="*/ 1250462 h 2352431"/>
                <a:gd name="connsiteX132" fmla="*/ 5471992 w 6034700"/>
                <a:gd name="connsiteY132" fmla="*/ 1242646 h 2352431"/>
                <a:gd name="connsiteX133" fmla="*/ 5448546 w 6034700"/>
                <a:gd name="connsiteY133" fmla="*/ 1227016 h 2352431"/>
                <a:gd name="connsiteX134" fmla="*/ 5425100 w 6034700"/>
                <a:gd name="connsiteY134" fmla="*/ 1219200 h 2352431"/>
                <a:gd name="connsiteX135" fmla="*/ 5378207 w 6034700"/>
                <a:gd name="connsiteY135" fmla="*/ 1187939 h 2352431"/>
                <a:gd name="connsiteX136" fmla="*/ 5323500 w 6034700"/>
                <a:gd name="connsiteY136" fmla="*/ 1164492 h 2352431"/>
                <a:gd name="connsiteX137" fmla="*/ 5276607 w 6034700"/>
                <a:gd name="connsiteY137" fmla="*/ 1133231 h 2352431"/>
                <a:gd name="connsiteX138" fmla="*/ 5221900 w 6034700"/>
                <a:gd name="connsiteY138" fmla="*/ 1117600 h 2352431"/>
                <a:gd name="connsiteX139" fmla="*/ 5198454 w 6034700"/>
                <a:gd name="connsiteY139" fmla="*/ 1101969 h 2352431"/>
                <a:gd name="connsiteX140" fmla="*/ 5175007 w 6034700"/>
                <a:gd name="connsiteY140" fmla="*/ 1094154 h 2352431"/>
                <a:gd name="connsiteX141" fmla="*/ 5143746 w 6034700"/>
                <a:gd name="connsiteY141" fmla="*/ 1078523 h 2352431"/>
                <a:gd name="connsiteX142" fmla="*/ 5120300 w 6034700"/>
                <a:gd name="connsiteY142" fmla="*/ 1070708 h 2352431"/>
                <a:gd name="connsiteX143" fmla="*/ 5089038 w 6034700"/>
                <a:gd name="connsiteY143" fmla="*/ 1055077 h 2352431"/>
                <a:gd name="connsiteX144" fmla="*/ 5065592 w 6034700"/>
                <a:gd name="connsiteY144" fmla="*/ 1047262 h 2352431"/>
                <a:gd name="connsiteX145" fmla="*/ 5010884 w 6034700"/>
                <a:gd name="connsiteY145" fmla="*/ 1023816 h 2352431"/>
                <a:gd name="connsiteX146" fmla="*/ 4963992 w 6034700"/>
                <a:gd name="connsiteY146" fmla="*/ 1000369 h 2352431"/>
                <a:gd name="connsiteX147" fmla="*/ 4940546 w 6034700"/>
                <a:gd name="connsiteY147" fmla="*/ 984739 h 2352431"/>
                <a:gd name="connsiteX148" fmla="*/ 4917100 w 6034700"/>
                <a:gd name="connsiteY148" fmla="*/ 976923 h 2352431"/>
                <a:gd name="connsiteX149" fmla="*/ 4862392 w 6034700"/>
                <a:gd name="connsiteY149" fmla="*/ 945662 h 2352431"/>
                <a:gd name="connsiteX150" fmla="*/ 4807684 w 6034700"/>
                <a:gd name="connsiteY150" fmla="*/ 922216 h 2352431"/>
                <a:gd name="connsiteX151" fmla="*/ 4760792 w 6034700"/>
                <a:gd name="connsiteY151" fmla="*/ 890954 h 2352431"/>
                <a:gd name="connsiteX152" fmla="*/ 4737346 w 6034700"/>
                <a:gd name="connsiteY152" fmla="*/ 875323 h 2352431"/>
                <a:gd name="connsiteX153" fmla="*/ 4690454 w 6034700"/>
                <a:gd name="connsiteY153" fmla="*/ 836246 h 2352431"/>
                <a:gd name="connsiteX154" fmla="*/ 4651377 w 6034700"/>
                <a:gd name="connsiteY154" fmla="*/ 789354 h 2352431"/>
                <a:gd name="connsiteX155" fmla="*/ 4620115 w 6034700"/>
                <a:gd name="connsiteY155" fmla="*/ 742462 h 2352431"/>
                <a:gd name="connsiteX156" fmla="*/ 4588854 w 6034700"/>
                <a:gd name="connsiteY156" fmla="*/ 695569 h 2352431"/>
                <a:gd name="connsiteX157" fmla="*/ 4573223 w 6034700"/>
                <a:gd name="connsiteY157" fmla="*/ 672123 h 2352431"/>
                <a:gd name="connsiteX158" fmla="*/ 4565407 w 6034700"/>
                <a:gd name="connsiteY158" fmla="*/ 648677 h 2352431"/>
                <a:gd name="connsiteX159" fmla="*/ 4534146 w 6034700"/>
                <a:gd name="connsiteY159" fmla="*/ 601785 h 2352431"/>
                <a:gd name="connsiteX160" fmla="*/ 4526331 w 6034700"/>
                <a:gd name="connsiteY160" fmla="*/ 578339 h 2352431"/>
                <a:gd name="connsiteX161" fmla="*/ 4495069 w 6034700"/>
                <a:gd name="connsiteY161" fmla="*/ 531446 h 2352431"/>
                <a:gd name="connsiteX162" fmla="*/ 4455992 w 6034700"/>
                <a:gd name="connsiteY162" fmla="*/ 461108 h 2352431"/>
                <a:gd name="connsiteX163" fmla="*/ 4448177 w 6034700"/>
                <a:gd name="connsiteY163" fmla="*/ 437662 h 2352431"/>
                <a:gd name="connsiteX164" fmla="*/ 4440361 w 6034700"/>
                <a:gd name="connsiteY164" fmla="*/ 406400 h 2352431"/>
                <a:gd name="connsiteX165" fmla="*/ 4424731 w 6034700"/>
                <a:gd name="connsiteY165" fmla="*/ 382954 h 2352431"/>
                <a:gd name="connsiteX166" fmla="*/ 4409100 w 6034700"/>
                <a:gd name="connsiteY166" fmla="*/ 328246 h 2352431"/>
                <a:gd name="connsiteX167" fmla="*/ 4393469 w 6034700"/>
                <a:gd name="connsiteY167" fmla="*/ 304800 h 2352431"/>
                <a:gd name="connsiteX168" fmla="*/ 4370023 w 6034700"/>
                <a:gd name="connsiteY168" fmla="*/ 257908 h 2352431"/>
                <a:gd name="connsiteX169" fmla="*/ 4346577 w 6034700"/>
                <a:gd name="connsiteY169" fmla="*/ 234462 h 2352431"/>
                <a:gd name="connsiteX170" fmla="*/ 4315315 w 6034700"/>
                <a:gd name="connsiteY170" fmla="*/ 187569 h 2352431"/>
                <a:gd name="connsiteX171" fmla="*/ 4291869 w 6034700"/>
                <a:gd name="connsiteY171" fmla="*/ 164123 h 2352431"/>
                <a:gd name="connsiteX172" fmla="*/ 4276238 w 6034700"/>
                <a:gd name="connsiteY172" fmla="*/ 140677 h 2352431"/>
                <a:gd name="connsiteX173" fmla="*/ 4198084 w 6034700"/>
                <a:gd name="connsiteY173" fmla="*/ 85969 h 2352431"/>
                <a:gd name="connsiteX174" fmla="*/ 4174638 w 6034700"/>
                <a:gd name="connsiteY174" fmla="*/ 70339 h 2352431"/>
                <a:gd name="connsiteX175" fmla="*/ 4151192 w 6034700"/>
                <a:gd name="connsiteY175" fmla="*/ 62523 h 2352431"/>
                <a:gd name="connsiteX176" fmla="*/ 4088669 w 6034700"/>
                <a:gd name="connsiteY176" fmla="*/ 31262 h 2352431"/>
                <a:gd name="connsiteX177" fmla="*/ 4033961 w 6034700"/>
                <a:gd name="connsiteY177" fmla="*/ 15631 h 2352431"/>
                <a:gd name="connsiteX178" fmla="*/ 3979254 w 6034700"/>
                <a:gd name="connsiteY178" fmla="*/ 0 h 2352431"/>
                <a:gd name="connsiteX179" fmla="*/ 3510331 w 6034700"/>
                <a:gd name="connsiteY179" fmla="*/ 7816 h 2352431"/>
                <a:gd name="connsiteX180" fmla="*/ 3463438 w 6034700"/>
                <a:gd name="connsiteY180" fmla="*/ 15631 h 2352431"/>
                <a:gd name="connsiteX181" fmla="*/ 3377469 w 6034700"/>
                <a:gd name="connsiteY181" fmla="*/ 23446 h 2352431"/>
                <a:gd name="connsiteX182" fmla="*/ 3322761 w 6034700"/>
                <a:gd name="connsiteY182" fmla="*/ 39077 h 2352431"/>
                <a:gd name="connsiteX183" fmla="*/ 3275869 w 6034700"/>
                <a:gd name="connsiteY183" fmla="*/ 54708 h 2352431"/>
                <a:gd name="connsiteX184" fmla="*/ 3252423 w 6034700"/>
                <a:gd name="connsiteY184" fmla="*/ 62523 h 2352431"/>
                <a:gd name="connsiteX185" fmla="*/ 3197715 w 6034700"/>
                <a:gd name="connsiteY185" fmla="*/ 85969 h 2352431"/>
                <a:gd name="connsiteX186" fmla="*/ 3127377 w 6034700"/>
                <a:gd name="connsiteY186" fmla="*/ 109416 h 2352431"/>
                <a:gd name="connsiteX187" fmla="*/ 3103931 w 6034700"/>
                <a:gd name="connsiteY187" fmla="*/ 117231 h 2352431"/>
                <a:gd name="connsiteX188" fmla="*/ 3072669 w 6034700"/>
                <a:gd name="connsiteY188" fmla="*/ 125046 h 2352431"/>
                <a:gd name="connsiteX189" fmla="*/ 3025777 w 6034700"/>
                <a:gd name="connsiteY189" fmla="*/ 140677 h 2352431"/>
                <a:gd name="connsiteX190" fmla="*/ 2947623 w 6034700"/>
                <a:gd name="connsiteY190" fmla="*/ 164123 h 2352431"/>
                <a:gd name="connsiteX191" fmla="*/ 2924177 w 6034700"/>
                <a:gd name="connsiteY191" fmla="*/ 171939 h 2352431"/>
                <a:gd name="connsiteX192" fmla="*/ 2900731 w 6034700"/>
                <a:gd name="connsiteY192" fmla="*/ 187569 h 2352431"/>
                <a:gd name="connsiteX193" fmla="*/ 2846023 w 6034700"/>
                <a:gd name="connsiteY193" fmla="*/ 203200 h 2352431"/>
                <a:gd name="connsiteX194" fmla="*/ 2822577 w 6034700"/>
                <a:gd name="connsiteY194" fmla="*/ 218831 h 2352431"/>
                <a:gd name="connsiteX195" fmla="*/ 2791315 w 6034700"/>
                <a:gd name="connsiteY195" fmla="*/ 226646 h 2352431"/>
                <a:gd name="connsiteX196" fmla="*/ 2767869 w 6034700"/>
                <a:gd name="connsiteY196" fmla="*/ 234462 h 2352431"/>
                <a:gd name="connsiteX197" fmla="*/ 2736607 w 6034700"/>
                <a:gd name="connsiteY197" fmla="*/ 242277 h 2352431"/>
                <a:gd name="connsiteX198" fmla="*/ 2681900 w 6034700"/>
                <a:gd name="connsiteY198" fmla="*/ 257908 h 2352431"/>
                <a:gd name="connsiteX199" fmla="*/ 2642823 w 6034700"/>
                <a:gd name="connsiteY199" fmla="*/ 265723 h 2352431"/>
                <a:gd name="connsiteX200" fmla="*/ 2619377 w 6034700"/>
                <a:gd name="connsiteY200" fmla="*/ 273539 h 2352431"/>
                <a:gd name="connsiteX201" fmla="*/ 2572484 w 6034700"/>
                <a:gd name="connsiteY201" fmla="*/ 281354 h 2352431"/>
                <a:gd name="connsiteX202" fmla="*/ 2549038 w 6034700"/>
                <a:gd name="connsiteY202" fmla="*/ 289169 h 2352431"/>
                <a:gd name="connsiteX203" fmla="*/ 2478700 w 6034700"/>
                <a:gd name="connsiteY203" fmla="*/ 304800 h 2352431"/>
                <a:gd name="connsiteX204" fmla="*/ 2416177 w 6034700"/>
                <a:gd name="connsiteY204" fmla="*/ 328246 h 2352431"/>
                <a:gd name="connsiteX205" fmla="*/ 2392731 w 6034700"/>
                <a:gd name="connsiteY205" fmla="*/ 343877 h 2352431"/>
                <a:gd name="connsiteX206" fmla="*/ 2338023 w 6034700"/>
                <a:gd name="connsiteY206" fmla="*/ 351692 h 2352431"/>
                <a:gd name="connsiteX207" fmla="*/ 2275500 w 6034700"/>
                <a:gd name="connsiteY207" fmla="*/ 367323 h 2352431"/>
                <a:gd name="connsiteX208" fmla="*/ 2166084 w 6034700"/>
                <a:gd name="connsiteY208" fmla="*/ 382954 h 2352431"/>
                <a:gd name="connsiteX209" fmla="*/ 2111377 w 6034700"/>
                <a:gd name="connsiteY209" fmla="*/ 398585 h 2352431"/>
                <a:gd name="connsiteX210" fmla="*/ 2001961 w 6034700"/>
                <a:gd name="connsiteY210" fmla="*/ 429846 h 2352431"/>
                <a:gd name="connsiteX211" fmla="*/ 1955069 w 6034700"/>
                <a:gd name="connsiteY211" fmla="*/ 445477 h 2352431"/>
                <a:gd name="connsiteX212" fmla="*/ 1923807 w 6034700"/>
                <a:gd name="connsiteY212" fmla="*/ 453292 h 2352431"/>
                <a:gd name="connsiteX213" fmla="*/ 1900361 w 6034700"/>
                <a:gd name="connsiteY213" fmla="*/ 461108 h 2352431"/>
                <a:gd name="connsiteX214" fmla="*/ 1830023 w 6034700"/>
                <a:gd name="connsiteY214" fmla="*/ 468923 h 2352431"/>
                <a:gd name="connsiteX215" fmla="*/ 1736238 w 6034700"/>
                <a:gd name="connsiteY215" fmla="*/ 484554 h 2352431"/>
                <a:gd name="connsiteX216" fmla="*/ 1478331 w 6034700"/>
                <a:gd name="connsiteY216" fmla="*/ 508000 h 2352431"/>
                <a:gd name="connsiteX217" fmla="*/ 1400177 w 6034700"/>
                <a:gd name="connsiteY217" fmla="*/ 523631 h 2352431"/>
                <a:gd name="connsiteX218" fmla="*/ 1368915 w 6034700"/>
                <a:gd name="connsiteY218" fmla="*/ 531446 h 2352431"/>
                <a:gd name="connsiteX219" fmla="*/ 1126638 w 6034700"/>
                <a:gd name="connsiteY219" fmla="*/ 547077 h 2352431"/>
                <a:gd name="connsiteX220" fmla="*/ 657715 w 6034700"/>
                <a:gd name="connsiteY220" fmla="*/ 562708 h 2352431"/>
                <a:gd name="connsiteX221" fmla="*/ 618638 w 6034700"/>
                <a:gd name="connsiteY221"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55931 w 6034700"/>
                <a:gd name="connsiteY9" fmla="*/ 953477 h 2352431"/>
                <a:gd name="connsiteX10" fmla="*/ 48115 w 6034700"/>
                <a:gd name="connsiteY10" fmla="*/ 976923 h 2352431"/>
                <a:gd name="connsiteX11" fmla="*/ 32484 w 6034700"/>
                <a:gd name="connsiteY11" fmla="*/ 1000369 h 2352431"/>
                <a:gd name="connsiteX12" fmla="*/ 16854 w 6034700"/>
                <a:gd name="connsiteY12" fmla="*/ 1125416 h 2352431"/>
                <a:gd name="connsiteX13" fmla="*/ 9038 w 6034700"/>
                <a:gd name="connsiteY13" fmla="*/ 1156677 h 2352431"/>
                <a:gd name="connsiteX14" fmla="*/ 9038 w 6034700"/>
                <a:gd name="connsiteY14" fmla="*/ 1484923 h 2352431"/>
                <a:gd name="connsiteX15" fmla="*/ 16854 w 6034700"/>
                <a:gd name="connsiteY15" fmla="*/ 1508369 h 2352431"/>
                <a:gd name="connsiteX16" fmla="*/ 40300 w 6034700"/>
                <a:gd name="connsiteY16" fmla="*/ 1586523 h 2352431"/>
                <a:gd name="connsiteX17" fmla="*/ 48115 w 6034700"/>
                <a:gd name="connsiteY17" fmla="*/ 1609969 h 2352431"/>
                <a:gd name="connsiteX18" fmla="*/ 71561 w 6034700"/>
                <a:gd name="connsiteY18" fmla="*/ 1625600 h 2352431"/>
                <a:gd name="connsiteX19" fmla="*/ 102823 w 6034700"/>
                <a:gd name="connsiteY19" fmla="*/ 1695939 h 2352431"/>
                <a:gd name="connsiteX20" fmla="*/ 126269 w 6034700"/>
                <a:gd name="connsiteY20" fmla="*/ 1719385 h 2352431"/>
                <a:gd name="connsiteX21" fmla="*/ 173161 w 6034700"/>
                <a:gd name="connsiteY21" fmla="*/ 1750646 h 2352431"/>
                <a:gd name="connsiteX22" fmla="*/ 235684 w 6034700"/>
                <a:gd name="connsiteY22" fmla="*/ 1781908 h 2352431"/>
                <a:gd name="connsiteX23" fmla="*/ 298207 w 6034700"/>
                <a:gd name="connsiteY23" fmla="*/ 1813169 h 2352431"/>
                <a:gd name="connsiteX24" fmla="*/ 352915 w 6034700"/>
                <a:gd name="connsiteY24" fmla="*/ 1828800 h 2352431"/>
                <a:gd name="connsiteX25" fmla="*/ 399807 w 6034700"/>
                <a:gd name="connsiteY25" fmla="*/ 1844431 h 2352431"/>
                <a:gd name="connsiteX26" fmla="*/ 423254 w 6034700"/>
                <a:gd name="connsiteY26" fmla="*/ 1860062 h 2352431"/>
                <a:gd name="connsiteX27" fmla="*/ 501407 w 6034700"/>
                <a:gd name="connsiteY27" fmla="*/ 1883508 h 2352431"/>
                <a:gd name="connsiteX28" fmla="*/ 524854 w 6034700"/>
                <a:gd name="connsiteY28" fmla="*/ 1899139 h 2352431"/>
                <a:gd name="connsiteX29" fmla="*/ 587377 w 6034700"/>
                <a:gd name="connsiteY29" fmla="*/ 1914769 h 2352431"/>
                <a:gd name="connsiteX30" fmla="*/ 634269 w 6034700"/>
                <a:gd name="connsiteY30" fmla="*/ 1930400 h 2352431"/>
                <a:gd name="connsiteX31" fmla="*/ 657715 w 6034700"/>
                <a:gd name="connsiteY31" fmla="*/ 1938216 h 2352431"/>
                <a:gd name="connsiteX32" fmla="*/ 681161 w 6034700"/>
                <a:gd name="connsiteY32" fmla="*/ 1946031 h 2352431"/>
                <a:gd name="connsiteX33" fmla="*/ 704607 w 6034700"/>
                <a:gd name="connsiteY33" fmla="*/ 1961662 h 2352431"/>
                <a:gd name="connsiteX34" fmla="*/ 759315 w 6034700"/>
                <a:gd name="connsiteY34" fmla="*/ 1977292 h 2352431"/>
                <a:gd name="connsiteX35" fmla="*/ 806207 w 6034700"/>
                <a:gd name="connsiteY35" fmla="*/ 1992923 h 2352431"/>
                <a:gd name="connsiteX36" fmla="*/ 860915 w 6034700"/>
                <a:gd name="connsiteY36" fmla="*/ 2016369 h 2352431"/>
                <a:gd name="connsiteX37" fmla="*/ 931254 w 6034700"/>
                <a:gd name="connsiteY37" fmla="*/ 2024185 h 2352431"/>
                <a:gd name="connsiteX38" fmla="*/ 1001592 w 6034700"/>
                <a:gd name="connsiteY38" fmla="*/ 2047631 h 2352431"/>
                <a:gd name="connsiteX39" fmla="*/ 1025038 w 6034700"/>
                <a:gd name="connsiteY39" fmla="*/ 2055446 h 2352431"/>
                <a:gd name="connsiteX40" fmla="*/ 1095377 w 6034700"/>
                <a:gd name="connsiteY40" fmla="*/ 2063262 h 2352431"/>
                <a:gd name="connsiteX41" fmla="*/ 1189161 w 6034700"/>
                <a:gd name="connsiteY41" fmla="*/ 2086708 h 2352431"/>
                <a:gd name="connsiteX42" fmla="*/ 1251684 w 6034700"/>
                <a:gd name="connsiteY42" fmla="*/ 2102339 h 2352431"/>
                <a:gd name="connsiteX43" fmla="*/ 1345469 w 6034700"/>
                <a:gd name="connsiteY43" fmla="*/ 2110154 h 2352431"/>
                <a:gd name="connsiteX44" fmla="*/ 1423623 w 6034700"/>
                <a:gd name="connsiteY44" fmla="*/ 2125785 h 2352431"/>
                <a:gd name="connsiteX45" fmla="*/ 1462700 w 6034700"/>
                <a:gd name="connsiteY45" fmla="*/ 2133600 h 2352431"/>
                <a:gd name="connsiteX46" fmla="*/ 1493961 w 6034700"/>
                <a:gd name="connsiteY46" fmla="*/ 2141416 h 2352431"/>
                <a:gd name="connsiteX47" fmla="*/ 1704977 w 6034700"/>
                <a:gd name="connsiteY47" fmla="*/ 2157046 h 2352431"/>
                <a:gd name="connsiteX48" fmla="*/ 1783131 w 6034700"/>
                <a:gd name="connsiteY48" fmla="*/ 2164862 h 2352431"/>
                <a:gd name="connsiteX49" fmla="*/ 1837838 w 6034700"/>
                <a:gd name="connsiteY49" fmla="*/ 2180492 h 2352431"/>
                <a:gd name="connsiteX50" fmla="*/ 1861284 w 6034700"/>
                <a:gd name="connsiteY50" fmla="*/ 2188308 h 2352431"/>
                <a:gd name="connsiteX51" fmla="*/ 1931623 w 6034700"/>
                <a:gd name="connsiteY51" fmla="*/ 2196123 h 2352431"/>
                <a:gd name="connsiteX52" fmla="*/ 2072300 w 6034700"/>
                <a:gd name="connsiteY52" fmla="*/ 2211754 h 2352431"/>
                <a:gd name="connsiteX53" fmla="*/ 2236423 w 6034700"/>
                <a:gd name="connsiteY53" fmla="*/ 2219569 h 2352431"/>
                <a:gd name="connsiteX54" fmla="*/ 2392731 w 6034700"/>
                <a:gd name="connsiteY54" fmla="*/ 2211754 h 2352431"/>
                <a:gd name="connsiteX55" fmla="*/ 2431807 w 6034700"/>
                <a:gd name="connsiteY55" fmla="*/ 2203939 h 2352431"/>
                <a:gd name="connsiteX56" fmla="*/ 2486515 w 6034700"/>
                <a:gd name="connsiteY56" fmla="*/ 2188308 h 2352431"/>
                <a:gd name="connsiteX57" fmla="*/ 2556854 w 6034700"/>
                <a:gd name="connsiteY57" fmla="*/ 2180492 h 2352431"/>
                <a:gd name="connsiteX58" fmla="*/ 2580300 w 6034700"/>
                <a:gd name="connsiteY58" fmla="*/ 2172677 h 2352431"/>
                <a:gd name="connsiteX59" fmla="*/ 2603746 w 6034700"/>
                <a:gd name="connsiteY59" fmla="*/ 2157046 h 2352431"/>
                <a:gd name="connsiteX60" fmla="*/ 2689715 w 6034700"/>
                <a:gd name="connsiteY60" fmla="*/ 2149231 h 2352431"/>
                <a:gd name="connsiteX61" fmla="*/ 2744423 w 6034700"/>
                <a:gd name="connsiteY61" fmla="*/ 2133600 h 2352431"/>
                <a:gd name="connsiteX62" fmla="*/ 2830392 w 6034700"/>
                <a:gd name="connsiteY62" fmla="*/ 2125785 h 2352431"/>
                <a:gd name="connsiteX63" fmla="*/ 2877284 w 6034700"/>
                <a:gd name="connsiteY63" fmla="*/ 2110154 h 2352431"/>
                <a:gd name="connsiteX64" fmla="*/ 2908546 w 6034700"/>
                <a:gd name="connsiteY64" fmla="*/ 2102339 h 2352431"/>
                <a:gd name="connsiteX65" fmla="*/ 2955438 w 6034700"/>
                <a:gd name="connsiteY65" fmla="*/ 2086708 h 2352431"/>
                <a:gd name="connsiteX66" fmla="*/ 3119561 w 6034700"/>
                <a:gd name="connsiteY66" fmla="*/ 2071077 h 2352431"/>
                <a:gd name="connsiteX67" fmla="*/ 3174269 w 6034700"/>
                <a:gd name="connsiteY67" fmla="*/ 2055446 h 2352431"/>
                <a:gd name="connsiteX68" fmla="*/ 3221161 w 6034700"/>
                <a:gd name="connsiteY68" fmla="*/ 2039816 h 2352431"/>
                <a:gd name="connsiteX69" fmla="*/ 3244607 w 6034700"/>
                <a:gd name="connsiteY69" fmla="*/ 2032000 h 2352431"/>
                <a:gd name="connsiteX70" fmla="*/ 3651007 w 6034700"/>
                <a:gd name="connsiteY70" fmla="*/ 2039816 h 2352431"/>
                <a:gd name="connsiteX71" fmla="*/ 3690084 w 6034700"/>
                <a:gd name="connsiteY71" fmla="*/ 2047631 h 2352431"/>
                <a:gd name="connsiteX72" fmla="*/ 3752607 w 6034700"/>
                <a:gd name="connsiteY72" fmla="*/ 2063262 h 2352431"/>
                <a:gd name="connsiteX73" fmla="*/ 3799500 w 6034700"/>
                <a:gd name="connsiteY73" fmla="*/ 2078892 h 2352431"/>
                <a:gd name="connsiteX74" fmla="*/ 3822946 w 6034700"/>
                <a:gd name="connsiteY74" fmla="*/ 2086708 h 2352431"/>
                <a:gd name="connsiteX75" fmla="*/ 3862023 w 6034700"/>
                <a:gd name="connsiteY75" fmla="*/ 2094523 h 2352431"/>
                <a:gd name="connsiteX76" fmla="*/ 3893284 w 6034700"/>
                <a:gd name="connsiteY76" fmla="*/ 2110154 h 2352431"/>
                <a:gd name="connsiteX77" fmla="*/ 3947992 w 6034700"/>
                <a:gd name="connsiteY77" fmla="*/ 2125785 h 2352431"/>
                <a:gd name="connsiteX78" fmla="*/ 3971438 w 6034700"/>
                <a:gd name="connsiteY78" fmla="*/ 2133600 h 2352431"/>
                <a:gd name="connsiteX79" fmla="*/ 4026146 w 6034700"/>
                <a:gd name="connsiteY79" fmla="*/ 2149231 h 2352431"/>
                <a:gd name="connsiteX80" fmla="*/ 4049592 w 6034700"/>
                <a:gd name="connsiteY80" fmla="*/ 2164862 h 2352431"/>
                <a:gd name="connsiteX81" fmla="*/ 4119931 w 6034700"/>
                <a:gd name="connsiteY81" fmla="*/ 2180492 h 2352431"/>
                <a:gd name="connsiteX82" fmla="*/ 4143377 w 6034700"/>
                <a:gd name="connsiteY82" fmla="*/ 2188308 h 2352431"/>
                <a:gd name="connsiteX83" fmla="*/ 4237161 w 6034700"/>
                <a:gd name="connsiteY83" fmla="*/ 2203939 h 2352431"/>
                <a:gd name="connsiteX84" fmla="*/ 4284054 w 6034700"/>
                <a:gd name="connsiteY84" fmla="*/ 2219569 h 2352431"/>
                <a:gd name="connsiteX85" fmla="*/ 4307500 w 6034700"/>
                <a:gd name="connsiteY85" fmla="*/ 2227385 h 2352431"/>
                <a:gd name="connsiteX86" fmla="*/ 4346577 w 6034700"/>
                <a:gd name="connsiteY86" fmla="*/ 2235200 h 2352431"/>
                <a:gd name="connsiteX87" fmla="*/ 4370023 w 6034700"/>
                <a:gd name="connsiteY87" fmla="*/ 2243016 h 2352431"/>
                <a:gd name="connsiteX88" fmla="*/ 4424731 w 6034700"/>
                <a:gd name="connsiteY88" fmla="*/ 2250831 h 2352431"/>
                <a:gd name="connsiteX89" fmla="*/ 4534146 w 6034700"/>
                <a:gd name="connsiteY89" fmla="*/ 2282092 h 2352431"/>
                <a:gd name="connsiteX90" fmla="*/ 4737346 w 6034700"/>
                <a:gd name="connsiteY90" fmla="*/ 2297723 h 2352431"/>
                <a:gd name="connsiteX91" fmla="*/ 4807684 w 6034700"/>
                <a:gd name="connsiteY91" fmla="*/ 2305539 h 2352431"/>
                <a:gd name="connsiteX92" fmla="*/ 4838946 w 6034700"/>
                <a:gd name="connsiteY92" fmla="*/ 2313354 h 2352431"/>
                <a:gd name="connsiteX93" fmla="*/ 5049961 w 6034700"/>
                <a:gd name="connsiteY93" fmla="*/ 2321169 h 2352431"/>
                <a:gd name="connsiteX94" fmla="*/ 5104669 w 6034700"/>
                <a:gd name="connsiteY94" fmla="*/ 2328985 h 2352431"/>
                <a:gd name="connsiteX95" fmla="*/ 5151561 w 6034700"/>
                <a:gd name="connsiteY95" fmla="*/ 2336800 h 2352431"/>
                <a:gd name="connsiteX96" fmla="*/ 5229715 w 6034700"/>
                <a:gd name="connsiteY96" fmla="*/ 2344616 h 2352431"/>
                <a:gd name="connsiteX97" fmla="*/ 5284423 w 6034700"/>
                <a:gd name="connsiteY97" fmla="*/ 2352431 h 2352431"/>
                <a:gd name="connsiteX98" fmla="*/ 5550146 w 6034700"/>
                <a:gd name="connsiteY98" fmla="*/ 2336800 h 2352431"/>
                <a:gd name="connsiteX99" fmla="*/ 5573592 w 6034700"/>
                <a:gd name="connsiteY99" fmla="*/ 2328985 h 2352431"/>
                <a:gd name="connsiteX100" fmla="*/ 5636115 w 6034700"/>
                <a:gd name="connsiteY100" fmla="*/ 2321169 h 2352431"/>
                <a:gd name="connsiteX101" fmla="*/ 5698638 w 6034700"/>
                <a:gd name="connsiteY101" fmla="*/ 2305539 h 2352431"/>
                <a:gd name="connsiteX102" fmla="*/ 5753346 w 6034700"/>
                <a:gd name="connsiteY102" fmla="*/ 2266462 h 2352431"/>
                <a:gd name="connsiteX103" fmla="*/ 5800238 w 6034700"/>
                <a:gd name="connsiteY103" fmla="*/ 2235200 h 2352431"/>
                <a:gd name="connsiteX104" fmla="*/ 5823684 w 6034700"/>
                <a:gd name="connsiteY104" fmla="*/ 2219569 h 2352431"/>
                <a:gd name="connsiteX105" fmla="*/ 5847131 w 6034700"/>
                <a:gd name="connsiteY105" fmla="*/ 2203939 h 2352431"/>
                <a:gd name="connsiteX106" fmla="*/ 5862761 w 6034700"/>
                <a:gd name="connsiteY106" fmla="*/ 2180492 h 2352431"/>
                <a:gd name="connsiteX107" fmla="*/ 5886207 w 6034700"/>
                <a:gd name="connsiteY107" fmla="*/ 2164862 h 2352431"/>
                <a:gd name="connsiteX108" fmla="*/ 5917469 w 6034700"/>
                <a:gd name="connsiteY108" fmla="*/ 2117969 h 2352431"/>
                <a:gd name="connsiteX109" fmla="*/ 5933100 w 6034700"/>
                <a:gd name="connsiteY109" fmla="*/ 2094523 h 2352431"/>
                <a:gd name="connsiteX110" fmla="*/ 5948731 w 6034700"/>
                <a:gd name="connsiteY110" fmla="*/ 2071077 h 2352431"/>
                <a:gd name="connsiteX111" fmla="*/ 5979992 w 6034700"/>
                <a:gd name="connsiteY111" fmla="*/ 2000739 h 2352431"/>
                <a:gd name="connsiteX112" fmla="*/ 5995623 w 6034700"/>
                <a:gd name="connsiteY112" fmla="*/ 1953846 h 2352431"/>
                <a:gd name="connsiteX113" fmla="*/ 6003438 w 6034700"/>
                <a:gd name="connsiteY113" fmla="*/ 1930400 h 2352431"/>
                <a:gd name="connsiteX114" fmla="*/ 6011254 w 6034700"/>
                <a:gd name="connsiteY114" fmla="*/ 1899139 h 2352431"/>
                <a:gd name="connsiteX115" fmla="*/ 6026884 w 6034700"/>
                <a:gd name="connsiteY115" fmla="*/ 1852246 h 2352431"/>
                <a:gd name="connsiteX116" fmla="*/ 6034700 w 6034700"/>
                <a:gd name="connsiteY116" fmla="*/ 1828800 h 2352431"/>
                <a:gd name="connsiteX117" fmla="*/ 6019069 w 6034700"/>
                <a:gd name="connsiteY117" fmla="*/ 1602154 h 2352431"/>
                <a:gd name="connsiteX118" fmla="*/ 6003438 w 6034700"/>
                <a:gd name="connsiteY118" fmla="*/ 1555262 h 2352431"/>
                <a:gd name="connsiteX119" fmla="*/ 5964361 w 6034700"/>
                <a:gd name="connsiteY119" fmla="*/ 1508369 h 2352431"/>
                <a:gd name="connsiteX120" fmla="*/ 5940915 w 6034700"/>
                <a:gd name="connsiteY120" fmla="*/ 1492739 h 2352431"/>
                <a:gd name="connsiteX121" fmla="*/ 5847131 w 6034700"/>
                <a:gd name="connsiteY121" fmla="*/ 1414585 h 2352431"/>
                <a:gd name="connsiteX122" fmla="*/ 5800238 w 6034700"/>
                <a:gd name="connsiteY122" fmla="*/ 1383323 h 2352431"/>
                <a:gd name="connsiteX123" fmla="*/ 5761161 w 6034700"/>
                <a:gd name="connsiteY123" fmla="*/ 1367692 h 2352431"/>
                <a:gd name="connsiteX124" fmla="*/ 5737715 w 6034700"/>
                <a:gd name="connsiteY124" fmla="*/ 1359877 h 2352431"/>
                <a:gd name="connsiteX125" fmla="*/ 5706454 w 6034700"/>
                <a:gd name="connsiteY125" fmla="*/ 1344246 h 2352431"/>
                <a:gd name="connsiteX126" fmla="*/ 5675192 w 6034700"/>
                <a:gd name="connsiteY126" fmla="*/ 1320800 h 2352431"/>
                <a:gd name="connsiteX127" fmla="*/ 5628300 w 6034700"/>
                <a:gd name="connsiteY127" fmla="*/ 1312985 h 2352431"/>
                <a:gd name="connsiteX128" fmla="*/ 5597038 w 6034700"/>
                <a:gd name="connsiteY128" fmla="*/ 1305169 h 2352431"/>
                <a:gd name="connsiteX129" fmla="*/ 5565777 w 6034700"/>
                <a:gd name="connsiteY129" fmla="*/ 1289539 h 2352431"/>
                <a:gd name="connsiteX130" fmla="*/ 5495438 w 6034700"/>
                <a:gd name="connsiteY130" fmla="*/ 1250462 h 2352431"/>
                <a:gd name="connsiteX131" fmla="*/ 5471992 w 6034700"/>
                <a:gd name="connsiteY131" fmla="*/ 1242646 h 2352431"/>
                <a:gd name="connsiteX132" fmla="*/ 5448546 w 6034700"/>
                <a:gd name="connsiteY132" fmla="*/ 1227016 h 2352431"/>
                <a:gd name="connsiteX133" fmla="*/ 5425100 w 6034700"/>
                <a:gd name="connsiteY133" fmla="*/ 1219200 h 2352431"/>
                <a:gd name="connsiteX134" fmla="*/ 5378207 w 6034700"/>
                <a:gd name="connsiteY134" fmla="*/ 1187939 h 2352431"/>
                <a:gd name="connsiteX135" fmla="*/ 5323500 w 6034700"/>
                <a:gd name="connsiteY135" fmla="*/ 1164492 h 2352431"/>
                <a:gd name="connsiteX136" fmla="*/ 5276607 w 6034700"/>
                <a:gd name="connsiteY136" fmla="*/ 1133231 h 2352431"/>
                <a:gd name="connsiteX137" fmla="*/ 5221900 w 6034700"/>
                <a:gd name="connsiteY137" fmla="*/ 1117600 h 2352431"/>
                <a:gd name="connsiteX138" fmla="*/ 5198454 w 6034700"/>
                <a:gd name="connsiteY138" fmla="*/ 1101969 h 2352431"/>
                <a:gd name="connsiteX139" fmla="*/ 5175007 w 6034700"/>
                <a:gd name="connsiteY139" fmla="*/ 1094154 h 2352431"/>
                <a:gd name="connsiteX140" fmla="*/ 5143746 w 6034700"/>
                <a:gd name="connsiteY140" fmla="*/ 1078523 h 2352431"/>
                <a:gd name="connsiteX141" fmla="*/ 5120300 w 6034700"/>
                <a:gd name="connsiteY141" fmla="*/ 1070708 h 2352431"/>
                <a:gd name="connsiteX142" fmla="*/ 5089038 w 6034700"/>
                <a:gd name="connsiteY142" fmla="*/ 1055077 h 2352431"/>
                <a:gd name="connsiteX143" fmla="*/ 5065592 w 6034700"/>
                <a:gd name="connsiteY143" fmla="*/ 1047262 h 2352431"/>
                <a:gd name="connsiteX144" fmla="*/ 5010884 w 6034700"/>
                <a:gd name="connsiteY144" fmla="*/ 1023816 h 2352431"/>
                <a:gd name="connsiteX145" fmla="*/ 4963992 w 6034700"/>
                <a:gd name="connsiteY145" fmla="*/ 1000369 h 2352431"/>
                <a:gd name="connsiteX146" fmla="*/ 4940546 w 6034700"/>
                <a:gd name="connsiteY146" fmla="*/ 984739 h 2352431"/>
                <a:gd name="connsiteX147" fmla="*/ 4917100 w 6034700"/>
                <a:gd name="connsiteY147" fmla="*/ 976923 h 2352431"/>
                <a:gd name="connsiteX148" fmla="*/ 4862392 w 6034700"/>
                <a:gd name="connsiteY148" fmla="*/ 945662 h 2352431"/>
                <a:gd name="connsiteX149" fmla="*/ 4807684 w 6034700"/>
                <a:gd name="connsiteY149" fmla="*/ 922216 h 2352431"/>
                <a:gd name="connsiteX150" fmla="*/ 4760792 w 6034700"/>
                <a:gd name="connsiteY150" fmla="*/ 890954 h 2352431"/>
                <a:gd name="connsiteX151" fmla="*/ 4737346 w 6034700"/>
                <a:gd name="connsiteY151" fmla="*/ 875323 h 2352431"/>
                <a:gd name="connsiteX152" fmla="*/ 4690454 w 6034700"/>
                <a:gd name="connsiteY152" fmla="*/ 836246 h 2352431"/>
                <a:gd name="connsiteX153" fmla="*/ 4651377 w 6034700"/>
                <a:gd name="connsiteY153" fmla="*/ 789354 h 2352431"/>
                <a:gd name="connsiteX154" fmla="*/ 4620115 w 6034700"/>
                <a:gd name="connsiteY154" fmla="*/ 742462 h 2352431"/>
                <a:gd name="connsiteX155" fmla="*/ 4588854 w 6034700"/>
                <a:gd name="connsiteY155" fmla="*/ 695569 h 2352431"/>
                <a:gd name="connsiteX156" fmla="*/ 4573223 w 6034700"/>
                <a:gd name="connsiteY156" fmla="*/ 672123 h 2352431"/>
                <a:gd name="connsiteX157" fmla="*/ 4565407 w 6034700"/>
                <a:gd name="connsiteY157" fmla="*/ 648677 h 2352431"/>
                <a:gd name="connsiteX158" fmla="*/ 4534146 w 6034700"/>
                <a:gd name="connsiteY158" fmla="*/ 601785 h 2352431"/>
                <a:gd name="connsiteX159" fmla="*/ 4526331 w 6034700"/>
                <a:gd name="connsiteY159" fmla="*/ 578339 h 2352431"/>
                <a:gd name="connsiteX160" fmla="*/ 4495069 w 6034700"/>
                <a:gd name="connsiteY160" fmla="*/ 531446 h 2352431"/>
                <a:gd name="connsiteX161" fmla="*/ 4455992 w 6034700"/>
                <a:gd name="connsiteY161" fmla="*/ 461108 h 2352431"/>
                <a:gd name="connsiteX162" fmla="*/ 4448177 w 6034700"/>
                <a:gd name="connsiteY162" fmla="*/ 437662 h 2352431"/>
                <a:gd name="connsiteX163" fmla="*/ 4440361 w 6034700"/>
                <a:gd name="connsiteY163" fmla="*/ 406400 h 2352431"/>
                <a:gd name="connsiteX164" fmla="*/ 4424731 w 6034700"/>
                <a:gd name="connsiteY164" fmla="*/ 382954 h 2352431"/>
                <a:gd name="connsiteX165" fmla="*/ 4409100 w 6034700"/>
                <a:gd name="connsiteY165" fmla="*/ 328246 h 2352431"/>
                <a:gd name="connsiteX166" fmla="*/ 4393469 w 6034700"/>
                <a:gd name="connsiteY166" fmla="*/ 304800 h 2352431"/>
                <a:gd name="connsiteX167" fmla="*/ 4370023 w 6034700"/>
                <a:gd name="connsiteY167" fmla="*/ 257908 h 2352431"/>
                <a:gd name="connsiteX168" fmla="*/ 4346577 w 6034700"/>
                <a:gd name="connsiteY168" fmla="*/ 234462 h 2352431"/>
                <a:gd name="connsiteX169" fmla="*/ 4315315 w 6034700"/>
                <a:gd name="connsiteY169" fmla="*/ 187569 h 2352431"/>
                <a:gd name="connsiteX170" fmla="*/ 4291869 w 6034700"/>
                <a:gd name="connsiteY170" fmla="*/ 164123 h 2352431"/>
                <a:gd name="connsiteX171" fmla="*/ 4276238 w 6034700"/>
                <a:gd name="connsiteY171" fmla="*/ 140677 h 2352431"/>
                <a:gd name="connsiteX172" fmla="*/ 4198084 w 6034700"/>
                <a:gd name="connsiteY172" fmla="*/ 85969 h 2352431"/>
                <a:gd name="connsiteX173" fmla="*/ 4174638 w 6034700"/>
                <a:gd name="connsiteY173" fmla="*/ 70339 h 2352431"/>
                <a:gd name="connsiteX174" fmla="*/ 4151192 w 6034700"/>
                <a:gd name="connsiteY174" fmla="*/ 62523 h 2352431"/>
                <a:gd name="connsiteX175" fmla="*/ 4088669 w 6034700"/>
                <a:gd name="connsiteY175" fmla="*/ 31262 h 2352431"/>
                <a:gd name="connsiteX176" fmla="*/ 4033961 w 6034700"/>
                <a:gd name="connsiteY176" fmla="*/ 15631 h 2352431"/>
                <a:gd name="connsiteX177" fmla="*/ 3979254 w 6034700"/>
                <a:gd name="connsiteY177" fmla="*/ 0 h 2352431"/>
                <a:gd name="connsiteX178" fmla="*/ 3510331 w 6034700"/>
                <a:gd name="connsiteY178" fmla="*/ 7816 h 2352431"/>
                <a:gd name="connsiteX179" fmla="*/ 3463438 w 6034700"/>
                <a:gd name="connsiteY179" fmla="*/ 15631 h 2352431"/>
                <a:gd name="connsiteX180" fmla="*/ 3377469 w 6034700"/>
                <a:gd name="connsiteY180" fmla="*/ 23446 h 2352431"/>
                <a:gd name="connsiteX181" fmla="*/ 3322761 w 6034700"/>
                <a:gd name="connsiteY181" fmla="*/ 39077 h 2352431"/>
                <a:gd name="connsiteX182" fmla="*/ 3275869 w 6034700"/>
                <a:gd name="connsiteY182" fmla="*/ 54708 h 2352431"/>
                <a:gd name="connsiteX183" fmla="*/ 3252423 w 6034700"/>
                <a:gd name="connsiteY183" fmla="*/ 62523 h 2352431"/>
                <a:gd name="connsiteX184" fmla="*/ 3197715 w 6034700"/>
                <a:gd name="connsiteY184" fmla="*/ 85969 h 2352431"/>
                <a:gd name="connsiteX185" fmla="*/ 3127377 w 6034700"/>
                <a:gd name="connsiteY185" fmla="*/ 109416 h 2352431"/>
                <a:gd name="connsiteX186" fmla="*/ 3103931 w 6034700"/>
                <a:gd name="connsiteY186" fmla="*/ 117231 h 2352431"/>
                <a:gd name="connsiteX187" fmla="*/ 3072669 w 6034700"/>
                <a:gd name="connsiteY187" fmla="*/ 125046 h 2352431"/>
                <a:gd name="connsiteX188" fmla="*/ 3025777 w 6034700"/>
                <a:gd name="connsiteY188" fmla="*/ 140677 h 2352431"/>
                <a:gd name="connsiteX189" fmla="*/ 2947623 w 6034700"/>
                <a:gd name="connsiteY189" fmla="*/ 164123 h 2352431"/>
                <a:gd name="connsiteX190" fmla="*/ 2924177 w 6034700"/>
                <a:gd name="connsiteY190" fmla="*/ 171939 h 2352431"/>
                <a:gd name="connsiteX191" fmla="*/ 2900731 w 6034700"/>
                <a:gd name="connsiteY191" fmla="*/ 187569 h 2352431"/>
                <a:gd name="connsiteX192" fmla="*/ 2846023 w 6034700"/>
                <a:gd name="connsiteY192" fmla="*/ 203200 h 2352431"/>
                <a:gd name="connsiteX193" fmla="*/ 2822577 w 6034700"/>
                <a:gd name="connsiteY193" fmla="*/ 218831 h 2352431"/>
                <a:gd name="connsiteX194" fmla="*/ 2791315 w 6034700"/>
                <a:gd name="connsiteY194" fmla="*/ 226646 h 2352431"/>
                <a:gd name="connsiteX195" fmla="*/ 2767869 w 6034700"/>
                <a:gd name="connsiteY195" fmla="*/ 234462 h 2352431"/>
                <a:gd name="connsiteX196" fmla="*/ 2736607 w 6034700"/>
                <a:gd name="connsiteY196" fmla="*/ 242277 h 2352431"/>
                <a:gd name="connsiteX197" fmla="*/ 2681900 w 6034700"/>
                <a:gd name="connsiteY197" fmla="*/ 257908 h 2352431"/>
                <a:gd name="connsiteX198" fmla="*/ 2642823 w 6034700"/>
                <a:gd name="connsiteY198" fmla="*/ 265723 h 2352431"/>
                <a:gd name="connsiteX199" fmla="*/ 2619377 w 6034700"/>
                <a:gd name="connsiteY199" fmla="*/ 273539 h 2352431"/>
                <a:gd name="connsiteX200" fmla="*/ 2572484 w 6034700"/>
                <a:gd name="connsiteY200" fmla="*/ 281354 h 2352431"/>
                <a:gd name="connsiteX201" fmla="*/ 2549038 w 6034700"/>
                <a:gd name="connsiteY201" fmla="*/ 289169 h 2352431"/>
                <a:gd name="connsiteX202" fmla="*/ 2478700 w 6034700"/>
                <a:gd name="connsiteY202" fmla="*/ 304800 h 2352431"/>
                <a:gd name="connsiteX203" fmla="*/ 2416177 w 6034700"/>
                <a:gd name="connsiteY203" fmla="*/ 328246 h 2352431"/>
                <a:gd name="connsiteX204" fmla="*/ 2392731 w 6034700"/>
                <a:gd name="connsiteY204" fmla="*/ 343877 h 2352431"/>
                <a:gd name="connsiteX205" fmla="*/ 2338023 w 6034700"/>
                <a:gd name="connsiteY205" fmla="*/ 351692 h 2352431"/>
                <a:gd name="connsiteX206" fmla="*/ 2275500 w 6034700"/>
                <a:gd name="connsiteY206" fmla="*/ 367323 h 2352431"/>
                <a:gd name="connsiteX207" fmla="*/ 2166084 w 6034700"/>
                <a:gd name="connsiteY207" fmla="*/ 382954 h 2352431"/>
                <a:gd name="connsiteX208" fmla="*/ 2111377 w 6034700"/>
                <a:gd name="connsiteY208" fmla="*/ 398585 h 2352431"/>
                <a:gd name="connsiteX209" fmla="*/ 2001961 w 6034700"/>
                <a:gd name="connsiteY209" fmla="*/ 429846 h 2352431"/>
                <a:gd name="connsiteX210" fmla="*/ 1955069 w 6034700"/>
                <a:gd name="connsiteY210" fmla="*/ 445477 h 2352431"/>
                <a:gd name="connsiteX211" fmla="*/ 1923807 w 6034700"/>
                <a:gd name="connsiteY211" fmla="*/ 453292 h 2352431"/>
                <a:gd name="connsiteX212" fmla="*/ 1900361 w 6034700"/>
                <a:gd name="connsiteY212" fmla="*/ 461108 h 2352431"/>
                <a:gd name="connsiteX213" fmla="*/ 1830023 w 6034700"/>
                <a:gd name="connsiteY213" fmla="*/ 468923 h 2352431"/>
                <a:gd name="connsiteX214" fmla="*/ 1736238 w 6034700"/>
                <a:gd name="connsiteY214" fmla="*/ 484554 h 2352431"/>
                <a:gd name="connsiteX215" fmla="*/ 1478331 w 6034700"/>
                <a:gd name="connsiteY215" fmla="*/ 508000 h 2352431"/>
                <a:gd name="connsiteX216" fmla="*/ 1400177 w 6034700"/>
                <a:gd name="connsiteY216" fmla="*/ 523631 h 2352431"/>
                <a:gd name="connsiteX217" fmla="*/ 1368915 w 6034700"/>
                <a:gd name="connsiteY217" fmla="*/ 531446 h 2352431"/>
                <a:gd name="connsiteX218" fmla="*/ 1126638 w 6034700"/>
                <a:gd name="connsiteY218" fmla="*/ 547077 h 2352431"/>
                <a:gd name="connsiteX219" fmla="*/ 657715 w 6034700"/>
                <a:gd name="connsiteY219" fmla="*/ 562708 h 2352431"/>
                <a:gd name="connsiteX220" fmla="*/ 618638 w 6034700"/>
                <a:gd name="connsiteY220"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55931 w 6034700"/>
                <a:gd name="connsiteY9" fmla="*/ 953477 h 2352431"/>
                <a:gd name="connsiteX10" fmla="*/ 48115 w 6034700"/>
                <a:gd name="connsiteY10" fmla="*/ 976923 h 2352431"/>
                <a:gd name="connsiteX11" fmla="*/ 16854 w 6034700"/>
                <a:gd name="connsiteY11" fmla="*/ 1125416 h 2352431"/>
                <a:gd name="connsiteX12" fmla="*/ 9038 w 6034700"/>
                <a:gd name="connsiteY12" fmla="*/ 1156677 h 2352431"/>
                <a:gd name="connsiteX13" fmla="*/ 9038 w 6034700"/>
                <a:gd name="connsiteY13" fmla="*/ 1484923 h 2352431"/>
                <a:gd name="connsiteX14" fmla="*/ 16854 w 6034700"/>
                <a:gd name="connsiteY14" fmla="*/ 1508369 h 2352431"/>
                <a:gd name="connsiteX15" fmla="*/ 40300 w 6034700"/>
                <a:gd name="connsiteY15" fmla="*/ 1586523 h 2352431"/>
                <a:gd name="connsiteX16" fmla="*/ 48115 w 6034700"/>
                <a:gd name="connsiteY16" fmla="*/ 1609969 h 2352431"/>
                <a:gd name="connsiteX17" fmla="*/ 71561 w 6034700"/>
                <a:gd name="connsiteY17" fmla="*/ 1625600 h 2352431"/>
                <a:gd name="connsiteX18" fmla="*/ 102823 w 6034700"/>
                <a:gd name="connsiteY18" fmla="*/ 1695939 h 2352431"/>
                <a:gd name="connsiteX19" fmla="*/ 126269 w 6034700"/>
                <a:gd name="connsiteY19" fmla="*/ 1719385 h 2352431"/>
                <a:gd name="connsiteX20" fmla="*/ 173161 w 6034700"/>
                <a:gd name="connsiteY20" fmla="*/ 1750646 h 2352431"/>
                <a:gd name="connsiteX21" fmla="*/ 235684 w 6034700"/>
                <a:gd name="connsiteY21" fmla="*/ 1781908 h 2352431"/>
                <a:gd name="connsiteX22" fmla="*/ 298207 w 6034700"/>
                <a:gd name="connsiteY22" fmla="*/ 1813169 h 2352431"/>
                <a:gd name="connsiteX23" fmla="*/ 352915 w 6034700"/>
                <a:gd name="connsiteY23" fmla="*/ 1828800 h 2352431"/>
                <a:gd name="connsiteX24" fmla="*/ 399807 w 6034700"/>
                <a:gd name="connsiteY24" fmla="*/ 1844431 h 2352431"/>
                <a:gd name="connsiteX25" fmla="*/ 423254 w 6034700"/>
                <a:gd name="connsiteY25" fmla="*/ 1860062 h 2352431"/>
                <a:gd name="connsiteX26" fmla="*/ 501407 w 6034700"/>
                <a:gd name="connsiteY26" fmla="*/ 1883508 h 2352431"/>
                <a:gd name="connsiteX27" fmla="*/ 524854 w 6034700"/>
                <a:gd name="connsiteY27" fmla="*/ 1899139 h 2352431"/>
                <a:gd name="connsiteX28" fmla="*/ 587377 w 6034700"/>
                <a:gd name="connsiteY28" fmla="*/ 1914769 h 2352431"/>
                <a:gd name="connsiteX29" fmla="*/ 634269 w 6034700"/>
                <a:gd name="connsiteY29" fmla="*/ 1930400 h 2352431"/>
                <a:gd name="connsiteX30" fmla="*/ 657715 w 6034700"/>
                <a:gd name="connsiteY30" fmla="*/ 1938216 h 2352431"/>
                <a:gd name="connsiteX31" fmla="*/ 681161 w 6034700"/>
                <a:gd name="connsiteY31" fmla="*/ 1946031 h 2352431"/>
                <a:gd name="connsiteX32" fmla="*/ 704607 w 6034700"/>
                <a:gd name="connsiteY32" fmla="*/ 1961662 h 2352431"/>
                <a:gd name="connsiteX33" fmla="*/ 759315 w 6034700"/>
                <a:gd name="connsiteY33" fmla="*/ 1977292 h 2352431"/>
                <a:gd name="connsiteX34" fmla="*/ 806207 w 6034700"/>
                <a:gd name="connsiteY34" fmla="*/ 1992923 h 2352431"/>
                <a:gd name="connsiteX35" fmla="*/ 860915 w 6034700"/>
                <a:gd name="connsiteY35" fmla="*/ 2016369 h 2352431"/>
                <a:gd name="connsiteX36" fmla="*/ 931254 w 6034700"/>
                <a:gd name="connsiteY36" fmla="*/ 2024185 h 2352431"/>
                <a:gd name="connsiteX37" fmla="*/ 1001592 w 6034700"/>
                <a:gd name="connsiteY37" fmla="*/ 2047631 h 2352431"/>
                <a:gd name="connsiteX38" fmla="*/ 1025038 w 6034700"/>
                <a:gd name="connsiteY38" fmla="*/ 2055446 h 2352431"/>
                <a:gd name="connsiteX39" fmla="*/ 1095377 w 6034700"/>
                <a:gd name="connsiteY39" fmla="*/ 2063262 h 2352431"/>
                <a:gd name="connsiteX40" fmla="*/ 1189161 w 6034700"/>
                <a:gd name="connsiteY40" fmla="*/ 2086708 h 2352431"/>
                <a:gd name="connsiteX41" fmla="*/ 1251684 w 6034700"/>
                <a:gd name="connsiteY41" fmla="*/ 2102339 h 2352431"/>
                <a:gd name="connsiteX42" fmla="*/ 1345469 w 6034700"/>
                <a:gd name="connsiteY42" fmla="*/ 2110154 h 2352431"/>
                <a:gd name="connsiteX43" fmla="*/ 1423623 w 6034700"/>
                <a:gd name="connsiteY43" fmla="*/ 2125785 h 2352431"/>
                <a:gd name="connsiteX44" fmla="*/ 1462700 w 6034700"/>
                <a:gd name="connsiteY44" fmla="*/ 2133600 h 2352431"/>
                <a:gd name="connsiteX45" fmla="*/ 1493961 w 6034700"/>
                <a:gd name="connsiteY45" fmla="*/ 2141416 h 2352431"/>
                <a:gd name="connsiteX46" fmla="*/ 1704977 w 6034700"/>
                <a:gd name="connsiteY46" fmla="*/ 2157046 h 2352431"/>
                <a:gd name="connsiteX47" fmla="*/ 1783131 w 6034700"/>
                <a:gd name="connsiteY47" fmla="*/ 2164862 h 2352431"/>
                <a:gd name="connsiteX48" fmla="*/ 1837838 w 6034700"/>
                <a:gd name="connsiteY48" fmla="*/ 2180492 h 2352431"/>
                <a:gd name="connsiteX49" fmla="*/ 1861284 w 6034700"/>
                <a:gd name="connsiteY49" fmla="*/ 2188308 h 2352431"/>
                <a:gd name="connsiteX50" fmla="*/ 1931623 w 6034700"/>
                <a:gd name="connsiteY50" fmla="*/ 2196123 h 2352431"/>
                <a:gd name="connsiteX51" fmla="*/ 2072300 w 6034700"/>
                <a:gd name="connsiteY51" fmla="*/ 2211754 h 2352431"/>
                <a:gd name="connsiteX52" fmla="*/ 2236423 w 6034700"/>
                <a:gd name="connsiteY52" fmla="*/ 2219569 h 2352431"/>
                <a:gd name="connsiteX53" fmla="*/ 2392731 w 6034700"/>
                <a:gd name="connsiteY53" fmla="*/ 2211754 h 2352431"/>
                <a:gd name="connsiteX54" fmla="*/ 2431807 w 6034700"/>
                <a:gd name="connsiteY54" fmla="*/ 2203939 h 2352431"/>
                <a:gd name="connsiteX55" fmla="*/ 2486515 w 6034700"/>
                <a:gd name="connsiteY55" fmla="*/ 2188308 h 2352431"/>
                <a:gd name="connsiteX56" fmla="*/ 2556854 w 6034700"/>
                <a:gd name="connsiteY56" fmla="*/ 2180492 h 2352431"/>
                <a:gd name="connsiteX57" fmla="*/ 2580300 w 6034700"/>
                <a:gd name="connsiteY57" fmla="*/ 2172677 h 2352431"/>
                <a:gd name="connsiteX58" fmla="*/ 2603746 w 6034700"/>
                <a:gd name="connsiteY58" fmla="*/ 2157046 h 2352431"/>
                <a:gd name="connsiteX59" fmla="*/ 2689715 w 6034700"/>
                <a:gd name="connsiteY59" fmla="*/ 2149231 h 2352431"/>
                <a:gd name="connsiteX60" fmla="*/ 2744423 w 6034700"/>
                <a:gd name="connsiteY60" fmla="*/ 2133600 h 2352431"/>
                <a:gd name="connsiteX61" fmla="*/ 2830392 w 6034700"/>
                <a:gd name="connsiteY61" fmla="*/ 2125785 h 2352431"/>
                <a:gd name="connsiteX62" fmla="*/ 2877284 w 6034700"/>
                <a:gd name="connsiteY62" fmla="*/ 2110154 h 2352431"/>
                <a:gd name="connsiteX63" fmla="*/ 2908546 w 6034700"/>
                <a:gd name="connsiteY63" fmla="*/ 2102339 h 2352431"/>
                <a:gd name="connsiteX64" fmla="*/ 2955438 w 6034700"/>
                <a:gd name="connsiteY64" fmla="*/ 2086708 h 2352431"/>
                <a:gd name="connsiteX65" fmla="*/ 3119561 w 6034700"/>
                <a:gd name="connsiteY65" fmla="*/ 2071077 h 2352431"/>
                <a:gd name="connsiteX66" fmla="*/ 3174269 w 6034700"/>
                <a:gd name="connsiteY66" fmla="*/ 2055446 h 2352431"/>
                <a:gd name="connsiteX67" fmla="*/ 3221161 w 6034700"/>
                <a:gd name="connsiteY67" fmla="*/ 2039816 h 2352431"/>
                <a:gd name="connsiteX68" fmla="*/ 3244607 w 6034700"/>
                <a:gd name="connsiteY68" fmla="*/ 2032000 h 2352431"/>
                <a:gd name="connsiteX69" fmla="*/ 3651007 w 6034700"/>
                <a:gd name="connsiteY69" fmla="*/ 2039816 h 2352431"/>
                <a:gd name="connsiteX70" fmla="*/ 3690084 w 6034700"/>
                <a:gd name="connsiteY70" fmla="*/ 2047631 h 2352431"/>
                <a:gd name="connsiteX71" fmla="*/ 3752607 w 6034700"/>
                <a:gd name="connsiteY71" fmla="*/ 2063262 h 2352431"/>
                <a:gd name="connsiteX72" fmla="*/ 3799500 w 6034700"/>
                <a:gd name="connsiteY72" fmla="*/ 2078892 h 2352431"/>
                <a:gd name="connsiteX73" fmla="*/ 3822946 w 6034700"/>
                <a:gd name="connsiteY73" fmla="*/ 2086708 h 2352431"/>
                <a:gd name="connsiteX74" fmla="*/ 3862023 w 6034700"/>
                <a:gd name="connsiteY74" fmla="*/ 2094523 h 2352431"/>
                <a:gd name="connsiteX75" fmla="*/ 3893284 w 6034700"/>
                <a:gd name="connsiteY75" fmla="*/ 2110154 h 2352431"/>
                <a:gd name="connsiteX76" fmla="*/ 3947992 w 6034700"/>
                <a:gd name="connsiteY76" fmla="*/ 2125785 h 2352431"/>
                <a:gd name="connsiteX77" fmla="*/ 3971438 w 6034700"/>
                <a:gd name="connsiteY77" fmla="*/ 2133600 h 2352431"/>
                <a:gd name="connsiteX78" fmla="*/ 4026146 w 6034700"/>
                <a:gd name="connsiteY78" fmla="*/ 2149231 h 2352431"/>
                <a:gd name="connsiteX79" fmla="*/ 4049592 w 6034700"/>
                <a:gd name="connsiteY79" fmla="*/ 2164862 h 2352431"/>
                <a:gd name="connsiteX80" fmla="*/ 4119931 w 6034700"/>
                <a:gd name="connsiteY80" fmla="*/ 2180492 h 2352431"/>
                <a:gd name="connsiteX81" fmla="*/ 4143377 w 6034700"/>
                <a:gd name="connsiteY81" fmla="*/ 2188308 h 2352431"/>
                <a:gd name="connsiteX82" fmla="*/ 4237161 w 6034700"/>
                <a:gd name="connsiteY82" fmla="*/ 2203939 h 2352431"/>
                <a:gd name="connsiteX83" fmla="*/ 4284054 w 6034700"/>
                <a:gd name="connsiteY83" fmla="*/ 2219569 h 2352431"/>
                <a:gd name="connsiteX84" fmla="*/ 4307500 w 6034700"/>
                <a:gd name="connsiteY84" fmla="*/ 2227385 h 2352431"/>
                <a:gd name="connsiteX85" fmla="*/ 4346577 w 6034700"/>
                <a:gd name="connsiteY85" fmla="*/ 2235200 h 2352431"/>
                <a:gd name="connsiteX86" fmla="*/ 4370023 w 6034700"/>
                <a:gd name="connsiteY86" fmla="*/ 2243016 h 2352431"/>
                <a:gd name="connsiteX87" fmla="*/ 4424731 w 6034700"/>
                <a:gd name="connsiteY87" fmla="*/ 2250831 h 2352431"/>
                <a:gd name="connsiteX88" fmla="*/ 4534146 w 6034700"/>
                <a:gd name="connsiteY88" fmla="*/ 2282092 h 2352431"/>
                <a:gd name="connsiteX89" fmla="*/ 4737346 w 6034700"/>
                <a:gd name="connsiteY89" fmla="*/ 2297723 h 2352431"/>
                <a:gd name="connsiteX90" fmla="*/ 4807684 w 6034700"/>
                <a:gd name="connsiteY90" fmla="*/ 2305539 h 2352431"/>
                <a:gd name="connsiteX91" fmla="*/ 4838946 w 6034700"/>
                <a:gd name="connsiteY91" fmla="*/ 2313354 h 2352431"/>
                <a:gd name="connsiteX92" fmla="*/ 5049961 w 6034700"/>
                <a:gd name="connsiteY92" fmla="*/ 2321169 h 2352431"/>
                <a:gd name="connsiteX93" fmla="*/ 5104669 w 6034700"/>
                <a:gd name="connsiteY93" fmla="*/ 2328985 h 2352431"/>
                <a:gd name="connsiteX94" fmla="*/ 5151561 w 6034700"/>
                <a:gd name="connsiteY94" fmla="*/ 2336800 h 2352431"/>
                <a:gd name="connsiteX95" fmla="*/ 5229715 w 6034700"/>
                <a:gd name="connsiteY95" fmla="*/ 2344616 h 2352431"/>
                <a:gd name="connsiteX96" fmla="*/ 5284423 w 6034700"/>
                <a:gd name="connsiteY96" fmla="*/ 2352431 h 2352431"/>
                <a:gd name="connsiteX97" fmla="*/ 5550146 w 6034700"/>
                <a:gd name="connsiteY97" fmla="*/ 2336800 h 2352431"/>
                <a:gd name="connsiteX98" fmla="*/ 5573592 w 6034700"/>
                <a:gd name="connsiteY98" fmla="*/ 2328985 h 2352431"/>
                <a:gd name="connsiteX99" fmla="*/ 5636115 w 6034700"/>
                <a:gd name="connsiteY99" fmla="*/ 2321169 h 2352431"/>
                <a:gd name="connsiteX100" fmla="*/ 5698638 w 6034700"/>
                <a:gd name="connsiteY100" fmla="*/ 2305539 h 2352431"/>
                <a:gd name="connsiteX101" fmla="*/ 5753346 w 6034700"/>
                <a:gd name="connsiteY101" fmla="*/ 2266462 h 2352431"/>
                <a:gd name="connsiteX102" fmla="*/ 5800238 w 6034700"/>
                <a:gd name="connsiteY102" fmla="*/ 2235200 h 2352431"/>
                <a:gd name="connsiteX103" fmla="*/ 5823684 w 6034700"/>
                <a:gd name="connsiteY103" fmla="*/ 2219569 h 2352431"/>
                <a:gd name="connsiteX104" fmla="*/ 5847131 w 6034700"/>
                <a:gd name="connsiteY104" fmla="*/ 2203939 h 2352431"/>
                <a:gd name="connsiteX105" fmla="*/ 5862761 w 6034700"/>
                <a:gd name="connsiteY105" fmla="*/ 2180492 h 2352431"/>
                <a:gd name="connsiteX106" fmla="*/ 5886207 w 6034700"/>
                <a:gd name="connsiteY106" fmla="*/ 2164862 h 2352431"/>
                <a:gd name="connsiteX107" fmla="*/ 5917469 w 6034700"/>
                <a:gd name="connsiteY107" fmla="*/ 2117969 h 2352431"/>
                <a:gd name="connsiteX108" fmla="*/ 5933100 w 6034700"/>
                <a:gd name="connsiteY108" fmla="*/ 2094523 h 2352431"/>
                <a:gd name="connsiteX109" fmla="*/ 5948731 w 6034700"/>
                <a:gd name="connsiteY109" fmla="*/ 2071077 h 2352431"/>
                <a:gd name="connsiteX110" fmla="*/ 5979992 w 6034700"/>
                <a:gd name="connsiteY110" fmla="*/ 2000739 h 2352431"/>
                <a:gd name="connsiteX111" fmla="*/ 5995623 w 6034700"/>
                <a:gd name="connsiteY111" fmla="*/ 1953846 h 2352431"/>
                <a:gd name="connsiteX112" fmla="*/ 6003438 w 6034700"/>
                <a:gd name="connsiteY112" fmla="*/ 1930400 h 2352431"/>
                <a:gd name="connsiteX113" fmla="*/ 6011254 w 6034700"/>
                <a:gd name="connsiteY113" fmla="*/ 1899139 h 2352431"/>
                <a:gd name="connsiteX114" fmla="*/ 6026884 w 6034700"/>
                <a:gd name="connsiteY114" fmla="*/ 1852246 h 2352431"/>
                <a:gd name="connsiteX115" fmla="*/ 6034700 w 6034700"/>
                <a:gd name="connsiteY115" fmla="*/ 1828800 h 2352431"/>
                <a:gd name="connsiteX116" fmla="*/ 6019069 w 6034700"/>
                <a:gd name="connsiteY116" fmla="*/ 1602154 h 2352431"/>
                <a:gd name="connsiteX117" fmla="*/ 6003438 w 6034700"/>
                <a:gd name="connsiteY117" fmla="*/ 1555262 h 2352431"/>
                <a:gd name="connsiteX118" fmla="*/ 5964361 w 6034700"/>
                <a:gd name="connsiteY118" fmla="*/ 1508369 h 2352431"/>
                <a:gd name="connsiteX119" fmla="*/ 5940915 w 6034700"/>
                <a:gd name="connsiteY119" fmla="*/ 1492739 h 2352431"/>
                <a:gd name="connsiteX120" fmla="*/ 5847131 w 6034700"/>
                <a:gd name="connsiteY120" fmla="*/ 1414585 h 2352431"/>
                <a:gd name="connsiteX121" fmla="*/ 5800238 w 6034700"/>
                <a:gd name="connsiteY121" fmla="*/ 1383323 h 2352431"/>
                <a:gd name="connsiteX122" fmla="*/ 5761161 w 6034700"/>
                <a:gd name="connsiteY122" fmla="*/ 1367692 h 2352431"/>
                <a:gd name="connsiteX123" fmla="*/ 5737715 w 6034700"/>
                <a:gd name="connsiteY123" fmla="*/ 1359877 h 2352431"/>
                <a:gd name="connsiteX124" fmla="*/ 5706454 w 6034700"/>
                <a:gd name="connsiteY124" fmla="*/ 1344246 h 2352431"/>
                <a:gd name="connsiteX125" fmla="*/ 5675192 w 6034700"/>
                <a:gd name="connsiteY125" fmla="*/ 1320800 h 2352431"/>
                <a:gd name="connsiteX126" fmla="*/ 5628300 w 6034700"/>
                <a:gd name="connsiteY126" fmla="*/ 1312985 h 2352431"/>
                <a:gd name="connsiteX127" fmla="*/ 5597038 w 6034700"/>
                <a:gd name="connsiteY127" fmla="*/ 1305169 h 2352431"/>
                <a:gd name="connsiteX128" fmla="*/ 5565777 w 6034700"/>
                <a:gd name="connsiteY128" fmla="*/ 1289539 h 2352431"/>
                <a:gd name="connsiteX129" fmla="*/ 5495438 w 6034700"/>
                <a:gd name="connsiteY129" fmla="*/ 1250462 h 2352431"/>
                <a:gd name="connsiteX130" fmla="*/ 5471992 w 6034700"/>
                <a:gd name="connsiteY130" fmla="*/ 1242646 h 2352431"/>
                <a:gd name="connsiteX131" fmla="*/ 5448546 w 6034700"/>
                <a:gd name="connsiteY131" fmla="*/ 1227016 h 2352431"/>
                <a:gd name="connsiteX132" fmla="*/ 5425100 w 6034700"/>
                <a:gd name="connsiteY132" fmla="*/ 1219200 h 2352431"/>
                <a:gd name="connsiteX133" fmla="*/ 5378207 w 6034700"/>
                <a:gd name="connsiteY133" fmla="*/ 1187939 h 2352431"/>
                <a:gd name="connsiteX134" fmla="*/ 5323500 w 6034700"/>
                <a:gd name="connsiteY134" fmla="*/ 1164492 h 2352431"/>
                <a:gd name="connsiteX135" fmla="*/ 5276607 w 6034700"/>
                <a:gd name="connsiteY135" fmla="*/ 1133231 h 2352431"/>
                <a:gd name="connsiteX136" fmla="*/ 5221900 w 6034700"/>
                <a:gd name="connsiteY136" fmla="*/ 1117600 h 2352431"/>
                <a:gd name="connsiteX137" fmla="*/ 5198454 w 6034700"/>
                <a:gd name="connsiteY137" fmla="*/ 1101969 h 2352431"/>
                <a:gd name="connsiteX138" fmla="*/ 5175007 w 6034700"/>
                <a:gd name="connsiteY138" fmla="*/ 1094154 h 2352431"/>
                <a:gd name="connsiteX139" fmla="*/ 5143746 w 6034700"/>
                <a:gd name="connsiteY139" fmla="*/ 1078523 h 2352431"/>
                <a:gd name="connsiteX140" fmla="*/ 5120300 w 6034700"/>
                <a:gd name="connsiteY140" fmla="*/ 1070708 h 2352431"/>
                <a:gd name="connsiteX141" fmla="*/ 5089038 w 6034700"/>
                <a:gd name="connsiteY141" fmla="*/ 1055077 h 2352431"/>
                <a:gd name="connsiteX142" fmla="*/ 5065592 w 6034700"/>
                <a:gd name="connsiteY142" fmla="*/ 1047262 h 2352431"/>
                <a:gd name="connsiteX143" fmla="*/ 5010884 w 6034700"/>
                <a:gd name="connsiteY143" fmla="*/ 1023816 h 2352431"/>
                <a:gd name="connsiteX144" fmla="*/ 4963992 w 6034700"/>
                <a:gd name="connsiteY144" fmla="*/ 1000369 h 2352431"/>
                <a:gd name="connsiteX145" fmla="*/ 4940546 w 6034700"/>
                <a:gd name="connsiteY145" fmla="*/ 984739 h 2352431"/>
                <a:gd name="connsiteX146" fmla="*/ 4917100 w 6034700"/>
                <a:gd name="connsiteY146" fmla="*/ 976923 h 2352431"/>
                <a:gd name="connsiteX147" fmla="*/ 4862392 w 6034700"/>
                <a:gd name="connsiteY147" fmla="*/ 945662 h 2352431"/>
                <a:gd name="connsiteX148" fmla="*/ 4807684 w 6034700"/>
                <a:gd name="connsiteY148" fmla="*/ 922216 h 2352431"/>
                <a:gd name="connsiteX149" fmla="*/ 4760792 w 6034700"/>
                <a:gd name="connsiteY149" fmla="*/ 890954 h 2352431"/>
                <a:gd name="connsiteX150" fmla="*/ 4737346 w 6034700"/>
                <a:gd name="connsiteY150" fmla="*/ 875323 h 2352431"/>
                <a:gd name="connsiteX151" fmla="*/ 4690454 w 6034700"/>
                <a:gd name="connsiteY151" fmla="*/ 836246 h 2352431"/>
                <a:gd name="connsiteX152" fmla="*/ 4651377 w 6034700"/>
                <a:gd name="connsiteY152" fmla="*/ 789354 h 2352431"/>
                <a:gd name="connsiteX153" fmla="*/ 4620115 w 6034700"/>
                <a:gd name="connsiteY153" fmla="*/ 742462 h 2352431"/>
                <a:gd name="connsiteX154" fmla="*/ 4588854 w 6034700"/>
                <a:gd name="connsiteY154" fmla="*/ 695569 h 2352431"/>
                <a:gd name="connsiteX155" fmla="*/ 4573223 w 6034700"/>
                <a:gd name="connsiteY155" fmla="*/ 672123 h 2352431"/>
                <a:gd name="connsiteX156" fmla="*/ 4565407 w 6034700"/>
                <a:gd name="connsiteY156" fmla="*/ 648677 h 2352431"/>
                <a:gd name="connsiteX157" fmla="*/ 4534146 w 6034700"/>
                <a:gd name="connsiteY157" fmla="*/ 601785 h 2352431"/>
                <a:gd name="connsiteX158" fmla="*/ 4526331 w 6034700"/>
                <a:gd name="connsiteY158" fmla="*/ 578339 h 2352431"/>
                <a:gd name="connsiteX159" fmla="*/ 4495069 w 6034700"/>
                <a:gd name="connsiteY159" fmla="*/ 531446 h 2352431"/>
                <a:gd name="connsiteX160" fmla="*/ 4455992 w 6034700"/>
                <a:gd name="connsiteY160" fmla="*/ 461108 h 2352431"/>
                <a:gd name="connsiteX161" fmla="*/ 4448177 w 6034700"/>
                <a:gd name="connsiteY161" fmla="*/ 437662 h 2352431"/>
                <a:gd name="connsiteX162" fmla="*/ 4440361 w 6034700"/>
                <a:gd name="connsiteY162" fmla="*/ 406400 h 2352431"/>
                <a:gd name="connsiteX163" fmla="*/ 4424731 w 6034700"/>
                <a:gd name="connsiteY163" fmla="*/ 382954 h 2352431"/>
                <a:gd name="connsiteX164" fmla="*/ 4409100 w 6034700"/>
                <a:gd name="connsiteY164" fmla="*/ 328246 h 2352431"/>
                <a:gd name="connsiteX165" fmla="*/ 4393469 w 6034700"/>
                <a:gd name="connsiteY165" fmla="*/ 304800 h 2352431"/>
                <a:gd name="connsiteX166" fmla="*/ 4370023 w 6034700"/>
                <a:gd name="connsiteY166" fmla="*/ 257908 h 2352431"/>
                <a:gd name="connsiteX167" fmla="*/ 4346577 w 6034700"/>
                <a:gd name="connsiteY167" fmla="*/ 234462 h 2352431"/>
                <a:gd name="connsiteX168" fmla="*/ 4315315 w 6034700"/>
                <a:gd name="connsiteY168" fmla="*/ 187569 h 2352431"/>
                <a:gd name="connsiteX169" fmla="*/ 4291869 w 6034700"/>
                <a:gd name="connsiteY169" fmla="*/ 164123 h 2352431"/>
                <a:gd name="connsiteX170" fmla="*/ 4276238 w 6034700"/>
                <a:gd name="connsiteY170" fmla="*/ 140677 h 2352431"/>
                <a:gd name="connsiteX171" fmla="*/ 4198084 w 6034700"/>
                <a:gd name="connsiteY171" fmla="*/ 85969 h 2352431"/>
                <a:gd name="connsiteX172" fmla="*/ 4174638 w 6034700"/>
                <a:gd name="connsiteY172" fmla="*/ 70339 h 2352431"/>
                <a:gd name="connsiteX173" fmla="*/ 4151192 w 6034700"/>
                <a:gd name="connsiteY173" fmla="*/ 62523 h 2352431"/>
                <a:gd name="connsiteX174" fmla="*/ 4088669 w 6034700"/>
                <a:gd name="connsiteY174" fmla="*/ 31262 h 2352431"/>
                <a:gd name="connsiteX175" fmla="*/ 4033961 w 6034700"/>
                <a:gd name="connsiteY175" fmla="*/ 15631 h 2352431"/>
                <a:gd name="connsiteX176" fmla="*/ 3979254 w 6034700"/>
                <a:gd name="connsiteY176" fmla="*/ 0 h 2352431"/>
                <a:gd name="connsiteX177" fmla="*/ 3510331 w 6034700"/>
                <a:gd name="connsiteY177" fmla="*/ 7816 h 2352431"/>
                <a:gd name="connsiteX178" fmla="*/ 3463438 w 6034700"/>
                <a:gd name="connsiteY178" fmla="*/ 15631 h 2352431"/>
                <a:gd name="connsiteX179" fmla="*/ 3377469 w 6034700"/>
                <a:gd name="connsiteY179" fmla="*/ 23446 h 2352431"/>
                <a:gd name="connsiteX180" fmla="*/ 3322761 w 6034700"/>
                <a:gd name="connsiteY180" fmla="*/ 39077 h 2352431"/>
                <a:gd name="connsiteX181" fmla="*/ 3275869 w 6034700"/>
                <a:gd name="connsiteY181" fmla="*/ 54708 h 2352431"/>
                <a:gd name="connsiteX182" fmla="*/ 3252423 w 6034700"/>
                <a:gd name="connsiteY182" fmla="*/ 62523 h 2352431"/>
                <a:gd name="connsiteX183" fmla="*/ 3197715 w 6034700"/>
                <a:gd name="connsiteY183" fmla="*/ 85969 h 2352431"/>
                <a:gd name="connsiteX184" fmla="*/ 3127377 w 6034700"/>
                <a:gd name="connsiteY184" fmla="*/ 109416 h 2352431"/>
                <a:gd name="connsiteX185" fmla="*/ 3103931 w 6034700"/>
                <a:gd name="connsiteY185" fmla="*/ 117231 h 2352431"/>
                <a:gd name="connsiteX186" fmla="*/ 3072669 w 6034700"/>
                <a:gd name="connsiteY186" fmla="*/ 125046 h 2352431"/>
                <a:gd name="connsiteX187" fmla="*/ 3025777 w 6034700"/>
                <a:gd name="connsiteY187" fmla="*/ 140677 h 2352431"/>
                <a:gd name="connsiteX188" fmla="*/ 2947623 w 6034700"/>
                <a:gd name="connsiteY188" fmla="*/ 164123 h 2352431"/>
                <a:gd name="connsiteX189" fmla="*/ 2924177 w 6034700"/>
                <a:gd name="connsiteY189" fmla="*/ 171939 h 2352431"/>
                <a:gd name="connsiteX190" fmla="*/ 2900731 w 6034700"/>
                <a:gd name="connsiteY190" fmla="*/ 187569 h 2352431"/>
                <a:gd name="connsiteX191" fmla="*/ 2846023 w 6034700"/>
                <a:gd name="connsiteY191" fmla="*/ 203200 h 2352431"/>
                <a:gd name="connsiteX192" fmla="*/ 2822577 w 6034700"/>
                <a:gd name="connsiteY192" fmla="*/ 218831 h 2352431"/>
                <a:gd name="connsiteX193" fmla="*/ 2791315 w 6034700"/>
                <a:gd name="connsiteY193" fmla="*/ 226646 h 2352431"/>
                <a:gd name="connsiteX194" fmla="*/ 2767869 w 6034700"/>
                <a:gd name="connsiteY194" fmla="*/ 234462 h 2352431"/>
                <a:gd name="connsiteX195" fmla="*/ 2736607 w 6034700"/>
                <a:gd name="connsiteY195" fmla="*/ 242277 h 2352431"/>
                <a:gd name="connsiteX196" fmla="*/ 2681900 w 6034700"/>
                <a:gd name="connsiteY196" fmla="*/ 257908 h 2352431"/>
                <a:gd name="connsiteX197" fmla="*/ 2642823 w 6034700"/>
                <a:gd name="connsiteY197" fmla="*/ 265723 h 2352431"/>
                <a:gd name="connsiteX198" fmla="*/ 2619377 w 6034700"/>
                <a:gd name="connsiteY198" fmla="*/ 273539 h 2352431"/>
                <a:gd name="connsiteX199" fmla="*/ 2572484 w 6034700"/>
                <a:gd name="connsiteY199" fmla="*/ 281354 h 2352431"/>
                <a:gd name="connsiteX200" fmla="*/ 2549038 w 6034700"/>
                <a:gd name="connsiteY200" fmla="*/ 289169 h 2352431"/>
                <a:gd name="connsiteX201" fmla="*/ 2478700 w 6034700"/>
                <a:gd name="connsiteY201" fmla="*/ 304800 h 2352431"/>
                <a:gd name="connsiteX202" fmla="*/ 2416177 w 6034700"/>
                <a:gd name="connsiteY202" fmla="*/ 328246 h 2352431"/>
                <a:gd name="connsiteX203" fmla="*/ 2392731 w 6034700"/>
                <a:gd name="connsiteY203" fmla="*/ 343877 h 2352431"/>
                <a:gd name="connsiteX204" fmla="*/ 2338023 w 6034700"/>
                <a:gd name="connsiteY204" fmla="*/ 351692 h 2352431"/>
                <a:gd name="connsiteX205" fmla="*/ 2275500 w 6034700"/>
                <a:gd name="connsiteY205" fmla="*/ 367323 h 2352431"/>
                <a:gd name="connsiteX206" fmla="*/ 2166084 w 6034700"/>
                <a:gd name="connsiteY206" fmla="*/ 382954 h 2352431"/>
                <a:gd name="connsiteX207" fmla="*/ 2111377 w 6034700"/>
                <a:gd name="connsiteY207" fmla="*/ 398585 h 2352431"/>
                <a:gd name="connsiteX208" fmla="*/ 2001961 w 6034700"/>
                <a:gd name="connsiteY208" fmla="*/ 429846 h 2352431"/>
                <a:gd name="connsiteX209" fmla="*/ 1955069 w 6034700"/>
                <a:gd name="connsiteY209" fmla="*/ 445477 h 2352431"/>
                <a:gd name="connsiteX210" fmla="*/ 1923807 w 6034700"/>
                <a:gd name="connsiteY210" fmla="*/ 453292 h 2352431"/>
                <a:gd name="connsiteX211" fmla="*/ 1900361 w 6034700"/>
                <a:gd name="connsiteY211" fmla="*/ 461108 h 2352431"/>
                <a:gd name="connsiteX212" fmla="*/ 1830023 w 6034700"/>
                <a:gd name="connsiteY212" fmla="*/ 468923 h 2352431"/>
                <a:gd name="connsiteX213" fmla="*/ 1736238 w 6034700"/>
                <a:gd name="connsiteY213" fmla="*/ 484554 h 2352431"/>
                <a:gd name="connsiteX214" fmla="*/ 1478331 w 6034700"/>
                <a:gd name="connsiteY214" fmla="*/ 508000 h 2352431"/>
                <a:gd name="connsiteX215" fmla="*/ 1400177 w 6034700"/>
                <a:gd name="connsiteY215" fmla="*/ 523631 h 2352431"/>
                <a:gd name="connsiteX216" fmla="*/ 1368915 w 6034700"/>
                <a:gd name="connsiteY216" fmla="*/ 531446 h 2352431"/>
                <a:gd name="connsiteX217" fmla="*/ 1126638 w 6034700"/>
                <a:gd name="connsiteY217" fmla="*/ 547077 h 2352431"/>
                <a:gd name="connsiteX218" fmla="*/ 657715 w 6034700"/>
                <a:gd name="connsiteY218" fmla="*/ 562708 h 2352431"/>
                <a:gd name="connsiteX219" fmla="*/ 618638 w 6034700"/>
                <a:gd name="connsiteY219"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212238 w 6034700"/>
                <a:gd name="connsiteY5" fmla="*/ 687754 h 2352431"/>
                <a:gd name="connsiteX6" fmla="*/ 173161 w 6034700"/>
                <a:gd name="connsiteY6" fmla="*/ 750277 h 2352431"/>
                <a:gd name="connsiteX7" fmla="*/ 110638 w 6034700"/>
                <a:gd name="connsiteY7" fmla="*/ 836246 h 2352431"/>
                <a:gd name="connsiteX8" fmla="*/ 102823 w 6034700"/>
                <a:gd name="connsiteY8" fmla="*/ 859692 h 2352431"/>
                <a:gd name="connsiteX9" fmla="*/ 48115 w 6034700"/>
                <a:gd name="connsiteY9" fmla="*/ 976923 h 2352431"/>
                <a:gd name="connsiteX10" fmla="*/ 16854 w 6034700"/>
                <a:gd name="connsiteY10" fmla="*/ 1125416 h 2352431"/>
                <a:gd name="connsiteX11" fmla="*/ 9038 w 6034700"/>
                <a:gd name="connsiteY11" fmla="*/ 1156677 h 2352431"/>
                <a:gd name="connsiteX12" fmla="*/ 9038 w 6034700"/>
                <a:gd name="connsiteY12" fmla="*/ 1484923 h 2352431"/>
                <a:gd name="connsiteX13" fmla="*/ 16854 w 6034700"/>
                <a:gd name="connsiteY13" fmla="*/ 1508369 h 2352431"/>
                <a:gd name="connsiteX14" fmla="*/ 40300 w 6034700"/>
                <a:gd name="connsiteY14" fmla="*/ 1586523 h 2352431"/>
                <a:gd name="connsiteX15" fmla="*/ 48115 w 6034700"/>
                <a:gd name="connsiteY15" fmla="*/ 1609969 h 2352431"/>
                <a:gd name="connsiteX16" fmla="*/ 71561 w 6034700"/>
                <a:gd name="connsiteY16" fmla="*/ 1625600 h 2352431"/>
                <a:gd name="connsiteX17" fmla="*/ 102823 w 6034700"/>
                <a:gd name="connsiteY17" fmla="*/ 1695939 h 2352431"/>
                <a:gd name="connsiteX18" fmla="*/ 126269 w 6034700"/>
                <a:gd name="connsiteY18" fmla="*/ 1719385 h 2352431"/>
                <a:gd name="connsiteX19" fmla="*/ 173161 w 6034700"/>
                <a:gd name="connsiteY19" fmla="*/ 1750646 h 2352431"/>
                <a:gd name="connsiteX20" fmla="*/ 235684 w 6034700"/>
                <a:gd name="connsiteY20" fmla="*/ 1781908 h 2352431"/>
                <a:gd name="connsiteX21" fmla="*/ 298207 w 6034700"/>
                <a:gd name="connsiteY21" fmla="*/ 1813169 h 2352431"/>
                <a:gd name="connsiteX22" fmla="*/ 352915 w 6034700"/>
                <a:gd name="connsiteY22" fmla="*/ 1828800 h 2352431"/>
                <a:gd name="connsiteX23" fmla="*/ 399807 w 6034700"/>
                <a:gd name="connsiteY23" fmla="*/ 1844431 h 2352431"/>
                <a:gd name="connsiteX24" fmla="*/ 423254 w 6034700"/>
                <a:gd name="connsiteY24" fmla="*/ 1860062 h 2352431"/>
                <a:gd name="connsiteX25" fmla="*/ 501407 w 6034700"/>
                <a:gd name="connsiteY25" fmla="*/ 1883508 h 2352431"/>
                <a:gd name="connsiteX26" fmla="*/ 524854 w 6034700"/>
                <a:gd name="connsiteY26" fmla="*/ 1899139 h 2352431"/>
                <a:gd name="connsiteX27" fmla="*/ 587377 w 6034700"/>
                <a:gd name="connsiteY27" fmla="*/ 1914769 h 2352431"/>
                <a:gd name="connsiteX28" fmla="*/ 634269 w 6034700"/>
                <a:gd name="connsiteY28" fmla="*/ 1930400 h 2352431"/>
                <a:gd name="connsiteX29" fmla="*/ 657715 w 6034700"/>
                <a:gd name="connsiteY29" fmla="*/ 1938216 h 2352431"/>
                <a:gd name="connsiteX30" fmla="*/ 681161 w 6034700"/>
                <a:gd name="connsiteY30" fmla="*/ 1946031 h 2352431"/>
                <a:gd name="connsiteX31" fmla="*/ 704607 w 6034700"/>
                <a:gd name="connsiteY31" fmla="*/ 1961662 h 2352431"/>
                <a:gd name="connsiteX32" fmla="*/ 759315 w 6034700"/>
                <a:gd name="connsiteY32" fmla="*/ 1977292 h 2352431"/>
                <a:gd name="connsiteX33" fmla="*/ 806207 w 6034700"/>
                <a:gd name="connsiteY33" fmla="*/ 1992923 h 2352431"/>
                <a:gd name="connsiteX34" fmla="*/ 860915 w 6034700"/>
                <a:gd name="connsiteY34" fmla="*/ 2016369 h 2352431"/>
                <a:gd name="connsiteX35" fmla="*/ 931254 w 6034700"/>
                <a:gd name="connsiteY35" fmla="*/ 2024185 h 2352431"/>
                <a:gd name="connsiteX36" fmla="*/ 1001592 w 6034700"/>
                <a:gd name="connsiteY36" fmla="*/ 2047631 h 2352431"/>
                <a:gd name="connsiteX37" fmla="*/ 1025038 w 6034700"/>
                <a:gd name="connsiteY37" fmla="*/ 2055446 h 2352431"/>
                <a:gd name="connsiteX38" fmla="*/ 1095377 w 6034700"/>
                <a:gd name="connsiteY38" fmla="*/ 2063262 h 2352431"/>
                <a:gd name="connsiteX39" fmla="*/ 1189161 w 6034700"/>
                <a:gd name="connsiteY39" fmla="*/ 2086708 h 2352431"/>
                <a:gd name="connsiteX40" fmla="*/ 1251684 w 6034700"/>
                <a:gd name="connsiteY40" fmla="*/ 2102339 h 2352431"/>
                <a:gd name="connsiteX41" fmla="*/ 1345469 w 6034700"/>
                <a:gd name="connsiteY41" fmla="*/ 2110154 h 2352431"/>
                <a:gd name="connsiteX42" fmla="*/ 1423623 w 6034700"/>
                <a:gd name="connsiteY42" fmla="*/ 2125785 h 2352431"/>
                <a:gd name="connsiteX43" fmla="*/ 1462700 w 6034700"/>
                <a:gd name="connsiteY43" fmla="*/ 2133600 h 2352431"/>
                <a:gd name="connsiteX44" fmla="*/ 1493961 w 6034700"/>
                <a:gd name="connsiteY44" fmla="*/ 2141416 h 2352431"/>
                <a:gd name="connsiteX45" fmla="*/ 1704977 w 6034700"/>
                <a:gd name="connsiteY45" fmla="*/ 2157046 h 2352431"/>
                <a:gd name="connsiteX46" fmla="*/ 1783131 w 6034700"/>
                <a:gd name="connsiteY46" fmla="*/ 2164862 h 2352431"/>
                <a:gd name="connsiteX47" fmla="*/ 1837838 w 6034700"/>
                <a:gd name="connsiteY47" fmla="*/ 2180492 h 2352431"/>
                <a:gd name="connsiteX48" fmla="*/ 1861284 w 6034700"/>
                <a:gd name="connsiteY48" fmla="*/ 2188308 h 2352431"/>
                <a:gd name="connsiteX49" fmla="*/ 1931623 w 6034700"/>
                <a:gd name="connsiteY49" fmla="*/ 2196123 h 2352431"/>
                <a:gd name="connsiteX50" fmla="*/ 2072300 w 6034700"/>
                <a:gd name="connsiteY50" fmla="*/ 2211754 h 2352431"/>
                <a:gd name="connsiteX51" fmla="*/ 2236423 w 6034700"/>
                <a:gd name="connsiteY51" fmla="*/ 2219569 h 2352431"/>
                <a:gd name="connsiteX52" fmla="*/ 2392731 w 6034700"/>
                <a:gd name="connsiteY52" fmla="*/ 2211754 h 2352431"/>
                <a:gd name="connsiteX53" fmla="*/ 2431807 w 6034700"/>
                <a:gd name="connsiteY53" fmla="*/ 2203939 h 2352431"/>
                <a:gd name="connsiteX54" fmla="*/ 2486515 w 6034700"/>
                <a:gd name="connsiteY54" fmla="*/ 2188308 h 2352431"/>
                <a:gd name="connsiteX55" fmla="*/ 2556854 w 6034700"/>
                <a:gd name="connsiteY55" fmla="*/ 2180492 h 2352431"/>
                <a:gd name="connsiteX56" fmla="*/ 2580300 w 6034700"/>
                <a:gd name="connsiteY56" fmla="*/ 2172677 h 2352431"/>
                <a:gd name="connsiteX57" fmla="*/ 2603746 w 6034700"/>
                <a:gd name="connsiteY57" fmla="*/ 2157046 h 2352431"/>
                <a:gd name="connsiteX58" fmla="*/ 2689715 w 6034700"/>
                <a:gd name="connsiteY58" fmla="*/ 2149231 h 2352431"/>
                <a:gd name="connsiteX59" fmla="*/ 2744423 w 6034700"/>
                <a:gd name="connsiteY59" fmla="*/ 2133600 h 2352431"/>
                <a:gd name="connsiteX60" fmla="*/ 2830392 w 6034700"/>
                <a:gd name="connsiteY60" fmla="*/ 2125785 h 2352431"/>
                <a:gd name="connsiteX61" fmla="*/ 2877284 w 6034700"/>
                <a:gd name="connsiteY61" fmla="*/ 2110154 h 2352431"/>
                <a:gd name="connsiteX62" fmla="*/ 2908546 w 6034700"/>
                <a:gd name="connsiteY62" fmla="*/ 2102339 h 2352431"/>
                <a:gd name="connsiteX63" fmla="*/ 2955438 w 6034700"/>
                <a:gd name="connsiteY63" fmla="*/ 2086708 h 2352431"/>
                <a:gd name="connsiteX64" fmla="*/ 3119561 w 6034700"/>
                <a:gd name="connsiteY64" fmla="*/ 2071077 h 2352431"/>
                <a:gd name="connsiteX65" fmla="*/ 3174269 w 6034700"/>
                <a:gd name="connsiteY65" fmla="*/ 2055446 h 2352431"/>
                <a:gd name="connsiteX66" fmla="*/ 3221161 w 6034700"/>
                <a:gd name="connsiteY66" fmla="*/ 2039816 h 2352431"/>
                <a:gd name="connsiteX67" fmla="*/ 3244607 w 6034700"/>
                <a:gd name="connsiteY67" fmla="*/ 2032000 h 2352431"/>
                <a:gd name="connsiteX68" fmla="*/ 3651007 w 6034700"/>
                <a:gd name="connsiteY68" fmla="*/ 2039816 h 2352431"/>
                <a:gd name="connsiteX69" fmla="*/ 3690084 w 6034700"/>
                <a:gd name="connsiteY69" fmla="*/ 2047631 h 2352431"/>
                <a:gd name="connsiteX70" fmla="*/ 3752607 w 6034700"/>
                <a:gd name="connsiteY70" fmla="*/ 2063262 h 2352431"/>
                <a:gd name="connsiteX71" fmla="*/ 3799500 w 6034700"/>
                <a:gd name="connsiteY71" fmla="*/ 2078892 h 2352431"/>
                <a:gd name="connsiteX72" fmla="*/ 3822946 w 6034700"/>
                <a:gd name="connsiteY72" fmla="*/ 2086708 h 2352431"/>
                <a:gd name="connsiteX73" fmla="*/ 3862023 w 6034700"/>
                <a:gd name="connsiteY73" fmla="*/ 2094523 h 2352431"/>
                <a:gd name="connsiteX74" fmla="*/ 3893284 w 6034700"/>
                <a:gd name="connsiteY74" fmla="*/ 2110154 h 2352431"/>
                <a:gd name="connsiteX75" fmla="*/ 3947992 w 6034700"/>
                <a:gd name="connsiteY75" fmla="*/ 2125785 h 2352431"/>
                <a:gd name="connsiteX76" fmla="*/ 3971438 w 6034700"/>
                <a:gd name="connsiteY76" fmla="*/ 2133600 h 2352431"/>
                <a:gd name="connsiteX77" fmla="*/ 4026146 w 6034700"/>
                <a:gd name="connsiteY77" fmla="*/ 2149231 h 2352431"/>
                <a:gd name="connsiteX78" fmla="*/ 4049592 w 6034700"/>
                <a:gd name="connsiteY78" fmla="*/ 2164862 h 2352431"/>
                <a:gd name="connsiteX79" fmla="*/ 4119931 w 6034700"/>
                <a:gd name="connsiteY79" fmla="*/ 2180492 h 2352431"/>
                <a:gd name="connsiteX80" fmla="*/ 4143377 w 6034700"/>
                <a:gd name="connsiteY80" fmla="*/ 2188308 h 2352431"/>
                <a:gd name="connsiteX81" fmla="*/ 4237161 w 6034700"/>
                <a:gd name="connsiteY81" fmla="*/ 2203939 h 2352431"/>
                <a:gd name="connsiteX82" fmla="*/ 4284054 w 6034700"/>
                <a:gd name="connsiteY82" fmla="*/ 2219569 h 2352431"/>
                <a:gd name="connsiteX83" fmla="*/ 4307500 w 6034700"/>
                <a:gd name="connsiteY83" fmla="*/ 2227385 h 2352431"/>
                <a:gd name="connsiteX84" fmla="*/ 4346577 w 6034700"/>
                <a:gd name="connsiteY84" fmla="*/ 2235200 h 2352431"/>
                <a:gd name="connsiteX85" fmla="*/ 4370023 w 6034700"/>
                <a:gd name="connsiteY85" fmla="*/ 2243016 h 2352431"/>
                <a:gd name="connsiteX86" fmla="*/ 4424731 w 6034700"/>
                <a:gd name="connsiteY86" fmla="*/ 2250831 h 2352431"/>
                <a:gd name="connsiteX87" fmla="*/ 4534146 w 6034700"/>
                <a:gd name="connsiteY87" fmla="*/ 2282092 h 2352431"/>
                <a:gd name="connsiteX88" fmla="*/ 4737346 w 6034700"/>
                <a:gd name="connsiteY88" fmla="*/ 2297723 h 2352431"/>
                <a:gd name="connsiteX89" fmla="*/ 4807684 w 6034700"/>
                <a:gd name="connsiteY89" fmla="*/ 2305539 h 2352431"/>
                <a:gd name="connsiteX90" fmla="*/ 4838946 w 6034700"/>
                <a:gd name="connsiteY90" fmla="*/ 2313354 h 2352431"/>
                <a:gd name="connsiteX91" fmla="*/ 5049961 w 6034700"/>
                <a:gd name="connsiteY91" fmla="*/ 2321169 h 2352431"/>
                <a:gd name="connsiteX92" fmla="*/ 5104669 w 6034700"/>
                <a:gd name="connsiteY92" fmla="*/ 2328985 h 2352431"/>
                <a:gd name="connsiteX93" fmla="*/ 5151561 w 6034700"/>
                <a:gd name="connsiteY93" fmla="*/ 2336800 h 2352431"/>
                <a:gd name="connsiteX94" fmla="*/ 5229715 w 6034700"/>
                <a:gd name="connsiteY94" fmla="*/ 2344616 h 2352431"/>
                <a:gd name="connsiteX95" fmla="*/ 5284423 w 6034700"/>
                <a:gd name="connsiteY95" fmla="*/ 2352431 h 2352431"/>
                <a:gd name="connsiteX96" fmla="*/ 5550146 w 6034700"/>
                <a:gd name="connsiteY96" fmla="*/ 2336800 h 2352431"/>
                <a:gd name="connsiteX97" fmla="*/ 5573592 w 6034700"/>
                <a:gd name="connsiteY97" fmla="*/ 2328985 h 2352431"/>
                <a:gd name="connsiteX98" fmla="*/ 5636115 w 6034700"/>
                <a:gd name="connsiteY98" fmla="*/ 2321169 h 2352431"/>
                <a:gd name="connsiteX99" fmla="*/ 5698638 w 6034700"/>
                <a:gd name="connsiteY99" fmla="*/ 2305539 h 2352431"/>
                <a:gd name="connsiteX100" fmla="*/ 5753346 w 6034700"/>
                <a:gd name="connsiteY100" fmla="*/ 2266462 h 2352431"/>
                <a:gd name="connsiteX101" fmla="*/ 5800238 w 6034700"/>
                <a:gd name="connsiteY101" fmla="*/ 2235200 h 2352431"/>
                <a:gd name="connsiteX102" fmla="*/ 5823684 w 6034700"/>
                <a:gd name="connsiteY102" fmla="*/ 2219569 h 2352431"/>
                <a:gd name="connsiteX103" fmla="*/ 5847131 w 6034700"/>
                <a:gd name="connsiteY103" fmla="*/ 2203939 h 2352431"/>
                <a:gd name="connsiteX104" fmla="*/ 5862761 w 6034700"/>
                <a:gd name="connsiteY104" fmla="*/ 2180492 h 2352431"/>
                <a:gd name="connsiteX105" fmla="*/ 5886207 w 6034700"/>
                <a:gd name="connsiteY105" fmla="*/ 2164862 h 2352431"/>
                <a:gd name="connsiteX106" fmla="*/ 5917469 w 6034700"/>
                <a:gd name="connsiteY106" fmla="*/ 2117969 h 2352431"/>
                <a:gd name="connsiteX107" fmla="*/ 5933100 w 6034700"/>
                <a:gd name="connsiteY107" fmla="*/ 2094523 h 2352431"/>
                <a:gd name="connsiteX108" fmla="*/ 5948731 w 6034700"/>
                <a:gd name="connsiteY108" fmla="*/ 2071077 h 2352431"/>
                <a:gd name="connsiteX109" fmla="*/ 5979992 w 6034700"/>
                <a:gd name="connsiteY109" fmla="*/ 2000739 h 2352431"/>
                <a:gd name="connsiteX110" fmla="*/ 5995623 w 6034700"/>
                <a:gd name="connsiteY110" fmla="*/ 1953846 h 2352431"/>
                <a:gd name="connsiteX111" fmla="*/ 6003438 w 6034700"/>
                <a:gd name="connsiteY111" fmla="*/ 1930400 h 2352431"/>
                <a:gd name="connsiteX112" fmla="*/ 6011254 w 6034700"/>
                <a:gd name="connsiteY112" fmla="*/ 1899139 h 2352431"/>
                <a:gd name="connsiteX113" fmla="*/ 6026884 w 6034700"/>
                <a:gd name="connsiteY113" fmla="*/ 1852246 h 2352431"/>
                <a:gd name="connsiteX114" fmla="*/ 6034700 w 6034700"/>
                <a:gd name="connsiteY114" fmla="*/ 1828800 h 2352431"/>
                <a:gd name="connsiteX115" fmla="*/ 6019069 w 6034700"/>
                <a:gd name="connsiteY115" fmla="*/ 1602154 h 2352431"/>
                <a:gd name="connsiteX116" fmla="*/ 6003438 w 6034700"/>
                <a:gd name="connsiteY116" fmla="*/ 1555262 h 2352431"/>
                <a:gd name="connsiteX117" fmla="*/ 5964361 w 6034700"/>
                <a:gd name="connsiteY117" fmla="*/ 1508369 h 2352431"/>
                <a:gd name="connsiteX118" fmla="*/ 5940915 w 6034700"/>
                <a:gd name="connsiteY118" fmla="*/ 1492739 h 2352431"/>
                <a:gd name="connsiteX119" fmla="*/ 5847131 w 6034700"/>
                <a:gd name="connsiteY119" fmla="*/ 1414585 h 2352431"/>
                <a:gd name="connsiteX120" fmla="*/ 5800238 w 6034700"/>
                <a:gd name="connsiteY120" fmla="*/ 1383323 h 2352431"/>
                <a:gd name="connsiteX121" fmla="*/ 5761161 w 6034700"/>
                <a:gd name="connsiteY121" fmla="*/ 1367692 h 2352431"/>
                <a:gd name="connsiteX122" fmla="*/ 5737715 w 6034700"/>
                <a:gd name="connsiteY122" fmla="*/ 1359877 h 2352431"/>
                <a:gd name="connsiteX123" fmla="*/ 5706454 w 6034700"/>
                <a:gd name="connsiteY123" fmla="*/ 1344246 h 2352431"/>
                <a:gd name="connsiteX124" fmla="*/ 5675192 w 6034700"/>
                <a:gd name="connsiteY124" fmla="*/ 1320800 h 2352431"/>
                <a:gd name="connsiteX125" fmla="*/ 5628300 w 6034700"/>
                <a:gd name="connsiteY125" fmla="*/ 1312985 h 2352431"/>
                <a:gd name="connsiteX126" fmla="*/ 5597038 w 6034700"/>
                <a:gd name="connsiteY126" fmla="*/ 1305169 h 2352431"/>
                <a:gd name="connsiteX127" fmla="*/ 5565777 w 6034700"/>
                <a:gd name="connsiteY127" fmla="*/ 1289539 h 2352431"/>
                <a:gd name="connsiteX128" fmla="*/ 5495438 w 6034700"/>
                <a:gd name="connsiteY128" fmla="*/ 1250462 h 2352431"/>
                <a:gd name="connsiteX129" fmla="*/ 5471992 w 6034700"/>
                <a:gd name="connsiteY129" fmla="*/ 1242646 h 2352431"/>
                <a:gd name="connsiteX130" fmla="*/ 5448546 w 6034700"/>
                <a:gd name="connsiteY130" fmla="*/ 1227016 h 2352431"/>
                <a:gd name="connsiteX131" fmla="*/ 5425100 w 6034700"/>
                <a:gd name="connsiteY131" fmla="*/ 1219200 h 2352431"/>
                <a:gd name="connsiteX132" fmla="*/ 5378207 w 6034700"/>
                <a:gd name="connsiteY132" fmla="*/ 1187939 h 2352431"/>
                <a:gd name="connsiteX133" fmla="*/ 5323500 w 6034700"/>
                <a:gd name="connsiteY133" fmla="*/ 1164492 h 2352431"/>
                <a:gd name="connsiteX134" fmla="*/ 5276607 w 6034700"/>
                <a:gd name="connsiteY134" fmla="*/ 1133231 h 2352431"/>
                <a:gd name="connsiteX135" fmla="*/ 5221900 w 6034700"/>
                <a:gd name="connsiteY135" fmla="*/ 1117600 h 2352431"/>
                <a:gd name="connsiteX136" fmla="*/ 5198454 w 6034700"/>
                <a:gd name="connsiteY136" fmla="*/ 1101969 h 2352431"/>
                <a:gd name="connsiteX137" fmla="*/ 5175007 w 6034700"/>
                <a:gd name="connsiteY137" fmla="*/ 1094154 h 2352431"/>
                <a:gd name="connsiteX138" fmla="*/ 5143746 w 6034700"/>
                <a:gd name="connsiteY138" fmla="*/ 1078523 h 2352431"/>
                <a:gd name="connsiteX139" fmla="*/ 5120300 w 6034700"/>
                <a:gd name="connsiteY139" fmla="*/ 1070708 h 2352431"/>
                <a:gd name="connsiteX140" fmla="*/ 5089038 w 6034700"/>
                <a:gd name="connsiteY140" fmla="*/ 1055077 h 2352431"/>
                <a:gd name="connsiteX141" fmla="*/ 5065592 w 6034700"/>
                <a:gd name="connsiteY141" fmla="*/ 1047262 h 2352431"/>
                <a:gd name="connsiteX142" fmla="*/ 5010884 w 6034700"/>
                <a:gd name="connsiteY142" fmla="*/ 1023816 h 2352431"/>
                <a:gd name="connsiteX143" fmla="*/ 4963992 w 6034700"/>
                <a:gd name="connsiteY143" fmla="*/ 1000369 h 2352431"/>
                <a:gd name="connsiteX144" fmla="*/ 4940546 w 6034700"/>
                <a:gd name="connsiteY144" fmla="*/ 984739 h 2352431"/>
                <a:gd name="connsiteX145" fmla="*/ 4917100 w 6034700"/>
                <a:gd name="connsiteY145" fmla="*/ 976923 h 2352431"/>
                <a:gd name="connsiteX146" fmla="*/ 4862392 w 6034700"/>
                <a:gd name="connsiteY146" fmla="*/ 945662 h 2352431"/>
                <a:gd name="connsiteX147" fmla="*/ 4807684 w 6034700"/>
                <a:gd name="connsiteY147" fmla="*/ 922216 h 2352431"/>
                <a:gd name="connsiteX148" fmla="*/ 4760792 w 6034700"/>
                <a:gd name="connsiteY148" fmla="*/ 890954 h 2352431"/>
                <a:gd name="connsiteX149" fmla="*/ 4737346 w 6034700"/>
                <a:gd name="connsiteY149" fmla="*/ 875323 h 2352431"/>
                <a:gd name="connsiteX150" fmla="*/ 4690454 w 6034700"/>
                <a:gd name="connsiteY150" fmla="*/ 836246 h 2352431"/>
                <a:gd name="connsiteX151" fmla="*/ 4651377 w 6034700"/>
                <a:gd name="connsiteY151" fmla="*/ 789354 h 2352431"/>
                <a:gd name="connsiteX152" fmla="*/ 4620115 w 6034700"/>
                <a:gd name="connsiteY152" fmla="*/ 742462 h 2352431"/>
                <a:gd name="connsiteX153" fmla="*/ 4588854 w 6034700"/>
                <a:gd name="connsiteY153" fmla="*/ 695569 h 2352431"/>
                <a:gd name="connsiteX154" fmla="*/ 4573223 w 6034700"/>
                <a:gd name="connsiteY154" fmla="*/ 672123 h 2352431"/>
                <a:gd name="connsiteX155" fmla="*/ 4565407 w 6034700"/>
                <a:gd name="connsiteY155" fmla="*/ 648677 h 2352431"/>
                <a:gd name="connsiteX156" fmla="*/ 4534146 w 6034700"/>
                <a:gd name="connsiteY156" fmla="*/ 601785 h 2352431"/>
                <a:gd name="connsiteX157" fmla="*/ 4526331 w 6034700"/>
                <a:gd name="connsiteY157" fmla="*/ 578339 h 2352431"/>
                <a:gd name="connsiteX158" fmla="*/ 4495069 w 6034700"/>
                <a:gd name="connsiteY158" fmla="*/ 531446 h 2352431"/>
                <a:gd name="connsiteX159" fmla="*/ 4455992 w 6034700"/>
                <a:gd name="connsiteY159" fmla="*/ 461108 h 2352431"/>
                <a:gd name="connsiteX160" fmla="*/ 4448177 w 6034700"/>
                <a:gd name="connsiteY160" fmla="*/ 437662 h 2352431"/>
                <a:gd name="connsiteX161" fmla="*/ 4440361 w 6034700"/>
                <a:gd name="connsiteY161" fmla="*/ 406400 h 2352431"/>
                <a:gd name="connsiteX162" fmla="*/ 4424731 w 6034700"/>
                <a:gd name="connsiteY162" fmla="*/ 382954 h 2352431"/>
                <a:gd name="connsiteX163" fmla="*/ 4409100 w 6034700"/>
                <a:gd name="connsiteY163" fmla="*/ 328246 h 2352431"/>
                <a:gd name="connsiteX164" fmla="*/ 4393469 w 6034700"/>
                <a:gd name="connsiteY164" fmla="*/ 304800 h 2352431"/>
                <a:gd name="connsiteX165" fmla="*/ 4370023 w 6034700"/>
                <a:gd name="connsiteY165" fmla="*/ 257908 h 2352431"/>
                <a:gd name="connsiteX166" fmla="*/ 4346577 w 6034700"/>
                <a:gd name="connsiteY166" fmla="*/ 234462 h 2352431"/>
                <a:gd name="connsiteX167" fmla="*/ 4315315 w 6034700"/>
                <a:gd name="connsiteY167" fmla="*/ 187569 h 2352431"/>
                <a:gd name="connsiteX168" fmla="*/ 4291869 w 6034700"/>
                <a:gd name="connsiteY168" fmla="*/ 164123 h 2352431"/>
                <a:gd name="connsiteX169" fmla="*/ 4276238 w 6034700"/>
                <a:gd name="connsiteY169" fmla="*/ 140677 h 2352431"/>
                <a:gd name="connsiteX170" fmla="*/ 4198084 w 6034700"/>
                <a:gd name="connsiteY170" fmla="*/ 85969 h 2352431"/>
                <a:gd name="connsiteX171" fmla="*/ 4174638 w 6034700"/>
                <a:gd name="connsiteY171" fmla="*/ 70339 h 2352431"/>
                <a:gd name="connsiteX172" fmla="*/ 4151192 w 6034700"/>
                <a:gd name="connsiteY172" fmla="*/ 62523 h 2352431"/>
                <a:gd name="connsiteX173" fmla="*/ 4088669 w 6034700"/>
                <a:gd name="connsiteY173" fmla="*/ 31262 h 2352431"/>
                <a:gd name="connsiteX174" fmla="*/ 4033961 w 6034700"/>
                <a:gd name="connsiteY174" fmla="*/ 15631 h 2352431"/>
                <a:gd name="connsiteX175" fmla="*/ 3979254 w 6034700"/>
                <a:gd name="connsiteY175" fmla="*/ 0 h 2352431"/>
                <a:gd name="connsiteX176" fmla="*/ 3510331 w 6034700"/>
                <a:gd name="connsiteY176" fmla="*/ 7816 h 2352431"/>
                <a:gd name="connsiteX177" fmla="*/ 3463438 w 6034700"/>
                <a:gd name="connsiteY177" fmla="*/ 15631 h 2352431"/>
                <a:gd name="connsiteX178" fmla="*/ 3377469 w 6034700"/>
                <a:gd name="connsiteY178" fmla="*/ 23446 h 2352431"/>
                <a:gd name="connsiteX179" fmla="*/ 3322761 w 6034700"/>
                <a:gd name="connsiteY179" fmla="*/ 39077 h 2352431"/>
                <a:gd name="connsiteX180" fmla="*/ 3275869 w 6034700"/>
                <a:gd name="connsiteY180" fmla="*/ 54708 h 2352431"/>
                <a:gd name="connsiteX181" fmla="*/ 3252423 w 6034700"/>
                <a:gd name="connsiteY181" fmla="*/ 62523 h 2352431"/>
                <a:gd name="connsiteX182" fmla="*/ 3197715 w 6034700"/>
                <a:gd name="connsiteY182" fmla="*/ 85969 h 2352431"/>
                <a:gd name="connsiteX183" fmla="*/ 3127377 w 6034700"/>
                <a:gd name="connsiteY183" fmla="*/ 109416 h 2352431"/>
                <a:gd name="connsiteX184" fmla="*/ 3103931 w 6034700"/>
                <a:gd name="connsiteY184" fmla="*/ 117231 h 2352431"/>
                <a:gd name="connsiteX185" fmla="*/ 3072669 w 6034700"/>
                <a:gd name="connsiteY185" fmla="*/ 125046 h 2352431"/>
                <a:gd name="connsiteX186" fmla="*/ 3025777 w 6034700"/>
                <a:gd name="connsiteY186" fmla="*/ 140677 h 2352431"/>
                <a:gd name="connsiteX187" fmla="*/ 2947623 w 6034700"/>
                <a:gd name="connsiteY187" fmla="*/ 164123 h 2352431"/>
                <a:gd name="connsiteX188" fmla="*/ 2924177 w 6034700"/>
                <a:gd name="connsiteY188" fmla="*/ 171939 h 2352431"/>
                <a:gd name="connsiteX189" fmla="*/ 2900731 w 6034700"/>
                <a:gd name="connsiteY189" fmla="*/ 187569 h 2352431"/>
                <a:gd name="connsiteX190" fmla="*/ 2846023 w 6034700"/>
                <a:gd name="connsiteY190" fmla="*/ 203200 h 2352431"/>
                <a:gd name="connsiteX191" fmla="*/ 2822577 w 6034700"/>
                <a:gd name="connsiteY191" fmla="*/ 218831 h 2352431"/>
                <a:gd name="connsiteX192" fmla="*/ 2791315 w 6034700"/>
                <a:gd name="connsiteY192" fmla="*/ 226646 h 2352431"/>
                <a:gd name="connsiteX193" fmla="*/ 2767869 w 6034700"/>
                <a:gd name="connsiteY193" fmla="*/ 234462 h 2352431"/>
                <a:gd name="connsiteX194" fmla="*/ 2736607 w 6034700"/>
                <a:gd name="connsiteY194" fmla="*/ 242277 h 2352431"/>
                <a:gd name="connsiteX195" fmla="*/ 2681900 w 6034700"/>
                <a:gd name="connsiteY195" fmla="*/ 257908 h 2352431"/>
                <a:gd name="connsiteX196" fmla="*/ 2642823 w 6034700"/>
                <a:gd name="connsiteY196" fmla="*/ 265723 h 2352431"/>
                <a:gd name="connsiteX197" fmla="*/ 2619377 w 6034700"/>
                <a:gd name="connsiteY197" fmla="*/ 273539 h 2352431"/>
                <a:gd name="connsiteX198" fmla="*/ 2572484 w 6034700"/>
                <a:gd name="connsiteY198" fmla="*/ 281354 h 2352431"/>
                <a:gd name="connsiteX199" fmla="*/ 2549038 w 6034700"/>
                <a:gd name="connsiteY199" fmla="*/ 289169 h 2352431"/>
                <a:gd name="connsiteX200" fmla="*/ 2478700 w 6034700"/>
                <a:gd name="connsiteY200" fmla="*/ 304800 h 2352431"/>
                <a:gd name="connsiteX201" fmla="*/ 2416177 w 6034700"/>
                <a:gd name="connsiteY201" fmla="*/ 328246 h 2352431"/>
                <a:gd name="connsiteX202" fmla="*/ 2392731 w 6034700"/>
                <a:gd name="connsiteY202" fmla="*/ 343877 h 2352431"/>
                <a:gd name="connsiteX203" fmla="*/ 2338023 w 6034700"/>
                <a:gd name="connsiteY203" fmla="*/ 351692 h 2352431"/>
                <a:gd name="connsiteX204" fmla="*/ 2275500 w 6034700"/>
                <a:gd name="connsiteY204" fmla="*/ 367323 h 2352431"/>
                <a:gd name="connsiteX205" fmla="*/ 2166084 w 6034700"/>
                <a:gd name="connsiteY205" fmla="*/ 382954 h 2352431"/>
                <a:gd name="connsiteX206" fmla="*/ 2111377 w 6034700"/>
                <a:gd name="connsiteY206" fmla="*/ 398585 h 2352431"/>
                <a:gd name="connsiteX207" fmla="*/ 2001961 w 6034700"/>
                <a:gd name="connsiteY207" fmla="*/ 429846 h 2352431"/>
                <a:gd name="connsiteX208" fmla="*/ 1955069 w 6034700"/>
                <a:gd name="connsiteY208" fmla="*/ 445477 h 2352431"/>
                <a:gd name="connsiteX209" fmla="*/ 1923807 w 6034700"/>
                <a:gd name="connsiteY209" fmla="*/ 453292 h 2352431"/>
                <a:gd name="connsiteX210" fmla="*/ 1900361 w 6034700"/>
                <a:gd name="connsiteY210" fmla="*/ 461108 h 2352431"/>
                <a:gd name="connsiteX211" fmla="*/ 1830023 w 6034700"/>
                <a:gd name="connsiteY211" fmla="*/ 468923 h 2352431"/>
                <a:gd name="connsiteX212" fmla="*/ 1736238 w 6034700"/>
                <a:gd name="connsiteY212" fmla="*/ 484554 h 2352431"/>
                <a:gd name="connsiteX213" fmla="*/ 1478331 w 6034700"/>
                <a:gd name="connsiteY213" fmla="*/ 508000 h 2352431"/>
                <a:gd name="connsiteX214" fmla="*/ 1400177 w 6034700"/>
                <a:gd name="connsiteY214" fmla="*/ 523631 h 2352431"/>
                <a:gd name="connsiteX215" fmla="*/ 1368915 w 6034700"/>
                <a:gd name="connsiteY215" fmla="*/ 531446 h 2352431"/>
                <a:gd name="connsiteX216" fmla="*/ 1126638 w 6034700"/>
                <a:gd name="connsiteY216" fmla="*/ 547077 h 2352431"/>
                <a:gd name="connsiteX217" fmla="*/ 657715 w 6034700"/>
                <a:gd name="connsiteY217" fmla="*/ 562708 h 2352431"/>
                <a:gd name="connsiteX218" fmla="*/ 618638 w 6034700"/>
                <a:gd name="connsiteY218"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306023 w 6034700"/>
                <a:gd name="connsiteY3" fmla="*/ 640862 h 2352431"/>
                <a:gd name="connsiteX4" fmla="*/ 282577 w 6034700"/>
                <a:gd name="connsiteY4" fmla="*/ 648677 h 2352431"/>
                <a:gd name="connsiteX5" fmla="*/ 173161 w 6034700"/>
                <a:gd name="connsiteY5" fmla="*/ 750277 h 2352431"/>
                <a:gd name="connsiteX6" fmla="*/ 110638 w 6034700"/>
                <a:gd name="connsiteY6" fmla="*/ 836246 h 2352431"/>
                <a:gd name="connsiteX7" fmla="*/ 102823 w 6034700"/>
                <a:gd name="connsiteY7" fmla="*/ 859692 h 2352431"/>
                <a:gd name="connsiteX8" fmla="*/ 48115 w 6034700"/>
                <a:gd name="connsiteY8" fmla="*/ 976923 h 2352431"/>
                <a:gd name="connsiteX9" fmla="*/ 16854 w 6034700"/>
                <a:gd name="connsiteY9" fmla="*/ 1125416 h 2352431"/>
                <a:gd name="connsiteX10" fmla="*/ 9038 w 6034700"/>
                <a:gd name="connsiteY10" fmla="*/ 1156677 h 2352431"/>
                <a:gd name="connsiteX11" fmla="*/ 9038 w 6034700"/>
                <a:gd name="connsiteY11" fmla="*/ 1484923 h 2352431"/>
                <a:gd name="connsiteX12" fmla="*/ 16854 w 6034700"/>
                <a:gd name="connsiteY12" fmla="*/ 1508369 h 2352431"/>
                <a:gd name="connsiteX13" fmla="*/ 40300 w 6034700"/>
                <a:gd name="connsiteY13" fmla="*/ 1586523 h 2352431"/>
                <a:gd name="connsiteX14" fmla="*/ 48115 w 6034700"/>
                <a:gd name="connsiteY14" fmla="*/ 1609969 h 2352431"/>
                <a:gd name="connsiteX15" fmla="*/ 71561 w 6034700"/>
                <a:gd name="connsiteY15" fmla="*/ 1625600 h 2352431"/>
                <a:gd name="connsiteX16" fmla="*/ 102823 w 6034700"/>
                <a:gd name="connsiteY16" fmla="*/ 1695939 h 2352431"/>
                <a:gd name="connsiteX17" fmla="*/ 126269 w 6034700"/>
                <a:gd name="connsiteY17" fmla="*/ 1719385 h 2352431"/>
                <a:gd name="connsiteX18" fmla="*/ 173161 w 6034700"/>
                <a:gd name="connsiteY18" fmla="*/ 1750646 h 2352431"/>
                <a:gd name="connsiteX19" fmla="*/ 235684 w 6034700"/>
                <a:gd name="connsiteY19" fmla="*/ 1781908 h 2352431"/>
                <a:gd name="connsiteX20" fmla="*/ 298207 w 6034700"/>
                <a:gd name="connsiteY20" fmla="*/ 1813169 h 2352431"/>
                <a:gd name="connsiteX21" fmla="*/ 352915 w 6034700"/>
                <a:gd name="connsiteY21" fmla="*/ 1828800 h 2352431"/>
                <a:gd name="connsiteX22" fmla="*/ 399807 w 6034700"/>
                <a:gd name="connsiteY22" fmla="*/ 1844431 h 2352431"/>
                <a:gd name="connsiteX23" fmla="*/ 423254 w 6034700"/>
                <a:gd name="connsiteY23" fmla="*/ 1860062 h 2352431"/>
                <a:gd name="connsiteX24" fmla="*/ 501407 w 6034700"/>
                <a:gd name="connsiteY24" fmla="*/ 1883508 h 2352431"/>
                <a:gd name="connsiteX25" fmla="*/ 524854 w 6034700"/>
                <a:gd name="connsiteY25" fmla="*/ 1899139 h 2352431"/>
                <a:gd name="connsiteX26" fmla="*/ 587377 w 6034700"/>
                <a:gd name="connsiteY26" fmla="*/ 1914769 h 2352431"/>
                <a:gd name="connsiteX27" fmla="*/ 634269 w 6034700"/>
                <a:gd name="connsiteY27" fmla="*/ 1930400 h 2352431"/>
                <a:gd name="connsiteX28" fmla="*/ 657715 w 6034700"/>
                <a:gd name="connsiteY28" fmla="*/ 1938216 h 2352431"/>
                <a:gd name="connsiteX29" fmla="*/ 681161 w 6034700"/>
                <a:gd name="connsiteY29" fmla="*/ 1946031 h 2352431"/>
                <a:gd name="connsiteX30" fmla="*/ 704607 w 6034700"/>
                <a:gd name="connsiteY30" fmla="*/ 1961662 h 2352431"/>
                <a:gd name="connsiteX31" fmla="*/ 759315 w 6034700"/>
                <a:gd name="connsiteY31" fmla="*/ 1977292 h 2352431"/>
                <a:gd name="connsiteX32" fmla="*/ 806207 w 6034700"/>
                <a:gd name="connsiteY32" fmla="*/ 1992923 h 2352431"/>
                <a:gd name="connsiteX33" fmla="*/ 860915 w 6034700"/>
                <a:gd name="connsiteY33" fmla="*/ 2016369 h 2352431"/>
                <a:gd name="connsiteX34" fmla="*/ 931254 w 6034700"/>
                <a:gd name="connsiteY34" fmla="*/ 2024185 h 2352431"/>
                <a:gd name="connsiteX35" fmla="*/ 1001592 w 6034700"/>
                <a:gd name="connsiteY35" fmla="*/ 2047631 h 2352431"/>
                <a:gd name="connsiteX36" fmla="*/ 1025038 w 6034700"/>
                <a:gd name="connsiteY36" fmla="*/ 2055446 h 2352431"/>
                <a:gd name="connsiteX37" fmla="*/ 1095377 w 6034700"/>
                <a:gd name="connsiteY37" fmla="*/ 2063262 h 2352431"/>
                <a:gd name="connsiteX38" fmla="*/ 1189161 w 6034700"/>
                <a:gd name="connsiteY38" fmla="*/ 2086708 h 2352431"/>
                <a:gd name="connsiteX39" fmla="*/ 1251684 w 6034700"/>
                <a:gd name="connsiteY39" fmla="*/ 2102339 h 2352431"/>
                <a:gd name="connsiteX40" fmla="*/ 1345469 w 6034700"/>
                <a:gd name="connsiteY40" fmla="*/ 2110154 h 2352431"/>
                <a:gd name="connsiteX41" fmla="*/ 1423623 w 6034700"/>
                <a:gd name="connsiteY41" fmla="*/ 2125785 h 2352431"/>
                <a:gd name="connsiteX42" fmla="*/ 1462700 w 6034700"/>
                <a:gd name="connsiteY42" fmla="*/ 2133600 h 2352431"/>
                <a:gd name="connsiteX43" fmla="*/ 1493961 w 6034700"/>
                <a:gd name="connsiteY43" fmla="*/ 2141416 h 2352431"/>
                <a:gd name="connsiteX44" fmla="*/ 1704977 w 6034700"/>
                <a:gd name="connsiteY44" fmla="*/ 2157046 h 2352431"/>
                <a:gd name="connsiteX45" fmla="*/ 1783131 w 6034700"/>
                <a:gd name="connsiteY45" fmla="*/ 2164862 h 2352431"/>
                <a:gd name="connsiteX46" fmla="*/ 1837838 w 6034700"/>
                <a:gd name="connsiteY46" fmla="*/ 2180492 h 2352431"/>
                <a:gd name="connsiteX47" fmla="*/ 1861284 w 6034700"/>
                <a:gd name="connsiteY47" fmla="*/ 2188308 h 2352431"/>
                <a:gd name="connsiteX48" fmla="*/ 1931623 w 6034700"/>
                <a:gd name="connsiteY48" fmla="*/ 2196123 h 2352431"/>
                <a:gd name="connsiteX49" fmla="*/ 2072300 w 6034700"/>
                <a:gd name="connsiteY49" fmla="*/ 2211754 h 2352431"/>
                <a:gd name="connsiteX50" fmla="*/ 2236423 w 6034700"/>
                <a:gd name="connsiteY50" fmla="*/ 2219569 h 2352431"/>
                <a:gd name="connsiteX51" fmla="*/ 2392731 w 6034700"/>
                <a:gd name="connsiteY51" fmla="*/ 2211754 h 2352431"/>
                <a:gd name="connsiteX52" fmla="*/ 2431807 w 6034700"/>
                <a:gd name="connsiteY52" fmla="*/ 2203939 h 2352431"/>
                <a:gd name="connsiteX53" fmla="*/ 2486515 w 6034700"/>
                <a:gd name="connsiteY53" fmla="*/ 2188308 h 2352431"/>
                <a:gd name="connsiteX54" fmla="*/ 2556854 w 6034700"/>
                <a:gd name="connsiteY54" fmla="*/ 2180492 h 2352431"/>
                <a:gd name="connsiteX55" fmla="*/ 2580300 w 6034700"/>
                <a:gd name="connsiteY55" fmla="*/ 2172677 h 2352431"/>
                <a:gd name="connsiteX56" fmla="*/ 2603746 w 6034700"/>
                <a:gd name="connsiteY56" fmla="*/ 2157046 h 2352431"/>
                <a:gd name="connsiteX57" fmla="*/ 2689715 w 6034700"/>
                <a:gd name="connsiteY57" fmla="*/ 2149231 h 2352431"/>
                <a:gd name="connsiteX58" fmla="*/ 2744423 w 6034700"/>
                <a:gd name="connsiteY58" fmla="*/ 2133600 h 2352431"/>
                <a:gd name="connsiteX59" fmla="*/ 2830392 w 6034700"/>
                <a:gd name="connsiteY59" fmla="*/ 2125785 h 2352431"/>
                <a:gd name="connsiteX60" fmla="*/ 2877284 w 6034700"/>
                <a:gd name="connsiteY60" fmla="*/ 2110154 h 2352431"/>
                <a:gd name="connsiteX61" fmla="*/ 2908546 w 6034700"/>
                <a:gd name="connsiteY61" fmla="*/ 2102339 h 2352431"/>
                <a:gd name="connsiteX62" fmla="*/ 2955438 w 6034700"/>
                <a:gd name="connsiteY62" fmla="*/ 2086708 h 2352431"/>
                <a:gd name="connsiteX63" fmla="*/ 3119561 w 6034700"/>
                <a:gd name="connsiteY63" fmla="*/ 2071077 h 2352431"/>
                <a:gd name="connsiteX64" fmla="*/ 3174269 w 6034700"/>
                <a:gd name="connsiteY64" fmla="*/ 2055446 h 2352431"/>
                <a:gd name="connsiteX65" fmla="*/ 3221161 w 6034700"/>
                <a:gd name="connsiteY65" fmla="*/ 2039816 h 2352431"/>
                <a:gd name="connsiteX66" fmla="*/ 3244607 w 6034700"/>
                <a:gd name="connsiteY66" fmla="*/ 2032000 h 2352431"/>
                <a:gd name="connsiteX67" fmla="*/ 3651007 w 6034700"/>
                <a:gd name="connsiteY67" fmla="*/ 2039816 h 2352431"/>
                <a:gd name="connsiteX68" fmla="*/ 3690084 w 6034700"/>
                <a:gd name="connsiteY68" fmla="*/ 2047631 h 2352431"/>
                <a:gd name="connsiteX69" fmla="*/ 3752607 w 6034700"/>
                <a:gd name="connsiteY69" fmla="*/ 2063262 h 2352431"/>
                <a:gd name="connsiteX70" fmla="*/ 3799500 w 6034700"/>
                <a:gd name="connsiteY70" fmla="*/ 2078892 h 2352431"/>
                <a:gd name="connsiteX71" fmla="*/ 3822946 w 6034700"/>
                <a:gd name="connsiteY71" fmla="*/ 2086708 h 2352431"/>
                <a:gd name="connsiteX72" fmla="*/ 3862023 w 6034700"/>
                <a:gd name="connsiteY72" fmla="*/ 2094523 h 2352431"/>
                <a:gd name="connsiteX73" fmla="*/ 3893284 w 6034700"/>
                <a:gd name="connsiteY73" fmla="*/ 2110154 h 2352431"/>
                <a:gd name="connsiteX74" fmla="*/ 3947992 w 6034700"/>
                <a:gd name="connsiteY74" fmla="*/ 2125785 h 2352431"/>
                <a:gd name="connsiteX75" fmla="*/ 3971438 w 6034700"/>
                <a:gd name="connsiteY75" fmla="*/ 2133600 h 2352431"/>
                <a:gd name="connsiteX76" fmla="*/ 4026146 w 6034700"/>
                <a:gd name="connsiteY76" fmla="*/ 2149231 h 2352431"/>
                <a:gd name="connsiteX77" fmla="*/ 4049592 w 6034700"/>
                <a:gd name="connsiteY77" fmla="*/ 2164862 h 2352431"/>
                <a:gd name="connsiteX78" fmla="*/ 4119931 w 6034700"/>
                <a:gd name="connsiteY78" fmla="*/ 2180492 h 2352431"/>
                <a:gd name="connsiteX79" fmla="*/ 4143377 w 6034700"/>
                <a:gd name="connsiteY79" fmla="*/ 2188308 h 2352431"/>
                <a:gd name="connsiteX80" fmla="*/ 4237161 w 6034700"/>
                <a:gd name="connsiteY80" fmla="*/ 2203939 h 2352431"/>
                <a:gd name="connsiteX81" fmla="*/ 4284054 w 6034700"/>
                <a:gd name="connsiteY81" fmla="*/ 2219569 h 2352431"/>
                <a:gd name="connsiteX82" fmla="*/ 4307500 w 6034700"/>
                <a:gd name="connsiteY82" fmla="*/ 2227385 h 2352431"/>
                <a:gd name="connsiteX83" fmla="*/ 4346577 w 6034700"/>
                <a:gd name="connsiteY83" fmla="*/ 2235200 h 2352431"/>
                <a:gd name="connsiteX84" fmla="*/ 4370023 w 6034700"/>
                <a:gd name="connsiteY84" fmla="*/ 2243016 h 2352431"/>
                <a:gd name="connsiteX85" fmla="*/ 4424731 w 6034700"/>
                <a:gd name="connsiteY85" fmla="*/ 2250831 h 2352431"/>
                <a:gd name="connsiteX86" fmla="*/ 4534146 w 6034700"/>
                <a:gd name="connsiteY86" fmla="*/ 2282092 h 2352431"/>
                <a:gd name="connsiteX87" fmla="*/ 4737346 w 6034700"/>
                <a:gd name="connsiteY87" fmla="*/ 2297723 h 2352431"/>
                <a:gd name="connsiteX88" fmla="*/ 4807684 w 6034700"/>
                <a:gd name="connsiteY88" fmla="*/ 2305539 h 2352431"/>
                <a:gd name="connsiteX89" fmla="*/ 4838946 w 6034700"/>
                <a:gd name="connsiteY89" fmla="*/ 2313354 h 2352431"/>
                <a:gd name="connsiteX90" fmla="*/ 5049961 w 6034700"/>
                <a:gd name="connsiteY90" fmla="*/ 2321169 h 2352431"/>
                <a:gd name="connsiteX91" fmla="*/ 5104669 w 6034700"/>
                <a:gd name="connsiteY91" fmla="*/ 2328985 h 2352431"/>
                <a:gd name="connsiteX92" fmla="*/ 5151561 w 6034700"/>
                <a:gd name="connsiteY92" fmla="*/ 2336800 h 2352431"/>
                <a:gd name="connsiteX93" fmla="*/ 5229715 w 6034700"/>
                <a:gd name="connsiteY93" fmla="*/ 2344616 h 2352431"/>
                <a:gd name="connsiteX94" fmla="*/ 5284423 w 6034700"/>
                <a:gd name="connsiteY94" fmla="*/ 2352431 h 2352431"/>
                <a:gd name="connsiteX95" fmla="*/ 5550146 w 6034700"/>
                <a:gd name="connsiteY95" fmla="*/ 2336800 h 2352431"/>
                <a:gd name="connsiteX96" fmla="*/ 5573592 w 6034700"/>
                <a:gd name="connsiteY96" fmla="*/ 2328985 h 2352431"/>
                <a:gd name="connsiteX97" fmla="*/ 5636115 w 6034700"/>
                <a:gd name="connsiteY97" fmla="*/ 2321169 h 2352431"/>
                <a:gd name="connsiteX98" fmla="*/ 5698638 w 6034700"/>
                <a:gd name="connsiteY98" fmla="*/ 2305539 h 2352431"/>
                <a:gd name="connsiteX99" fmla="*/ 5753346 w 6034700"/>
                <a:gd name="connsiteY99" fmla="*/ 2266462 h 2352431"/>
                <a:gd name="connsiteX100" fmla="*/ 5800238 w 6034700"/>
                <a:gd name="connsiteY100" fmla="*/ 2235200 h 2352431"/>
                <a:gd name="connsiteX101" fmla="*/ 5823684 w 6034700"/>
                <a:gd name="connsiteY101" fmla="*/ 2219569 h 2352431"/>
                <a:gd name="connsiteX102" fmla="*/ 5847131 w 6034700"/>
                <a:gd name="connsiteY102" fmla="*/ 2203939 h 2352431"/>
                <a:gd name="connsiteX103" fmla="*/ 5862761 w 6034700"/>
                <a:gd name="connsiteY103" fmla="*/ 2180492 h 2352431"/>
                <a:gd name="connsiteX104" fmla="*/ 5886207 w 6034700"/>
                <a:gd name="connsiteY104" fmla="*/ 2164862 h 2352431"/>
                <a:gd name="connsiteX105" fmla="*/ 5917469 w 6034700"/>
                <a:gd name="connsiteY105" fmla="*/ 2117969 h 2352431"/>
                <a:gd name="connsiteX106" fmla="*/ 5933100 w 6034700"/>
                <a:gd name="connsiteY106" fmla="*/ 2094523 h 2352431"/>
                <a:gd name="connsiteX107" fmla="*/ 5948731 w 6034700"/>
                <a:gd name="connsiteY107" fmla="*/ 2071077 h 2352431"/>
                <a:gd name="connsiteX108" fmla="*/ 5979992 w 6034700"/>
                <a:gd name="connsiteY108" fmla="*/ 2000739 h 2352431"/>
                <a:gd name="connsiteX109" fmla="*/ 5995623 w 6034700"/>
                <a:gd name="connsiteY109" fmla="*/ 1953846 h 2352431"/>
                <a:gd name="connsiteX110" fmla="*/ 6003438 w 6034700"/>
                <a:gd name="connsiteY110" fmla="*/ 1930400 h 2352431"/>
                <a:gd name="connsiteX111" fmla="*/ 6011254 w 6034700"/>
                <a:gd name="connsiteY111" fmla="*/ 1899139 h 2352431"/>
                <a:gd name="connsiteX112" fmla="*/ 6026884 w 6034700"/>
                <a:gd name="connsiteY112" fmla="*/ 1852246 h 2352431"/>
                <a:gd name="connsiteX113" fmla="*/ 6034700 w 6034700"/>
                <a:gd name="connsiteY113" fmla="*/ 1828800 h 2352431"/>
                <a:gd name="connsiteX114" fmla="*/ 6019069 w 6034700"/>
                <a:gd name="connsiteY114" fmla="*/ 1602154 h 2352431"/>
                <a:gd name="connsiteX115" fmla="*/ 6003438 w 6034700"/>
                <a:gd name="connsiteY115" fmla="*/ 1555262 h 2352431"/>
                <a:gd name="connsiteX116" fmla="*/ 5964361 w 6034700"/>
                <a:gd name="connsiteY116" fmla="*/ 1508369 h 2352431"/>
                <a:gd name="connsiteX117" fmla="*/ 5940915 w 6034700"/>
                <a:gd name="connsiteY117" fmla="*/ 1492739 h 2352431"/>
                <a:gd name="connsiteX118" fmla="*/ 5847131 w 6034700"/>
                <a:gd name="connsiteY118" fmla="*/ 1414585 h 2352431"/>
                <a:gd name="connsiteX119" fmla="*/ 5800238 w 6034700"/>
                <a:gd name="connsiteY119" fmla="*/ 1383323 h 2352431"/>
                <a:gd name="connsiteX120" fmla="*/ 5761161 w 6034700"/>
                <a:gd name="connsiteY120" fmla="*/ 1367692 h 2352431"/>
                <a:gd name="connsiteX121" fmla="*/ 5737715 w 6034700"/>
                <a:gd name="connsiteY121" fmla="*/ 1359877 h 2352431"/>
                <a:gd name="connsiteX122" fmla="*/ 5706454 w 6034700"/>
                <a:gd name="connsiteY122" fmla="*/ 1344246 h 2352431"/>
                <a:gd name="connsiteX123" fmla="*/ 5675192 w 6034700"/>
                <a:gd name="connsiteY123" fmla="*/ 1320800 h 2352431"/>
                <a:gd name="connsiteX124" fmla="*/ 5628300 w 6034700"/>
                <a:gd name="connsiteY124" fmla="*/ 1312985 h 2352431"/>
                <a:gd name="connsiteX125" fmla="*/ 5597038 w 6034700"/>
                <a:gd name="connsiteY125" fmla="*/ 1305169 h 2352431"/>
                <a:gd name="connsiteX126" fmla="*/ 5565777 w 6034700"/>
                <a:gd name="connsiteY126" fmla="*/ 1289539 h 2352431"/>
                <a:gd name="connsiteX127" fmla="*/ 5495438 w 6034700"/>
                <a:gd name="connsiteY127" fmla="*/ 1250462 h 2352431"/>
                <a:gd name="connsiteX128" fmla="*/ 5471992 w 6034700"/>
                <a:gd name="connsiteY128" fmla="*/ 1242646 h 2352431"/>
                <a:gd name="connsiteX129" fmla="*/ 5448546 w 6034700"/>
                <a:gd name="connsiteY129" fmla="*/ 1227016 h 2352431"/>
                <a:gd name="connsiteX130" fmla="*/ 5425100 w 6034700"/>
                <a:gd name="connsiteY130" fmla="*/ 1219200 h 2352431"/>
                <a:gd name="connsiteX131" fmla="*/ 5378207 w 6034700"/>
                <a:gd name="connsiteY131" fmla="*/ 1187939 h 2352431"/>
                <a:gd name="connsiteX132" fmla="*/ 5323500 w 6034700"/>
                <a:gd name="connsiteY132" fmla="*/ 1164492 h 2352431"/>
                <a:gd name="connsiteX133" fmla="*/ 5276607 w 6034700"/>
                <a:gd name="connsiteY133" fmla="*/ 1133231 h 2352431"/>
                <a:gd name="connsiteX134" fmla="*/ 5221900 w 6034700"/>
                <a:gd name="connsiteY134" fmla="*/ 1117600 h 2352431"/>
                <a:gd name="connsiteX135" fmla="*/ 5198454 w 6034700"/>
                <a:gd name="connsiteY135" fmla="*/ 1101969 h 2352431"/>
                <a:gd name="connsiteX136" fmla="*/ 5175007 w 6034700"/>
                <a:gd name="connsiteY136" fmla="*/ 1094154 h 2352431"/>
                <a:gd name="connsiteX137" fmla="*/ 5143746 w 6034700"/>
                <a:gd name="connsiteY137" fmla="*/ 1078523 h 2352431"/>
                <a:gd name="connsiteX138" fmla="*/ 5120300 w 6034700"/>
                <a:gd name="connsiteY138" fmla="*/ 1070708 h 2352431"/>
                <a:gd name="connsiteX139" fmla="*/ 5089038 w 6034700"/>
                <a:gd name="connsiteY139" fmla="*/ 1055077 h 2352431"/>
                <a:gd name="connsiteX140" fmla="*/ 5065592 w 6034700"/>
                <a:gd name="connsiteY140" fmla="*/ 1047262 h 2352431"/>
                <a:gd name="connsiteX141" fmla="*/ 5010884 w 6034700"/>
                <a:gd name="connsiteY141" fmla="*/ 1023816 h 2352431"/>
                <a:gd name="connsiteX142" fmla="*/ 4963992 w 6034700"/>
                <a:gd name="connsiteY142" fmla="*/ 1000369 h 2352431"/>
                <a:gd name="connsiteX143" fmla="*/ 4940546 w 6034700"/>
                <a:gd name="connsiteY143" fmla="*/ 984739 h 2352431"/>
                <a:gd name="connsiteX144" fmla="*/ 4917100 w 6034700"/>
                <a:gd name="connsiteY144" fmla="*/ 976923 h 2352431"/>
                <a:gd name="connsiteX145" fmla="*/ 4862392 w 6034700"/>
                <a:gd name="connsiteY145" fmla="*/ 945662 h 2352431"/>
                <a:gd name="connsiteX146" fmla="*/ 4807684 w 6034700"/>
                <a:gd name="connsiteY146" fmla="*/ 922216 h 2352431"/>
                <a:gd name="connsiteX147" fmla="*/ 4760792 w 6034700"/>
                <a:gd name="connsiteY147" fmla="*/ 890954 h 2352431"/>
                <a:gd name="connsiteX148" fmla="*/ 4737346 w 6034700"/>
                <a:gd name="connsiteY148" fmla="*/ 875323 h 2352431"/>
                <a:gd name="connsiteX149" fmla="*/ 4690454 w 6034700"/>
                <a:gd name="connsiteY149" fmla="*/ 836246 h 2352431"/>
                <a:gd name="connsiteX150" fmla="*/ 4651377 w 6034700"/>
                <a:gd name="connsiteY150" fmla="*/ 789354 h 2352431"/>
                <a:gd name="connsiteX151" fmla="*/ 4620115 w 6034700"/>
                <a:gd name="connsiteY151" fmla="*/ 742462 h 2352431"/>
                <a:gd name="connsiteX152" fmla="*/ 4588854 w 6034700"/>
                <a:gd name="connsiteY152" fmla="*/ 695569 h 2352431"/>
                <a:gd name="connsiteX153" fmla="*/ 4573223 w 6034700"/>
                <a:gd name="connsiteY153" fmla="*/ 672123 h 2352431"/>
                <a:gd name="connsiteX154" fmla="*/ 4565407 w 6034700"/>
                <a:gd name="connsiteY154" fmla="*/ 648677 h 2352431"/>
                <a:gd name="connsiteX155" fmla="*/ 4534146 w 6034700"/>
                <a:gd name="connsiteY155" fmla="*/ 601785 h 2352431"/>
                <a:gd name="connsiteX156" fmla="*/ 4526331 w 6034700"/>
                <a:gd name="connsiteY156" fmla="*/ 578339 h 2352431"/>
                <a:gd name="connsiteX157" fmla="*/ 4495069 w 6034700"/>
                <a:gd name="connsiteY157" fmla="*/ 531446 h 2352431"/>
                <a:gd name="connsiteX158" fmla="*/ 4455992 w 6034700"/>
                <a:gd name="connsiteY158" fmla="*/ 461108 h 2352431"/>
                <a:gd name="connsiteX159" fmla="*/ 4448177 w 6034700"/>
                <a:gd name="connsiteY159" fmla="*/ 437662 h 2352431"/>
                <a:gd name="connsiteX160" fmla="*/ 4440361 w 6034700"/>
                <a:gd name="connsiteY160" fmla="*/ 406400 h 2352431"/>
                <a:gd name="connsiteX161" fmla="*/ 4424731 w 6034700"/>
                <a:gd name="connsiteY161" fmla="*/ 382954 h 2352431"/>
                <a:gd name="connsiteX162" fmla="*/ 4409100 w 6034700"/>
                <a:gd name="connsiteY162" fmla="*/ 328246 h 2352431"/>
                <a:gd name="connsiteX163" fmla="*/ 4393469 w 6034700"/>
                <a:gd name="connsiteY163" fmla="*/ 304800 h 2352431"/>
                <a:gd name="connsiteX164" fmla="*/ 4370023 w 6034700"/>
                <a:gd name="connsiteY164" fmla="*/ 257908 h 2352431"/>
                <a:gd name="connsiteX165" fmla="*/ 4346577 w 6034700"/>
                <a:gd name="connsiteY165" fmla="*/ 234462 h 2352431"/>
                <a:gd name="connsiteX166" fmla="*/ 4315315 w 6034700"/>
                <a:gd name="connsiteY166" fmla="*/ 187569 h 2352431"/>
                <a:gd name="connsiteX167" fmla="*/ 4291869 w 6034700"/>
                <a:gd name="connsiteY167" fmla="*/ 164123 h 2352431"/>
                <a:gd name="connsiteX168" fmla="*/ 4276238 w 6034700"/>
                <a:gd name="connsiteY168" fmla="*/ 140677 h 2352431"/>
                <a:gd name="connsiteX169" fmla="*/ 4198084 w 6034700"/>
                <a:gd name="connsiteY169" fmla="*/ 85969 h 2352431"/>
                <a:gd name="connsiteX170" fmla="*/ 4174638 w 6034700"/>
                <a:gd name="connsiteY170" fmla="*/ 70339 h 2352431"/>
                <a:gd name="connsiteX171" fmla="*/ 4151192 w 6034700"/>
                <a:gd name="connsiteY171" fmla="*/ 62523 h 2352431"/>
                <a:gd name="connsiteX172" fmla="*/ 4088669 w 6034700"/>
                <a:gd name="connsiteY172" fmla="*/ 31262 h 2352431"/>
                <a:gd name="connsiteX173" fmla="*/ 4033961 w 6034700"/>
                <a:gd name="connsiteY173" fmla="*/ 15631 h 2352431"/>
                <a:gd name="connsiteX174" fmla="*/ 3979254 w 6034700"/>
                <a:gd name="connsiteY174" fmla="*/ 0 h 2352431"/>
                <a:gd name="connsiteX175" fmla="*/ 3510331 w 6034700"/>
                <a:gd name="connsiteY175" fmla="*/ 7816 h 2352431"/>
                <a:gd name="connsiteX176" fmla="*/ 3463438 w 6034700"/>
                <a:gd name="connsiteY176" fmla="*/ 15631 h 2352431"/>
                <a:gd name="connsiteX177" fmla="*/ 3377469 w 6034700"/>
                <a:gd name="connsiteY177" fmla="*/ 23446 h 2352431"/>
                <a:gd name="connsiteX178" fmla="*/ 3322761 w 6034700"/>
                <a:gd name="connsiteY178" fmla="*/ 39077 h 2352431"/>
                <a:gd name="connsiteX179" fmla="*/ 3275869 w 6034700"/>
                <a:gd name="connsiteY179" fmla="*/ 54708 h 2352431"/>
                <a:gd name="connsiteX180" fmla="*/ 3252423 w 6034700"/>
                <a:gd name="connsiteY180" fmla="*/ 62523 h 2352431"/>
                <a:gd name="connsiteX181" fmla="*/ 3197715 w 6034700"/>
                <a:gd name="connsiteY181" fmla="*/ 85969 h 2352431"/>
                <a:gd name="connsiteX182" fmla="*/ 3127377 w 6034700"/>
                <a:gd name="connsiteY182" fmla="*/ 109416 h 2352431"/>
                <a:gd name="connsiteX183" fmla="*/ 3103931 w 6034700"/>
                <a:gd name="connsiteY183" fmla="*/ 117231 h 2352431"/>
                <a:gd name="connsiteX184" fmla="*/ 3072669 w 6034700"/>
                <a:gd name="connsiteY184" fmla="*/ 125046 h 2352431"/>
                <a:gd name="connsiteX185" fmla="*/ 3025777 w 6034700"/>
                <a:gd name="connsiteY185" fmla="*/ 140677 h 2352431"/>
                <a:gd name="connsiteX186" fmla="*/ 2947623 w 6034700"/>
                <a:gd name="connsiteY186" fmla="*/ 164123 h 2352431"/>
                <a:gd name="connsiteX187" fmla="*/ 2924177 w 6034700"/>
                <a:gd name="connsiteY187" fmla="*/ 171939 h 2352431"/>
                <a:gd name="connsiteX188" fmla="*/ 2900731 w 6034700"/>
                <a:gd name="connsiteY188" fmla="*/ 187569 h 2352431"/>
                <a:gd name="connsiteX189" fmla="*/ 2846023 w 6034700"/>
                <a:gd name="connsiteY189" fmla="*/ 203200 h 2352431"/>
                <a:gd name="connsiteX190" fmla="*/ 2822577 w 6034700"/>
                <a:gd name="connsiteY190" fmla="*/ 218831 h 2352431"/>
                <a:gd name="connsiteX191" fmla="*/ 2791315 w 6034700"/>
                <a:gd name="connsiteY191" fmla="*/ 226646 h 2352431"/>
                <a:gd name="connsiteX192" fmla="*/ 2767869 w 6034700"/>
                <a:gd name="connsiteY192" fmla="*/ 234462 h 2352431"/>
                <a:gd name="connsiteX193" fmla="*/ 2736607 w 6034700"/>
                <a:gd name="connsiteY193" fmla="*/ 242277 h 2352431"/>
                <a:gd name="connsiteX194" fmla="*/ 2681900 w 6034700"/>
                <a:gd name="connsiteY194" fmla="*/ 257908 h 2352431"/>
                <a:gd name="connsiteX195" fmla="*/ 2642823 w 6034700"/>
                <a:gd name="connsiteY195" fmla="*/ 265723 h 2352431"/>
                <a:gd name="connsiteX196" fmla="*/ 2619377 w 6034700"/>
                <a:gd name="connsiteY196" fmla="*/ 273539 h 2352431"/>
                <a:gd name="connsiteX197" fmla="*/ 2572484 w 6034700"/>
                <a:gd name="connsiteY197" fmla="*/ 281354 h 2352431"/>
                <a:gd name="connsiteX198" fmla="*/ 2549038 w 6034700"/>
                <a:gd name="connsiteY198" fmla="*/ 289169 h 2352431"/>
                <a:gd name="connsiteX199" fmla="*/ 2478700 w 6034700"/>
                <a:gd name="connsiteY199" fmla="*/ 304800 h 2352431"/>
                <a:gd name="connsiteX200" fmla="*/ 2416177 w 6034700"/>
                <a:gd name="connsiteY200" fmla="*/ 328246 h 2352431"/>
                <a:gd name="connsiteX201" fmla="*/ 2392731 w 6034700"/>
                <a:gd name="connsiteY201" fmla="*/ 343877 h 2352431"/>
                <a:gd name="connsiteX202" fmla="*/ 2338023 w 6034700"/>
                <a:gd name="connsiteY202" fmla="*/ 351692 h 2352431"/>
                <a:gd name="connsiteX203" fmla="*/ 2275500 w 6034700"/>
                <a:gd name="connsiteY203" fmla="*/ 367323 h 2352431"/>
                <a:gd name="connsiteX204" fmla="*/ 2166084 w 6034700"/>
                <a:gd name="connsiteY204" fmla="*/ 382954 h 2352431"/>
                <a:gd name="connsiteX205" fmla="*/ 2111377 w 6034700"/>
                <a:gd name="connsiteY205" fmla="*/ 398585 h 2352431"/>
                <a:gd name="connsiteX206" fmla="*/ 2001961 w 6034700"/>
                <a:gd name="connsiteY206" fmla="*/ 429846 h 2352431"/>
                <a:gd name="connsiteX207" fmla="*/ 1955069 w 6034700"/>
                <a:gd name="connsiteY207" fmla="*/ 445477 h 2352431"/>
                <a:gd name="connsiteX208" fmla="*/ 1923807 w 6034700"/>
                <a:gd name="connsiteY208" fmla="*/ 453292 h 2352431"/>
                <a:gd name="connsiteX209" fmla="*/ 1900361 w 6034700"/>
                <a:gd name="connsiteY209" fmla="*/ 461108 h 2352431"/>
                <a:gd name="connsiteX210" fmla="*/ 1830023 w 6034700"/>
                <a:gd name="connsiteY210" fmla="*/ 468923 h 2352431"/>
                <a:gd name="connsiteX211" fmla="*/ 1736238 w 6034700"/>
                <a:gd name="connsiteY211" fmla="*/ 484554 h 2352431"/>
                <a:gd name="connsiteX212" fmla="*/ 1478331 w 6034700"/>
                <a:gd name="connsiteY212" fmla="*/ 508000 h 2352431"/>
                <a:gd name="connsiteX213" fmla="*/ 1400177 w 6034700"/>
                <a:gd name="connsiteY213" fmla="*/ 523631 h 2352431"/>
                <a:gd name="connsiteX214" fmla="*/ 1368915 w 6034700"/>
                <a:gd name="connsiteY214" fmla="*/ 531446 h 2352431"/>
                <a:gd name="connsiteX215" fmla="*/ 1126638 w 6034700"/>
                <a:gd name="connsiteY215" fmla="*/ 547077 h 2352431"/>
                <a:gd name="connsiteX216" fmla="*/ 657715 w 6034700"/>
                <a:gd name="connsiteY216" fmla="*/ 562708 h 2352431"/>
                <a:gd name="connsiteX217" fmla="*/ 618638 w 6034700"/>
                <a:gd name="connsiteY217"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282577 w 6034700"/>
                <a:gd name="connsiteY3" fmla="*/ 648677 h 2352431"/>
                <a:gd name="connsiteX4" fmla="*/ 173161 w 6034700"/>
                <a:gd name="connsiteY4" fmla="*/ 750277 h 2352431"/>
                <a:gd name="connsiteX5" fmla="*/ 110638 w 6034700"/>
                <a:gd name="connsiteY5" fmla="*/ 836246 h 2352431"/>
                <a:gd name="connsiteX6" fmla="*/ 102823 w 6034700"/>
                <a:gd name="connsiteY6" fmla="*/ 859692 h 2352431"/>
                <a:gd name="connsiteX7" fmla="*/ 48115 w 6034700"/>
                <a:gd name="connsiteY7" fmla="*/ 976923 h 2352431"/>
                <a:gd name="connsiteX8" fmla="*/ 16854 w 6034700"/>
                <a:gd name="connsiteY8" fmla="*/ 1125416 h 2352431"/>
                <a:gd name="connsiteX9" fmla="*/ 9038 w 6034700"/>
                <a:gd name="connsiteY9" fmla="*/ 1156677 h 2352431"/>
                <a:gd name="connsiteX10" fmla="*/ 9038 w 6034700"/>
                <a:gd name="connsiteY10" fmla="*/ 1484923 h 2352431"/>
                <a:gd name="connsiteX11" fmla="*/ 16854 w 6034700"/>
                <a:gd name="connsiteY11" fmla="*/ 1508369 h 2352431"/>
                <a:gd name="connsiteX12" fmla="*/ 40300 w 6034700"/>
                <a:gd name="connsiteY12" fmla="*/ 1586523 h 2352431"/>
                <a:gd name="connsiteX13" fmla="*/ 48115 w 6034700"/>
                <a:gd name="connsiteY13" fmla="*/ 1609969 h 2352431"/>
                <a:gd name="connsiteX14" fmla="*/ 71561 w 6034700"/>
                <a:gd name="connsiteY14" fmla="*/ 1625600 h 2352431"/>
                <a:gd name="connsiteX15" fmla="*/ 102823 w 6034700"/>
                <a:gd name="connsiteY15" fmla="*/ 1695939 h 2352431"/>
                <a:gd name="connsiteX16" fmla="*/ 126269 w 6034700"/>
                <a:gd name="connsiteY16" fmla="*/ 1719385 h 2352431"/>
                <a:gd name="connsiteX17" fmla="*/ 173161 w 6034700"/>
                <a:gd name="connsiteY17" fmla="*/ 1750646 h 2352431"/>
                <a:gd name="connsiteX18" fmla="*/ 235684 w 6034700"/>
                <a:gd name="connsiteY18" fmla="*/ 1781908 h 2352431"/>
                <a:gd name="connsiteX19" fmla="*/ 298207 w 6034700"/>
                <a:gd name="connsiteY19" fmla="*/ 1813169 h 2352431"/>
                <a:gd name="connsiteX20" fmla="*/ 352915 w 6034700"/>
                <a:gd name="connsiteY20" fmla="*/ 1828800 h 2352431"/>
                <a:gd name="connsiteX21" fmla="*/ 399807 w 6034700"/>
                <a:gd name="connsiteY21" fmla="*/ 1844431 h 2352431"/>
                <a:gd name="connsiteX22" fmla="*/ 423254 w 6034700"/>
                <a:gd name="connsiteY22" fmla="*/ 1860062 h 2352431"/>
                <a:gd name="connsiteX23" fmla="*/ 501407 w 6034700"/>
                <a:gd name="connsiteY23" fmla="*/ 1883508 h 2352431"/>
                <a:gd name="connsiteX24" fmla="*/ 524854 w 6034700"/>
                <a:gd name="connsiteY24" fmla="*/ 1899139 h 2352431"/>
                <a:gd name="connsiteX25" fmla="*/ 587377 w 6034700"/>
                <a:gd name="connsiteY25" fmla="*/ 1914769 h 2352431"/>
                <a:gd name="connsiteX26" fmla="*/ 634269 w 6034700"/>
                <a:gd name="connsiteY26" fmla="*/ 1930400 h 2352431"/>
                <a:gd name="connsiteX27" fmla="*/ 657715 w 6034700"/>
                <a:gd name="connsiteY27" fmla="*/ 1938216 h 2352431"/>
                <a:gd name="connsiteX28" fmla="*/ 681161 w 6034700"/>
                <a:gd name="connsiteY28" fmla="*/ 1946031 h 2352431"/>
                <a:gd name="connsiteX29" fmla="*/ 704607 w 6034700"/>
                <a:gd name="connsiteY29" fmla="*/ 1961662 h 2352431"/>
                <a:gd name="connsiteX30" fmla="*/ 759315 w 6034700"/>
                <a:gd name="connsiteY30" fmla="*/ 1977292 h 2352431"/>
                <a:gd name="connsiteX31" fmla="*/ 806207 w 6034700"/>
                <a:gd name="connsiteY31" fmla="*/ 1992923 h 2352431"/>
                <a:gd name="connsiteX32" fmla="*/ 860915 w 6034700"/>
                <a:gd name="connsiteY32" fmla="*/ 2016369 h 2352431"/>
                <a:gd name="connsiteX33" fmla="*/ 931254 w 6034700"/>
                <a:gd name="connsiteY33" fmla="*/ 2024185 h 2352431"/>
                <a:gd name="connsiteX34" fmla="*/ 1001592 w 6034700"/>
                <a:gd name="connsiteY34" fmla="*/ 2047631 h 2352431"/>
                <a:gd name="connsiteX35" fmla="*/ 1025038 w 6034700"/>
                <a:gd name="connsiteY35" fmla="*/ 2055446 h 2352431"/>
                <a:gd name="connsiteX36" fmla="*/ 1095377 w 6034700"/>
                <a:gd name="connsiteY36" fmla="*/ 2063262 h 2352431"/>
                <a:gd name="connsiteX37" fmla="*/ 1189161 w 6034700"/>
                <a:gd name="connsiteY37" fmla="*/ 2086708 h 2352431"/>
                <a:gd name="connsiteX38" fmla="*/ 1251684 w 6034700"/>
                <a:gd name="connsiteY38" fmla="*/ 2102339 h 2352431"/>
                <a:gd name="connsiteX39" fmla="*/ 1345469 w 6034700"/>
                <a:gd name="connsiteY39" fmla="*/ 2110154 h 2352431"/>
                <a:gd name="connsiteX40" fmla="*/ 1423623 w 6034700"/>
                <a:gd name="connsiteY40" fmla="*/ 2125785 h 2352431"/>
                <a:gd name="connsiteX41" fmla="*/ 1462700 w 6034700"/>
                <a:gd name="connsiteY41" fmla="*/ 2133600 h 2352431"/>
                <a:gd name="connsiteX42" fmla="*/ 1493961 w 6034700"/>
                <a:gd name="connsiteY42" fmla="*/ 2141416 h 2352431"/>
                <a:gd name="connsiteX43" fmla="*/ 1704977 w 6034700"/>
                <a:gd name="connsiteY43" fmla="*/ 2157046 h 2352431"/>
                <a:gd name="connsiteX44" fmla="*/ 1783131 w 6034700"/>
                <a:gd name="connsiteY44" fmla="*/ 2164862 h 2352431"/>
                <a:gd name="connsiteX45" fmla="*/ 1837838 w 6034700"/>
                <a:gd name="connsiteY45" fmla="*/ 2180492 h 2352431"/>
                <a:gd name="connsiteX46" fmla="*/ 1861284 w 6034700"/>
                <a:gd name="connsiteY46" fmla="*/ 2188308 h 2352431"/>
                <a:gd name="connsiteX47" fmla="*/ 1931623 w 6034700"/>
                <a:gd name="connsiteY47" fmla="*/ 2196123 h 2352431"/>
                <a:gd name="connsiteX48" fmla="*/ 2072300 w 6034700"/>
                <a:gd name="connsiteY48" fmla="*/ 2211754 h 2352431"/>
                <a:gd name="connsiteX49" fmla="*/ 2236423 w 6034700"/>
                <a:gd name="connsiteY49" fmla="*/ 2219569 h 2352431"/>
                <a:gd name="connsiteX50" fmla="*/ 2392731 w 6034700"/>
                <a:gd name="connsiteY50" fmla="*/ 2211754 h 2352431"/>
                <a:gd name="connsiteX51" fmla="*/ 2431807 w 6034700"/>
                <a:gd name="connsiteY51" fmla="*/ 2203939 h 2352431"/>
                <a:gd name="connsiteX52" fmla="*/ 2486515 w 6034700"/>
                <a:gd name="connsiteY52" fmla="*/ 2188308 h 2352431"/>
                <a:gd name="connsiteX53" fmla="*/ 2556854 w 6034700"/>
                <a:gd name="connsiteY53" fmla="*/ 2180492 h 2352431"/>
                <a:gd name="connsiteX54" fmla="*/ 2580300 w 6034700"/>
                <a:gd name="connsiteY54" fmla="*/ 2172677 h 2352431"/>
                <a:gd name="connsiteX55" fmla="*/ 2603746 w 6034700"/>
                <a:gd name="connsiteY55" fmla="*/ 2157046 h 2352431"/>
                <a:gd name="connsiteX56" fmla="*/ 2689715 w 6034700"/>
                <a:gd name="connsiteY56" fmla="*/ 2149231 h 2352431"/>
                <a:gd name="connsiteX57" fmla="*/ 2744423 w 6034700"/>
                <a:gd name="connsiteY57" fmla="*/ 2133600 h 2352431"/>
                <a:gd name="connsiteX58" fmla="*/ 2830392 w 6034700"/>
                <a:gd name="connsiteY58" fmla="*/ 2125785 h 2352431"/>
                <a:gd name="connsiteX59" fmla="*/ 2877284 w 6034700"/>
                <a:gd name="connsiteY59" fmla="*/ 2110154 h 2352431"/>
                <a:gd name="connsiteX60" fmla="*/ 2908546 w 6034700"/>
                <a:gd name="connsiteY60" fmla="*/ 2102339 h 2352431"/>
                <a:gd name="connsiteX61" fmla="*/ 2955438 w 6034700"/>
                <a:gd name="connsiteY61" fmla="*/ 2086708 h 2352431"/>
                <a:gd name="connsiteX62" fmla="*/ 3119561 w 6034700"/>
                <a:gd name="connsiteY62" fmla="*/ 2071077 h 2352431"/>
                <a:gd name="connsiteX63" fmla="*/ 3174269 w 6034700"/>
                <a:gd name="connsiteY63" fmla="*/ 2055446 h 2352431"/>
                <a:gd name="connsiteX64" fmla="*/ 3221161 w 6034700"/>
                <a:gd name="connsiteY64" fmla="*/ 2039816 h 2352431"/>
                <a:gd name="connsiteX65" fmla="*/ 3244607 w 6034700"/>
                <a:gd name="connsiteY65" fmla="*/ 2032000 h 2352431"/>
                <a:gd name="connsiteX66" fmla="*/ 3651007 w 6034700"/>
                <a:gd name="connsiteY66" fmla="*/ 2039816 h 2352431"/>
                <a:gd name="connsiteX67" fmla="*/ 3690084 w 6034700"/>
                <a:gd name="connsiteY67" fmla="*/ 2047631 h 2352431"/>
                <a:gd name="connsiteX68" fmla="*/ 3752607 w 6034700"/>
                <a:gd name="connsiteY68" fmla="*/ 2063262 h 2352431"/>
                <a:gd name="connsiteX69" fmla="*/ 3799500 w 6034700"/>
                <a:gd name="connsiteY69" fmla="*/ 2078892 h 2352431"/>
                <a:gd name="connsiteX70" fmla="*/ 3822946 w 6034700"/>
                <a:gd name="connsiteY70" fmla="*/ 2086708 h 2352431"/>
                <a:gd name="connsiteX71" fmla="*/ 3862023 w 6034700"/>
                <a:gd name="connsiteY71" fmla="*/ 2094523 h 2352431"/>
                <a:gd name="connsiteX72" fmla="*/ 3893284 w 6034700"/>
                <a:gd name="connsiteY72" fmla="*/ 2110154 h 2352431"/>
                <a:gd name="connsiteX73" fmla="*/ 3947992 w 6034700"/>
                <a:gd name="connsiteY73" fmla="*/ 2125785 h 2352431"/>
                <a:gd name="connsiteX74" fmla="*/ 3971438 w 6034700"/>
                <a:gd name="connsiteY74" fmla="*/ 2133600 h 2352431"/>
                <a:gd name="connsiteX75" fmla="*/ 4026146 w 6034700"/>
                <a:gd name="connsiteY75" fmla="*/ 2149231 h 2352431"/>
                <a:gd name="connsiteX76" fmla="*/ 4049592 w 6034700"/>
                <a:gd name="connsiteY76" fmla="*/ 2164862 h 2352431"/>
                <a:gd name="connsiteX77" fmla="*/ 4119931 w 6034700"/>
                <a:gd name="connsiteY77" fmla="*/ 2180492 h 2352431"/>
                <a:gd name="connsiteX78" fmla="*/ 4143377 w 6034700"/>
                <a:gd name="connsiteY78" fmla="*/ 2188308 h 2352431"/>
                <a:gd name="connsiteX79" fmla="*/ 4237161 w 6034700"/>
                <a:gd name="connsiteY79" fmla="*/ 2203939 h 2352431"/>
                <a:gd name="connsiteX80" fmla="*/ 4284054 w 6034700"/>
                <a:gd name="connsiteY80" fmla="*/ 2219569 h 2352431"/>
                <a:gd name="connsiteX81" fmla="*/ 4307500 w 6034700"/>
                <a:gd name="connsiteY81" fmla="*/ 2227385 h 2352431"/>
                <a:gd name="connsiteX82" fmla="*/ 4346577 w 6034700"/>
                <a:gd name="connsiteY82" fmla="*/ 2235200 h 2352431"/>
                <a:gd name="connsiteX83" fmla="*/ 4370023 w 6034700"/>
                <a:gd name="connsiteY83" fmla="*/ 2243016 h 2352431"/>
                <a:gd name="connsiteX84" fmla="*/ 4424731 w 6034700"/>
                <a:gd name="connsiteY84" fmla="*/ 2250831 h 2352431"/>
                <a:gd name="connsiteX85" fmla="*/ 4534146 w 6034700"/>
                <a:gd name="connsiteY85" fmla="*/ 2282092 h 2352431"/>
                <a:gd name="connsiteX86" fmla="*/ 4737346 w 6034700"/>
                <a:gd name="connsiteY86" fmla="*/ 2297723 h 2352431"/>
                <a:gd name="connsiteX87" fmla="*/ 4807684 w 6034700"/>
                <a:gd name="connsiteY87" fmla="*/ 2305539 h 2352431"/>
                <a:gd name="connsiteX88" fmla="*/ 4838946 w 6034700"/>
                <a:gd name="connsiteY88" fmla="*/ 2313354 h 2352431"/>
                <a:gd name="connsiteX89" fmla="*/ 5049961 w 6034700"/>
                <a:gd name="connsiteY89" fmla="*/ 2321169 h 2352431"/>
                <a:gd name="connsiteX90" fmla="*/ 5104669 w 6034700"/>
                <a:gd name="connsiteY90" fmla="*/ 2328985 h 2352431"/>
                <a:gd name="connsiteX91" fmla="*/ 5151561 w 6034700"/>
                <a:gd name="connsiteY91" fmla="*/ 2336800 h 2352431"/>
                <a:gd name="connsiteX92" fmla="*/ 5229715 w 6034700"/>
                <a:gd name="connsiteY92" fmla="*/ 2344616 h 2352431"/>
                <a:gd name="connsiteX93" fmla="*/ 5284423 w 6034700"/>
                <a:gd name="connsiteY93" fmla="*/ 2352431 h 2352431"/>
                <a:gd name="connsiteX94" fmla="*/ 5550146 w 6034700"/>
                <a:gd name="connsiteY94" fmla="*/ 2336800 h 2352431"/>
                <a:gd name="connsiteX95" fmla="*/ 5573592 w 6034700"/>
                <a:gd name="connsiteY95" fmla="*/ 2328985 h 2352431"/>
                <a:gd name="connsiteX96" fmla="*/ 5636115 w 6034700"/>
                <a:gd name="connsiteY96" fmla="*/ 2321169 h 2352431"/>
                <a:gd name="connsiteX97" fmla="*/ 5698638 w 6034700"/>
                <a:gd name="connsiteY97" fmla="*/ 2305539 h 2352431"/>
                <a:gd name="connsiteX98" fmla="*/ 5753346 w 6034700"/>
                <a:gd name="connsiteY98" fmla="*/ 2266462 h 2352431"/>
                <a:gd name="connsiteX99" fmla="*/ 5800238 w 6034700"/>
                <a:gd name="connsiteY99" fmla="*/ 2235200 h 2352431"/>
                <a:gd name="connsiteX100" fmla="*/ 5823684 w 6034700"/>
                <a:gd name="connsiteY100" fmla="*/ 2219569 h 2352431"/>
                <a:gd name="connsiteX101" fmla="*/ 5847131 w 6034700"/>
                <a:gd name="connsiteY101" fmla="*/ 2203939 h 2352431"/>
                <a:gd name="connsiteX102" fmla="*/ 5862761 w 6034700"/>
                <a:gd name="connsiteY102" fmla="*/ 2180492 h 2352431"/>
                <a:gd name="connsiteX103" fmla="*/ 5886207 w 6034700"/>
                <a:gd name="connsiteY103" fmla="*/ 2164862 h 2352431"/>
                <a:gd name="connsiteX104" fmla="*/ 5917469 w 6034700"/>
                <a:gd name="connsiteY104" fmla="*/ 2117969 h 2352431"/>
                <a:gd name="connsiteX105" fmla="*/ 5933100 w 6034700"/>
                <a:gd name="connsiteY105" fmla="*/ 2094523 h 2352431"/>
                <a:gd name="connsiteX106" fmla="*/ 5948731 w 6034700"/>
                <a:gd name="connsiteY106" fmla="*/ 2071077 h 2352431"/>
                <a:gd name="connsiteX107" fmla="*/ 5979992 w 6034700"/>
                <a:gd name="connsiteY107" fmla="*/ 2000739 h 2352431"/>
                <a:gd name="connsiteX108" fmla="*/ 5995623 w 6034700"/>
                <a:gd name="connsiteY108" fmla="*/ 1953846 h 2352431"/>
                <a:gd name="connsiteX109" fmla="*/ 6003438 w 6034700"/>
                <a:gd name="connsiteY109" fmla="*/ 1930400 h 2352431"/>
                <a:gd name="connsiteX110" fmla="*/ 6011254 w 6034700"/>
                <a:gd name="connsiteY110" fmla="*/ 1899139 h 2352431"/>
                <a:gd name="connsiteX111" fmla="*/ 6026884 w 6034700"/>
                <a:gd name="connsiteY111" fmla="*/ 1852246 h 2352431"/>
                <a:gd name="connsiteX112" fmla="*/ 6034700 w 6034700"/>
                <a:gd name="connsiteY112" fmla="*/ 1828800 h 2352431"/>
                <a:gd name="connsiteX113" fmla="*/ 6019069 w 6034700"/>
                <a:gd name="connsiteY113" fmla="*/ 1602154 h 2352431"/>
                <a:gd name="connsiteX114" fmla="*/ 6003438 w 6034700"/>
                <a:gd name="connsiteY114" fmla="*/ 1555262 h 2352431"/>
                <a:gd name="connsiteX115" fmla="*/ 5964361 w 6034700"/>
                <a:gd name="connsiteY115" fmla="*/ 1508369 h 2352431"/>
                <a:gd name="connsiteX116" fmla="*/ 5940915 w 6034700"/>
                <a:gd name="connsiteY116" fmla="*/ 1492739 h 2352431"/>
                <a:gd name="connsiteX117" fmla="*/ 5847131 w 6034700"/>
                <a:gd name="connsiteY117" fmla="*/ 1414585 h 2352431"/>
                <a:gd name="connsiteX118" fmla="*/ 5800238 w 6034700"/>
                <a:gd name="connsiteY118" fmla="*/ 1383323 h 2352431"/>
                <a:gd name="connsiteX119" fmla="*/ 5761161 w 6034700"/>
                <a:gd name="connsiteY119" fmla="*/ 1367692 h 2352431"/>
                <a:gd name="connsiteX120" fmla="*/ 5737715 w 6034700"/>
                <a:gd name="connsiteY120" fmla="*/ 1359877 h 2352431"/>
                <a:gd name="connsiteX121" fmla="*/ 5706454 w 6034700"/>
                <a:gd name="connsiteY121" fmla="*/ 1344246 h 2352431"/>
                <a:gd name="connsiteX122" fmla="*/ 5675192 w 6034700"/>
                <a:gd name="connsiteY122" fmla="*/ 1320800 h 2352431"/>
                <a:gd name="connsiteX123" fmla="*/ 5628300 w 6034700"/>
                <a:gd name="connsiteY123" fmla="*/ 1312985 h 2352431"/>
                <a:gd name="connsiteX124" fmla="*/ 5597038 w 6034700"/>
                <a:gd name="connsiteY124" fmla="*/ 1305169 h 2352431"/>
                <a:gd name="connsiteX125" fmla="*/ 5565777 w 6034700"/>
                <a:gd name="connsiteY125" fmla="*/ 1289539 h 2352431"/>
                <a:gd name="connsiteX126" fmla="*/ 5495438 w 6034700"/>
                <a:gd name="connsiteY126" fmla="*/ 1250462 h 2352431"/>
                <a:gd name="connsiteX127" fmla="*/ 5471992 w 6034700"/>
                <a:gd name="connsiteY127" fmla="*/ 1242646 h 2352431"/>
                <a:gd name="connsiteX128" fmla="*/ 5448546 w 6034700"/>
                <a:gd name="connsiteY128" fmla="*/ 1227016 h 2352431"/>
                <a:gd name="connsiteX129" fmla="*/ 5425100 w 6034700"/>
                <a:gd name="connsiteY129" fmla="*/ 1219200 h 2352431"/>
                <a:gd name="connsiteX130" fmla="*/ 5378207 w 6034700"/>
                <a:gd name="connsiteY130" fmla="*/ 1187939 h 2352431"/>
                <a:gd name="connsiteX131" fmla="*/ 5323500 w 6034700"/>
                <a:gd name="connsiteY131" fmla="*/ 1164492 h 2352431"/>
                <a:gd name="connsiteX132" fmla="*/ 5276607 w 6034700"/>
                <a:gd name="connsiteY132" fmla="*/ 1133231 h 2352431"/>
                <a:gd name="connsiteX133" fmla="*/ 5221900 w 6034700"/>
                <a:gd name="connsiteY133" fmla="*/ 1117600 h 2352431"/>
                <a:gd name="connsiteX134" fmla="*/ 5198454 w 6034700"/>
                <a:gd name="connsiteY134" fmla="*/ 1101969 h 2352431"/>
                <a:gd name="connsiteX135" fmla="*/ 5175007 w 6034700"/>
                <a:gd name="connsiteY135" fmla="*/ 1094154 h 2352431"/>
                <a:gd name="connsiteX136" fmla="*/ 5143746 w 6034700"/>
                <a:gd name="connsiteY136" fmla="*/ 1078523 h 2352431"/>
                <a:gd name="connsiteX137" fmla="*/ 5120300 w 6034700"/>
                <a:gd name="connsiteY137" fmla="*/ 1070708 h 2352431"/>
                <a:gd name="connsiteX138" fmla="*/ 5089038 w 6034700"/>
                <a:gd name="connsiteY138" fmla="*/ 1055077 h 2352431"/>
                <a:gd name="connsiteX139" fmla="*/ 5065592 w 6034700"/>
                <a:gd name="connsiteY139" fmla="*/ 1047262 h 2352431"/>
                <a:gd name="connsiteX140" fmla="*/ 5010884 w 6034700"/>
                <a:gd name="connsiteY140" fmla="*/ 1023816 h 2352431"/>
                <a:gd name="connsiteX141" fmla="*/ 4963992 w 6034700"/>
                <a:gd name="connsiteY141" fmla="*/ 1000369 h 2352431"/>
                <a:gd name="connsiteX142" fmla="*/ 4940546 w 6034700"/>
                <a:gd name="connsiteY142" fmla="*/ 984739 h 2352431"/>
                <a:gd name="connsiteX143" fmla="*/ 4917100 w 6034700"/>
                <a:gd name="connsiteY143" fmla="*/ 976923 h 2352431"/>
                <a:gd name="connsiteX144" fmla="*/ 4862392 w 6034700"/>
                <a:gd name="connsiteY144" fmla="*/ 945662 h 2352431"/>
                <a:gd name="connsiteX145" fmla="*/ 4807684 w 6034700"/>
                <a:gd name="connsiteY145" fmla="*/ 922216 h 2352431"/>
                <a:gd name="connsiteX146" fmla="*/ 4760792 w 6034700"/>
                <a:gd name="connsiteY146" fmla="*/ 890954 h 2352431"/>
                <a:gd name="connsiteX147" fmla="*/ 4737346 w 6034700"/>
                <a:gd name="connsiteY147" fmla="*/ 875323 h 2352431"/>
                <a:gd name="connsiteX148" fmla="*/ 4690454 w 6034700"/>
                <a:gd name="connsiteY148" fmla="*/ 836246 h 2352431"/>
                <a:gd name="connsiteX149" fmla="*/ 4651377 w 6034700"/>
                <a:gd name="connsiteY149" fmla="*/ 789354 h 2352431"/>
                <a:gd name="connsiteX150" fmla="*/ 4620115 w 6034700"/>
                <a:gd name="connsiteY150" fmla="*/ 742462 h 2352431"/>
                <a:gd name="connsiteX151" fmla="*/ 4588854 w 6034700"/>
                <a:gd name="connsiteY151" fmla="*/ 695569 h 2352431"/>
                <a:gd name="connsiteX152" fmla="*/ 4573223 w 6034700"/>
                <a:gd name="connsiteY152" fmla="*/ 672123 h 2352431"/>
                <a:gd name="connsiteX153" fmla="*/ 4565407 w 6034700"/>
                <a:gd name="connsiteY153" fmla="*/ 648677 h 2352431"/>
                <a:gd name="connsiteX154" fmla="*/ 4534146 w 6034700"/>
                <a:gd name="connsiteY154" fmla="*/ 601785 h 2352431"/>
                <a:gd name="connsiteX155" fmla="*/ 4526331 w 6034700"/>
                <a:gd name="connsiteY155" fmla="*/ 578339 h 2352431"/>
                <a:gd name="connsiteX156" fmla="*/ 4495069 w 6034700"/>
                <a:gd name="connsiteY156" fmla="*/ 531446 h 2352431"/>
                <a:gd name="connsiteX157" fmla="*/ 4455992 w 6034700"/>
                <a:gd name="connsiteY157" fmla="*/ 461108 h 2352431"/>
                <a:gd name="connsiteX158" fmla="*/ 4448177 w 6034700"/>
                <a:gd name="connsiteY158" fmla="*/ 437662 h 2352431"/>
                <a:gd name="connsiteX159" fmla="*/ 4440361 w 6034700"/>
                <a:gd name="connsiteY159" fmla="*/ 406400 h 2352431"/>
                <a:gd name="connsiteX160" fmla="*/ 4424731 w 6034700"/>
                <a:gd name="connsiteY160" fmla="*/ 382954 h 2352431"/>
                <a:gd name="connsiteX161" fmla="*/ 4409100 w 6034700"/>
                <a:gd name="connsiteY161" fmla="*/ 328246 h 2352431"/>
                <a:gd name="connsiteX162" fmla="*/ 4393469 w 6034700"/>
                <a:gd name="connsiteY162" fmla="*/ 304800 h 2352431"/>
                <a:gd name="connsiteX163" fmla="*/ 4370023 w 6034700"/>
                <a:gd name="connsiteY163" fmla="*/ 257908 h 2352431"/>
                <a:gd name="connsiteX164" fmla="*/ 4346577 w 6034700"/>
                <a:gd name="connsiteY164" fmla="*/ 234462 h 2352431"/>
                <a:gd name="connsiteX165" fmla="*/ 4315315 w 6034700"/>
                <a:gd name="connsiteY165" fmla="*/ 187569 h 2352431"/>
                <a:gd name="connsiteX166" fmla="*/ 4291869 w 6034700"/>
                <a:gd name="connsiteY166" fmla="*/ 164123 h 2352431"/>
                <a:gd name="connsiteX167" fmla="*/ 4276238 w 6034700"/>
                <a:gd name="connsiteY167" fmla="*/ 140677 h 2352431"/>
                <a:gd name="connsiteX168" fmla="*/ 4198084 w 6034700"/>
                <a:gd name="connsiteY168" fmla="*/ 85969 h 2352431"/>
                <a:gd name="connsiteX169" fmla="*/ 4174638 w 6034700"/>
                <a:gd name="connsiteY169" fmla="*/ 70339 h 2352431"/>
                <a:gd name="connsiteX170" fmla="*/ 4151192 w 6034700"/>
                <a:gd name="connsiteY170" fmla="*/ 62523 h 2352431"/>
                <a:gd name="connsiteX171" fmla="*/ 4088669 w 6034700"/>
                <a:gd name="connsiteY171" fmla="*/ 31262 h 2352431"/>
                <a:gd name="connsiteX172" fmla="*/ 4033961 w 6034700"/>
                <a:gd name="connsiteY172" fmla="*/ 15631 h 2352431"/>
                <a:gd name="connsiteX173" fmla="*/ 3979254 w 6034700"/>
                <a:gd name="connsiteY173" fmla="*/ 0 h 2352431"/>
                <a:gd name="connsiteX174" fmla="*/ 3510331 w 6034700"/>
                <a:gd name="connsiteY174" fmla="*/ 7816 h 2352431"/>
                <a:gd name="connsiteX175" fmla="*/ 3463438 w 6034700"/>
                <a:gd name="connsiteY175" fmla="*/ 15631 h 2352431"/>
                <a:gd name="connsiteX176" fmla="*/ 3377469 w 6034700"/>
                <a:gd name="connsiteY176" fmla="*/ 23446 h 2352431"/>
                <a:gd name="connsiteX177" fmla="*/ 3322761 w 6034700"/>
                <a:gd name="connsiteY177" fmla="*/ 39077 h 2352431"/>
                <a:gd name="connsiteX178" fmla="*/ 3275869 w 6034700"/>
                <a:gd name="connsiteY178" fmla="*/ 54708 h 2352431"/>
                <a:gd name="connsiteX179" fmla="*/ 3252423 w 6034700"/>
                <a:gd name="connsiteY179" fmla="*/ 62523 h 2352431"/>
                <a:gd name="connsiteX180" fmla="*/ 3197715 w 6034700"/>
                <a:gd name="connsiteY180" fmla="*/ 85969 h 2352431"/>
                <a:gd name="connsiteX181" fmla="*/ 3127377 w 6034700"/>
                <a:gd name="connsiteY181" fmla="*/ 109416 h 2352431"/>
                <a:gd name="connsiteX182" fmla="*/ 3103931 w 6034700"/>
                <a:gd name="connsiteY182" fmla="*/ 117231 h 2352431"/>
                <a:gd name="connsiteX183" fmla="*/ 3072669 w 6034700"/>
                <a:gd name="connsiteY183" fmla="*/ 125046 h 2352431"/>
                <a:gd name="connsiteX184" fmla="*/ 3025777 w 6034700"/>
                <a:gd name="connsiteY184" fmla="*/ 140677 h 2352431"/>
                <a:gd name="connsiteX185" fmla="*/ 2947623 w 6034700"/>
                <a:gd name="connsiteY185" fmla="*/ 164123 h 2352431"/>
                <a:gd name="connsiteX186" fmla="*/ 2924177 w 6034700"/>
                <a:gd name="connsiteY186" fmla="*/ 171939 h 2352431"/>
                <a:gd name="connsiteX187" fmla="*/ 2900731 w 6034700"/>
                <a:gd name="connsiteY187" fmla="*/ 187569 h 2352431"/>
                <a:gd name="connsiteX188" fmla="*/ 2846023 w 6034700"/>
                <a:gd name="connsiteY188" fmla="*/ 203200 h 2352431"/>
                <a:gd name="connsiteX189" fmla="*/ 2822577 w 6034700"/>
                <a:gd name="connsiteY189" fmla="*/ 218831 h 2352431"/>
                <a:gd name="connsiteX190" fmla="*/ 2791315 w 6034700"/>
                <a:gd name="connsiteY190" fmla="*/ 226646 h 2352431"/>
                <a:gd name="connsiteX191" fmla="*/ 2767869 w 6034700"/>
                <a:gd name="connsiteY191" fmla="*/ 234462 h 2352431"/>
                <a:gd name="connsiteX192" fmla="*/ 2736607 w 6034700"/>
                <a:gd name="connsiteY192" fmla="*/ 242277 h 2352431"/>
                <a:gd name="connsiteX193" fmla="*/ 2681900 w 6034700"/>
                <a:gd name="connsiteY193" fmla="*/ 257908 h 2352431"/>
                <a:gd name="connsiteX194" fmla="*/ 2642823 w 6034700"/>
                <a:gd name="connsiteY194" fmla="*/ 265723 h 2352431"/>
                <a:gd name="connsiteX195" fmla="*/ 2619377 w 6034700"/>
                <a:gd name="connsiteY195" fmla="*/ 273539 h 2352431"/>
                <a:gd name="connsiteX196" fmla="*/ 2572484 w 6034700"/>
                <a:gd name="connsiteY196" fmla="*/ 281354 h 2352431"/>
                <a:gd name="connsiteX197" fmla="*/ 2549038 w 6034700"/>
                <a:gd name="connsiteY197" fmla="*/ 289169 h 2352431"/>
                <a:gd name="connsiteX198" fmla="*/ 2478700 w 6034700"/>
                <a:gd name="connsiteY198" fmla="*/ 304800 h 2352431"/>
                <a:gd name="connsiteX199" fmla="*/ 2416177 w 6034700"/>
                <a:gd name="connsiteY199" fmla="*/ 328246 h 2352431"/>
                <a:gd name="connsiteX200" fmla="*/ 2392731 w 6034700"/>
                <a:gd name="connsiteY200" fmla="*/ 343877 h 2352431"/>
                <a:gd name="connsiteX201" fmla="*/ 2338023 w 6034700"/>
                <a:gd name="connsiteY201" fmla="*/ 351692 h 2352431"/>
                <a:gd name="connsiteX202" fmla="*/ 2275500 w 6034700"/>
                <a:gd name="connsiteY202" fmla="*/ 367323 h 2352431"/>
                <a:gd name="connsiteX203" fmla="*/ 2166084 w 6034700"/>
                <a:gd name="connsiteY203" fmla="*/ 382954 h 2352431"/>
                <a:gd name="connsiteX204" fmla="*/ 2111377 w 6034700"/>
                <a:gd name="connsiteY204" fmla="*/ 398585 h 2352431"/>
                <a:gd name="connsiteX205" fmla="*/ 2001961 w 6034700"/>
                <a:gd name="connsiteY205" fmla="*/ 429846 h 2352431"/>
                <a:gd name="connsiteX206" fmla="*/ 1955069 w 6034700"/>
                <a:gd name="connsiteY206" fmla="*/ 445477 h 2352431"/>
                <a:gd name="connsiteX207" fmla="*/ 1923807 w 6034700"/>
                <a:gd name="connsiteY207" fmla="*/ 453292 h 2352431"/>
                <a:gd name="connsiteX208" fmla="*/ 1900361 w 6034700"/>
                <a:gd name="connsiteY208" fmla="*/ 461108 h 2352431"/>
                <a:gd name="connsiteX209" fmla="*/ 1830023 w 6034700"/>
                <a:gd name="connsiteY209" fmla="*/ 468923 h 2352431"/>
                <a:gd name="connsiteX210" fmla="*/ 1736238 w 6034700"/>
                <a:gd name="connsiteY210" fmla="*/ 484554 h 2352431"/>
                <a:gd name="connsiteX211" fmla="*/ 1478331 w 6034700"/>
                <a:gd name="connsiteY211" fmla="*/ 508000 h 2352431"/>
                <a:gd name="connsiteX212" fmla="*/ 1400177 w 6034700"/>
                <a:gd name="connsiteY212" fmla="*/ 523631 h 2352431"/>
                <a:gd name="connsiteX213" fmla="*/ 1368915 w 6034700"/>
                <a:gd name="connsiteY213" fmla="*/ 531446 h 2352431"/>
                <a:gd name="connsiteX214" fmla="*/ 1126638 w 6034700"/>
                <a:gd name="connsiteY214" fmla="*/ 547077 h 2352431"/>
                <a:gd name="connsiteX215" fmla="*/ 657715 w 6034700"/>
                <a:gd name="connsiteY215" fmla="*/ 562708 h 2352431"/>
                <a:gd name="connsiteX216" fmla="*/ 618638 w 6034700"/>
                <a:gd name="connsiteY216" fmla="*/ 570523 h 2352431"/>
                <a:gd name="connsiteX0" fmla="*/ 532669 w 6034700"/>
                <a:gd name="connsiteY0" fmla="*/ 586154 h 2352431"/>
                <a:gd name="connsiteX1" fmla="*/ 423254 w 6034700"/>
                <a:gd name="connsiteY1" fmla="*/ 609600 h 2352431"/>
                <a:gd name="connsiteX2" fmla="*/ 352915 w 6034700"/>
                <a:gd name="connsiteY2" fmla="*/ 625231 h 2352431"/>
                <a:gd name="connsiteX3" fmla="*/ 282577 w 6034700"/>
                <a:gd name="connsiteY3" fmla="*/ 648677 h 2352431"/>
                <a:gd name="connsiteX4" fmla="*/ 173161 w 6034700"/>
                <a:gd name="connsiteY4" fmla="*/ 750277 h 2352431"/>
                <a:gd name="connsiteX5" fmla="*/ 102823 w 6034700"/>
                <a:gd name="connsiteY5" fmla="*/ 859692 h 2352431"/>
                <a:gd name="connsiteX6" fmla="*/ 48115 w 6034700"/>
                <a:gd name="connsiteY6" fmla="*/ 976923 h 2352431"/>
                <a:gd name="connsiteX7" fmla="*/ 16854 w 6034700"/>
                <a:gd name="connsiteY7" fmla="*/ 1125416 h 2352431"/>
                <a:gd name="connsiteX8" fmla="*/ 9038 w 6034700"/>
                <a:gd name="connsiteY8" fmla="*/ 1156677 h 2352431"/>
                <a:gd name="connsiteX9" fmla="*/ 9038 w 6034700"/>
                <a:gd name="connsiteY9" fmla="*/ 1484923 h 2352431"/>
                <a:gd name="connsiteX10" fmla="*/ 16854 w 6034700"/>
                <a:gd name="connsiteY10" fmla="*/ 1508369 h 2352431"/>
                <a:gd name="connsiteX11" fmla="*/ 40300 w 6034700"/>
                <a:gd name="connsiteY11" fmla="*/ 1586523 h 2352431"/>
                <a:gd name="connsiteX12" fmla="*/ 48115 w 6034700"/>
                <a:gd name="connsiteY12" fmla="*/ 1609969 h 2352431"/>
                <a:gd name="connsiteX13" fmla="*/ 71561 w 6034700"/>
                <a:gd name="connsiteY13" fmla="*/ 1625600 h 2352431"/>
                <a:gd name="connsiteX14" fmla="*/ 102823 w 6034700"/>
                <a:gd name="connsiteY14" fmla="*/ 1695939 h 2352431"/>
                <a:gd name="connsiteX15" fmla="*/ 126269 w 6034700"/>
                <a:gd name="connsiteY15" fmla="*/ 1719385 h 2352431"/>
                <a:gd name="connsiteX16" fmla="*/ 173161 w 6034700"/>
                <a:gd name="connsiteY16" fmla="*/ 1750646 h 2352431"/>
                <a:gd name="connsiteX17" fmla="*/ 235684 w 6034700"/>
                <a:gd name="connsiteY17" fmla="*/ 1781908 h 2352431"/>
                <a:gd name="connsiteX18" fmla="*/ 298207 w 6034700"/>
                <a:gd name="connsiteY18" fmla="*/ 1813169 h 2352431"/>
                <a:gd name="connsiteX19" fmla="*/ 352915 w 6034700"/>
                <a:gd name="connsiteY19" fmla="*/ 1828800 h 2352431"/>
                <a:gd name="connsiteX20" fmla="*/ 399807 w 6034700"/>
                <a:gd name="connsiteY20" fmla="*/ 1844431 h 2352431"/>
                <a:gd name="connsiteX21" fmla="*/ 423254 w 6034700"/>
                <a:gd name="connsiteY21" fmla="*/ 1860062 h 2352431"/>
                <a:gd name="connsiteX22" fmla="*/ 501407 w 6034700"/>
                <a:gd name="connsiteY22" fmla="*/ 1883508 h 2352431"/>
                <a:gd name="connsiteX23" fmla="*/ 524854 w 6034700"/>
                <a:gd name="connsiteY23" fmla="*/ 1899139 h 2352431"/>
                <a:gd name="connsiteX24" fmla="*/ 587377 w 6034700"/>
                <a:gd name="connsiteY24" fmla="*/ 1914769 h 2352431"/>
                <a:gd name="connsiteX25" fmla="*/ 634269 w 6034700"/>
                <a:gd name="connsiteY25" fmla="*/ 1930400 h 2352431"/>
                <a:gd name="connsiteX26" fmla="*/ 657715 w 6034700"/>
                <a:gd name="connsiteY26" fmla="*/ 1938216 h 2352431"/>
                <a:gd name="connsiteX27" fmla="*/ 681161 w 6034700"/>
                <a:gd name="connsiteY27" fmla="*/ 1946031 h 2352431"/>
                <a:gd name="connsiteX28" fmla="*/ 704607 w 6034700"/>
                <a:gd name="connsiteY28" fmla="*/ 1961662 h 2352431"/>
                <a:gd name="connsiteX29" fmla="*/ 759315 w 6034700"/>
                <a:gd name="connsiteY29" fmla="*/ 1977292 h 2352431"/>
                <a:gd name="connsiteX30" fmla="*/ 806207 w 6034700"/>
                <a:gd name="connsiteY30" fmla="*/ 1992923 h 2352431"/>
                <a:gd name="connsiteX31" fmla="*/ 860915 w 6034700"/>
                <a:gd name="connsiteY31" fmla="*/ 2016369 h 2352431"/>
                <a:gd name="connsiteX32" fmla="*/ 931254 w 6034700"/>
                <a:gd name="connsiteY32" fmla="*/ 2024185 h 2352431"/>
                <a:gd name="connsiteX33" fmla="*/ 1001592 w 6034700"/>
                <a:gd name="connsiteY33" fmla="*/ 2047631 h 2352431"/>
                <a:gd name="connsiteX34" fmla="*/ 1025038 w 6034700"/>
                <a:gd name="connsiteY34" fmla="*/ 2055446 h 2352431"/>
                <a:gd name="connsiteX35" fmla="*/ 1095377 w 6034700"/>
                <a:gd name="connsiteY35" fmla="*/ 2063262 h 2352431"/>
                <a:gd name="connsiteX36" fmla="*/ 1189161 w 6034700"/>
                <a:gd name="connsiteY36" fmla="*/ 2086708 h 2352431"/>
                <a:gd name="connsiteX37" fmla="*/ 1251684 w 6034700"/>
                <a:gd name="connsiteY37" fmla="*/ 2102339 h 2352431"/>
                <a:gd name="connsiteX38" fmla="*/ 1345469 w 6034700"/>
                <a:gd name="connsiteY38" fmla="*/ 2110154 h 2352431"/>
                <a:gd name="connsiteX39" fmla="*/ 1423623 w 6034700"/>
                <a:gd name="connsiteY39" fmla="*/ 2125785 h 2352431"/>
                <a:gd name="connsiteX40" fmla="*/ 1462700 w 6034700"/>
                <a:gd name="connsiteY40" fmla="*/ 2133600 h 2352431"/>
                <a:gd name="connsiteX41" fmla="*/ 1493961 w 6034700"/>
                <a:gd name="connsiteY41" fmla="*/ 2141416 h 2352431"/>
                <a:gd name="connsiteX42" fmla="*/ 1704977 w 6034700"/>
                <a:gd name="connsiteY42" fmla="*/ 2157046 h 2352431"/>
                <a:gd name="connsiteX43" fmla="*/ 1783131 w 6034700"/>
                <a:gd name="connsiteY43" fmla="*/ 2164862 h 2352431"/>
                <a:gd name="connsiteX44" fmla="*/ 1837838 w 6034700"/>
                <a:gd name="connsiteY44" fmla="*/ 2180492 h 2352431"/>
                <a:gd name="connsiteX45" fmla="*/ 1861284 w 6034700"/>
                <a:gd name="connsiteY45" fmla="*/ 2188308 h 2352431"/>
                <a:gd name="connsiteX46" fmla="*/ 1931623 w 6034700"/>
                <a:gd name="connsiteY46" fmla="*/ 2196123 h 2352431"/>
                <a:gd name="connsiteX47" fmla="*/ 2072300 w 6034700"/>
                <a:gd name="connsiteY47" fmla="*/ 2211754 h 2352431"/>
                <a:gd name="connsiteX48" fmla="*/ 2236423 w 6034700"/>
                <a:gd name="connsiteY48" fmla="*/ 2219569 h 2352431"/>
                <a:gd name="connsiteX49" fmla="*/ 2392731 w 6034700"/>
                <a:gd name="connsiteY49" fmla="*/ 2211754 h 2352431"/>
                <a:gd name="connsiteX50" fmla="*/ 2431807 w 6034700"/>
                <a:gd name="connsiteY50" fmla="*/ 2203939 h 2352431"/>
                <a:gd name="connsiteX51" fmla="*/ 2486515 w 6034700"/>
                <a:gd name="connsiteY51" fmla="*/ 2188308 h 2352431"/>
                <a:gd name="connsiteX52" fmla="*/ 2556854 w 6034700"/>
                <a:gd name="connsiteY52" fmla="*/ 2180492 h 2352431"/>
                <a:gd name="connsiteX53" fmla="*/ 2580300 w 6034700"/>
                <a:gd name="connsiteY53" fmla="*/ 2172677 h 2352431"/>
                <a:gd name="connsiteX54" fmla="*/ 2603746 w 6034700"/>
                <a:gd name="connsiteY54" fmla="*/ 2157046 h 2352431"/>
                <a:gd name="connsiteX55" fmla="*/ 2689715 w 6034700"/>
                <a:gd name="connsiteY55" fmla="*/ 2149231 h 2352431"/>
                <a:gd name="connsiteX56" fmla="*/ 2744423 w 6034700"/>
                <a:gd name="connsiteY56" fmla="*/ 2133600 h 2352431"/>
                <a:gd name="connsiteX57" fmla="*/ 2830392 w 6034700"/>
                <a:gd name="connsiteY57" fmla="*/ 2125785 h 2352431"/>
                <a:gd name="connsiteX58" fmla="*/ 2877284 w 6034700"/>
                <a:gd name="connsiteY58" fmla="*/ 2110154 h 2352431"/>
                <a:gd name="connsiteX59" fmla="*/ 2908546 w 6034700"/>
                <a:gd name="connsiteY59" fmla="*/ 2102339 h 2352431"/>
                <a:gd name="connsiteX60" fmla="*/ 2955438 w 6034700"/>
                <a:gd name="connsiteY60" fmla="*/ 2086708 h 2352431"/>
                <a:gd name="connsiteX61" fmla="*/ 3119561 w 6034700"/>
                <a:gd name="connsiteY61" fmla="*/ 2071077 h 2352431"/>
                <a:gd name="connsiteX62" fmla="*/ 3174269 w 6034700"/>
                <a:gd name="connsiteY62" fmla="*/ 2055446 h 2352431"/>
                <a:gd name="connsiteX63" fmla="*/ 3221161 w 6034700"/>
                <a:gd name="connsiteY63" fmla="*/ 2039816 h 2352431"/>
                <a:gd name="connsiteX64" fmla="*/ 3244607 w 6034700"/>
                <a:gd name="connsiteY64" fmla="*/ 2032000 h 2352431"/>
                <a:gd name="connsiteX65" fmla="*/ 3651007 w 6034700"/>
                <a:gd name="connsiteY65" fmla="*/ 2039816 h 2352431"/>
                <a:gd name="connsiteX66" fmla="*/ 3690084 w 6034700"/>
                <a:gd name="connsiteY66" fmla="*/ 2047631 h 2352431"/>
                <a:gd name="connsiteX67" fmla="*/ 3752607 w 6034700"/>
                <a:gd name="connsiteY67" fmla="*/ 2063262 h 2352431"/>
                <a:gd name="connsiteX68" fmla="*/ 3799500 w 6034700"/>
                <a:gd name="connsiteY68" fmla="*/ 2078892 h 2352431"/>
                <a:gd name="connsiteX69" fmla="*/ 3822946 w 6034700"/>
                <a:gd name="connsiteY69" fmla="*/ 2086708 h 2352431"/>
                <a:gd name="connsiteX70" fmla="*/ 3862023 w 6034700"/>
                <a:gd name="connsiteY70" fmla="*/ 2094523 h 2352431"/>
                <a:gd name="connsiteX71" fmla="*/ 3893284 w 6034700"/>
                <a:gd name="connsiteY71" fmla="*/ 2110154 h 2352431"/>
                <a:gd name="connsiteX72" fmla="*/ 3947992 w 6034700"/>
                <a:gd name="connsiteY72" fmla="*/ 2125785 h 2352431"/>
                <a:gd name="connsiteX73" fmla="*/ 3971438 w 6034700"/>
                <a:gd name="connsiteY73" fmla="*/ 2133600 h 2352431"/>
                <a:gd name="connsiteX74" fmla="*/ 4026146 w 6034700"/>
                <a:gd name="connsiteY74" fmla="*/ 2149231 h 2352431"/>
                <a:gd name="connsiteX75" fmla="*/ 4049592 w 6034700"/>
                <a:gd name="connsiteY75" fmla="*/ 2164862 h 2352431"/>
                <a:gd name="connsiteX76" fmla="*/ 4119931 w 6034700"/>
                <a:gd name="connsiteY76" fmla="*/ 2180492 h 2352431"/>
                <a:gd name="connsiteX77" fmla="*/ 4143377 w 6034700"/>
                <a:gd name="connsiteY77" fmla="*/ 2188308 h 2352431"/>
                <a:gd name="connsiteX78" fmla="*/ 4237161 w 6034700"/>
                <a:gd name="connsiteY78" fmla="*/ 2203939 h 2352431"/>
                <a:gd name="connsiteX79" fmla="*/ 4284054 w 6034700"/>
                <a:gd name="connsiteY79" fmla="*/ 2219569 h 2352431"/>
                <a:gd name="connsiteX80" fmla="*/ 4307500 w 6034700"/>
                <a:gd name="connsiteY80" fmla="*/ 2227385 h 2352431"/>
                <a:gd name="connsiteX81" fmla="*/ 4346577 w 6034700"/>
                <a:gd name="connsiteY81" fmla="*/ 2235200 h 2352431"/>
                <a:gd name="connsiteX82" fmla="*/ 4370023 w 6034700"/>
                <a:gd name="connsiteY82" fmla="*/ 2243016 h 2352431"/>
                <a:gd name="connsiteX83" fmla="*/ 4424731 w 6034700"/>
                <a:gd name="connsiteY83" fmla="*/ 2250831 h 2352431"/>
                <a:gd name="connsiteX84" fmla="*/ 4534146 w 6034700"/>
                <a:gd name="connsiteY84" fmla="*/ 2282092 h 2352431"/>
                <a:gd name="connsiteX85" fmla="*/ 4737346 w 6034700"/>
                <a:gd name="connsiteY85" fmla="*/ 2297723 h 2352431"/>
                <a:gd name="connsiteX86" fmla="*/ 4807684 w 6034700"/>
                <a:gd name="connsiteY86" fmla="*/ 2305539 h 2352431"/>
                <a:gd name="connsiteX87" fmla="*/ 4838946 w 6034700"/>
                <a:gd name="connsiteY87" fmla="*/ 2313354 h 2352431"/>
                <a:gd name="connsiteX88" fmla="*/ 5049961 w 6034700"/>
                <a:gd name="connsiteY88" fmla="*/ 2321169 h 2352431"/>
                <a:gd name="connsiteX89" fmla="*/ 5104669 w 6034700"/>
                <a:gd name="connsiteY89" fmla="*/ 2328985 h 2352431"/>
                <a:gd name="connsiteX90" fmla="*/ 5151561 w 6034700"/>
                <a:gd name="connsiteY90" fmla="*/ 2336800 h 2352431"/>
                <a:gd name="connsiteX91" fmla="*/ 5229715 w 6034700"/>
                <a:gd name="connsiteY91" fmla="*/ 2344616 h 2352431"/>
                <a:gd name="connsiteX92" fmla="*/ 5284423 w 6034700"/>
                <a:gd name="connsiteY92" fmla="*/ 2352431 h 2352431"/>
                <a:gd name="connsiteX93" fmla="*/ 5550146 w 6034700"/>
                <a:gd name="connsiteY93" fmla="*/ 2336800 h 2352431"/>
                <a:gd name="connsiteX94" fmla="*/ 5573592 w 6034700"/>
                <a:gd name="connsiteY94" fmla="*/ 2328985 h 2352431"/>
                <a:gd name="connsiteX95" fmla="*/ 5636115 w 6034700"/>
                <a:gd name="connsiteY95" fmla="*/ 2321169 h 2352431"/>
                <a:gd name="connsiteX96" fmla="*/ 5698638 w 6034700"/>
                <a:gd name="connsiteY96" fmla="*/ 2305539 h 2352431"/>
                <a:gd name="connsiteX97" fmla="*/ 5753346 w 6034700"/>
                <a:gd name="connsiteY97" fmla="*/ 2266462 h 2352431"/>
                <a:gd name="connsiteX98" fmla="*/ 5800238 w 6034700"/>
                <a:gd name="connsiteY98" fmla="*/ 2235200 h 2352431"/>
                <a:gd name="connsiteX99" fmla="*/ 5823684 w 6034700"/>
                <a:gd name="connsiteY99" fmla="*/ 2219569 h 2352431"/>
                <a:gd name="connsiteX100" fmla="*/ 5847131 w 6034700"/>
                <a:gd name="connsiteY100" fmla="*/ 2203939 h 2352431"/>
                <a:gd name="connsiteX101" fmla="*/ 5862761 w 6034700"/>
                <a:gd name="connsiteY101" fmla="*/ 2180492 h 2352431"/>
                <a:gd name="connsiteX102" fmla="*/ 5886207 w 6034700"/>
                <a:gd name="connsiteY102" fmla="*/ 2164862 h 2352431"/>
                <a:gd name="connsiteX103" fmla="*/ 5917469 w 6034700"/>
                <a:gd name="connsiteY103" fmla="*/ 2117969 h 2352431"/>
                <a:gd name="connsiteX104" fmla="*/ 5933100 w 6034700"/>
                <a:gd name="connsiteY104" fmla="*/ 2094523 h 2352431"/>
                <a:gd name="connsiteX105" fmla="*/ 5948731 w 6034700"/>
                <a:gd name="connsiteY105" fmla="*/ 2071077 h 2352431"/>
                <a:gd name="connsiteX106" fmla="*/ 5979992 w 6034700"/>
                <a:gd name="connsiteY106" fmla="*/ 2000739 h 2352431"/>
                <a:gd name="connsiteX107" fmla="*/ 5995623 w 6034700"/>
                <a:gd name="connsiteY107" fmla="*/ 1953846 h 2352431"/>
                <a:gd name="connsiteX108" fmla="*/ 6003438 w 6034700"/>
                <a:gd name="connsiteY108" fmla="*/ 1930400 h 2352431"/>
                <a:gd name="connsiteX109" fmla="*/ 6011254 w 6034700"/>
                <a:gd name="connsiteY109" fmla="*/ 1899139 h 2352431"/>
                <a:gd name="connsiteX110" fmla="*/ 6026884 w 6034700"/>
                <a:gd name="connsiteY110" fmla="*/ 1852246 h 2352431"/>
                <a:gd name="connsiteX111" fmla="*/ 6034700 w 6034700"/>
                <a:gd name="connsiteY111" fmla="*/ 1828800 h 2352431"/>
                <a:gd name="connsiteX112" fmla="*/ 6019069 w 6034700"/>
                <a:gd name="connsiteY112" fmla="*/ 1602154 h 2352431"/>
                <a:gd name="connsiteX113" fmla="*/ 6003438 w 6034700"/>
                <a:gd name="connsiteY113" fmla="*/ 1555262 h 2352431"/>
                <a:gd name="connsiteX114" fmla="*/ 5964361 w 6034700"/>
                <a:gd name="connsiteY114" fmla="*/ 1508369 h 2352431"/>
                <a:gd name="connsiteX115" fmla="*/ 5940915 w 6034700"/>
                <a:gd name="connsiteY115" fmla="*/ 1492739 h 2352431"/>
                <a:gd name="connsiteX116" fmla="*/ 5847131 w 6034700"/>
                <a:gd name="connsiteY116" fmla="*/ 1414585 h 2352431"/>
                <a:gd name="connsiteX117" fmla="*/ 5800238 w 6034700"/>
                <a:gd name="connsiteY117" fmla="*/ 1383323 h 2352431"/>
                <a:gd name="connsiteX118" fmla="*/ 5761161 w 6034700"/>
                <a:gd name="connsiteY118" fmla="*/ 1367692 h 2352431"/>
                <a:gd name="connsiteX119" fmla="*/ 5737715 w 6034700"/>
                <a:gd name="connsiteY119" fmla="*/ 1359877 h 2352431"/>
                <a:gd name="connsiteX120" fmla="*/ 5706454 w 6034700"/>
                <a:gd name="connsiteY120" fmla="*/ 1344246 h 2352431"/>
                <a:gd name="connsiteX121" fmla="*/ 5675192 w 6034700"/>
                <a:gd name="connsiteY121" fmla="*/ 1320800 h 2352431"/>
                <a:gd name="connsiteX122" fmla="*/ 5628300 w 6034700"/>
                <a:gd name="connsiteY122" fmla="*/ 1312985 h 2352431"/>
                <a:gd name="connsiteX123" fmla="*/ 5597038 w 6034700"/>
                <a:gd name="connsiteY123" fmla="*/ 1305169 h 2352431"/>
                <a:gd name="connsiteX124" fmla="*/ 5565777 w 6034700"/>
                <a:gd name="connsiteY124" fmla="*/ 1289539 h 2352431"/>
                <a:gd name="connsiteX125" fmla="*/ 5495438 w 6034700"/>
                <a:gd name="connsiteY125" fmla="*/ 1250462 h 2352431"/>
                <a:gd name="connsiteX126" fmla="*/ 5471992 w 6034700"/>
                <a:gd name="connsiteY126" fmla="*/ 1242646 h 2352431"/>
                <a:gd name="connsiteX127" fmla="*/ 5448546 w 6034700"/>
                <a:gd name="connsiteY127" fmla="*/ 1227016 h 2352431"/>
                <a:gd name="connsiteX128" fmla="*/ 5425100 w 6034700"/>
                <a:gd name="connsiteY128" fmla="*/ 1219200 h 2352431"/>
                <a:gd name="connsiteX129" fmla="*/ 5378207 w 6034700"/>
                <a:gd name="connsiteY129" fmla="*/ 1187939 h 2352431"/>
                <a:gd name="connsiteX130" fmla="*/ 5323500 w 6034700"/>
                <a:gd name="connsiteY130" fmla="*/ 1164492 h 2352431"/>
                <a:gd name="connsiteX131" fmla="*/ 5276607 w 6034700"/>
                <a:gd name="connsiteY131" fmla="*/ 1133231 h 2352431"/>
                <a:gd name="connsiteX132" fmla="*/ 5221900 w 6034700"/>
                <a:gd name="connsiteY132" fmla="*/ 1117600 h 2352431"/>
                <a:gd name="connsiteX133" fmla="*/ 5198454 w 6034700"/>
                <a:gd name="connsiteY133" fmla="*/ 1101969 h 2352431"/>
                <a:gd name="connsiteX134" fmla="*/ 5175007 w 6034700"/>
                <a:gd name="connsiteY134" fmla="*/ 1094154 h 2352431"/>
                <a:gd name="connsiteX135" fmla="*/ 5143746 w 6034700"/>
                <a:gd name="connsiteY135" fmla="*/ 1078523 h 2352431"/>
                <a:gd name="connsiteX136" fmla="*/ 5120300 w 6034700"/>
                <a:gd name="connsiteY136" fmla="*/ 1070708 h 2352431"/>
                <a:gd name="connsiteX137" fmla="*/ 5089038 w 6034700"/>
                <a:gd name="connsiteY137" fmla="*/ 1055077 h 2352431"/>
                <a:gd name="connsiteX138" fmla="*/ 5065592 w 6034700"/>
                <a:gd name="connsiteY138" fmla="*/ 1047262 h 2352431"/>
                <a:gd name="connsiteX139" fmla="*/ 5010884 w 6034700"/>
                <a:gd name="connsiteY139" fmla="*/ 1023816 h 2352431"/>
                <a:gd name="connsiteX140" fmla="*/ 4963992 w 6034700"/>
                <a:gd name="connsiteY140" fmla="*/ 1000369 h 2352431"/>
                <a:gd name="connsiteX141" fmla="*/ 4940546 w 6034700"/>
                <a:gd name="connsiteY141" fmla="*/ 984739 h 2352431"/>
                <a:gd name="connsiteX142" fmla="*/ 4917100 w 6034700"/>
                <a:gd name="connsiteY142" fmla="*/ 976923 h 2352431"/>
                <a:gd name="connsiteX143" fmla="*/ 4862392 w 6034700"/>
                <a:gd name="connsiteY143" fmla="*/ 945662 h 2352431"/>
                <a:gd name="connsiteX144" fmla="*/ 4807684 w 6034700"/>
                <a:gd name="connsiteY144" fmla="*/ 922216 h 2352431"/>
                <a:gd name="connsiteX145" fmla="*/ 4760792 w 6034700"/>
                <a:gd name="connsiteY145" fmla="*/ 890954 h 2352431"/>
                <a:gd name="connsiteX146" fmla="*/ 4737346 w 6034700"/>
                <a:gd name="connsiteY146" fmla="*/ 875323 h 2352431"/>
                <a:gd name="connsiteX147" fmla="*/ 4690454 w 6034700"/>
                <a:gd name="connsiteY147" fmla="*/ 836246 h 2352431"/>
                <a:gd name="connsiteX148" fmla="*/ 4651377 w 6034700"/>
                <a:gd name="connsiteY148" fmla="*/ 789354 h 2352431"/>
                <a:gd name="connsiteX149" fmla="*/ 4620115 w 6034700"/>
                <a:gd name="connsiteY149" fmla="*/ 742462 h 2352431"/>
                <a:gd name="connsiteX150" fmla="*/ 4588854 w 6034700"/>
                <a:gd name="connsiteY150" fmla="*/ 695569 h 2352431"/>
                <a:gd name="connsiteX151" fmla="*/ 4573223 w 6034700"/>
                <a:gd name="connsiteY151" fmla="*/ 672123 h 2352431"/>
                <a:gd name="connsiteX152" fmla="*/ 4565407 w 6034700"/>
                <a:gd name="connsiteY152" fmla="*/ 648677 h 2352431"/>
                <a:gd name="connsiteX153" fmla="*/ 4534146 w 6034700"/>
                <a:gd name="connsiteY153" fmla="*/ 601785 h 2352431"/>
                <a:gd name="connsiteX154" fmla="*/ 4526331 w 6034700"/>
                <a:gd name="connsiteY154" fmla="*/ 578339 h 2352431"/>
                <a:gd name="connsiteX155" fmla="*/ 4495069 w 6034700"/>
                <a:gd name="connsiteY155" fmla="*/ 531446 h 2352431"/>
                <a:gd name="connsiteX156" fmla="*/ 4455992 w 6034700"/>
                <a:gd name="connsiteY156" fmla="*/ 461108 h 2352431"/>
                <a:gd name="connsiteX157" fmla="*/ 4448177 w 6034700"/>
                <a:gd name="connsiteY157" fmla="*/ 437662 h 2352431"/>
                <a:gd name="connsiteX158" fmla="*/ 4440361 w 6034700"/>
                <a:gd name="connsiteY158" fmla="*/ 406400 h 2352431"/>
                <a:gd name="connsiteX159" fmla="*/ 4424731 w 6034700"/>
                <a:gd name="connsiteY159" fmla="*/ 382954 h 2352431"/>
                <a:gd name="connsiteX160" fmla="*/ 4409100 w 6034700"/>
                <a:gd name="connsiteY160" fmla="*/ 328246 h 2352431"/>
                <a:gd name="connsiteX161" fmla="*/ 4393469 w 6034700"/>
                <a:gd name="connsiteY161" fmla="*/ 304800 h 2352431"/>
                <a:gd name="connsiteX162" fmla="*/ 4370023 w 6034700"/>
                <a:gd name="connsiteY162" fmla="*/ 257908 h 2352431"/>
                <a:gd name="connsiteX163" fmla="*/ 4346577 w 6034700"/>
                <a:gd name="connsiteY163" fmla="*/ 234462 h 2352431"/>
                <a:gd name="connsiteX164" fmla="*/ 4315315 w 6034700"/>
                <a:gd name="connsiteY164" fmla="*/ 187569 h 2352431"/>
                <a:gd name="connsiteX165" fmla="*/ 4291869 w 6034700"/>
                <a:gd name="connsiteY165" fmla="*/ 164123 h 2352431"/>
                <a:gd name="connsiteX166" fmla="*/ 4276238 w 6034700"/>
                <a:gd name="connsiteY166" fmla="*/ 140677 h 2352431"/>
                <a:gd name="connsiteX167" fmla="*/ 4198084 w 6034700"/>
                <a:gd name="connsiteY167" fmla="*/ 85969 h 2352431"/>
                <a:gd name="connsiteX168" fmla="*/ 4174638 w 6034700"/>
                <a:gd name="connsiteY168" fmla="*/ 70339 h 2352431"/>
                <a:gd name="connsiteX169" fmla="*/ 4151192 w 6034700"/>
                <a:gd name="connsiteY169" fmla="*/ 62523 h 2352431"/>
                <a:gd name="connsiteX170" fmla="*/ 4088669 w 6034700"/>
                <a:gd name="connsiteY170" fmla="*/ 31262 h 2352431"/>
                <a:gd name="connsiteX171" fmla="*/ 4033961 w 6034700"/>
                <a:gd name="connsiteY171" fmla="*/ 15631 h 2352431"/>
                <a:gd name="connsiteX172" fmla="*/ 3979254 w 6034700"/>
                <a:gd name="connsiteY172" fmla="*/ 0 h 2352431"/>
                <a:gd name="connsiteX173" fmla="*/ 3510331 w 6034700"/>
                <a:gd name="connsiteY173" fmla="*/ 7816 h 2352431"/>
                <a:gd name="connsiteX174" fmla="*/ 3463438 w 6034700"/>
                <a:gd name="connsiteY174" fmla="*/ 15631 h 2352431"/>
                <a:gd name="connsiteX175" fmla="*/ 3377469 w 6034700"/>
                <a:gd name="connsiteY175" fmla="*/ 23446 h 2352431"/>
                <a:gd name="connsiteX176" fmla="*/ 3322761 w 6034700"/>
                <a:gd name="connsiteY176" fmla="*/ 39077 h 2352431"/>
                <a:gd name="connsiteX177" fmla="*/ 3275869 w 6034700"/>
                <a:gd name="connsiteY177" fmla="*/ 54708 h 2352431"/>
                <a:gd name="connsiteX178" fmla="*/ 3252423 w 6034700"/>
                <a:gd name="connsiteY178" fmla="*/ 62523 h 2352431"/>
                <a:gd name="connsiteX179" fmla="*/ 3197715 w 6034700"/>
                <a:gd name="connsiteY179" fmla="*/ 85969 h 2352431"/>
                <a:gd name="connsiteX180" fmla="*/ 3127377 w 6034700"/>
                <a:gd name="connsiteY180" fmla="*/ 109416 h 2352431"/>
                <a:gd name="connsiteX181" fmla="*/ 3103931 w 6034700"/>
                <a:gd name="connsiteY181" fmla="*/ 117231 h 2352431"/>
                <a:gd name="connsiteX182" fmla="*/ 3072669 w 6034700"/>
                <a:gd name="connsiteY182" fmla="*/ 125046 h 2352431"/>
                <a:gd name="connsiteX183" fmla="*/ 3025777 w 6034700"/>
                <a:gd name="connsiteY183" fmla="*/ 140677 h 2352431"/>
                <a:gd name="connsiteX184" fmla="*/ 2947623 w 6034700"/>
                <a:gd name="connsiteY184" fmla="*/ 164123 h 2352431"/>
                <a:gd name="connsiteX185" fmla="*/ 2924177 w 6034700"/>
                <a:gd name="connsiteY185" fmla="*/ 171939 h 2352431"/>
                <a:gd name="connsiteX186" fmla="*/ 2900731 w 6034700"/>
                <a:gd name="connsiteY186" fmla="*/ 187569 h 2352431"/>
                <a:gd name="connsiteX187" fmla="*/ 2846023 w 6034700"/>
                <a:gd name="connsiteY187" fmla="*/ 203200 h 2352431"/>
                <a:gd name="connsiteX188" fmla="*/ 2822577 w 6034700"/>
                <a:gd name="connsiteY188" fmla="*/ 218831 h 2352431"/>
                <a:gd name="connsiteX189" fmla="*/ 2791315 w 6034700"/>
                <a:gd name="connsiteY189" fmla="*/ 226646 h 2352431"/>
                <a:gd name="connsiteX190" fmla="*/ 2767869 w 6034700"/>
                <a:gd name="connsiteY190" fmla="*/ 234462 h 2352431"/>
                <a:gd name="connsiteX191" fmla="*/ 2736607 w 6034700"/>
                <a:gd name="connsiteY191" fmla="*/ 242277 h 2352431"/>
                <a:gd name="connsiteX192" fmla="*/ 2681900 w 6034700"/>
                <a:gd name="connsiteY192" fmla="*/ 257908 h 2352431"/>
                <a:gd name="connsiteX193" fmla="*/ 2642823 w 6034700"/>
                <a:gd name="connsiteY193" fmla="*/ 265723 h 2352431"/>
                <a:gd name="connsiteX194" fmla="*/ 2619377 w 6034700"/>
                <a:gd name="connsiteY194" fmla="*/ 273539 h 2352431"/>
                <a:gd name="connsiteX195" fmla="*/ 2572484 w 6034700"/>
                <a:gd name="connsiteY195" fmla="*/ 281354 h 2352431"/>
                <a:gd name="connsiteX196" fmla="*/ 2549038 w 6034700"/>
                <a:gd name="connsiteY196" fmla="*/ 289169 h 2352431"/>
                <a:gd name="connsiteX197" fmla="*/ 2478700 w 6034700"/>
                <a:gd name="connsiteY197" fmla="*/ 304800 h 2352431"/>
                <a:gd name="connsiteX198" fmla="*/ 2416177 w 6034700"/>
                <a:gd name="connsiteY198" fmla="*/ 328246 h 2352431"/>
                <a:gd name="connsiteX199" fmla="*/ 2392731 w 6034700"/>
                <a:gd name="connsiteY199" fmla="*/ 343877 h 2352431"/>
                <a:gd name="connsiteX200" fmla="*/ 2338023 w 6034700"/>
                <a:gd name="connsiteY200" fmla="*/ 351692 h 2352431"/>
                <a:gd name="connsiteX201" fmla="*/ 2275500 w 6034700"/>
                <a:gd name="connsiteY201" fmla="*/ 367323 h 2352431"/>
                <a:gd name="connsiteX202" fmla="*/ 2166084 w 6034700"/>
                <a:gd name="connsiteY202" fmla="*/ 382954 h 2352431"/>
                <a:gd name="connsiteX203" fmla="*/ 2111377 w 6034700"/>
                <a:gd name="connsiteY203" fmla="*/ 398585 h 2352431"/>
                <a:gd name="connsiteX204" fmla="*/ 2001961 w 6034700"/>
                <a:gd name="connsiteY204" fmla="*/ 429846 h 2352431"/>
                <a:gd name="connsiteX205" fmla="*/ 1955069 w 6034700"/>
                <a:gd name="connsiteY205" fmla="*/ 445477 h 2352431"/>
                <a:gd name="connsiteX206" fmla="*/ 1923807 w 6034700"/>
                <a:gd name="connsiteY206" fmla="*/ 453292 h 2352431"/>
                <a:gd name="connsiteX207" fmla="*/ 1900361 w 6034700"/>
                <a:gd name="connsiteY207" fmla="*/ 461108 h 2352431"/>
                <a:gd name="connsiteX208" fmla="*/ 1830023 w 6034700"/>
                <a:gd name="connsiteY208" fmla="*/ 468923 h 2352431"/>
                <a:gd name="connsiteX209" fmla="*/ 1736238 w 6034700"/>
                <a:gd name="connsiteY209" fmla="*/ 484554 h 2352431"/>
                <a:gd name="connsiteX210" fmla="*/ 1478331 w 6034700"/>
                <a:gd name="connsiteY210" fmla="*/ 508000 h 2352431"/>
                <a:gd name="connsiteX211" fmla="*/ 1400177 w 6034700"/>
                <a:gd name="connsiteY211" fmla="*/ 523631 h 2352431"/>
                <a:gd name="connsiteX212" fmla="*/ 1368915 w 6034700"/>
                <a:gd name="connsiteY212" fmla="*/ 531446 h 2352431"/>
                <a:gd name="connsiteX213" fmla="*/ 1126638 w 6034700"/>
                <a:gd name="connsiteY213" fmla="*/ 547077 h 2352431"/>
                <a:gd name="connsiteX214" fmla="*/ 657715 w 6034700"/>
                <a:gd name="connsiteY214" fmla="*/ 562708 h 2352431"/>
                <a:gd name="connsiteX215" fmla="*/ 618638 w 6034700"/>
                <a:gd name="connsiteY215" fmla="*/ 570523 h 2352431"/>
                <a:gd name="connsiteX0" fmla="*/ 532669 w 6034700"/>
                <a:gd name="connsiteY0" fmla="*/ 586154 h 2352431"/>
                <a:gd name="connsiteX1" fmla="*/ 423254 w 6034700"/>
                <a:gd name="connsiteY1" fmla="*/ 609600 h 2352431"/>
                <a:gd name="connsiteX2" fmla="*/ 282577 w 6034700"/>
                <a:gd name="connsiteY2" fmla="*/ 648677 h 2352431"/>
                <a:gd name="connsiteX3" fmla="*/ 173161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23254 w 6034700"/>
                <a:gd name="connsiteY1" fmla="*/ 609600 h 2352431"/>
                <a:gd name="connsiteX2" fmla="*/ 282577 w 6034700"/>
                <a:gd name="connsiteY2" fmla="*/ 648677 h 2352431"/>
                <a:gd name="connsiteX3" fmla="*/ 235684 w 6034700"/>
                <a:gd name="connsiteY3" fmla="*/ 781539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23254 w 6034700"/>
                <a:gd name="connsiteY1" fmla="*/ 609600 h 2352431"/>
                <a:gd name="connsiteX2" fmla="*/ 282577 w 6034700"/>
                <a:gd name="connsiteY2" fmla="*/ 648677 h 2352431"/>
                <a:gd name="connsiteX3" fmla="*/ 212238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23254 w 6034700"/>
                <a:gd name="connsiteY1" fmla="*/ 609600 h 2352431"/>
                <a:gd name="connsiteX2" fmla="*/ 329470 w 6034700"/>
                <a:gd name="connsiteY2" fmla="*/ 679939 h 2352431"/>
                <a:gd name="connsiteX3" fmla="*/ 212238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532669 w 6034700"/>
                <a:gd name="connsiteY0" fmla="*/ 586154 h 2352431"/>
                <a:gd name="connsiteX1" fmla="*/ 470147 w 6034700"/>
                <a:gd name="connsiteY1" fmla="*/ 648677 h 2352431"/>
                <a:gd name="connsiteX2" fmla="*/ 329470 w 6034700"/>
                <a:gd name="connsiteY2" fmla="*/ 679939 h 2352431"/>
                <a:gd name="connsiteX3" fmla="*/ 212238 w 6034700"/>
                <a:gd name="connsiteY3" fmla="*/ 750277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470147 w 6034700"/>
                <a:gd name="connsiteY0" fmla="*/ 648677 h 2352431"/>
                <a:gd name="connsiteX1" fmla="*/ 329470 w 6034700"/>
                <a:gd name="connsiteY1" fmla="*/ 679939 h 2352431"/>
                <a:gd name="connsiteX2" fmla="*/ 212238 w 6034700"/>
                <a:gd name="connsiteY2" fmla="*/ 750277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329470 w 6034700"/>
                <a:gd name="connsiteY1" fmla="*/ 679939 h 2352431"/>
                <a:gd name="connsiteX2" fmla="*/ 212238 w 6034700"/>
                <a:gd name="connsiteY2" fmla="*/ 750277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329470 w 6034700"/>
                <a:gd name="connsiteY1" fmla="*/ 679939 h 2352431"/>
                <a:gd name="connsiteX2" fmla="*/ 212238 w 6034700"/>
                <a:gd name="connsiteY2" fmla="*/ 750277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329470 w 6034700"/>
                <a:gd name="connsiteY1" fmla="*/ 679939 h 2352431"/>
                <a:gd name="connsiteX2" fmla="*/ 212238 w 6034700"/>
                <a:gd name="connsiteY2" fmla="*/ 750277 h 2352431"/>
                <a:gd name="connsiteX3" fmla="*/ 259131 w 6034700"/>
                <a:gd name="connsiteY3" fmla="*/ 781539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610824 w 6034700"/>
                <a:gd name="connsiteY0" fmla="*/ 554892 h 2352431"/>
                <a:gd name="connsiteX1" fmla="*/ 329470 w 6034700"/>
                <a:gd name="connsiteY1" fmla="*/ 679939 h 2352431"/>
                <a:gd name="connsiteX2" fmla="*/ 470146 w 6034700"/>
                <a:gd name="connsiteY2" fmla="*/ 734647 h 2352431"/>
                <a:gd name="connsiteX3" fmla="*/ 259131 w 6034700"/>
                <a:gd name="connsiteY3" fmla="*/ 781539 h 2352431"/>
                <a:gd name="connsiteX4" fmla="*/ 102823 w 6034700"/>
                <a:gd name="connsiteY4" fmla="*/ 859692 h 2352431"/>
                <a:gd name="connsiteX5" fmla="*/ 48115 w 6034700"/>
                <a:gd name="connsiteY5" fmla="*/ 976923 h 2352431"/>
                <a:gd name="connsiteX6" fmla="*/ 16854 w 6034700"/>
                <a:gd name="connsiteY6" fmla="*/ 1125416 h 2352431"/>
                <a:gd name="connsiteX7" fmla="*/ 9038 w 6034700"/>
                <a:gd name="connsiteY7" fmla="*/ 1156677 h 2352431"/>
                <a:gd name="connsiteX8" fmla="*/ 9038 w 6034700"/>
                <a:gd name="connsiteY8" fmla="*/ 1484923 h 2352431"/>
                <a:gd name="connsiteX9" fmla="*/ 16854 w 6034700"/>
                <a:gd name="connsiteY9" fmla="*/ 1508369 h 2352431"/>
                <a:gd name="connsiteX10" fmla="*/ 40300 w 6034700"/>
                <a:gd name="connsiteY10" fmla="*/ 1586523 h 2352431"/>
                <a:gd name="connsiteX11" fmla="*/ 48115 w 6034700"/>
                <a:gd name="connsiteY11" fmla="*/ 1609969 h 2352431"/>
                <a:gd name="connsiteX12" fmla="*/ 71561 w 6034700"/>
                <a:gd name="connsiteY12" fmla="*/ 1625600 h 2352431"/>
                <a:gd name="connsiteX13" fmla="*/ 102823 w 6034700"/>
                <a:gd name="connsiteY13" fmla="*/ 1695939 h 2352431"/>
                <a:gd name="connsiteX14" fmla="*/ 126269 w 6034700"/>
                <a:gd name="connsiteY14" fmla="*/ 1719385 h 2352431"/>
                <a:gd name="connsiteX15" fmla="*/ 173161 w 6034700"/>
                <a:gd name="connsiteY15" fmla="*/ 1750646 h 2352431"/>
                <a:gd name="connsiteX16" fmla="*/ 235684 w 6034700"/>
                <a:gd name="connsiteY16" fmla="*/ 1781908 h 2352431"/>
                <a:gd name="connsiteX17" fmla="*/ 298207 w 6034700"/>
                <a:gd name="connsiteY17" fmla="*/ 1813169 h 2352431"/>
                <a:gd name="connsiteX18" fmla="*/ 352915 w 6034700"/>
                <a:gd name="connsiteY18" fmla="*/ 1828800 h 2352431"/>
                <a:gd name="connsiteX19" fmla="*/ 399807 w 6034700"/>
                <a:gd name="connsiteY19" fmla="*/ 1844431 h 2352431"/>
                <a:gd name="connsiteX20" fmla="*/ 423254 w 6034700"/>
                <a:gd name="connsiteY20" fmla="*/ 1860062 h 2352431"/>
                <a:gd name="connsiteX21" fmla="*/ 501407 w 6034700"/>
                <a:gd name="connsiteY21" fmla="*/ 1883508 h 2352431"/>
                <a:gd name="connsiteX22" fmla="*/ 524854 w 6034700"/>
                <a:gd name="connsiteY22" fmla="*/ 1899139 h 2352431"/>
                <a:gd name="connsiteX23" fmla="*/ 587377 w 6034700"/>
                <a:gd name="connsiteY23" fmla="*/ 1914769 h 2352431"/>
                <a:gd name="connsiteX24" fmla="*/ 634269 w 6034700"/>
                <a:gd name="connsiteY24" fmla="*/ 1930400 h 2352431"/>
                <a:gd name="connsiteX25" fmla="*/ 657715 w 6034700"/>
                <a:gd name="connsiteY25" fmla="*/ 1938216 h 2352431"/>
                <a:gd name="connsiteX26" fmla="*/ 681161 w 6034700"/>
                <a:gd name="connsiteY26" fmla="*/ 1946031 h 2352431"/>
                <a:gd name="connsiteX27" fmla="*/ 704607 w 6034700"/>
                <a:gd name="connsiteY27" fmla="*/ 1961662 h 2352431"/>
                <a:gd name="connsiteX28" fmla="*/ 759315 w 6034700"/>
                <a:gd name="connsiteY28" fmla="*/ 1977292 h 2352431"/>
                <a:gd name="connsiteX29" fmla="*/ 806207 w 6034700"/>
                <a:gd name="connsiteY29" fmla="*/ 1992923 h 2352431"/>
                <a:gd name="connsiteX30" fmla="*/ 860915 w 6034700"/>
                <a:gd name="connsiteY30" fmla="*/ 2016369 h 2352431"/>
                <a:gd name="connsiteX31" fmla="*/ 931254 w 6034700"/>
                <a:gd name="connsiteY31" fmla="*/ 2024185 h 2352431"/>
                <a:gd name="connsiteX32" fmla="*/ 1001592 w 6034700"/>
                <a:gd name="connsiteY32" fmla="*/ 2047631 h 2352431"/>
                <a:gd name="connsiteX33" fmla="*/ 1025038 w 6034700"/>
                <a:gd name="connsiteY33" fmla="*/ 2055446 h 2352431"/>
                <a:gd name="connsiteX34" fmla="*/ 1095377 w 6034700"/>
                <a:gd name="connsiteY34" fmla="*/ 2063262 h 2352431"/>
                <a:gd name="connsiteX35" fmla="*/ 1189161 w 6034700"/>
                <a:gd name="connsiteY35" fmla="*/ 2086708 h 2352431"/>
                <a:gd name="connsiteX36" fmla="*/ 1251684 w 6034700"/>
                <a:gd name="connsiteY36" fmla="*/ 2102339 h 2352431"/>
                <a:gd name="connsiteX37" fmla="*/ 1345469 w 6034700"/>
                <a:gd name="connsiteY37" fmla="*/ 2110154 h 2352431"/>
                <a:gd name="connsiteX38" fmla="*/ 1423623 w 6034700"/>
                <a:gd name="connsiteY38" fmla="*/ 2125785 h 2352431"/>
                <a:gd name="connsiteX39" fmla="*/ 1462700 w 6034700"/>
                <a:gd name="connsiteY39" fmla="*/ 2133600 h 2352431"/>
                <a:gd name="connsiteX40" fmla="*/ 1493961 w 6034700"/>
                <a:gd name="connsiteY40" fmla="*/ 2141416 h 2352431"/>
                <a:gd name="connsiteX41" fmla="*/ 1704977 w 6034700"/>
                <a:gd name="connsiteY41" fmla="*/ 2157046 h 2352431"/>
                <a:gd name="connsiteX42" fmla="*/ 1783131 w 6034700"/>
                <a:gd name="connsiteY42" fmla="*/ 2164862 h 2352431"/>
                <a:gd name="connsiteX43" fmla="*/ 1837838 w 6034700"/>
                <a:gd name="connsiteY43" fmla="*/ 2180492 h 2352431"/>
                <a:gd name="connsiteX44" fmla="*/ 1861284 w 6034700"/>
                <a:gd name="connsiteY44" fmla="*/ 2188308 h 2352431"/>
                <a:gd name="connsiteX45" fmla="*/ 1931623 w 6034700"/>
                <a:gd name="connsiteY45" fmla="*/ 2196123 h 2352431"/>
                <a:gd name="connsiteX46" fmla="*/ 2072300 w 6034700"/>
                <a:gd name="connsiteY46" fmla="*/ 2211754 h 2352431"/>
                <a:gd name="connsiteX47" fmla="*/ 2236423 w 6034700"/>
                <a:gd name="connsiteY47" fmla="*/ 2219569 h 2352431"/>
                <a:gd name="connsiteX48" fmla="*/ 2392731 w 6034700"/>
                <a:gd name="connsiteY48" fmla="*/ 2211754 h 2352431"/>
                <a:gd name="connsiteX49" fmla="*/ 2431807 w 6034700"/>
                <a:gd name="connsiteY49" fmla="*/ 2203939 h 2352431"/>
                <a:gd name="connsiteX50" fmla="*/ 2486515 w 6034700"/>
                <a:gd name="connsiteY50" fmla="*/ 2188308 h 2352431"/>
                <a:gd name="connsiteX51" fmla="*/ 2556854 w 6034700"/>
                <a:gd name="connsiteY51" fmla="*/ 2180492 h 2352431"/>
                <a:gd name="connsiteX52" fmla="*/ 2580300 w 6034700"/>
                <a:gd name="connsiteY52" fmla="*/ 2172677 h 2352431"/>
                <a:gd name="connsiteX53" fmla="*/ 2603746 w 6034700"/>
                <a:gd name="connsiteY53" fmla="*/ 2157046 h 2352431"/>
                <a:gd name="connsiteX54" fmla="*/ 2689715 w 6034700"/>
                <a:gd name="connsiteY54" fmla="*/ 2149231 h 2352431"/>
                <a:gd name="connsiteX55" fmla="*/ 2744423 w 6034700"/>
                <a:gd name="connsiteY55" fmla="*/ 2133600 h 2352431"/>
                <a:gd name="connsiteX56" fmla="*/ 2830392 w 6034700"/>
                <a:gd name="connsiteY56" fmla="*/ 2125785 h 2352431"/>
                <a:gd name="connsiteX57" fmla="*/ 2877284 w 6034700"/>
                <a:gd name="connsiteY57" fmla="*/ 2110154 h 2352431"/>
                <a:gd name="connsiteX58" fmla="*/ 2908546 w 6034700"/>
                <a:gd name="connsiteY58" fmla="*/ 2102339 h 2352431"/>
                <a:gd name="connsiteX59" fmla="*/ 2955438 w 6034700"/>
                <a:gd name="connsiteY59" fmla="*/ 2086708 h 2352431"/>
                <a:gd name="connsiteX60" fmla="*/ 3119561 w 6034700"/>
                <a:gd name="connsiteY60" fmla="*/ 2071077 h 2352431"/>
                <a:gd name="connsiteX61" fmla="*/ 3174269 w 6034700"/>
                <a:gd name="connsiteY61" fmla="*/ 2055446 h 2352431"/>
                <a:gd name="connsiteX62" fmla="*/ 3221161 w 6034700"/>
                <a:gd name="connsiteY62" fmla="*/ 2039816 h 2352431"/>
                <a:gd name="connsiteX63" fmla="*/ 3244607 w 6034700"/>
                <a:gd name="connsiteY63" fmla="*/ 2032000 h 2352431"/>
                <a:gd name="connsiteX64" fmla="*/ 3651007 w 6034700"/>
                <a:gd name="connsiteY64" fmla="*/ 2039816 h 2352431"/>
                <a:gd name="connsiteX65" fmla="*/ 3690084 w 6034700"/>
                <a:gd name="connsiteY65" fmla="*/ 2047631 h 2352431"/>
                <a:gd name="connsiteX66" fmla="*/ 3752607 w 6034700"/>
                <a:gd name="connsiteY66" fmla="*/ 2063262 h 2352431"/>
                <a:gd name="connsiteX67" fmla="*/ 3799500 w 6034700"/>
                <a:gd name="connsiteY67" fmla="*/ 2078892 h 2352431"/>
                <a:gd name="connsiteX68" fmla="*/ 3822946 w 6034700"/>
                <a:gd name="connsiteY68" fmla="*/ 2086708 h 2352431"/>
                <a:gd name="connsiteX69" fmla="*/ 3862023 w 6034700"/>
                <a:gd name="connsiteY69" fmla="*/ 2094523 h 2352431"/>
                <a:gd name="connsiteX70" fmla="*/ 3893284 w 6034700"/>
                <a:gd name="connsiteY70" fmla="*/ 2110154 h 2352431"/>
                <a:gd name="connsiteX71" fmla="*/ 3947992 w 6034700"/>
                <a:gd name="connsiteY71" fmla="*/ 2125785 h 2352431"/>
                <a:gd name="connsiteX72" fmla="*/ 3971438 w 6034700"/>
                <a:gd name="connsiteY72" fmla="*/ 2133600 h 2352431"/>
                <a:gd name="connsiteX73" fmla="*/ 4026146 w 6034700"/>
                <a:gd name="connsiteY73" fmla="*/ 2149231 h 2352431"/>
                <a:gd name="connsiteX74" fmla="*/ 4049592 w 6034700"/>
                <a:gd name="connsiteY74" fmla="*/ 2164862 h 2352431"/>
                <a:gd name="connsiteX75" fmla="*/ 4119931 w 6034700"/>
                <a:gd name="connsiteY75" fmla="*/ 2180492 h 2352431"/>
                <a:gd name="connsiteX76" fmla="*/ 4143377 w 6034700"/>
                <a:gd name="connsiteY76" fmla="*/ 2188308 h 2352431"/>
                <a:gd name="connsiteX77" fmla="*/ 4237161 w 6034700"/>
                <a:gd name="connsiteY77" fmla="*/ 2203939 h 2352431"/>
                <a:gd name="connsiteX78" fmla="*/ 4284054 w 6034700"/>
                <a:gd name="connsiteY78" fmla="*/ 2219569 h 2352431"/>
                <a:gd name="connsiteX79" fmla="*/ 4307500 w 6034700"/>
                <a:gd name="connsiteY79" fmla="*/ 2227385 h 2352431"/>
                <a:gd name="connsiteX80" fmla="*/ 4346577 w 6034700"/>
                <a:gd name="connsiteY80" fmla="*/ 2235200 h 2352431"/>
                <a:gd name="connsiteX81" fmla="*/ 4370023 w 6034700"/>
                <a:gd name="connsiteY81" fmla="*/ 2243016 h 2352431"/>
                <a:gd name="connsiteX82" fmla="*/ 4424731 w 6034700"/>
                <a:gd name="connsiteY82" fmla="*/ 2250831 h 2352431"/>
                <a:gd name="connsiteX83" fmla="*/ 4534146 w 6034700"/>
                <a:gd name="connsiteY83" fmla="*/ 2282092 h 2352431"/>
                <a:gd name="connsiteX84" fmla="*/ 4737346 w 6034700"/>
                <a:gd name="connsiteY84" fmla="*/ 2297723 h 2352431"/>
                <a:gd name="connsiteX85" fmla="*/ 4807684 w 6034700"/>
                <a:gd name="connsiteY85" fmla="*/ 2305539 h 2352431"/>
                <a:gd name="connsiteX86" fmla="*/ 4838946 w 6034700"/>
                <a:gd name="connsiteY86" fmla="*/ 2313354 h 2352431"/>
                <a:gd name="connsiteX87" fmla="*/ 5049961 w 6034700"/>
                <a:gd name="connsiteY87" fmla="*/ 2321169 h 2352431"/>
                <a:gd name="connsiteX88" fmla="*/ 5104669 w 6034700"/>
                <a:gd name="connsiteY88" fmla="*/ 2328985 h 2352431"/>
                <a:gd name="connsiteX89" fmla="*/ 5151561 w 6034700"/>
                <a:gd name="connsiteY89" fmla="*/ 2336800 h 2352431"/>
                <a:gd name="connsiteX90" fmla="*/ 5229715 w 6034700"/>
                <a:gd name="connsiteY90" fmla="*/ 2344616 h 2352431"/>
                <a:gd name="connsiteX91" fmla="*/ 5284423 w 6034700"/>
                <a:gd name="connsiteY91" fmla="*/ 2352431 h 2352431"/>
                <a:gd name="connsiteX92" fmla="*/ 5550146 w 6034700"/>
                <a:gd name="connsiteY92" fmla="*/ 2336800 h 2352431"/>
                <a:gd name="connsiteX93" fmla="*/ 5573592 w 6034700"/>
                <a:gd name="connsiteY93" fmla="*/ 2328985 h 2352431"/>
                <a:gd name="connsiteX94" fmla="*/ 5636115 w 6034700"/>
                <a:gd name="connsiteY94" fmla="*/ 2321169 h 2352431"/>
                <a:gd name="connsiteX95" fmla="*/ 5698638 w 6034700"/>
                <a:gd name="connsiteY95" fmla="*/ 2305539 h 2352431"/>
                <a:gd name="connsiteX96" fmla="*/ 5753346 w 6034700"/>
                <a:gd name="connsiteY96" fmla="*/ 2266462 h 2352431"/>
                <a:gd name="connsiteX97" fmla="*/ 5800238 w 6034700"/>
                <a:gd name="connsiteY97" fmla="*/ 2235200 h 2352431"/>
                <a:gd name="connsiteX98" fmla="*/ 5823684 w 6034700"/>
                <a:gd name="connsiteY98" fmla="*/ 2219569 h 2352431"/>
                <a:gd name="connsiteX99" fmla="*/ 5847131 w 6034700"/>
                <a:gd name="connsiteY99" fmla="*/ 2203939 h 2352431"/>
                <a:gd name="connsiteX100" fmla="*/ 5862761 w 6034700"/>
                <a:gd name="connsiteY100" fmla="*/ 2180492 h 2352431"/>
                <a:gd name="connsiteX101" fmla="*/ 5886207 w 6034700"/>
                <a:gd name="connsiteY101" fmla="*/ 2164862 h 2352431"/>
                <a:gd name="connsiteX102" fmla="*/ 5917469 w 6034700"/>
                <a:gd name="connsiteY102" fmla="*/ 2117969 h 2352431"/>
                <a:gd name="connsiteX103" fmla="*/ 5933100 w 6034700"/>
                <a:gd name="connsiteY103" fmla="*/ 2094523 h 2352431"/>
                <a:gd name="connsiteX104" fmla="*/ 5948731 w 6034700"/>
                <a:gd name="connsiteY104" fmla="*/ 2071077 h 2352431"/>
                <a:gd name="connsiteX105" fmla="*/ 5979992 w 6034700"/>
                <a:gd name="connsiteY105" fmla="*/ 2000739 h 2352431"/>
                <a:gd name="connsiteX106" fmla="*/ 5995623 w 6034700"/>
                <a:gd name="connsiteY106" fmla="*/ 1953846 h 2352431"/>
                <a:gd name="connsiteX107" fmla="*/ 6003438 w 6034700"/>
                <a:gd name="connsiteY107" fmla="*/ 1930400 h 2352431"/>
                <a:gd name="connsiteX108" fmla="*/ 6011254 w 6034700"/>
                <a:gd name="connsiteY108" fmla="*/ 1899139 h 2352431"/>
                <a:gd name="connsiteX109" fmla="*/ 6026884 w 6034700"/>
                <a:gd name="connsiteY109" fmla="*/ 1852246 h 2352431"/>
                <a:gd name="connsiteX110" fmla="*/ 6034700 w 6034700"/>
                <a:gd name="connsiteY110" fmla="*/ 1828800 h 2352431"/>
                <a:gd name="connsiteX111" fmla="*/ 6019069 w 6034700"/>
                <a:gd name="connsiteY111" fmla="*/ 1602154 h 2352431"/>
                <a:gd name="connsiteX112" fmla="*/ 6003438 w 6034700"/>
                <a:gd name="connsiteY112" fmla="*/ 1555262 h 2352431"/>
                <a:gd name="connsiteX113" fmla="*/ 5964361 w 6034700"/>
                <a:gd name="connsiteY113" fmla="*/ 1508369 h 2352431"/>
                <a:gd name="connsiteX114" fmla="*/ 5940915 w 6034700"/>
                <a:gd name="connsiteY114" fmla="*/ 1492739 h 2352431"/>
                <a:gd name="connsiteX115" fmla="*/ 5847131 w 6034700"/>
                <a:gd name="connsiteY115" fmla="*/ 1414585 h 2352431"/>
                <a:gd name="connsiteX116" fmla="*/ 5800238 w 6034700"/>
                <a:gd name="connsiteY116" fmla="*/ 1383323 h 2352431"/>
                <a:gd name="connsiteX117" fmla="*/ 5761161 w 6034700"/>
                <a:gd name="connsiteY117" fmla="*/ 1367692 h 2352431"/>
                <a:gd name="connsiteX118" fmla="*/ 5737715 w 6034700"/>
                <a:gd name="connsiteY118" fmla="*/ 1359877 h 2352431"/>
                <a:gd name="connsiteX119" fmla="*/ 5706454 w 6034700"/>
                <a:gd name="connsiteY119" fmla="*/ 1344246 h 2352431"/>
                <a:gd name="connsiteX120" fmla="*/ 5675192 w 6034700"/>
                <a:gd name="connsiteY120" fmla="*/ 1320800 h 2352431"/>
                <a:gd name="connsiteX121" fmla="*/ 5628300 w 6034700"/>
                <a:gd name="connsiteY121" fmla="*/ 1312985 h 2352431"/>
                <a:gd name="connsiteX122" fmla="*/ 5597038 w 6034700"/>
                <a:gd name="connsiteY122" fmla="*/ 1305169 h 2352431"/>
                <a:gd name="connsiteX123" fmla="*/ 5565777 w 6034700"/>
                <a:gd name="connsiteY123" fmla="*/ 1289539 h 2352431"/>
                <a:gd name="connsiteX124" fmla="*/ 5495438 w 6034700"/>
                <a:gd name="connsiteY124" fmla="*/ 1250462 h 2352431"/>
                <a:gd name="connsiteX125" fmla="*/ 5471992 w 6034700"/>
                <a:gd name="connsiteY125" fmla="*/ 1242646 h 2352431"/>
                <a:gd name="connsiteX126" fmla="*/ 5448546 w 6034700"/>
                <a:gd name="connsiteY126" fmla="*/ 1227016 h 2352431"/>
                <a:gd name="connsiteX127" fmla="*/ 5425100 w 6034700"/>
                <a:gd name="connsiteY127" fmla="*/ 1219200 h 2352431"/>
                <a:gd name="connsiteX128" fmla="*/ 5378207 w 6034700"/>
                <a:gd name="connsiteY128" fmla="*/ 1187939 h 2352431"/>
                <a:gd name="connsiteX129" fmla="*/ 5323500 w 6034700"/>
                <a:gd name="connsiteY129" fmla="*/ 1164492 h 2352431"/>
                <a:gd name="connsiteX130" fmla="*/ 5276607 w 6034700"/>
                <a:gd name="connsiteY130" fmla="*/ 1133231 h 2352431"/>
                <a:gd name="connsiteX131" fmla="*/ 5221900 w 6034700"/>
                <a:gd name="connsiteY131" fmla="*/ 1117600 h 2352431"/>
                <a:gd name="connsiteX132" fmla="*/ 5198454 w 6034700"/>
                <a:gd name="connsiteY132" fmla="*/ 1101969 h 2352431"/>
                <a:gd name="connsiteX133" fmla="*/ 5175007 w 6034700"/>
                <a:gd name="connsiteY133" fmla="*/ 1094154 h 2352431"/>
                <a:gd name="connsiteX134" fmla="*/ 5143746 w 6034700"/>
                <a:gd name="connsiteY134" fmla="*/ 1078523 h 2352431"/>
                <a:gd name="connsiteX135" fmla="*/ 5120300 w 6034700"/>
                <a:gd name="connsiteY135" fmla="*/ 1070708 h 2352431"/>
                <a:gd name="connsiteX136" fmla="*/ 5089038 w 6034700"/>
                <a:gd name="connsiteY136" fmla="*/ 1055077 h 2352431"/>
                <a:gd name="connsiteX137" fmla="*/ 5065592 w 6034700"/>
                <a:gd name="connsiteY137" fmla="*/ 1047262 h 2352431"/>
                <a:gd name="connsiteX138" fmla="*/ 5010884 w 6034700"/>
                <a:gd name="connsiteY138" fmla="*/ 1023816 h 2352431"/>
                <a:gd name="connsiteX139" fmla="*/ 4963992 w 6034700"/>
                <a:gd name="connsiteY139" fmla="*/ 1000369 h 2352431"/>
                <a:gd name="connsiteX140" fmla="*/ 4940546 w 6034700"/>
                <a:gd name="connsiteY140" fmla="*/ 984739 h 2352431"/>
                <a:gd name="connsiteX141" fmla="*/ 4917100 w 6034700"/>
                <a:gd name="connsiteY141" fmla="*/ 976923 h 2352431"/>
                <a:gd name="connsiteX142" fmla="*/ 4862392 w 6034700"/>
                <a:gd name="connsiteY142" fmla="*/ 945662 h 2352431"/>
                <a:gd name="connsiteX143" fmla="*/ 4807684 w 6034700"/>
                <a:gd name="connsiteY143" fmla="*/ 922216 h 2352431"/>
                <a:gd name="connsiteX144" fmla="*/ 4760792 w 6034700"/>
                <a:gd name="connsiteY144" fmla="*/ 890954 h 2352431"/>
                <a:gd name="connsiteX145" fmla="*/ 4737346 w 6034700"/>
                <a:gd name="connsiteY145" fmla="*/ 875323 h 2352431"/>
                <a:gd name="connsiteX146" fmla="*/ 4690454 w 6034700"/>
                <a:gd name="connsiteY146" fmla="*/ 836246 h 2352431"/>
                <a:gd name="connsiteX147" fmla="*/ 4651377 w 6034700"/>
                <a:gd name="connsiteY147" fmla="*/ 789354 h 2352431"/>
                <a:gd name="connsiteX148" fmla="*/ 4620115 w 6034700"/>
                <a:gd name="connsiteY148" fmla="*/ 742462 h 2352431"/>
                <a:gd name="connsiteX149" fmla="*/ 4588854 w 6034700"/>
                <a:gd name="connsiteY149" fmla="*/ 695569 h 2352431"/>
                <a:gd name="connsiteX150" fmla="*/ 4573223 w 6034700"/>
                <a:gd name="connsiteY150" fmla="*/ 672123 h 2352431"/>
                <a:gd name="connsiteX151" fmla="*/ 4565407 w 6034700"/>
                <a:gd name="connsiteY151" fmla="*/ 648677 h 2352431"/>
                <a:gd name="connsiteX152" fmla="*/ 4534146 w 6034700"/>
                <a:gd name="connsiteY152" fmla="*/ 601785 h 2352431"/>
                <a:gd name="connsiteX153" fmla="*/ 4526331 w 6034700"/>
                <a:gd name="connsiteY153" fmla="*/ 578339 h 2352431"/>
                <a:gd name="connsiteX154" fmla="*/ 4495069 w 6034700"/>
                <a:gd name="connsiteY154" fmla="*/ 531446 h 2352431"/>
                <a:gd name="connsiteX155" fmla="*/ 4455992 w 6034700"/>
                <a:gd name="connsiteY155" fmla="*/ 461108 h 2352431"/>
                <a:gd name="connsiteX156" fmla="*/ 4448177 w 6034700"/>
                <a:gd name="connsiteY156" fmla="*/ 437662 h 2352431"/>
                <a:gd name="connsiteX157" fmla="*/ 4440361 w 6034700"/>
                <a:gd name="connsiteY157" fmla="*/ 406400 h 2352431"/>
                <a:gd name="connsiteX158" fmla="*/ 4424731 w 6034700"/>
                <a:gd name="connsiteY158" fmla="*/ 382954 h 2352431"/>
                <a:gd name="connsiteX159" fmla="*/ 4409100 w 6034700"/>
                <a:gd name="connsiteY159" fmla="*/ 328246 h 2352431"/>
                <a:gd name="connsiteX160" fmla="*/ 4393469 w 6034700"/>
                <a:gd name="connsiteY160" fmla="*/ 304800 h 2352431"/>
                <a:gd name="connsiteX161" fmla="*/ 4370023 w 6034700"/>
                <a:gd name="connsiteY161" fmla="*/ 257908 h 2352431"/>
                <a:gd name="connsiteX162" fmla="*/ 4346577 w 6034700"/>
                <a:gd name="connsiteY162" fmla="*/ 234462 h 2352431"/>
                <a:gd name="connsiteX163" fmla="*/ 4315315 w 6034700"/>
                <a:gd name="connsiteY163" fmla="*/ 187569 h 2352431"/>
                <a:gd name="connsiteX164" fmla="*/ 4291869 w 6034700"/>
                <a:gd name="connsiteY164" fmla="*/ 164123 h 2352431"/>
                <a:gd name="connsiteX165" fmla="*/ 4276238 w 6034700"/>
                <a:gd name="connsiteY165" fmla="*/ 140677 h 2352431"/>
                <a:gd name="connsiteX166" fmla="*/ 4198084 w 6034700"/>
                <a:gd name="connsiteY166" fmla="*/ 85969 h 2352431"/>
                <a:gd name="connsiteX167" fmla="*/ 4174638 w 6034700"/>
                <a:gd name="connsiteY167" fmla="*/ 70339 h 2352431"/>
                <a:gd name="connsiteX168" fmla="*/ 4151192 w 6034700"/>
                <a:gd name="connsiteY168" fmla="*/ 62523 h 2352431"/>
                <a:gd name="connsiteX169" fmla="*/ 4088669 w 6034700"/>
                <a:gd name="connsiteY169" fmla="*/ 31262 h 2352431"/>
                <a:gd name="connsiteX170" fmla="*/ 4033961 w 6034700"/>
                <a:gd name="connsiteY170" fmla="*/ 15631 h 2352431"/>
                <a:gd name="connsiteX171" fmla="*/ 3979254 w 6034700"/>
                <a:gd name="connsiteY171" fmla="*/ 0 h 2352431"/>
                <a:gd name="connsiteX172" fmla="*/ 3510331 w 6034700"/>
                <a:gd name="connsiteY172" fmla="*/ 7816 h 2352431"/>
                <a:gd name="connsiteX173" fmla="*/ 3463438 w 6034700"/>
                <a:gd name="connsiteY173" fmla="*/ 15631 h 2352431"/>
                <a:gd name="connsiteX174" fmla="*/ 3377469 w 6034700"/>
                <a:gd name="connsiteY174" fmla="*/ 23446 h 2352431"/>
                <a:gd name="connsiteX175" fmla="*/ 3322761 w 6034700"/>
                <a:gd name="connsiteY175" fmla="*/ 39077 h 2352431"/>
                <a:gd name="connsiteX176" fmla="*/ 3275869 w 6034700"/>
                <a:gd name="connsiteY176" fmla="*/ 54708 h 2352431"/>
                <a:gd name="connsiteX177" fmla="*/ 3252423 w 6034700"/>
                <a:gd name="connsiteY177" fmla="*/ 62523 h 2352431"/>
                <a:gd name="connsiteX178" fmla="*/ 3197715 w 6034700"/>
                <a:gd name="connsiteY178" fmla="*/ 85969 h 2352431"/>
                <a:gd name="connsiteX179" fmla="*/ 3127377 w 6034700"/>
                <a:gd name="connsiteY179" fmla="*/ 109416 h 2352431"/>
                <a:gd name="connsiteX180" fmla="*/ 3103931 w 6034700"/>
                <a:gd name="connsiteY180" fmla="*/ 117231 h 2352431"/>
                <a:gd name="connsiteX181" fmla="*/ 3072669 w 6034700"/>
                <a:gd name="connsiteY181" fmla="*/ 125046 h 2352431"/>
                <a:gd name="connsiteX182" fmla="*/ 3025777 w 6034700"/>
                <a:gd name="connsiteY182" fmla="*/ 140677 h 2352431"/>
                <a:gd name="connsiteX183" fmla="*/ 2947623 w 6034700"/>
                <a:gd name="connsiteY183" fmla="*/ 164123 h 2352431"/>
                <a:gd name="connsiteX184" fmla="*/ 2924177 w 6034700"/>
                <a:gd name="connsiteY184" fmla="*/ 171939 h 2352431"/>
                <a:gd name="connsiteX185" fmla="*/ 2900731 w 6034700"/>
                <a:gd name="connsiteY185" fmla="*/ 187569 h 2352431"/>
                <a:gd name="connsiteX186" fmla="*/ 2846023 w 6034700"/>
                <a:gd name="connsiteY186" fmla="*/ 203200 h 2352431"/>
                <a:gd name="connsiteX187" fmla="*/ 2822577 w 6034700"/>
                <a:gd name="connsiteY187" fmla="*/ 218831 h 2352431"/>
                <a:gd name="connsiteX188" fmla="*/ 2791315 w 6034700"/>
                <a:gd name="connsiteY188" fmla="*/ 226646 h 2352431"/>
                <a:gd name="connsiteX189" fmla="*/ 2767869 w 6034700"/>
                <a:gd name="connsiteY189" fmla="*/ 234462 h 2352431"/>
                <a:gd name="connsiteX190" fmla="*/ 2736607 w 6034700"/>
                <a:gd name="connsiteY190" fmla="*/ 242277 h 2352431"/>
                <a:gd name="connsiteX191" fmla="*/ 2681900 w 6034700"/>
                <a:gd name="connsiteY191" fmla="*/ 257908 h 2352431"/>
                <a:gd name="connsiteX192" fmla="*/ 2642823 w 6034700"/>
                <a:gd name="connsiteY192" fmla="*/ 265723 h 2352431"/>
                <a:gd name="connsiteX193" fmla="*/ 2619377 w 6034700"/>
                <a:gd name="connsiteY193" fmla="*/ 273539 h 2352431"/>
                <a:gd name="connsiteX194" fmla="*/ 2572484 w 6034700"/>
                <a:gd name="connsiteY194" fmla="*/ 281354 h 2352431"/>
                <a:gd name="connsiteX195" fmla="*/ 2549038 w 6034700"/>
                <a:gd name="connsiteY195" fmla="*/ 289169 h 2352431"/>
                <a:gd name="connsiteX196" fmla="*/ 2478700 w 6034700"/>
                <a:gd name="connsiteY196" fmla="*/ 304800 h 2352431"/>
                <a:gd name="connsiteX197" fmla="*/ 2416177 w 6034700"/>
                <a:gd name="connsiteY197" fmla="*/ 328246 h 2352431"/>
                <a:gd name="connsiteX198" fmla="*/ 2392731 w 6034700"/>
                <a:gd name="connsiteY198" fmla="*/ 343877 h 2352431"/>
                <a:gd name="connsiteX199" fmla="*/ 2338023 w 6034700"/>
                <a:gd name="connsiteY199" fmla="*/ 351692 h 2352431"/>
                <a:gd name="connsiteX200" fmla="*/ 2275500 w 6034700"/>
                <a:gd name="connsiteY200" fmla="*/ 367323 h 2352431"/>
                <a:gd name="connsiteX201" fmla="*/ 2166084 w 6034700"/>
                <a:gd name="connsiteY201" fmla="*/ 382954 h 2352431"/>
                <a:gd name="connsiteX202" fmla="*/ 2111377 w 6034700"/>
                <a:gd name="connsiteY202" fmla="*/ 398585 h 2352431"/>
                <a:gd name="connsiteX203" fmla="*/ 2001961 w 6034700"/>
                <a:gd name="connsiteY203" fmla="*/ 429846 h 2352431"/>
                <a:gd name="connsiteX204" fmla="*/ 1955069 w 6034700"/>
                <a:gd name="connsiteY204" fmla="*/ 445477 h 2352431"/>
                <a:gd name="connsiteX205" fmla="*/ 1923807 w 6034700"/>
                <a:gd name="connsiteY205" fmla="*/ 453292 h 2352431"/>
                <a:gd name="connsiteX206" fmla="*/ 1900361 w 6034700"/>
                <a:gd name="connsiteY206" fmla="*/ 461108 h 2352431"/>
                <a:gd name="connsiteX207" fmla="*/ 1830023 w 6034700"/>
                <a:gd name="connsiteY207" fmla="*/ 468923 h 2352431"/>
                <a:gd name="connsiteX208" fmla="*/ 1736238 w 6034700"/>
                <a:gd name="connsiteY208" fmla="*/ 484554 h 2352431"/>
                <a:gd name="connsiteX209" fmla="*/ 1478331 w 6034700"/>
                <a:gd name="connsiteY209" fmla="*/ 508000 h 2352431"/>
                <a:gd name="connsiteX210" fmla="*/ 1400177 w 6034700"/>
                <a:gd name="connsiteY210" fmla="*/ 523631 h 2352431"/>
                <a:gd name="connsiteX211" fmla="*/ 1368915 w 6034700"/>
                <a:gd name="connsiteY211" fmla="*/ 531446 h 2352431"/>
                <a:gd name="connsiteX212" fmla="*/ 1126638 w 6034700"/>
                <a:gd name="connsiteY212" fmla="*/ 547077 h 2352431"/>
                <a:gd name="connsiteX213" fmla="*/ 657715 w 6034700"/>
                <a:gd name="connsiteY213" fmla="*/ 562708 h 2352431"/>
                <a:gd name="connsiteX214" fmla="*/ 618638 w 6034700"/>
                <a:gd name="connsiteY214" fmla="*/ 570523 h 2352431"/>
                <a:gd name="connsiteX0" fmla="*/ 610824 w 6034700"/>
                <a:gd name="connsiteY0" fmla="*/ 554892 h 2352431"/>
                <a:gd name="connsiteX1" fmla="*/ 329470 w 6034700"/>
                <a:gd name="connsiteY1" fmla="*/ 679939 h 2352431"/>
                <a:gd name="connsiteX2" fmla="*/ 259131 w 6034700"/>
                <a:gd name="connsiteY2" fmla="*/ 781539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462332 w 6034700"/>
                <a:gd name="connsiteY1" fmla="*/ 672123 h 2352431"/>
                <a:gd name="connsiteX2" fmla="*/ 259131 w 6034700"/>
                <a:gd name="connsiteY2" fmla="*/ 781539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18638 w 6034700"/>
                <a:gd name="connsiteY213" fmla="*/ 570523 h 2352431"/>
                <a:gd name="connsiteX0" fmla="*/ 610824 w 6034700"/>
                <a:gd name="connsiteY0" fmla="*/ 554892 h 2352431"/>
                <a:gd name="connsiteX1" fmla="*/ 462332 w 6034700"/>
                <a:gd name="connsiteY1" fmla="*/ 672123 h 2352431"/>
                <a:gd name="connsiteX2" fmla="*/ 259131 w 6034700"/>
                <a:gd name="connsiteY2" fmla="*/ 781539 h 2352431"/>
                <a:gd name="connsiteX3" fmla="*/ 102823 w 6034700"/>
                <a:gd name="connsiteY3" fmla="*/ 859692 h 2352431"/>
                <a:gd name="connsiteX4" fmla="*/ 48115 w 6034700"/>
                <a:gd name="connsiteY4" fmla="*/ 976923 h 2352431"/>
                <a:gd name="connsiteX5" fmla="*/ 16854 w 6034700"/>
                <a:gd name="connsiteY5" fmla="*/ 1125416 h 2352431"/>
                <a:gd name="connsiteX6" fmla="*/ 9038 w 6034700"/>
                <a:gd name="connsiteY6" fmla="*/ 1156677 h 2352431"/>
                <a:gd name="connsiteX7" fmla="*/ 9038 w 6034700"/>
                <a:gd name="connsiteY7" fmla="*/ 1484923 h 2352431"/>
                <a:gd name="connsiteX8" fmla="*/ 16854 w 6034700"/>
                <a:gd name="connsiteY8" fmla="*/ 1508369 h 2352431"/>
                <a:gd name="connsiteX9" fmla="*/ 40300 w 6034700"/>
                <a:gd name="connsiteY9" fmla="*/ 1586523 h 2352431"/>
                <a:gd name="connsiteX10" fmla="*/ 48115 w 6034700"/>
                <a:gd name="connsiteY10" fmla="*/ 1609969 h 2352431"/>
                <a:gd name="connsiteX11" fmla="*/ 71561 w 6034700"/>
                <a:gd name="connsiteY11" fmla="*/ 1625600 h 2352431"/>
                <a:gd name="connsiteX12" fmla="*/ 102823 w 6034700"/>
                <a:gd name="connsiteY12" fmla="*/ 1695939 h 2352431"/>
                <a:gd name="connsiteX13" fmla="*/ 126269 w 6034700"/>
                <a:gd name="connsiteY13" fmla="*/ 1719385 h 2352431"/>
                <a:gd name="connsiteX14" fmla="*/ 173161 w 6034700"/>
                <a:gd name="connsiteY14" fmla="*/ 1750646 h 2352431"/>
                <a:gd name="connsiteX15" fmla="*/ 235684 w 6034700"/>
                <a:gd name="connsiteY15" fmla="*/ 1781908 h 2352431"/>
                <a:gd name="connsiteX16" fmla="*/ 298207 w 6034700"/>
                <a:gd name="connsiteY16" fmla="*/ 1813169 h 2352431"/>
                <a:gd name="connsiteX17" fmla="*/ 352915 w 6034700"/>
                <a:gd name="connsiteY17" fmla="*/ 1828800 h 2352431"/>
                <a:gd name="connsiteX18" fmla="*/ 399807 w 6034700"/>
                <a:gd name="connsiteY18" fmla="*/ 1844431 h 2352431"/>
                <a:gd name="connsiteX19" fmla="*/ 423254 w 6034700"/>
                <a:gd name="connsiteY19" fmla="*/ 1860062 h 2352431"/>
                <a:gd name="connsiteX20" fmla="*/ 501407 w 6034700"/>
                <a:gd name="connsiteY20" fmla="*/ 1883508 h 2352431"/>
                <a:gd name="connsiteX21" fmla="*/ 524854 w 6034700"/>
                <a:gd name="connsiteY21" fmla="*/ 1899139 h 2352431"/>
                <a:gd name="connsiteX22" fmla="*/ 587377 w 6034700"/>
                <a:gd name="connsiteY22" fmla="*/ 1914769 h 2352431"/>
                <a:gd name="connsiteX23" fmla="*/ 634269 w 6034700"/>
                <a:gd name="connsiteY23" fmla="*/ 1930400 h 2352431"/>
                <a:gd name="connsiteX24" fmla="*/ 657715 w 6034700"/>
                <a:gd name="connsiteY24" fmla="*/ 1938216 h 2352431"/>
                <a:gd name="connsiteX25" fmla="*/ 681161 w 6034700"/>
                <a:gd name="connsiteY25" fmla="*/ 1946031 h 2352431"/>
                <a:gd name="connsiteX26" fmla="*/ 704607 w 6034700"/>
                <a:gd name="connsiteY26" fmla="*/ 1961662 h 2352431"/>
                <a:gd name="connsiteX27" fmla="*/ 759315 w 6034700"/>
                <a:gd name="connsiteY27" fmla="*/ 1977292 h 2352431"/>
                <a:gd name="connsiteX28" fmla="*/ 806207 w 6034700"/>
                <a:gd name="connsiteY28" fmla="*/ 1992923 h 2352431"/>
                <a:gd name="connsiteX29" fmla="*/ 860915 w 6034700"/>
                <a:gd name="connsiteY29" fmla="*/ 2016369 h 2352431"/>
                <a:gd name="connsiteX30" fmla="*/ 931254 w 6034700"/>
                <a:gd name="connsiteY30" fmla="*/ 2024185 h 2352431"/>
                <a:gd name="connsiteX31" fmla="*/ 1001592 w 6034700"/>
                <a:gd name="connsiteY31" fmla="*/ 2047631 h 2352431"/>
                <a:gd name="connsiteX32" fmla="*/ 1025038 w 6034700"/>
                <a:gd name="connsiteY32" fmla="*/ 2055446 h 2352431"/>
                <a:gd name="connsiteX33" fmla="*/ 1095377 w 6034700"/>
                <a:gd name="connsiteY33" fmla="*/ 2063262 h 2352431"/>
                <a:gd name="connsiteX34" fmla="*/ 1189161 w 6034700"/>
                <a:gd name="connsiteY34" fmla="*/ 2086708 h 2352431"/>
                <a:gd name="connsiteX35" fmla="*/ 1251684 w 6034700"/>
                <a:gd name="connsiteY35" fmla="*/ 2102339 h 2352431"/>
                <a:gd name="connsiteX36" fmla="*/ 1345469 w 6034700"/>
                <a:gd name="connsiteY36" fmla="*/ 2110154 h 2352431"/>
                <a:gd name="connsiteX37" fmla="*/ 1423623 w 6034700"/>
                <a:gd name="connsiteY37" fmla="*/ 2125785 h 2352431"/>
                <a:gd name="connsiteX38" fmla="*/ 1462700 w 6034700"/>
                <a:gd name="connsiteY38" fmla="*/ 2133600 h 2352431"/>
                <a:gd name="connsiteX39" fmla="*/ 1493961 w 6034700"/>
                <a:gd name="connsiteY39" fmla="*/ 2141416 h 2352431"/>
                <a:gd name="connsiteX40" fmla="*/ 1704977 w 6034700"/>
                <a:gd name="connsiteY40" fmla="*/ 2157046 h 2352431"/>
                <a:gd name="connsiteX41" fmla="*/ 1783131 w 6034700"/>
                <a:gd name="connsiteY41" fmla="*/ 2164862 h 2352431"/>
                <a:gd name="connsiteX42" fmla="*/ 1837838 w 6034700"/>
                <a:gd name="connsiteY42" fmla="*/ 2180492 h 2352431"/>
                <a:gd name="connsiteX43" fmla="*/ 1861284 w 6034700"/>
                <a:gd name="connsiteY43" fmla="*/ 2188308 h 2352431"/>
                <a:gd name="connsiteX44" fmla="*/ 1931623 w 6034700"/>
                <a:gd name="connsiteY44" fmla="*/ 2196123 h 2352431"/>
                <a:gd name="connsiteX45" fmla="*/ 2072300 w 6034700"/>
                <a:gd name="connsiteY45" fmla="*/ 2211754 h 2352431"/>
                <a:gd name="connsiteX46" fmla="*/ 2236423 w 6034700"/>
                <a:gd name="connsiteY46" fmla="*/ 2219569 h 2352431"/>
                <a:gd name="connsiteX47" fmla="*/ 2392731 w 6034700"/>
                <a:gd name="connsiteY47" fmla="*/ 2211754 h 2352431"/>
                <a:gd name="connsiteX48" fmla="*/ 2431807 w 6034700"/>
                <a:gd name="connsiteY48" fmla="*/ 2203939 h 2352431"/>
                <a:gd name="connsiteX49" fmla="*/ 2486515 w 6034700"/>
                <a:gd name="connsiteY49" fmla="*/ 2188308 h 2352431"/>
                <a:gd name="connsiteX50" fmla="*/ 2556854 w 6034700"/>
                <a:gd name="connsiteY50" fmla="*/ 2180492 h 2352431"/>
                <a:gd name="connsiteX51" fmla="*/ 2580300 w 6034700"/>
                <a:gd name="connsiteY51" fmla="*/ 2172677 h 2352431"/>
                <a:gd name="connsiteX52" fmla="*/ 2603746 w 6034700"/>
                <a:gd name="connsiteY52" fmla="*/ 2157046 h 2352431"/>
                <a:gd name="connsiteX53" fmla="*/ 2689715 w 6034700"/>
                <a:gd name="connsiteY53" fmla="*/ 2149231 h 2352431"/>
                <a:gd name="connsiteX54" fmla="*/ 2744423 w 6034700"/>
                <a:gd name="connsiteY54" fmla="*/ 2133600 h 2352431"/>
                <a:gd name="connsiteX55" fmla="*/ 2830392 w 6034700"/>
                <a:gd name="connsiteY55" fmla="*/ 2125785 h 2352431"/>
                <a:gd name="connsiteX56" fmla="*/ 2877284 w 6034700"/>
                <a:gd name="connsiteY56" fmla="*/ 2110154 h 2352431"/>
                <a:gd name="connsiteX57" fmla="*/ 2908546 w 6034700"/>
                <a:gd name="connsiteY57" fmla="*/ 2102339 h 2352431"/>
                <a:gd name="connsiteX58" fmla="*/ 2955438 w 6034700"/>
                <a:gd name="connsiteY58" fmla="*/ 2086708 h 2352431"/>
                <a:gd name="connsiteX59" fmla="*/ 3119561 w 6034700"/>
                <a:gd name="connsiteY59" fmla="*/ 2071077 h 2352431"/>
                <a:gd name="connsiteX60" fmla="*/ 3174269 w 6034700"/>
                <a:gd name="connsiteY60" fmla="*/ 2055446 h 2352431"/>
                <a:gd name="connsiteX61" fmla="*/ 3221161 w 6034700"/>
                <a:gd name="connsiteY61" fmla="*/ 2039816 h 2352431"/>
                <a:gd name="connsiteX62" fmla="*/ 3244607 w 6034700"/>
                <a:gd name="connsiteY62" fmla="*/ 2032000 h 2352431"/>
                <a:gd name="connsiteX63" fmla="*/ 3651007 w 6034700"/>
                <a:gd name="connsiteY63" fmla="*/ 2039816 h 2352431"/>
                <a:gd name="connsiteX64" fmla="*/ 3690084 w 6034700"/>
                <a:gd name="connsiteY64" fmla="*/ 2047631 h 2352431"/>
                <a:gd name="connsiteX65" fmla="*/ 3752607 w 6034700"/>
                <a:gd name="connsiteY65" fmla="*/ 2063262 h 2352431"/>
                <a:gd name="connsiteX66" fmla="*/ 3799500 w 6034700"/>
                <a:gd name="connsiteY66" fmla="*/ 2078892 h 2352431"/>
                <a:gd name="connsiteX67" fmla="*/ 3822946 w 6034700"/>
                <a:gd name="connsiteY67" fmla="*/ 2086708 h 2352431"/>
                <a:gd name="connsiteX68" fmla="*/ 3862023 w 6034700"/>
                <a:gd name="connsiteY68" fmla="*/ 2094523 h 2352431"/>
                <a:gd name="connsiteX69" fmla="*/ 3893284 w 6034700"/>
                <a:gd name="connsiteY69" fmla="*/ 2110154 h 2352431"/>
                <a:gd name="connsiteX70" fmla="*/ 3947992 w 6034700"/>
                <a:gd name="connsiteY70" fmla="*/ 2125785 h 2352431"/>
                <a:gd name="connsiteX71" fmla="*/ 3971438 w 6034700"/>
                <a:gd name="connsiteY71" fmla="*/ 2133600 h 2352431"/>
                <a:gd name="connsiteX72" fmla="*/ 4026146 w 6034700"/>
                <a:gd name="connsiteY72" fmla="*/ 2149231 h 2352431"/>
                <a:gd name="connsiteX73" fmla="*/ 4049592 w 6034700"/>
                <a:gd name="connsiteY73" fmla="*/ 2164862 h 2352431"/>
                <a:gd name="connsiteX74" fmla="*/ 4119931 w 6034700"/>
                <a:gd name="connsiteY74" fmla="*/ 2180492 h 2352431"/>
                <a:gd name="connsiteX75" fmla="*/ 4143377 w 6034700"/>
                <a:gd name="connsiteY75" fmla="*/ 2188308 h 2352431"/>
                <a:gd name="connsiteX76" fmla="*/ 4237161 w 6034700"/>
                <a:gd name="connsiteY76" fmla="*/ 2203939 h 2352431"/>
                <a:gd name="connsiteX77" fmla="*/ 4284054 w 6034700"/>
                <a:gd name="connsiteY77" fmla="*/ 2219569 h 2352431"/>
                <a:gd name="connsiteX78" fmla="*/ 4307500 w 6034700"/>
                <a:gd name="connsiteY78" fmla="*/ 2227385 h 2352431"/>
                <a:gd name="connsiteX79" fmla="*/ 4346577 w 6034700"/>
                <a:gd name="connsiteY79" fmla="*/ 2235200 h 2352431"/>
                <a:gd name="connsiteX80" fmla="*/ 4370023 w 6034700"/>
                <a:gd name="connsiteY80" fmla="*/ 2243016 h 2352431"/>
                <a:gd name="connsiteX81" fmla="*/ 4424731 w 6034700"/>
                <a:gd name="connsiteY81" fmla="*/ 2250831 h 2352431"/>
                <a:gd name="connsiteX82" fmla="*/ 4534146 w 6034700"/>
                <a:gd name="connsiteY82" fmla="*/ 2282092 h 2352431"/>
                <a:gd name="connsiteX83" fmla="*/ 4737346 w 6034700"/>
                <a:gd name="connsiteY83" fmla="*/ 2297723 h 2352431"/>
                <a:gd name="connsiteX84" fmla="*/ 4807684 w 6034700"/>
                <a:gd name="connsiteY84" fmla="*/ 2305539 h 2352431"/>
                <a:gd name="connsiteX85" fmla="*/ 4838946 w 6034700"/>
                <a:gd name="connsiteY85" fmla="*/ 2313354 h 2352431"/>
                <a:gd name="connsiteX86" fmla="*/ 5049961 w 6034700"/>
                <a:gd name="connsiteY86" fmla="*/ 2321169 h 2352431"/>
                <a:gd name="connsiteX87" fmla="*/ 5104669 w 6034700"/>
                <a:gd name="connsiteY87" fmla="*/ 2328985 h 2352431"/>
                <a:gd name="connsiteX88" fmla="*/ 5151561 w 6034700"/>
                <a:gd name="connsiteY88" fmla="*/ 2336800 h 2352431"/>
                <a:gd name="connsiteX89" fmla="*/ 5229715 w 6034700"/>
                <a:gd name="connsiteY89" fmla="*/ 2344616 h 2352431"/>
                <a:gd name="connsiteX90" fmla="*/ 5284423 w 6034700"/>
                <a:gd name="connsiteY90" fmla="*/ 2352431 h 2352431"/>
                <a:gd name="connsiteX91" fmla="*/ 5550146 w 6034700"/>
                <a:gd name="connsiteY91" fmla="*/ 2336800 h 2352431"/>
                <a:gd name="connsiteX92" fmla="*/ 5573592 w 6034700"/>
                <a:gd name="connsiteY92" fmla="*/ 2328985 h 2352431"/>
                <a:gd name="connsiteX93" fmla="*/ 5636115 w 6034700"/>
                <a:gd name="connsiteY93" fmla="*/ 2321169 h 2352431"/>
                <a:gd name="connsiteX94" fmla="*/ 5698638 w 6034700"/>
                <a:gd name="connsiteY94" fmla="*/ 2305539 h 2352431"/>
                <a:gd name="connsiteX95" fmla="*/ 5753346 w 6034700"/>
                <a:gd name="connsiteY95" fmla="*/ 2266462 h 2352431"/>
                <a:gd name="connsiteX96" fmla="*/ 5800238 w 6034700"/>
                <a:gd name="connsiteY96" fmla="*/ 2235200 h 2352431"/>
                <a:gd name="connsiteX97" fmla="*/ 5823684 w 6034700"/>
                <a:gd name="connsiteY97" fmla="*/ 2219569 h 2352431"/>
                <a:gd name="connsiteX98" fmla="*/ 5847131 w 6034700"/>
                <a:gd name="connsiteY98" fmla="*/ 2203939 h 2352431"/>
                <a:gd name="connsiteX99" fmla="*/ 5862761 w 6034700"/>
                <a:gd name="connsiteY99" fmla="*/ 2180492 h 2352431"/>
                <a:gd name="connsiteX100" fmla="*/ 5886207 w 6034700"/>
                <a:gd name="connsiteY100" fmla="*/ 2164862 h 2352431"/>
                <a:gd name="connsiteX101" fmla="*/ 5917469 w 6034700"/>
                <a:gd name="connsiteY101" fmla="*/ 2117969 h 2352431"/>
                <a:gd name="connsiteX102" fmla="*/ 5933100 w 6034700"/>
                <a:gd name="connsiteY102" fmla="*/ 2094523 h 2352431"/>
                <a:gd name="connsiteX103" fmla="*/ 5948731 w 6034700"/>
                <a:gd name="connsiteY103" fmla="*/ 2071077 h 2352431"/>
                <a:gd name="connsiteX104" fmla="*/ 5979992 w 6034700"/>
                <a:gd name="connsiteY104" fmla="*/ 2000739 h 2352431"/>
                <a:gd name="connsiteX105" fmla="*/ 5995623 w 6034700"/>
                <a:gd name="connsiteY105" fmla="*/ 1953846 h 2352431"/>
                <a:gd name="connsiteX106" fmla="*/ 6003438 w 6034700"/>
                <a:gd name="connsiteY106" fmla="*/ 1930400 h 2352431"/>
                <a:gd name="connsiteX107" fmla="*/ 6011254 w 6034700"/>
                <a:gd name="connsiteY107" fmla="*/ 1899139 h 2352431"/>
                <a:gd name="connsiteX108" fmla="*/ 6026884 w 6034700"/>
                <a:gd name="connsiteY108" fmla="*/ 1852246 h 2352431"/>
                <a:gd name="connsiteX109" fmla="*/ 6034700 w 6034700"/>
                <a:gd name="connsiteY109" fmla="*/ 1828800 h 2352431"/>
                <a:gd name="connsiteX110" fmla="*/ 6019069 w 6034700"/>
                <a:gd name="connsiteY110" fmla="*/ 1602154 h 2352431"/>
                <a:gd name="connsiteX111" fmla="*/ 6003438 w 6034700"/>
                <a:gd name="connsiteY111" fmla="*/ 1555262 h 2352431"/>
                <a:gd name="connsiteX112" fmla="*/ 5964361 w 6034700"/>
                <a:gd name="connsiteY112" fmla="*/ 1508369 h 2352431"/>
                <a:gd name="connsiteX113" fmla="*/ 5940915 w 6034700"/>
                <a:gd name="connsiteY113" fmla="*/ 1492739 h 2352431"/>
                <a:gd name="connsiteX114" fmla="*/ 5847131 w 6034700"/>
                <a:gd name="connsiteY114" fmla="*/ 1414585 h 2352431"/>
                <a:gd name="connsiteX115" fmla="*/ 5800238 w 6034700"/>
                <a:gd name="connsiteY115" fmla="*/ 1383323 h 2352431"/>
                <a:gd name="connsiteX116" fmla="*/ 5761161 w 6034700"/>
                <a:gd name="connsiteY116" fmla="*/ 1367692 h 2352431"/>
                <a:gd name="connsiteX117" fmla="*/ 5737715 w 6034700"/>
                <a:gd name="connsiteY117" fmla="*/ 1359877 h 2352431"/>
                <a:gd name="connsiteX118" fmla="*/ 5706454 w 6034700"/>
                <a:gd name="connsiteY118" fmla="*/ 1344246 h 2352431"/>
                <a:gd name="connsiteX119" fmla="*/ 5675192 w 6034700"/>
                <a:gd name="connsiteY119" fmla="*/ 1320800 h 2352431"/>
                <a:gd name="connsiteX120" fmla="*/ 5628300 w 6034700"/>
                <a:gd name="connsiteY120" fmla="*/ 1312985 h 2352431"/>
                <a:gd name="connsiteX121" fmla="*/ 5597038 w 6034700"/>
                <a:gd name="connsiteY121" fmla="*/ 1305169 h 2352431"/>
                <a:gd name="connsiteX122" fmla="*/ 5565777 w 6034700"/>
                <a:gd name="connsiteY122" fmla="*/ 1289539 h 2352431"/>
                <a:gd name="connsiteX123" fmla="*/ 5495438 w 6034700"/>
                <a:gd name="connsiteY123" fmla="*/ 1250462 h 2352431"/>
                <a:gd name="connsiteX124" fmla="*/ 5471992 w 6034700"/>
                <a:gd name="connsiteY124" fmla="*/ 1242646 h 2352431"/>
                <a:gd name="connsiteX125" fmla="*/ 5448546 w 6034700"/>
                <a:gd name="connsiteY125" fmla="*/ 1227016 h 2352431"/>
                <a:gd name="connsiteX126" fmla="*/ 5425100 w 6034700"/>
                <a:gd name="connsiteY126" fmla="*/ 1219200 h 2352431"/>
                <a:gd name="connsiteX127" fmla="*/ 5378207 w 6034700"/>
                <a:gd name="connsiteY127" fmla="*/ 1187939 h 2352431"/>
                <a:gd name="connsiteX128" fmla="*/ 5323500 w 6034700"/>
                <a:gd name="connsiteY128" fmla="*/ 1164492 h 2352431"/>
                <a:gd name="connsiteX129" fmla="*/ 5276607 w 6034700"/>
                <a:gd name="connsiteY129" fmla="*/ 1133231 h 2352431"/>
                <a:gd name="connsiteX130" fmla="*/ 5221900 w 6034700"/>
                <a:gd name="connsiteY130" fmla="*/ 1117600 h 2352431"/>
                <a:gd name="connsiteX131" fmla="*/ 5198454 w 6034700"/>
                <a:gd name="connsiteY131" fmla="*/ 1101969 h 2352431"/>
                <a:gd name="connsiteX132" fmla="*/ 5175007 w 6034700"/>
                <a:gd name="connsiteY132" fmla="*/ 1094154 h 2352431"/>
                <a:gd name="connsiteX133" fmla="*/ 5143746 w 6034700"/>
                <a:gd name="connsiteY133" fmla="*/ 1078523 h 2352431"/>
                <a:gd name="connsiteX134" fmla="*/ 5120300 w 6034700"/>
                <a:gd name="connsiteY134" fmla="*/ 1070708 h 2352431"/>
                <a:gd name="connsiteX135" fmla="*/ 5089038 w 6034700"/>
                <a:gd name="connsiteY135" fmla="*/ 1055077 h 2352431"/>
                <a:gd name="connsiteX136" fmla="*/ 5065592 w 6034700"/>
                <a:gd name="connsiteY136" fmla="*/ 1047262 h 2352431"/>
                <a:gd name="connsiteX137" fmla="*/ 5010884 w 6034700"/>
                <a:gd name="connsiteY137" fmla="*/ 1023816 h 2352431"/>
                <a:gd name="connsiteX138" fmla="*/ 4963992 w 6034700"/>
                <a:gd name="connsiteY138" fmla="*/ 1000369 h 2352431"/>
                <a:gd name="connsiteX139" fmla="*/ 4940546 w 6034700"/>
                <a:gd name="connsiteY139" fmla="*/ 984739 h 2352431"/>
                <a:gd name="connsiteX140" fmla="*/ 4917100 w 6034700"/>
                <a:gd name="connsiteY140" fmla="*/ 976923 h 2352431"/>
                <a:gd name="connsiteX141" fmla="*/ 4862392 w 6034700"/>
                <a:gd name="connsiteY141" fmla="*/ 945662 h 2352431"/>
                <a:gd name="connsiteX142" fmla="*/ 4807684 w 6034700"/>
                <a:gd name="connsiteY142" fmla="*/ 922216 h 2352431"/>
                <a:gd name="connsiteX143" fmla="*/ 4760792 w 6034700"/>
                <a:gd name="connsiteY143" fmla="*/ 890954 h 2352431"/>
                <a:gd name="connsiteX144" fmla="*/ 4737346 w 6034700"/>
                <a:gd name="connsiteY144" fmla="*/ 875323 h 2352431"/>
                <a:gd name="connsiteX145" fmla="*/ 4690454 w 6034700"/>
                <a:gd name="connsiteY145" fmla="*/ 836246 h 2352431"/>
                <a:gd name="connsiteX146" fmla="*/ 4651377 w 6034700"/>
                <a:gd name="connsiteY146" fmla="*/ 789354 h 2352431"/>
                <a:gd name="connsiteX147" fmla="*/ 4620115 w 6034700"/>
                <a:gd name="connsiteY147" fmla="*/ 742462 h 2352431"/>
                <a:gd name="connsiteX148" fmla="*/ 4588854 w 6034700"/>
                <a:gd name="connsiteY148" fmla="*/ 695569 h 2352431"/>
                <a:gd name="connsiteX149" fmla="*/ 4573223 w 6034700"/>
                <a:gd name="connsiteY149" fmla="*/ 672123 h 2352431"/>
                <a:gd name="connsiteX150" fmla="*/ 4565407 w 6034700"/>
                <a:gd name="connsiteY150" fmla="*/ 648677 h 2352431"/>
                <a:gd name="connsiteX151" fmla="*/ 4534146 w 6034700"/>
                <a:gd name="connsiteY151" fmla="*/ 601785 h 2352431"/>
                <a:gd name="connsiteX152" fmla="*/ 4526331 w 6034700"/>
                <a:gd name="connsiteY152" fmla="*/ 578339 h 2352431"/>
                <a:gd name="connsiteX153" fmla="*/ 4495069 w 6034700"/>
                <a:gd name="connsiteY153" fmla="*/ 531446 h 2352431"/>
                <a:gd name="connsiteX154" fmla="*/ 4455992 w 6034700"/>
                <a:gd name="connsiteY154" fmla="*/ 461108 h 2352431"/>
                <a:gd name="connsiteX155" fmla="*/ 4448177 w 6034700"/>
                <a:gd name="connsiteY155" fmla="*/ 437662 h 2352431"/>
                <a:gd name="connsiteX156" fmla="*/ 4440361 w 6034700"/>
                <a:gd name="connsiteY156" fmla="*/ 406400 h 2352431"/>
                <a:gd name="connsiteX157" fmla="*/ 4424731 w 6034700"/>
                <a:gd name="connsiteY157" fmla="*/ 382954 h 2352431"/>
                <a:gd name="connsiteX158" fmla="*/ 4409100 w 6034700"/>
                <a:gd name="connsiteY158" fmla="*/ 328246 h 2352431"/>
                <a:gd name="connsiteX159" fmla="*/ 4393469 w 6034700"/>
                <a:gd name="connsiteY159" fmla="*/ 304800 h 2352431"/>
                <a:gd name="connsiteX160" fmla="*/ 4370023 w 6034700"/>
                <a:gd name="connsiteY160" fmla="*/ 257908 h 2352431"/>
                <a:gd name="connsiteX161" fmla="*/ 4346577 w 6034700"/>
                <a:gd name="connsiteY161" fmla="*/ 234462 h 2352431"/>
                <a:gd name="connsiteX162" fmla="*/ 4315315 w 6034700"/>
                <a:gd name="connsiteY162" fmla="*/ 187569 h 2352431"/>
                <a:gd name="connsiteX163" fmla="*/ 4291869 w 6034700"/>
                <a:gd name="connsiteY163" fmla="*/ 164123 h 2352431"/>
                <a:gd name="connsiteX164" fmla="*/ 4276238 w 6034700"/>
                <a:gd name="connsiteY164" fmla="*/ 140677 h 2352431"/>
                <a:gd name="connsiteX165" fmla="*/ 4198084 w 6034700"/>
                <a:gd name="connsiteY165" fmla="*/ 85969 h 2352431"/>
                <a:gd name="connsiteX166" fmla="*/ 4174638 w 6034700"/>
                <a:gd name="connsiteY166" fmla="*/ 70339 h 2352431"/>
                <a:gd name="connsiteX167" fmla="*/ 4151192 w 6034700"/>
                <a:gd name="connsiteY167" fmla="*/ 62523 h 2352431"/>
                <a:gd name="connsiteX168" fmla="*/ 4088669 w 6034700"/>
                <a:gd name="connsiteY168" fmla="*/ 31262 h 2352431"/>
                <a:gd name="connsiteX169" fmla="*/ 4033961 w 6034700"/>
                <a:gd name="connsiteY169" fmla="*/ 15631 h 2352431"/>
                <a:gd name="connsiteX170" fmla="*/ 3979254 w 6034700"/>
                <a:gd name="connsiteY170" fmla="*/ 0 h 2352431"/>
                <a:gd name="connsiteX171" fmla="*/ 3510331 w 6034700"/>
                <a:gd name="connsiteY171" fmla="*/ 7816 h 2352431"/>
                <a:gd name="connsiteX172" fmla="*/ 3463438 w 6034700"/>
                <a:gd name="connsiteY172" fmla="*/ 15631 h 2352431"/>
                <a:gd name="connsiteX173" fmla="*/ 3377469 w 6034700"/>
                <a:gd name="connsiteY173" fmla="*/ 23446 h 2352431"/>
                <a:gd name="connsiteX174" fmla="*/ 3322761 w 6034700"/>
                <a:gd name="connsiteY174" fmla="*/ 39077 h 2352431"/>
                <a:gd name="connsiteX175" fmla="*/ 3275869 w 6034700"/>
                <a:gd name="connsiteY175" fmla="*/ 54708 h 2352431"/>
                <a:gd name="connsiteX176" fmla="*/ 3252423 w 6034700"/>
                <a:gd name="connsiteY176" fmla="*/ 62523 h 2352431"/>
                <a:gd name="connsiteX177" fmla="*/ 3197715 w 6034700"/>
                <a:gd name="connsiteY177" fmla="*/ 85969 h 2352431"/>
                <a:gd name="connsiteX178" fmla="*/ 3127377 w 6034700"/>
                <a:gd name="connsiteY178" fmla="*/ 109416 h 2352431"/>
                <a:gd name="connsiteX179" fmla="*/ 3103931 w 6034700"/>
                <a:gd name="connsiteY179" fmla="*/ 117231 h 2352431"/>
                <a:gd name="connsiteX180" fmla="*/ 3072669 w 6034700"/>
                <a:gd name="connsiteY180" fmla="*/ 125046 h 2352431"/>
                <a:gd name="connsiteX181" fmla="*/ 3025777 w 6034700"/>
                <a:gd name="connsiteY181" fmla="*/ 140677 h 2352431"/>
                <a:gd name="connsiteX182" fmla="*/ 2947623 w 6034700"/>
                <a:gd name="connsiteY182" fmla="*/ 164123 h 2352431"/>
                <a:gd name="connsiteX183" fmla="*/ 2924177 w 6034700"/>
                <a:gd name="connsiteY183" fmla="*/ 171939 h 2352431"/>
                <a:gd name="connsiteX184" fmla="*/ 2900731 w 6034700"/>
                <a:gd name="connsiteY184" fmla="*/ 187569 h 2352431"/>
                <a:gd name="connsiteX185" fmla="*/ 2846023 w 6034700"/>
                <a:gd name="connsiteY185" fmla="*/ 203200 h 2352431"/>
                <a:gd name="connsiteX186" fmla="*/ 2822577 w 6034700"/>
                <a:gd name="connsiteY186" fmla="*/ 218831 h 2352431"/>
                <a:gd name="connsiteX187" fmla="*/ 2791315 w 6034700"/>
                <a:gd name="connsiteY187" fmla="*/ 226646 h 2352431"/>
                <a:gd name="connsiteX188" fmla="*/ 2767869 w 6034700"/>
                <a:gd name="connsiteY188" fmla="*/ 234462 h 2352431"/>
                <a:gd name="connsiteX189" fmla="*/ 2736607 w 6034700"/>
                <a:gd name="connsiteY189" fmla="*/ 242277 h 2352431"/>
                <a:gd name="connsiteX190" fmla="*/ 2681900 w 6034700"/>
                <a:gd name="connsiteY190" fmla="*/ 257908 h 2352431"/>
                <a:gd name="connsiteX191" fmla="*/ 2642823 w 6034700"/>
                <a:gd name="connsiteY191" fmla="*/ 265723 h 2352431"/>
                <a:gd name="connsiteX192" fmla="*/ 2619377 w 6034700"/>
                <a:gd name="connsiteY192" fmla="*/ 273539 h 2352431"/>
                <a:gd name="connsiteX193" fmla="*/ 2572484 w 6034700"/>
                <a:gd name="connsiteY193" fmla="*/ 281354 h 2352431"/>
                <a:gd name="connsiteX194" fmla="*/ 2549038 w 6034700"/>
                <a:gd name="connsiteY194" fmla="*/ 289169 h 2352431"/>
                <a:gd name="connsiteX195" fmla="*/ 2478700 w 6034700"/>
                <a:gd name="connsiteY195" fmla="*/ 304800 h 2352431"/>
                <a:gd name="connsiteX196" fmla="*/ 2416177 w 6034700"/>
                <a:gd name="connsiteY196" fmla="*/ 328246 h 2352431"/>
                <a:gd name="connsiteX197" fmla="*/ 2392731 w 6034700"/>
                <a:gd name="connsiteY197" fmla="*/ 343877 h 2352431"/>
                <a:gd name="connsiteX198" fmla="*/ 2338023 w 6034700"/>
                <a:gd name="connsiteY198" fmla="*/ 351692 h 2352431"/>
                <a:gd name="connsiteX199" fmla="*/ 2275500 w 6034700"/>
                <a:gd name="connsiteY199" fmla="*/ 367323 h 2352431"/>
                <a:gd name="connsiteX200" fmla="*/ 2166084 w 6034700"/>
                <a:gd name="connsiteY200" fmla="*/ 382954 h 2352431"/>
                <a:gd name="connsiteX201" fmla="*/ 2111377 w 6034700"/>
                <a:gd name="connsiteY201" fmla="*/ 398585 h 2352431"/>
                <a:gd name="connsiteX202" fmla="*/ 2001961 w 6034700"/>
                <a:gd name="connsiteY202" fmla="*/ 429846 h 2352431"/>
                <a:gd name="connsiteX203" fmla="*/ 1955069 w 6034700"/>
                <a:gd name="connsiteY203" fmla="*/ 445477 h 2352431"/>
                <a:gd name="connsiteX204" fmla="*/ 1923807 w 6034700"/>
                <a:gd name="connsiteY204" fmla="*/ 453292 h 2352431"/>
                <a:gd name="connsiteX205" fmla="*/ 1900361 w 6034700"/>
                <a:gd name="connsiteY205" fmla="*/ 461108 h 2352431"/>
                <a:gd name="connsiteX206" fmla="*/ 1830023 w 6034700"/>
                <a:gd name="connsiteY206" fmla="*/ 468923 h 2352431"/>
                <a:gd name="connsiteX207" fmla="*/ 1736238 w 6034700"/>
                <a:gd name="connsiteY207" fmla="*/ 484554 h 2352431"/>
                <a:gd name="connsiteX208" fmla="*/ 1478331 w 6034700"/>
                <a:gd name="connsiteY208" fmla="*/ 508000 h 2352431"/>
                <a:gd name="connsiteX209" fmla="*/ 1400177 w 6034700"/>
                <a:gd name="connsiteY209" fmla="*/ 523631 h 2352431"/>
                <a:gd name="connsiteX210" fmla="*/ 1368915 w 6034700"/>
                <a:gd name="connsiteY210" fmla="*/ 531446 h 2352431"/>
                <a:gd name="connsiteX211" fmla="*/ 1126638 w 6034700"/>
                <a:gd name="connsiteY211" fmla="*/ 547077 h 2352431"/>
                <a:gd name="connsiteX212" fmla="*/ 657715 w 6034700"/>
                <a:gd name="connsiteY212" fmla="*/ 562708 h 2352431"/>
                <a:gd name="connsiteX213" fmla="*/ 642084 w 6034700"/>
                <a:gd name="connsiteY213" fmla="*/ 617415 h 2352431"/>
                <a:gd name="connsiteX0" fmla="*/ 462332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657715 w 6034700"/>
                <a:gd name="connsiteY211" fmla="*/ 562708 h 2352431"/>
                <a:gd name="connsiteX212" fmla="*/ 642084 w 6034700"/>
                <a:gd name="connsiteY212" fmla="*/ 617415 h 2352431"/>
                <a:gd name="connsiteX0" fmla="*/ 462332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657715 w 6034700"/>
                <a:gd name="connsiteY211" fmla="*/ 562708 h 2352431"/>
                <a:gd name="connsiteX0" fmla="*/ 462332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59131 w 6034700"/>
                <a:gd name="connsiteY1" fmla="*/ 781539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02823 w 6034700"/>
                <a:gd name="connsiteY2" fmla="*/ 859692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26269 w 6034700"/>
                <a:gd name="connsiteY2" fmla="*/ 875323 h 2352431"/>
                <a:gd name="connsiteX3" fmla="*/ 48115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26269 w 6034700"/>
                <a:gd name="connsiteY2" fmla="*/ 875323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274762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32670 w 6034700"/>
                <a:gd name="connsiteY0" fmla="*/ 672123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579561 w 6034700"/>
                <a:gd name="connsiteY211" fmla="*/ 664308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26638 w 6034700"/>
                <a:gd name="connsiteY210" fmla="*/ 547077 h 2352431"/>
                <a:gd name="connsiteX211" fmla="*/ 431068 w 6034700"/>
                <a:gd name="connsiteY211" fmla="*/ 812801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9377 w 6034700"/>
                <a:gd name="connsiteY3" fmla="*/ 976923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71561 w 6034700"/>
                <a:gd name="connsiteY3" fmla="*/ 1031631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337285 w 6034700"/>
                <a:gd name="connsiteY1" fmla="*/ 773723 h 2352431"/>
                <a:gd name="connsiteX2" fmla="*/ 180977 w 6034700"/>
                <a:gd name="connsiteY2" fmla="*/ 883139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556116 w 6034700"/>
                <a:gd name="connsiteY0" fmla="*/ 687754 h 2352431"/>
                <a:gd name="connsiteX1" fmla="*/ 337285 w 6034700"/>
                <a:gd name="connsiteY1" fmla="*/ 773723 h 2352431"/>
                <a:gd name="connsiteX2" fmla="*/ 157531 w 6034700"/>
                <a:gd name="connsiteY2" fmla="*/ 969108 h 2352431"/>
                <a:gd name="connsiteX3" fmla="*/ 180977 w 6034700"/>
                <a:gd name="connsiteY3" fmla="*/ 883139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282577 w 6034700"/>
                <a:gd name="connsiteY1" fmla="*/ 851877 h 2352431"/>
                <a:gd name="connsiteX2" fmla="*/ 157531 w 6034700"/>
                <a:gd name="connsiteY2" fmla="*/ 969108 h 2352431"/>
                <a:gd name="connsiteX3" fmla="*/ 180977 w 6034700"/>
                <a:gd name="connsiteY3" fmla="*/ 883139 h 2352431"/>
                <a:gd name="connsiteX4" fmla="*/ 16854 w 6034700"/>
                <a:gd name="connsiteY4" fmla="*/ 1125416 h 2352431"/>
                <a:gd name="connsiteX5" fmla="*/ 9038 w 6034700"/>
                <a:gd name="connsiteY5" fmla="*/ 1156677 h 2352431"/>
                <a:gd name="connsiteX6" fmla="*/ 9038 w 6034700"/>
                <a:gd name="connsiteY6" fmla="*/ 1484923 h 2352431"/>
                <a:gd name="connsiteX7" fmla="*/ 16854 w 6034700"/>
                <a:gd name="connsiteY7" fmla="*/ 1508369 h 2352431"/>
                <a:gd name="connsiteX8" fmla="*/ 40300 w 6034700"/>
                <a:gd name="connsiteY8" fmla="*/ 1586523 h 2352431"/>
                <a:gd name="connsiteX9" fmla="*/ 48115 w 6034700"/>
                <a:gd name="connsiteY9" fmla="*/ 1609969 h 2352431"/>
                <a:gd name="connsiteX10" fmla="*/ 71561 w 6034700"/>
                <a:gd name="connsiteY10" fmla="*/ 1625600 h 2352431"/>
                <a:gd name="connsiteX11" fmla="*/ 102823 w 6034700"/>
                <a:gd name="connsiteY11" fmla="*/ 1695939 h 2352431"/>
                <a:gd name="connsiteX12" fmla="*/ 126269 w 6034700"/>
                <a:gd name="connsiteY12" fmla="*/ 1719385 h 2352431"/>
                <a:gd name="connsiteX13" fmla="*/ 173161 w 6034700"/>
                <a:gd name="connsiteY13" fmla="*/ 1750646 h 2352431"/>
                <a:gd name="connsiteX14" fmla="*/ 235684 w 6034700"/>
                <a:gd name="connsiteY14" fmla="*/ 1781908 h 2352431"/>
                <a:gd name="connsiteX15" fmla="*/ 298207 w 6034700"/>
                <a:gd name="connsiteY15" fmla="*/ 1813169 h 2352431"/>
                <a:gd name="connsiteX16" fmla="*/ 352915 w 6034700"/>
                <a:gd name="connsiteY16" fmla="*/ 1828800 h 2352431"/>
                <a:gd name="connsiteX17" fmla="*/ 399807 w 6034700"/>
                <a:gd name="connsiteY17" fmla="*/ 1844431 h 2352431"/>
                <a:gd name="connsiteX18" fmla="*/ 423254 w 6034700"/>
                <a:gd name="connsiteY18" fmla="*/ 1860062 h 2352431"/>
                <a:gd name="connsiteX19" fmla="*/ 501407 w 6034700"/>
                <a:gd name="connsiteY19" fmla="*/ 1883508 h 2352431"/>
                <a:gd name="connsiteX20" fmla="*/ 524854 w 6034700"/>
                <a:gd name="connsiteY20" fmla="*/ 1899139 h 2352431"/>
                <a:gd name="connsiteX21" fmla="*/ 587377 w 6034700"/>
                <a:gd name="connsiteY21" fmla="*/ 1914769 h 2352431"/>
                <a:gd name="connsiteX22" fmla="*/ 634269 w 6034700"/>
                <a:gd name="connsiteY22" fmla="*/ 1930400 h 2352431"/>
                <a:gd name="connsiteX23" fmla="*/ 657715 w 6034700"/>
                <a:gd name="connsiteY23" fmla="*/ 1938216 h 2352431"/>
                <a:gd name="connsiteX24" fmla="*/ 681161 w 6034700"/>
                <a:gd name="connsiteY24" fmla="*/ 1946031 h 2352431"/>
                <a:gd name="connsiteX25" fmla="*/ 704607 w 6034700"/>
                <a:gd name="connsiteY25" fmla="*/ 1961662 h 2352431"/>
                <a:gd name="connsiteX26" fmla="*/ 759315 w 6034700"/>
                <a:gd name="connsiteY26" fmla="*/ 1977292 h 2352431"/>
                <a:gd name="connsiteX27" fmla="*/ 806207 w 6034700"/>
                <a:gd name="connsiteY27" fmla="*/ 1992923 h 2352431"/>
                <a:gd name="connsiteX28" fmla="*/ 860915 w 6034700"/>
                <a:gd name="connsiteY28" fmla="*/ 2016369 h 2352431"/>
                <a:gd name="connsiteX29" fmla="*/ 931254 w 6034700"/>
                <a:gd name="connsiteY29" fmla="*/ 2024185 h 2352431"/>
                <a:gd name="connsiteX30" fmla="*/ 1001592 w 6034700"/>
                <a:gd name="connsiteY30" fmla="*/ 2047631 h 2352431"/>
                <a:gd name="connsiteX31" fmla="*/ 1025038 w 6034700"/>
                <a:gd name="connsiteY31" fmla="*/ 2055446 h 2352431"/>
                <a:gd name="connsiteX32" fmla="*/ 1095377 w 6034700"/>
                <a:gd name="connsiteY32" fmla="*/ 2063262 h 2352431"/>
                <a:gd name="connsiteX33" fmla="*/ 1189161 w 6034700"/>
                <a:gd name="connsiteY33" fmla="*/ 2086708 h 2352431"/>
                <a:gd name="connsiteX34" fmla="*/ 1251684 w 6034700"/>
                <a:gd name="connsiteY34" fmla="*/ 2102339 h 2352431"/>
                <a:gd name="connsiteX35" fmla="*/ 1345469 w 6034700"/>
                <a:gd name="connsiteY35" fmla="*/ 2110154 h 2352431"/>
                <a:gd name="connsiteX36" fmla="*/ 1423623 w 6034700"/>
                <a:gd name="connsiteY36" fmla="*/ 2125785 h 2352431"/>
                <a:gd name="connsiteX37" fmla="*/ 1462700 w 6034700"/>
                <a:gd name="connsiteY37" fmla="*/ 2133600 h 2352431"/>
                <a:gd name="connsiteX38" fmla="*/ 1493961 w 6034700"/>
                <a:gd name="connsiteY38" fmla="*/ 2141416 h 2352431"/>
                <a:gd name="connsiteX39" fmla="*/ 1704977 w 6034700"/>
                <a:gd name="connsiteY39" fmla="*/ 2157046 h 2352431"/>
                <a:gd name="connsiteX40" fmla="*/ 1783131 w 6034700"/>
                <a:gd name="connsiteY40" fmla="*/ 2164862 h 2352431"/>
                <a:gd name="connsiteX41" fmla="*/ 1837838 w 6034700"/>
                <a:gd name="connsiteY41" fmla="*/ 2180492 h 2352431"/>
                <a:gd name="connsiteX42" fmla="*/ 1861284 w 6034700"/>
                <a:gd name="connsiteY42" fmla="*/ 2188308 h 2352431"/>
                <a:gd name="connsiteX43" fmla="*/ 1931623 w 6034700"/>
                <a:gd name="connsiteY43" fmla="*/ 2196123 h 2352431"/>
                <a:gd name="connsiteX44" fmla="*/ 2072300 w 6034700"/>
                <a:gd name="connsiteY44" fmla="*/ 2211754 h 2352431"/>
                <a:gd name="connsiteX45" fmla="*/ 2236423 w 6034700"/>
                <a:gd name="connsiteY45" fmla="*/ 2219569 h 2352431"/>
                <a:gd name="connsiteX46" fmla="*/ 2392731 w 6034700"/>
                <a:gd name="connsiteY46" fmla="*/ 2211754 h 2352431"/>
                <a:gd name="connsiteX47" fmla="*/ 2431807 w 6034700"/>
                <a:gd name="connsiteY47" fmla="*/ 2203939 h 2352431"/>
                <a:gd name="connsiteX48" fmla="*/ 2486515 w 6034700"/>
                <a:gd name="connsiteY48" fmla="*/ 2188308 h 2352431"/>
                <a:gd name="connsiteX49" fmla="*/ 2556854 w 6034700"/>
                <a:gd name="connsiteY49" fmla="*/ 2180492 h 2352431"/>
                <a:gd name="connsiteX50" fmla="*/ 2580300 w 6034700"/>
                <a:gd name="connsiteY50" fmla="*/ 2172677 h 2352431"/>
                <a:gd name="connsiteX51" fmla="*/ 2603746 w 6034700"/>
                <a:gd name="connsiteY51" fmla="*/ 2157046 h 2352431"/>
                <a:gd name="connsiteX52" fmla="*/ 2689715 w 6034700"/>
                <a:gd name="connsiteY52" fmla="*/ 2149231 h 2352431"/>
                <a:gd name="connsiteX53" fmla="*/ 2744423 w 6034700"/>
                <a:gd name="connsiteY53" fmla="*/ 2133600 h 2352431"/>
                <a:gd name="connsiteX54" fmla="*/ 2830392 w 6034700"/>
                <a:gd name="connsiteY54" fmla="*/ 2125785 h 2352431"/>
                <a:gd name="connsiteX55" fmla="*/ 2877284 w 6034700"/>
                <a:gd name="connsiteY55" fmla="*/ 2110154 h 2352431"/>
                <a:gd name="connsiteX56" fmla="*/ 2908546 w 6034700"/>
                <a:gd name="connsiteY56" fmla="*/ 2102339 h 2352431"/>
                <a:gd name="connsiteX57" fmla="*/ 2955438 w 6034700"/>
                <a:gd name="connsiteY57" fmla="*/ 2086708 h 2352431"/>
                <a:gd name="connsiteX58" fmla="*/ 3119561 w 6034700"/>
                <a:gd name="connsiteY58" fmla="*/ 2071077 h 2352431"/>
                <a:gd name="connsiteX59" fmla="*/ 3174269 w 6034700"/>
                <a:gd name="connsiteY59" fmla="*/ 2055446 h 2352431"/>
                <a:gd name="connsiteX60" fmla="*/ 3221161 w 6034700"/>
                <a:gd name="connsiteY60" fmla="*/ 2039816 h 2352431"/>
                <a:gd name="connsiteX61" fmla="*/ 3244607 w 6034700"/>
                <a:gd name="connsiteY61" fmla="*/ 2032000 h 2352431"/>
                <a:gd name="connsiteX62" fmla="*/ 3651007 w 6034700"/>
                <a:gd name="connsiteY62" fmla="*/ 2039816 h 2352431"/>
                <a:gd name="connsiteX63" fmla="*/ 3690084 w 6034700"/>
                <a:gd name="connsiteY63" fmla="*/ 2047631 h 2352431"/>
                <a:gd name="connsiteX64" fmla="*/ 3752607 w 6034700"/>
                <a:gd name="connsiteY64" fmla="*/ 2063262 h 2352431"/>
                <a:gd name="connsiteX65" fmla="*/ 3799500 w 6034700"/>
                <a:gd name="connsiteY65" fmla="*/ 2078892 h 2352431"/>
                <a:gd name="connsiteX66" fmla="*/ 3822946 w 6034700"/>
                <a:gd name="connsiteY66" fmla="*/ 2086708 h 2352431"/>
                <a:gd name="connsiteX67" fmla="*/ 3862023 w 6034700"/>
                <a:gd name="connsiteY67" fmla="*/ 2094523 h 2352431"/>
                <a:gd name="connsiteX68" fmla="*/ 3893284 w 6034700"/>
                <a:gd name="connsiteY68" fmla="*/ 2110154 h 2352431"/>
                <a:gd name="connsiteX69" fmla="*/ 3947992 w 6034700"/>
                <a:gd name="connsiteY69" fmla="*/ 2125785 h 2352431"/>
                <a:gd name="connsiteX70" fmla="*/ 3971438 w 6034700"/>
                <a:gd name="connsiteY70" fmla="*/ 2133600 h 2352431"/>
                <a:gd name="connsiteX71" fmla="*/ 4026146 w 6034700"/>
                <a:gd name="connsiteY71" fmla="*/ 2149231 h 2352431"/>
                <a:gd name="connsiteX72" fmla="*/ 4049592 w 6034700"/>
                <a:gd name="connsiteY72" fmla="*/ 2164862 h 2352431"/>
                <a:gd name="connsiteX73" fmla="*/ 4119931 w 6034700"/>
                <a:gd name="connsiteY73" fmla="*/ 2180492 h 2352431"/>
                <a:gd name="connsiteX74" fmla="*/ 4143377 w 6034700"/>
                <a:gd name="connsiteY74" fmla="*/ 2188308 h 2352431"/>
                <a:gd name="connsiteX75" fmla="*/ 4237161 w 6034700"/>
                <a:gd name="connsiteY75" fmla="*/ 2203939 h 2352431"/>
                <a:gd name="connsiteX76" fmla="*/ 4284054 w 6034700"/>
                <a:gd name="connsiteY76" fmla="*/ 2219569 h 2352431"/>
                <a:gd name="connsiteX77" fmla="*/ 4307500 w 6034700"/>
                <a:gd name="connsiteY77" fmla="*/ 2227385 h 2352431"/>
                <a:gd name="connsiteX78" fmla="*/ 4346577 w 6034700"/>
                <a:gd name="connsiteY78" fmla="*/ 2235200 h 2352431"/>
                <a:gd name="connsiteX79" fmla="*/ 4370023 w 6034700"/>
                <a:gd name="connsiteY79" fmla="*/ 2243016 h 2352431"/>
                <a:gd name="connsiteX80" fmla="*/ 4424731 w 6034700"/>
                <a:gd name="connsiteY80" fmla="*/ 2250831 h 2352431"/>
                <a:gd name="connsiteX81" fmla="*/ 4534146 w 6034700"/>
                <a:gd name="connsiteY81" fmla="*/ 2282092 h 2352431"/>
                <a:gd name="connsiteX82" fmla="*/ 4737346 w 6034700"/>
                <a:gd name="connsiteY82" fmla="*/ 2297723 h 2352431"/>
                <a:gd name="connsiteX83" fmla="*/ 4807684 w 6034700"/>
                <a:gd name="connsiteY83" fmla="*/ 2305539 h 2352431"/>
                <a:gd name="connsiteX84" fmla="*/ 4838946 w 6034700"/>
                <a:gd name="connsiteY84" fmla="*/ 2313354 h 2352431"/>
                <a:gd name="connsiteX85" fmla="*/ 5049961 w 6034700"/>
                <a:gd name="connsiteY85" fmla="*/ 2321169 h 2352431"/>
                <a:gd name="connsiteX86" fmla="*/ 5104669 w 6034700"/>
                <a:gd name="connsiteY86" fmla="*/ 2328985 h 2352431"/>
                <a:gd name="connsiteX87" fmla="*/ 5151561 w 6034700"/>
                <a:gd name="connsiteY87" fmla="*/ 2336800 h 2352431"/>
                <a:gd name="connsiteX88" fmla="*/ 5229715 w 6034700"/>
                <a:gd name="connsiteY88" fmla="*/ 2344616 h 2352431"/>
                <a:gd name="connsiteX89" fmla="*/ 5284423 w 6034700"/>
                <a:gd name="connsiteY89" fmla="*/ 2352431 h 2352431"/>
                <a:gd name="connsiteX90" fmla="*/ 5550146 w 6034700"/>
                <a:gd name="connsiteY90" fmla="*/ 2336800 h 2352431"/>
                <a:gd name="connsiteX91" fmla="*/ 5573592 w 6034700"/>
                <a:gd name="connsiteY91" fmla="*/ 2328985 h 2352431"/>
                <a:gd name="connsiteX92" fmla="*/ 5636115 w 6034700"/>
                <a:gd name="connsiteY92" fmla="*/ 2321169 h 2352431"/>
                <a:gd name="connsiteX93" fmla="*/ 5698638 w 6034700"/>
                <a:gd name="connsiteY93" fmla="*/ 2305539 h 2352431"/>
                <a:gd name="connsiteX94" fmla="*/ 5753346 w 6034700"/>
                <a:gd name="connsiteY94" fmla="*/ 2266462 h 2352431"/>
                <a:gd name="connsiteX95" fmla="*/ 5800238 w 6034700"/>
                <a:gd name="connsiteY95" fmla="*/ 2235200 h 2352431"/>
                <a:gd name="connsiteX96" fmla="*/ 5823684 w 6034700"/>
                <a:gd name="connsiteY96" fmla="*/ 2219569 h 2352431"/>
                <a:gd name="connsiteX97" fmla="*/ 5847131 w 6034700"/>
                <a:gd name="connsiteY97" fmla="*/ 2203939 h 2352431"/>
                <a:gd name="connsiteX98" fmla="*/ 5862761 w 6034700"/>
                <a:gd name="connsiteY98" fmla="*/ 2180492 h 2352431"/>
                <a:gd name="connsiteX99" fmla="*/ 5886207 w 6034700"/>
                <a:gd name="connsiteY99" fmla="*/ 2164862 h 2352431"/>
                <a:gd name="connsiteX100" fmla="*/ 5917469 w 6034700"/>
                <a:gd name="connsiteY100" fmla="*/ 2117969 h 2352431"/>
                <a:gd name="connsiteX101" fmla="*/ 5933100 w 6034700"/>
                <a:gd name="connsiteY101" fmla="*/ 2094523 h 2352431"/>
                <a:gd name="connsiteX102" fmla="*/ 5948731 w 6034700"/>
                <a:gd name="connsiteY102" fmla="*/ 2071077 h 2352431"/>
                <a:gd name="connsiteX103" fmla="*/ 5979992 w 6034700"/>
                <a:gd name="connsiteY103" fmla="*/ 2000739 h 2352431"/>
                <a:gd name="connsiteX104" fmla="*/ 5995623 w 6034700"/>
                <a:gd name="connsiteY104" fmla="*/ 1953846 h 2352431"/>
                <a:gd name="connsiteX105" fmla="*/ 6003438 w 6034700"/>
                <a:gd name="connsiteY105" fmla="*/ 1930400 h 2352431"/>
                <a:gd name="connsiteX106" fmla="*/ 6011254 w 6034700"/>
                <a:gd name="connsiteY106" fmla="*/ 1899139 h 2352431"/>
                <a:gd name="connsiteX107" fmla="*/ 6026884 w 6034700"/>
                <a:gd name="connsiteY107" fmla="*/ 1852246 h 2352431"/>
                <a:gd name="connsiteX108" fmla="*/ 6034700 w 6034700"/>
                <a:gd name="connsiteY108" fmla="*/ 1828800 h 2352431"/>
                <a:gd name="connsiteX109" fmla="*/ 6019069 w 6034700"/>
                <a:gd name="connsiteY109" fmla="*/ 1602154 h 2352431"/>
                <a:gd name="connsiteX110" fmla="*/ 6003438 w 6034700"/>
                <a:gd name="connsiteY110" fmla="*/ 1555262 h 2352431"/>
                <a:gd name="connsiteX111" fmla="*/ 5964361 w 6034700"/>
                <a:gd name="connsiteY111" fmla="*/ 1508369 h 2352431"/>
                <a:gd name="connsiteX112" fmla="*/ 5940915 w 6034700"/>
                <a:gd name="connsiteY112" fmla="*/ 1492739 h 2352431"/>
                <a:gd name="connsiteX113" fmla="*/ 5847131 w 6034700"/>
                <a:gd name="connsiteY113" fmla="*/ 1414585 h 2352431"/>
                <a:gd name="connsiteX114" fmla="*/ 5800238 w 6034700"/>
                <a:gd name="connsiteY114" fmla="*/ 1383323 h 2352431"/>
                <a:gd name="connsiteX115" fmla="*/ 5761161 w 6034700"/>
                <a:gd name="connsiteY115" fmla="*/ 1367692 h 2352431"/>
                <a:gd name="connsiteX116" fmla="*/ 5737715 w 6034700"/>
                <a:gd name="connsiteY116" fmla="*/ 1359877 h 2352431"/>
                <a:gd name="connsiteX117" fmla="*/ 5706454 w 6034700"/>
                <a:gd name="connsiteY117" fmla="*/ 1344246 h 2352431"/>
                <a:gd name="connsiteX118" fmla="*/ 5675192 w 6034700"/>
                <a:gd name="connsiteY118" fmla="*/ 1320800 h 2352431"/>
                <a:gd name="connsiteX119" fmla="*/ 5628300 w 6034700"/>
                <a:gd name="connsiteY119" fmla="*/ 1312985 h 2352431"/>
                <a:gd name="connsiteX120" fmla="*/ 5597038 w 6034700"/>
                <a:gd name="connsiteY120" fmla="*/ 1305169 h 2352431"/>
                <a:gd name="connsiteX121" fmla="*/ 5565777 w 6034700"/>
                <a:gd name="connsiteY121" fmla="*/ 1289539 h 2352431"/>
                <a:gd name="connsiteX122" fmla="*/ 5495438 w 6034700"/>
                <a:gd name="connsiteY122" fmla="*/ 1250462 h 2352431"/>
                <a:gd name="connsiteX123" fmla="*/ 5471992 w 6034700"/>
                <a:gd name="connsiteY123" fmla="*/ 1242646 h 2352431"/>
                <a:gd name="connsiteX124" fmla="*/ 5448546 w 6034700"/>
                <a:gd name="connsiteY124" fmla="*/ 1227016 h 2352431"/>
                <a:gd name="connsiteX125" fmla="*/ 5425100 w 6034700"/>
                <a:gd name="connsiteY125" fmla="*/ 1219200 h 2352431"/>
                <a:gd name="connsiteX126" fmla="*/ 5378207 w 6034700"/>
                <a:gd name="connsiteY126" fmla="*/ 1187939 h 2352431"/>
                <a:gd name="connsiteX127" fmla="*/ 5323500 w 6034700"/>
                <a:gd name="connsiteY127" fmla="*/ 1164492 h 2352431"/>
                <a:gd name="connsiteX128" fmla="*/ 5276607 w 6034700"/>
                <a:gd name="connsiteY128" fmla="*/ 1133231 h 2352431"/>
                <a:gd name="connsiteX129" fmla="*/ 5221900 w 6034700"/>
                <a:gd name="connsiteY129" fmla="*/ 1117600 h 2352431"/>
                <a:gd name="connsiteX130" fmla="*/ 5198454 w 6034700"/>
                <a:gd name="connsiteY130" fmla="*/ 1101969 h 2352431"/>
                <a:gd name="connsiteX131" fmla="*/ 5175007 w 6034700"/>
                <a:gd name="connsiteY131" fmla="*/ 1094154 h 2352431"/>
                <a:gd name="connsiteX132" fmla="*/ 5143746 w 6034700"/>
                <a:gd name="connsiteY132" fmla="*/ 1078523 h 2352431"/>
                <a:gd name="connsiteX133" fmla="*/ 5120300 w 6034700"/>
                <a:gd name="connsiteY133" fmla="*/ 1070708 h 2352431"/>
                <a:gd name="connsiteX134" fmla="*/ 5089038 w 6034700"/>
                <a:gd name="connsiteY134" fmla="*/ 1055077 h 2352431"/>
                <a:gd name="connsiteX135" fmla="*/ 5065592 w 6034700"/>
                <a:gd name="connsiteY135" fmla="*/ 1047262 h 2352431"/>
                <a:gd name="connsiteX136" fmla="*/ 5010884 w 6034700"/>
                <a:gd name="connsiteY136" fmla="*/ 1023816 h 2352431"/>
                <a:gd name="connsiteX137" fmla="*/ 4963992 w 6034700"/>
                <a:gd name="connsiteY137" fmla="*/ 1000369 h 2352431"/>
                <a:gd name="connsiteX138" fmla="*/ 4940546 w 6034700"/>
                <a:gd name="connsiteY138" fmla="*/ 984739 h 2352431"/>
                <a:gd name="connsiteX139" fmla="*/ 4917100 w 6034700"/>
                <a:gd name="connsiteY139" fmla="*/ 976923 h 2352431"/>
                <a:gd name="connsiteX140" fmla="*/ 4862392 w 6034700"/>
                <a:gd name="connsiteY140" fmla="*/ 945662 h 2352431"/>
                <a:gd name="connsiteX141" fmla="*/ 4807684 w 6034700"/>
                <a:gd name="connsiteY141" fmla="*/ 922216 h 2352431"/>
                <a:gd name="connsiteX142" fmla="*/ 4760792 w 6034700"/>
                <a:gd name="connsiteY142" fmla="*/ 890954 h 2352431"/>
                <a:gd name="connsiteX143" fmla="*/ 4737346 w 6034700"/>
                <a:gd name="connsiteY143" fmla="*/ 875323 h 2352431"/>
                <a:gd name="connsiteX144" fmla="*/ 4690454 w 6034700"/>
                <a:gd name="connsiteY144" fmla="*/ 836246 h 2352431"/>
                <a:gd name="connsiteX145" fmla="*/ 4651377 w 6034700"/>
                <a:gd name="connsiteY145" fmla="*/ 789354 h 2352431"/>
                <a:gd name="connsiteX146" fmla="*/ 4620115 w 6034700"/>
                <a:gd name="connsiteY146" fmla="*/ 742462 h 2352431"/>
                <a:gd name="connsiteX147" fmla="*/ 4588854 w 6034700"/>
                <a:gd name="connsiteY147" fmla="*/ 695569 h 2352431"/>
                <a:gd name="connsiteX148" fmla="*/ 4573223 w 6034700"/>
                <a:gd name="connsiteY148" fmla="*/ 672123 h 2352431"/>
                <a:gd name="connsiteX149" fmla="*/ 4565407 w 6034700"/>
                <a:gd name="connsiteY149" fmla="*/ 648677 h 2352431"/>
                <a:gd name="connsiteX150" fmla="*/ 4534146 w 6034700"/>
                <a:gd name="connsiteY150" fmla="*/ 601785 h 2352431"/>
                <a:gd name="connsiteX151" fmla="*/ 4526331 w 6034700"/>
                <a:gd name="connsiteY151" fmla="*/ 578339 h 2352431"/>
                <a:gd name="connsiteX152" fmla="*/ 4495069 w 6034700"/>
                <a:gd name="connsiteY152" fmla="*/ 531446 h 2352431"/>
                <a:gd name="connsiteX153" fmla="*/ 4455992 w 6034700"/>
                <a:gd name="connsiteY153" fmla="*/ 461108 h 2352431"/>
                <a:gd name="connsiteX154" fmla="*/ 4448177 w 6034700"/>
                <a:gd name="connsiteY154" fmla="*/ 437662 h 2352431"/>
                <a:gd name="connsiteX155" fmla="*/ 4440361 w 6034700"/>
                <a:gd name="connsiteY155" fmla="*/ 406400 h 2352431"/>
                <a:gd name="connsiteX156" fmla="*/ 4424731 w 6034700"/>
                <a:gd name="connsiteY156" fmla="*/ 382954 h 2352431"/>
                <a:gd name="connsiteX157" fmla="*/ 4409100 w 6034700"/>
                <a:gd name="connsiteY157" fmla="*/ 328246 h 2352431"/>
                <a:gd name="connsiteX158" fmla="*/ 4393469 w 6034700"/>
                <a:gd name="connsiteY158" fmla="*/ 304800 h 2352431"/>
                <a:gd name="connsiteX159" fmla="*/ 4370023 w 6034700"/>
                <a:gd name="connsiteY159" fmla="*/ 257908 h 2352431"/>
                <a:gd name="connsiteX160" fmla="*/ 4346577 w 6034700"/>
                <a:gd name="connsiteY160" fmla="*/ 234462 h 2352431"/>
                <a:gd name="connsiteX161" fmla="*/ 4315315 w 6034700"/>
                <a:gd name="connsiteY161" fmla="*/ 187569 h 2352431"/>
                <a:gd name="connsiteX162" fmla="*/ 4291869 w 6034700"/>
                <a:gd name="connsiteY162" fmla="*/ 164123 h 2352431"/>
                <a:gd name="connsiteX163" fmla="*/ 4276238 w 6034700"/>
                <a:gd name="connsiteY163" fmla="*/ 140677 h 2352431"/>
                <a:gd name="connsiteX164" fmla="*/ 4198084 w 6034700"/>
                <a:gd name="connsiteY164" fmla="*/ 85969 h 2352431"/>
                <a:gd name="connsiteX165" fmla="*/ 4174638 w 6034700"/>
                <a:gd name="connsiteY165" fmla="*/ 70339 h 2352431"/>
                <a:gd name="connsiteX166" fmla="*/ 4151192 w 6034700"/>
                <a:gd name="connsiteY166" fmla="*/ 62523 h 2352431"/>
                <a:gd name="connsiteX167" fmla="*/ 4088669 w 6034700"/>
                <a:gd name="connsiteY167" fmla="*/ 31262 h 2352431"/>
                <a:gd name="connsiteX168" fmla="*/ 4033961 w 6034700"/>
                <a:gd name="connsiteY168" fmla="*/ 15631 h 2352431"/>
                <a:gd name="connsiteX169" fmla="*/ 3979254 w 6034700"/>
                <a:gd name="connsiteY169" fmla="*/ 0 h 2352431"/>
                <a:gd name="connsiteX170" fmla="*/ 3510331 w 6034700"/>
                <a:gd name="connsiteY170" fmla="*/ 7816 h 2352431"/>
                <a:gd name="connsiteX171" fmla="*/ 3463438 w 6034700"/>
                <a:gd name="connsiteY171" fmla="*/ 15631 h 2352431"/>
                <a:gd name="connsiteX172" fmla="*/ 3377469 w 6034700"/>
                <a:gd name="connsiteY172" fmla="*/ 23446 h 2352431"/>
                <a:gd name="connsiteX173" fmla="*/ 3322761 w 6034700"/>
                <a:gd name="connsiteY173" fmla="*/ 39077 h 2352431"/>
                <a:gd name="connsiteX174" fmla="*/ 3275869 w 6034700"/>
                <a:gd name="connsiteY174" fmla="*/ 54708 h 2352431"/>
                <a:gd name="connsiteX175" fmla="*/ 3252423 w 6034700"/>
                <a:gd name="connsiteY175" fmla="*/ 62523 h 2352431"/>
                <a:gd name="connsiteX176" fmla="*/ 3197715 w 6034700"/>
                <a:gd name="connsiteY176" fmla="*/ 85969 h 2352431"/>
                <a:gd name="connsiteX177" fmla="*/ 3127377 w 6034700"/>
                <a:gd name="connsiteY177" fmla="*/ 109416 h 2352431"/>
                <a:gd name="connsiteX178" fmla="*/ 3103931 w 6034700"/>
                <a:gd name="connsiteY178" fmla="*/ 117231 h 2352431"/>
                <a:gd name="connsiteX179" fmla="*/ 3072669 w 6034700"/>
                <a:gd name="connsiteY179" fmla="*/ 125046 h 2352431"/>
                <a:gd name="connsiteX180" fmla="*/ 3025777 w 6034700"/>
                <a:gd name="connsiteY180" fmla="*/ 140677 h 2352431"/>
                <a:gd name="connsiteX181" fmla="*/ 2947623 w 6034700"/>
                <a:gd name="connsiteY181" fmla="*/ 164123 h 2352431"/>
                <a:gd name="connsiteX182" fmla="*/ 2924177 w 6034700"/>
                <a:gd name="connsiteY182" fmla="*/ 171939 h 2352431"/>
                <a:gd name="connsiteX183" fmla="*/ 2900731 w 6034700"/>
                <a:gd name="connsiteY183" fmla="*/ 187569 h 2352431"/>
                <a:gd name="connsiteX184" fmla="*/ 2846023 w 6034700"/>
                <a:gd name="connsiteY184" fmla="*/ 203200 h 2352431"/>
                <a:gd name="connsiteX185" fmla="*/ 2822577 w 6034700"/>
                <a:gd name="connsiteY185" fmla="*/ 218831 h 2352431"/>
                <a:gd name="connsiteX186" fmla="*/ 2791315 w 6034700"/>
                <a:gd name="connsiteY186" fmla="*/ 226646 h 2352431"/>
                <a:gd name="connsiteX187" fmla="*/ 2767869 w 6034700"/>
                <a:gd name="connsiteY187" fmla="*/ 234462 h 2352431"/>
                <a:gd name="connsiteX188" fmla="*/ 2736607 w 6034700"/>
                <a:gd name="connsiteY188" fmla="*/ 242277 h 2352431"/>
                <a:gd name="connsiteX189" fmla="*/ 2681900 w 6034700"/>
                <a:gd name="connsiteY189" fmla="*/ 257908 h 2352431"/>
                <a:gd name="connsiteX190" fmla="*/ 2642823 w 6034700"/>
                <a:gd name="connsiteY190" fmla="*/ 265723 h 2352431"/>
                <a:gd name="connsiteX191" fmla="*/ 2619377 w 6034700"/>
                <a:gd name="connsiteY191" fmla="*/ 273539 h 2352431"/>
                <a:gd name="connsiteX192" fmla="*/ 2572484 w 6034700"/>
                <a:gd name="connsiteY192" fmla="*/ 281354 h 2352431"/>
                <a:gd name="connsiteX193" fmla="*/ 2549038 w 6034700"/>
                <a:gd name="connsiteY193" fmla="*/ 289169 h 2352431"/>
                <a:gd name="connsiteX194" fmla="*/ 2478700 w 6034700"/>
                <a:gd name="connsiteY194" fmla="*/ 304800 h 2352431"/>
                <a:gd name="connsiteX195" fmla="*/ 2416177 w 6034700"/>
                <a:gd name="connsiteY195" fmla="*/ 328246 h 2352431"/>
                <a:gd name="connsiteX196" fmla="*/ 2392731 w 6034700"/>
                <a:gd name="connsiteY196" fmla="*/ 343877 h 2352431"/>
                <a:gd name="connsiteX197" fmla="*/ 2338023 w 6034700"/>
                <a:gd name="connsiteY197" fmla="*/ 351692 h 2352431"/>
                <a:gd name="connsiteX198" fmla="*/ 2275500 w 6034700"/>
                <a:gd name="connsiteY198" fmla="*/ 367323 h 2352431"/>
                <a:gd name="connsiteX199" fmla="*/ 2166084 w 6034700"/>
                <a:gd name="connsiteY199" fmla="*/ 382954 h 2352431"/>
                <a:gd name="connsiteX200" fmla="*/ 2111377 w 6034700"/>
                <a:gd name="connsiteY200" fmla="*/ 398585 h 2352431"/>
                <a:gd name="connsiteX201" fmla="*/ 2001961 w 6034700"/>
                <a:gd name="connsiteY201" fmla="*/ 429846 h 2352431"/>
                <a:gd name="connsiteX202" fmla="*/ 1955069 w 6034700"/>
                <a:gd name="connsiteY202" fmla="*/ 445477 h 2352431"/>
                <a:gd name="connsiteX203" fmla="*/ 1923807 w 6034700"/>
                <a:gd name="connsiteY203" fmla="*/ 453292 h 2352431"/>
                <a:gd name="connsiteX204" fmla="*/ 1900361 w 6034700"/>
                <a:gd name="connsiteY204" fmla="*/ 461108 h 2352431"/>
                <a:gd name="connsiteX205" fmla="*/ 1830023 w 6034700"/>
                <a:gd name="connsiteY205" fmla="*/ 468923 h 2352431"/>
                <a:gd name="connsiteX206" fmla="*/ 1736238 w 6034700"/>
                <a:gd name="connsiteY206" fmla="*/ 484554 h 2352431"/>
                <a:gd name="connsiteX207" fmla="*/ 1478331 w 6034700"/>
                <a:gd name="connsiteY207" fmla="*/ 508000 h 2352431"/>
                <a:gd name="connsiteX208" fmla="*/ 1400177 w 6034700"/>
                <a:gd name="connsiteY208" fmla="*/ 523631 h 2352431"/>
                <a:gd name="connsiteX209" fmla="*/ 1368915 w 6034700"/>
                <a:gd name="connsiteY209" fmla="*/ 531446 h 2352431"/>
                <a:gd name="connsiteX210" fmla="*/ 1142268 w 6034700"/>
                <a:gd name="connsiteY210" fmla="*/ 586154 h 2352431"/>
                <a:gd name="connsiteX211" fmla="*/ 431068 w 6034700"/>
                <a:gd name="connsiteY211" fmla="*/ 812801 h 2352431"/>
                <a:gd name="connsiteX0" fmla="*/ 556116 w 6034700"/>
                <a:gd name="connsiteY0" fmla="*/ 687754 h 2352431"/>
                <a:gd name="connsiteX1" fmla="*/ 282577 w 6034700"/>
                <a:gd name="connsiteY1" fmla="*/ 851877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556116 w 6034700"/>
                <a:gd name="connsiteY0" fmla="*/ 687754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74638 w 6034700"/>
                <a:gd name="connsiteY164" fmla="*/ 70339 h 2352431"/>
                <a:gd name="connsiteX165" fmla="*/ 4151192 w 6034700"/>
                <a:gd name="connsiteY165" fmla="*/ 62523 h 2352431"/>
                <a:gd name="connsiteX166" fmla="*/ 4088669 w 6034700"/>
                <a:gd name="connsiteY166" fmla="*/ 31262 h 2352431"/>
                <a:gd name="connsiteX167" fmla="*/ 4033961 w 6034700"/>
                <a:gd name="connsiteY167" fmla="*/ 15631 h 2352431"/>
                <a:gd name="connsiteX168" fmla="*/ 3979254 w 6034700"/>
                <a:gd name="connsiteY168" fmla="*/ 0 h 2352431"/>
                <a:gd name="connsiteX169" fmla="*/ 3510331 w 6034700"/>
                <a:gd name="connsiteY169" fmla="*/ 7816 h 2352431"/>
                <a:gd name="connsiteX170" fmla="*/ 3463438 w 6034700"/>
                <a:gd name="connsiteY170" fmla="*/ 15631 h 2352431"/>
                <a:gd name="connsiteX171" fmla="*/ 3377469 w 6034700"/>
                <a:gd name="connsiteY171" fmla="*/ 23446 h 2352431"/>
                <a:gd name="connsiteX172" fmla="*/ 3322761 w 6034700"/>
                <a:gd name="connsiteY172" fmla="*/ 39077 h 2352431"/>
                <a:gd name="connsiteX173" fmla="*/ 3275869 w 6034700"/>
                <a:gd name="connsiteY173" fmla="*/ 54708 h 2352431"/>
                <a:gd name="connsiteX174" fmla="*/ 3252423 w 6034700"/>
                <a:gd name="connsiteY174" fmla="*/ 62523 h 2352431"/>
                <a:gd name="connsiteX175" fmla="*/ 3197715 w 6034700"/>
                <a:gd name="connsiteY175" fmla="*/ 85969 h 2352431"/>
                <a:gd name="connsiteX176" fmla="*/ 3127377 w 6034700"/>
                <a:gd name="connsiteY176" fmla="*/ 109416 h 2352431"/>
                <a:gd name="connsiteX177" fmla="*/ 3103931 w 6034700"/>
                <a:gd name="connsiteY177" fmla="*/ 117231 h 2352431"/>
                <a:gd name="connsiteX178" fmla="*/ 3072669 w 6034700"/>
                <a:gd name="connsiteY178" fmla="*/ 125046 h 2352431"/>
                <a:gd name="connsiteX179" fmla="*/ 3025777 w 6034700"/>
                <a:gd name="connsiteY179" fmla="*/ 140677 h 2352431"/>
                <a:gd name="connsiteX180" fmla="*/ 2947623 w 6034700"/>
                <a:gd name="connsiteY180" fmla="*/ 164123 h 2352431"/>
                <a:gd name="connsiteX181" fmla="*/ 2924177 w 6034700"/>
                <a:gd name="connsiteY181" fmla="*/ 171939 h 2352431"/>
                <a:gd name="connsiteX182" fmla="*/ 2900731 w 6034700"/>
                <a:gd name="connsiteY182" fmla="*/ 187569 h 2352431"/>
                <a:gd name="connsiteX183" fmla="*/ 2846023 w 6034700"/>
                <a:gd name="connsiteY183" fmla="*/ 203200 h 2352431"/>
                <a:gd name="connsiteX184" fmla="*/ 2822577 w 6034700"/>
                <a:gd name="connsiteY184" fmla="*/ 218831 h 2352431"/>
                <a:gd name="connsiteX185" fmla="*/ 2791315 w 6034700"/>
                <a:gd name="connsiteY185" fmla="*/ 226646 h 2352431"/>
                <a:gd name="connsiteX186" fmla="*/ 2767869 w 6034700"/>
                <a:gd name="connsiteY186" fmla="*/ 234462 h 2352431"/>
                <a:gd name="connsiteX187" fmla="*/ 2736607 w 6034700"/>
                <a:gd name="connsiteY187" fmla="*/ 242277 h 2352431"/>
                <a:gd name="connsiteX188" fmla="*/ 2681900 w 6034700"/>
                <a:gd name="connsiteY188" fmla="*/ 257908 h 2352431"/>
                <a:gd name="connsiteX189" fmla="*/ 2642823 w 6034700"/>
                <a:gd name="connsiteY189" fmla="*/ 265723 h 2352431"/>
                <a:gd name="connsiteX190" fmla="*/ 2619377 w 6034700"/>
                <a:gd name="connsiteY190" fmla="*/ 273539 h 2352431"/>
                <a:gd name="connsiteX191" fmla="*/ 2572484 w 6034700"/>
                <a:gd name="connsiteY191" fmla="*/ 281354 h 2352431"/>
                <a:gd name="connsiteX192" fmla="*/ 2549038 w 6034700"/>
                <a:gd name="connsiteY192" fmla="*/ 289169 h 2352431"/>
                <a:gd name="connsiteX193" fmla="*/ 2478700 w 6034700"/>
                <a:gd name="connsiteY193" fmla="*/ 304800 h 2352431"/>
                <a:gd name="connsiteX194" fmla="*/ 2416177 w 6034700"/>
                <a:gd name="connsiteY194" fmla="*/ 328246 h 2352431"/>
                <a:gd name="connsiteX195" fmla="*/ 2392731 w 6034700"/>
                <a:gd name="connsiteY195" fmla="*/ 343877 h 2352431"/>
                <a:gd name="connsiteX196" fmla="*/ 2338023 w 6034700"/>
                <a:gd name="connsiteY196" fmla="*/ 351692 h 2352431"/>
                <a:gd name="connsiteX197" fmla="*/ 2275500 w 6034700"/>
                <a:gd name="connsiteY197" fmla="*/ 367323 h 2352431"/>
                <a:gd name="connsiteX198" fmla="*/ 2166084 w 6034700"/>
                <a:gd name="connsiteY198" fmla="*/ 382954 h 2352431"/>
                <a:gd name="connsiteX199" fmla="*/ 2111377 w 6034700"/>
                <a:gd name="connsiteY199" fmla="*/ 398585 h 2352431"/>
                <a:gd name="connsiteX200" fmla="*/ 2001961 w 6034700"/>
                <a:gd name="connsiteY200" fmla="*/ 429846 h 2352431"/>
                <a:gd name="connsiteX201" fmla="*/ 1955069 w 6034700"/>
                <a:gd name="connsiteY201" fmla="*/ 445477 h 2352431"/>
                <a:gd name="connsiteX202" fmla="*/ 1923807 w 6034700"/>
                <a:gd name="connsiteY202" fmla="*/ 453292 h 2352431"/>
                <a:gd name="connsiteX203" fmla="*/ 1900361 w 6034700"/>
                <a:gd name="connsiteY203" fmla="*/ 461108 h 2352431"/>
                <a:gd name="connsiteX204" fmla="*/ 1830023 w 6034700"/>
                <a:gd name="connsiteY204" fmla="*/ 468923 h 2352431"/>
                <a:gd name="connsiteX205" fmla="*/ 1736238 w 6034700"/>
                <a:gd name="connsiteY205" fmla="*/ 484554 h 2352431"/>
                <a:gd name="connsiteX206" fmla="*/ 1478331 w 6034700"/>
                <a:gd name="connsiteY206" fmla="*/ 508000 h 2352431"/>
                <a:gd name="connsiteX207" fmla="*/ 1400177 w 6034700"/>
                <a:gd name="connsiteY207" fmla="*/ 523631 h 2352431"/>
                <a:gd name="connsiteX208" fmla="*/ 1368915 w 6034700"/>
                <a:gd name="connsiteY208" fmla="*/ 531446 h 2352431"/>
                <a:gd name="connsiteX209" fmla="*/ 1142268 w 6034700"/>
                <a:gd name="connsiteY209" fmla="*/ 586154 h 2352431"/>
                <a:gd name="connsiteX210" fmla="*/ 431068 w 6034700"/>
                <a:gd name="connsiteY21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51192 w 6034700"/>
                <a:gd name="connsiteY164" fmla="*/ 62523 h 2352431"/>
                <a:gd name="connsiteX165" fmla="*/ 4088669 w 6034700"/>
                <a:gd name="connsiteY165" fmla="*/ 31262 h 2352431"/>
                <a:gd name="connsiteX166" fmla="*/ 4033961 w 6034700"/>
                <a:gd name="connsiteY166" fmla="*/ 15631 h 2352431"/>
                <a:gd name="connsiteX167" fmla="*/ 3979254 w 6034700"/>
                <a:gd name="connsiteY167" fmla="*/ 0 h 2352431"/>
                <a:gd name="connsiteX168" fmla="*/ 3510331 w 6034700"/>
                <a:gd name="connsiteY168" fmla="*/ 7816 h 2352431"/>
                <a:gd name="connsiteX169" fmla="*/ 3463438 w 6034700"/>
                <a:gd name="connsiteY169" fmla="*/ 15631 h 2352431"/>
                <a:gd name="connsiteX170" fmla="*/ 3377469 w 6034700"/>
                <a:gd name="connsiteY170" fmla="*/ 23446 h 2352431"/>
                <a:gd name="connsiteX171" fmla="*/ 3322761 w 6034700"/>
                <a:gd name="connsiteY171" fmla="*/ 39077 h 2352431"/>
                <a:gd name="connsiteX172" fmla="*/ 3275869 w 6034700"/>
                <a:gd name="connsiteY172" fmla="*/ 54708 h 2352431"/>
                <a:gd name="connsiteX173" fmla="*/ 3252423 w 6034700"/>
                <a:gd name="connsiteY173" fmla="*/ 62523 h 2352431"/>
                <a:gd name="connsiteX174" fmla="*/ 3197715 w 6034700"/>
                <a:gd name="connsiteY174" fmla="*/ 85969 h 2352431"/>
                <a:gd name="connsiteX175" fmla="*/ 3127377 w 6034700"/>
                <a:gd name="connsiteY175" fmla="*/ 109416 h 2352431"/>
                <a:gd name="connsiteX176" fmla="*/ 3103931 w 6034700"/>
                <a:gd name="connsiteY176" fmla="*/ 117231 h 2352431"/>
                <a:gd name="connsiteX177" fmla="*/ 3072669 w 6034700"/>
                <a:gd name="connsiteY177" fmla="*/ 125046 h 2352431"/>
                <a:gd name="connsiteX178" fmla="*/ 3025777 w 6034700"/>
                <a:gd name="connsiteY178" fmla="*/ 140677 h 2352431"/>
                <a:gd name="connsiteX179" fmla="*/ 2947623 w 6034700"/>
                <a:gd name="connsiteY179" fmla="*/ 164123 h 2352431"/>
                <a:gd name="connsiteX180" fmla="*/ 2924177 w 6034700"/>
                <a:gd name="connsiteY180" fmla="*/ 171939 h 2352431"/>
                <a:gd name="connsiteX181" fmla="*/ 2900731 w 6034700"/>
                <a:gd name="connsiteY181" fmla="*/ 187569 h 2352431"/>
                <a:gd name="connsiteX182" fmla="*/ 2846023 w 6034700"/>
                <a:gd name="connsiteY182" fmla="*/ 203200 h 2352431"/>
                <a:gd name="connsiteX183" fmla="*/ 2822577 w 6034700"/>
                <a:gd name="connsiteY183" fmla="*/ 218831 h 2352431"/>
                <a:gd name="connsiteX184" fmla="*/ 2791315 w 6034700"/>
                <a:gd name="connsiteY184" fmla="*/ 226646 h 2352431"/>
                <a:gd name="connsiteX185" fmla="*/ 2767869 w 6034700"/>
                <a:gd name="connsiteY185" fmla="*/ 234462 h 2352431"/>
                <a:gd name="connsiteX186" fmla="*/ 2736607 w 6034700"/>
                <a:gd name="connsiteY186" fmla="*/ 242277 h 2352431"/>
                <a:gd name="connsiteX187" fmla="*/ 2681900 w 6034700"/>
                <a:gd name="connsiteY187" fmla="*/ 257908 h 2352431"/>
                <a:gd name="connsiteX188" fmla="*/ 2642823 w 6034700"/>
                <a:gd name="connsiteY188" fmla="*/ 265723 h 2352431"/>
                <a:gd name="connsiteX189" fmla="*/ 2619377 w 6034700"/>
                <a:gd name="connsiteY189" fmla="*/ 273539 h 2352431"/>
                <a:gd name="connsiteX190" fmla="*/ 2572484 w 6034700"/>
                <a:gd name="connsiteY190" fmla="*/ 281354 h 2352431"/>
                <a:gd name="connsiteX191" fmla="*/ 2549038 w 6034700"/>
                <a:gd name="connsiteY191" fmla="*/ 289169 h 2352431"/>
                <a:gd name="connsiteX192" fmla="*/ 2478700 w 6034700"/>
                <a:gd name="connsiteY192" fmla="*/ 304800 h 2352431"/>
                <a:gd name="connsiteX193" fmla="*/ 2416177 w 6034700"/>
                <a:gd name="connsiteY193" fmla="*/ 328246 h 2352431"/>
                <a:gd name="connsiteX194" fmla="*/ 2392731 w 6034700"/>
                <a:gd name="connsiteY194" fmla="*/ 343877 h 2352431"/>
                <a:gd name="connsiteX195" fmla="*/ 2338023 w 6034700"/>
                <a:gd name="connsiteY195" fmla="*/ 351692 h 2352431"/>
                <a:gd name="connsiteX196" fmla="*/ 2275500 w 6034700"/>
                <a:gd name="connsiteY196" fmla="*/ 367323 h 2352431"/>
                <a:gd name="connsiteX197" fmla="*/ 2166084 w 6034700"/>
                <a:gd name="connsiteY197" fmla="*/ 382954 h 2352431"/>
                <a:gd name="connsiteX198" fmla="*/ 2111377 w 6034700"/>
                <a:gd name="connsiteY198" fmla="*/ 398585 h 2352431"/>
                <a:gd name="connsiteX199" fmla="*/ 2001961 w 6034700"/>
                <a:gd name="connsiteY199" fmla="*/ 429846 h 2352431"/>
                <a:gd name="connsiteX200" fmla="*/ 1955069 w 6034700"/>
                <a:gd name="connsiteY200" fmla="*/ 445477 h 2352431"/>
                <a:gd name="connsiteX201" fmla="*/ 1923807 w 6034700"/>
                <a:gd name="connsiteY201" fmla="*/ 453292 h 2352431"/>
                <a:gd name="connsiteX202" fmla="*/ 1900361 w 6034700"/>
                <a:gd name="connsiteY202" fmla="*/ 461108 h 2352431"/>
                <a:gd name="connsiteX203" fmla="*/ 1830023 w 6034700"/>
                <a:gd name="connsiteY203" fmla="*/ 468923 h 2352431"/>
                <a:gd name="connsiteX204" fmla="*/ 1736238 w 6034700"/>
                <a:gd name="connsiteY204" fmla="*/ 484554 h 2352431"/>
                <a:gd name="connsiteX205" fmla="*/ 1478331 w 6034700"/>
                <a:gd name="connsiteY205" fmla="*/ 508000 h 2352431"/>
                <a:gd name="connsiteX206" fmla="*/ 1400177 w 6034700"/>
                <a:gd name="connsiteY206" fmla="*/ 523631 h 2352431"/>
                <a:gd name="connsiteX207" fmla="*/ 1368915 w 6034700"/>
                <a:gd name="connsiteY207" fmla="*/ 531446 h 2352431"/>
                <a:gd name="connsiteX208" fmla="*/ 1142268 w 6034700"/>
                <a:gd name="connsiteY208" fmla="*/ 586154 h 2352431"/>
                <a:gd name="connsiteX209" fmla="*/ 431068 w 6034700"/>
                <a:gd name="connsiteY209"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91869 w 6034700"/>
                <a:gd name="connsiteY161" fmla="*/ 164123 h 2352431"/>
                <a:gd name="connsiteX162" fmla="*/ 4276238 w 6034700"/>
                <a:gd name="connsiteY162" fmla="*/ 140677 h 2352431"/>
                <a:gd name="connsiteX163" fmla="*/ 4198084 w 6034700"/>
                <a:gd name="connsiteY163" fmla="*/ 85969 h 2352431"/>
                <a:gd name="connsiteX164" fmla="*/ 4151192 w 6034700"/>
                <a:gd name="connsiteY164" fmla="*/ 62523 h 2352431"/>
                <a:gd name="connsiteX165" fmla="*/ 4088669 w 6034700"/>
                <a:gd name="connsiteY165" fmla="*/ 31262 h 2352431"/>
                <a:gd name="connsiteX166" fmla="*/ 3979254 w 6034700"/>
                <a:gd name="connsiteY166" fmla="*/ 0 h 2352431"/>
                <a:gd name="connsiteX167" fmla="*/ 3510331 w 6034700"/>
                <a:gd name="connsiteY167" fmla="*/ 7816 h 2352431"/>
                <a:gd name="connsiteX168" fmla="*/ 3463438 w 6034700"/>
                <a:gd name="connsiteY168" fmla="*/ 15631 h 2352431"/>
                <a:gd name="connsiteX169" fmla="*/ 3377469 w 6034700"/>
                <a:gd name="connsiteY169" fmla="*/ 23446 h 2352431"/>
                <a:gd name="connsiteX170" fmla="*/ 3322761 w 6034700"/>
                <a:gd name="connsiteY170" fmla="*/ 39077 h 2352431"/>
                <a:gd name="connsiteX171" fmla="*/ 3275869 w 6034700"/>
                <a:gd name="connsiteY171" fmla="*/ 54708 h 2352431"/>
                <a:gd name="connsiteX172" fmla="*/ 3252423 w 6034700"/>
                <a:gd name="connsiteY172" fmla="*/ 62523 h 2352431"/>
                <a:gd name="connsiteX173" fmla="*/ 3197715 w 6034700"/>
                <a:gd name="connsiteY173" fmla="*/ 85969 h 2352431"/>
                <a:gd name="connsiteX174" fmla="*/ 3127377 w 6034700"/>
                <a:gd name="connsiteY174" fmla="*/ 109416 h 2352431"/>
                <a:gd name="connsiteX175" fmla="*/ 3103931 w 6034700"/>
                <a:gd name="connsiteY175" fmla="*/ 117231 h 2352431"/>
                <a:gd name="connsiteX176" fmla="*/ 3072669 w 6034700"/>
                <a:gd name="connsiteY176" fmla="*/ 125046 h 2352431"/>
                <a:gd name="connsiteX177" fmla="*/ 3025777 w 6034700"/>
                <a:gd name="connsiteY177" fmla="*/ 140677 h 2352431"/>
                <a:gd name="connsiteX178" fmla="*/ 2947623 w 6034700"/>
                <a:gd name="connsiteY178" fmla="*/ 164123 h 2352431"/>
                <a:gd name="connsiteX179" fmla="*/ 2924177 w 6034700"/>
                <a:gd name="connsiteY179" fmla="*/ 171939 h 2352431"/>
                <a:gd name="connsiteX180" fmla="*/ 2900731 w 6034700"/>
                <a:gd name="connsiteY180" fmla="*/ 187569 h 2352431"/>
                <a:gd name="connsiteX181" fmla="*/ 2846023 w 6034700"/>
                <a:gd name="connsiteY181" fmla="*/ 203200 h 2352431"/>
                <a:gd name="connsiteX182" fmla="*/ 2822577 w 6034700"/>
                <a:gd name="connsiteY182" fmla="*/ 218831 h 2352431"/>
                <a:gd name="connsiteX183" fmla="*/ 2791315 w 6034700"/>
                <a:gd name="connsiteY183" fmla="*/ 226646 h 2352431"/>
                <a:gd name="connsiteX184" fmla="*/ 2767869 w 6034700"/>
                <a:gd name="connsiteY184" fmla="*/ 234462 h 2352431"/>
                <a:gd name="connsiteX185" fmla="*/ 2736607 w 6034700"/>
                <a:gd name="connsiteY185" fmla="*/ 242277 h 2352431"/>
                <a:gd name="connsiteX186" fmla="*/ 2681900 w 6034700"/>
                <a:gd name="connsiteY186" fmla="*/ 257908 h 2352431"/>
                <a:gd name="connsiteX187" fmla="*/ 2642823 w 6034700"/>
                <a:gd name="connsiteY187" fmla="*/ 265723 h 2352431"/>
                <a:gd name="connsiteX188" fmla="*/ 2619377 w 6034700"/>
                <a:gd name="connsiteY188" fmla="*/ 273539 h 2352431"/>
                <a:gd name="connsiteX189" fmla="*/ 2572484 w 6034700"/>
                <a:gd name="connsiteY189" fmla="*/ 281354 h 2352431"/>
                <a:gd name="connsiteX190" fmla="*/ 2549038 w 6034700"/>
                <a:gd name="connsiteY190" fmla="*/ 289169 h 2352431"/>
                <a:gd name="connsiteX191" fmla="*/ 2478700 w 6034700"/>
                <a:gd name="connsiteY191" fmla="*/ 304800 h 2352431"/>
                <a:gd name="connsiteX192" fmla="*/ 2416177 w 6034700"/>
                <a:gd name="connsiteY192" fmla="*/ 328246 h 2352431"/>
                <a:gd name="connsiteX193" fmla="*/ 2392731 w 6034700"/>
                <a:gd name="connsiteY193" fmla="*/ 343877 h 2352431"/>
                <a:gd name="connsiteX194" fmla="*/ 2338023 w 6034700"/>
                <a:gd name="connsiteY194" fmla="*/ 351692 h 2352431"/>
                <a:gd name="connsiteX195" fmla="*/ 2275500 w 6034700"/>
                <a:gd name="connsiteY195" fmla="*/ 367323 h 2352431"/>
                <a:gd name="connsiteX196" fmla="*/ 2166084 w 6034700"/>
                <a:gd name="connsiteY196" fmla="*/ 382954 h 2352431"/>
                <a:gd name="connsiteX197" fmla="*/ 2111377 w 6034700"/>
                <a:gd name="connsiteY197" fmla="*/ 398585 h 2352431"/>
                <a:gd name="connsiteX198" fmla="*/ 2001961 w 6034700"/>
                <a:gd name="connsiteY198" fmla="*/ 429846 h 2352431"/>
                <a:gd name="connsiteX199" fmla="*/ 1955069 w 6034700"/>
                <a:gd name="connsiteY199" fmla="*/ 445477 h 2352431"/>
                <a:gd name="connsiteX200" fmla="*/ 1923807 w 6034700"/>
                <a:gd name="connsiteY200" fmla="*/ 453292 h 2352431"/>
                <a:gd name="connsiteX201" fmla="*/ 1900361 w 6034700"/>
                <a:gd name="connsiteY201" fmla="*/ 461108 h 2352431"/>
                <a:gd name="connsiteX202" fmla="*/ 1830023 w 6034700"/>
                <a:gd name="connsiteY202" fmla="*/ 468923 h 2352431"/>
                <a:gd name="connsiteX203" fmla="*/ 1736238 w 6034700"/>
                <a:gd name="connsiteY203" fmla="*/ 484554 h 2352431"/>
                <a:gd name="connsiteX204" fmla="*/ 1478331 w 6034700"/>
                <a:gd name="connsiteY204" fmla="*/ 508000 h 2352431"/>
                <a:gd name="connsiteX205" fmla="*/ 1400177 w 6034700"/>
                <a:gd name="connsiteY205" fmla="*/ 523631 h 2352431"/>
                <a:gd name="connsiteX206" fmla="*/ 1368915 w 6034700"/>
                <a:gd name="connsiteY206" fmla="*/ 531446 h 2352431"/>
                <a:gd name="connsiteX207" fmla="*/ 1142268 w 6034700"/>
                <a:gd name="connsiteY207" fmla="*/ 586154 h 2352431"/>
                <a:gd name="connsiteX208" fmla="*/ 431068 w 6034700"/>
                <a:gd name="connsiteY208"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70023 w 6034700"/>
                <a:gd name="connsiteY158" fmla="*/ 257908 h 2352431"/>
                <a:gd name="connsiteX159" fmla="*/ 4346577 w 6034700"/>
                <a:gd name="connsiteY159" fmla="*/ 234462 h 2352431"/>
                <a:gd name="connsiteX160" fmla="*/ 4315315 w 6034700"/>
                <a:gd name="connsiteY160" fmla="*/ 187569 h 2352431"/>
                <a:gd name="connsiteX161" fmla="*/ 4276238 w 6034700"/>
                <a:gd name="connsiteY161" fmla="*/ 140677 h 2352431"/>
                <a:gd name="connsiteX162" fmla="*/ 4198084 w 6034700"/>
                <a:gd name="connsiteY162" fmla="*/ 85969 h 2352431"/>
                <a:gd name="connsiteX163" fmla="*/ 4151192 w 6034700"/>
                <a:gd name="connsiteY163" fmla="*/ 62523 h 2352431"/>
                <a:gd name="connsiteX164" fmla="*/ 4088669 w 6034700"/>
                <a:gd name="connsiteY164" fmla="*/ 31262 h 2352431"/>
                <a:gd name="connsiteX165" fmla="*/ 3979254 w 6034700"/>
                <a:gd name="connsiteY165" fmla="*/ 0 h 2352431"/>
                <a:gd name="connsiteX166" fmla="*/ 3510331 w 6034700"/>
                <a:gd name="connsiteY166" fmla="*/ 7816 h 2352431"/>
                <a:gd name="connsiteX167" fmla="*/ 3463438 w 6034700"/>
                <a:gd name="connsiteY167" fmla="*/ 15631 h 2352431"/>
                <a:gd name="connsiteX168" fmla="*/ 3377469 w 6034700"/>
                <a:gd name="connsiteY168" fmla="*/ 23446 h 2352431"/>
                <a:gd name="connsiteX169" fmla="*/ 3322761 w 6034700"/>
                <a:gd name="connsiteY169" fmla="*/ 39077 h 2352431"/>
                <a:gd name="connsiteX170" fmla="*/ 3275869 w 6034700"/>
                <a:gd name="connsiteY170" fmla="*/ 54708 h 2352431"/>
                <a:gd name="connsiteX171" fmla="*/ 3252423 w 6034700"/>
                <a:gd name="connsiteY171" fmla="*/ 62523 h 2352431"/>
                <a:gd name="connsiteX172" fmla="*/ 3197715 w 6034700"/>
                <a:gd name="connsiteY172" fmla="*/ 85969 h 2352431"/>
                <a:gd name="connsiteX173" fmla="*/ 3127377 w 6034700"/>
                <a:gd name="connsiteY173" fmla="*/ 109416 h 2352431"/>
                <a:gd name="connsiteX174" fmla="*/ 3103931 w 6034700"/>
                <a:gd name="connsiteY174" fmla="*/ 117231 h 2352431"/>
                <a:gd name="connsiteX175" fmla="*/ 3072669 w 6034700"/>
                <a:gd name="connsiteY175" fmla="*/ 125046 h 2352431"/>
                <a:gd name="connsiteX176" fmla="*/ 3025777 w 6034700"/>
                <a:gd name="connsiteY176" fmla="*/ 140677 h 2352431"/>
                <a:gd name="connsiteX177" fmla="*/ 2947623 w 6034700"/>
                <a:gd name="connsiteY177" fmla="*/ 164123 h 2352431"/>
                <a:gd name="connsiteX178" fmla="*/ 2924177 w 6034700"/>
                <a:gd name="connsiteY178" fmla="*/ 171939 h 2352431"/>
                <a:gd name="connsiteX179" fmla="*/ 2900731 w 6034700"/>
                <a:gd name="connsiteY179" fmla="*/ 187569 h 2352431"/>
                <a:gd name="connsiteX180" fmla="*/ 2846023 w 6034700"/>
                <a:gd name="connsiteY180" fmla="*/ 203200 h 2352431"/>
                <a:gd name="connsiteX181" fmla="*/ 2822577 w 6034700"/>
                <a:gd name="connsiteY181" fmla="*/ 218831 h 2352431"/>
                <a:gd name="connsiteX182" fmla="*/ 2791315 w 6034700"/>
                <a:gd name="connsiteY182" fmla="*/ 226646 h 2352431"/>
                <a:gd name="connsiteX183" fmla="*/ 2767869 w 6034700"/>
                <a:gd name="connsiteY183" fmla="*/ 234462 h 2352431"/>
                <a:gd name="connsiteX184" fmla="*/ 2736607 w 6034700"/>
                <a:gd name="connsiteY184" fmla="*/ 242277 h 2352431"/>
                <a:gd name="connsiteX185" fmla="*/ 2681900 w 6034700"/>
                <a:gd name="connsiteY185" fmla="*/ 257908 h 2352431"/>
                <a:gd name="connsiteX186" fmla="*/ 2642823 w 6034700"/>
                <a:gd name="connsiteY186" fmla="*/ 265723 h 2352431"/>
                <a:gd name="connsiteX187" fmla="*/ 2619377 w 6034700"/>
                <a:gd name="connsiteY187" fmla="*/ 273539 h 2352431"/>
                <a:gd name="connsiteX188" fmla="*/ 2572484 w 6034700"/>
                <a:gd name="connsiteY188" fmla="*/ 281354 h 2352431"/>
                <a:gd name="connsiteX189" fmla="*/ 2549038 w 6034700"/>
                <a:gd name="connsiteY189" fmla="*/ 289169 h 2352431"/>
                <a:gd name="connsiteX190" fmla="*/ 2478700 w 6034700"/>
                <a:gd name="connsiteY190" fmla="*/ 304800 h 2352431"/>
                <a:gd name="connsiteX191" fmla="*/ 2416177 w 6034700"/>
                <a:gd name="connsiteY191" fmla="*/ 328246 h 2352431"/>
                <a:gd name="connsiteX192" fmla="*/ 2392731 w 6034700"/>
                <a:gd name="connsiteY192" fmla="*/ 343877 h 2352431"/>
                <a:gd name="connsiteX193" fmla="*/ 2338023 w 6034700"/>
                <a:gd name="connsiteY193" fmla="*/ 351692 h 2352431"/>
                <a:gd name="connsiteX194" fmla="*/ 2275500 w 6034700"/>
                <a:gd name="connsiteY194" fmla="*/ 367323 h 2352431"/>
                <a:gd name="connsiteX195" fmla="*/ 2166084 w 6034700"/>
                <a:gd name="connsiteY195" fmla="*/ 382954 h 2352431"/>
                <a:gd name="connsiteX196" fmla="*/ 2111377 w 6034700"/>
                <a:gd name="connsiteY196" fmla="*/ 398585 h 2352431"/>
                <a:gd name="connsiteX197" fmla="*/ 2001961 w 6034700"/>
                <a:gd name="connsiteY197" fmla="*/ 429846 h 2352431"/>
                <a:gd name="connsiteX198" fmla="*/ 1955069 w 6034700"/>
                <a:gd name="connsiteY198" fmla="*/ 445477 h 2352431"/>
                <a:gd name="connsiteX199" fmla="*/ 1923807 w 6034700"/>
                <a:gd name="connsiteY199" fmla="*/ 453292 h 2352431"/>
                <a:gd name="connsiteX200" fmla="*/ 1900361 w 6034700"/>
                <a:gd name="connsiteY200" fmla="*/ 461108 h 2352431"/>
                <a:gd name="connsiteX201" fmla="*/ 1830023 w 6034700"/>
                <a:gd name="connsiteY201" fmla="*/ 468923 h 2352431"/>
                <a:gd name="connsiteX202" fmla="*/ 1736238 w 6034700"/>
                <a:gd name="connsiteY202" fmla="*/ 484554 h 2352431"/>
                <a:gd name="connsiteX203" fmla="*/ 1478331 w 6034700"/>
                <a:gd name="connsiteY203" fmla="*/ 508000 h 2352431"/>
                <a:gd name="connsiteX204" fmla="*/ 1400177 w 6034700"/>
                <a:gd name="connsiteY204" fmla="*/ 523631 h 2352431"/>
                <a:gd name="connsiteX205" fmla="*/ 1368915 w 6034700"/>
                <a:gd name="connsiteY205" fmla="*/ 531446 h 2352431"/>
                <a:gd name="connsiteX206" fmla="*/ 1142268 w 6034700"/>
                <a:gd name="connsiteY206" fmla="*/ 586154 h 2352431"/>
                <a:gd name="connsiteX207" fmla="*/ 431068 w 6034700"/>
                <a:gd name="connsiteY207"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40361 w 6034700"/>
                <a:gd name="connsiteY154" fmla="*/ 406400 h 2352431"/>
                <a:gd name="connsiteX155" fmla="*/ 4424731 w 6034700"/>
                <a:gd name="connsiteY155" fmla="*/ 382954 h 2352431"/>
                <a:gd name="connsiteX156" fmla="*/ 4409100 w 6034700"/>
                <a:gd name="connsiteY156" fmla="*/ 328246 h 2352431"/>
                <a:gd name="connsiteX157" fmla="*/ 4393469 w 6034700"/>
                <a:gd name="connsiteY157" fmla="*/ 304800 h 2352431"/>
                <a:gd name="connsiteX158" fmla="*/ 4346577 w 6034700"/>
                <a:gd name="connsiteY158" fmla="*/ 234462 h 2352431"/>
                <a:gd name="connsiteX159" fmla="*/ 4315315 w 6034700"/>
                <a:gd name="connsiteY159" fmla="*/ 187569 h 2352431"/>
                <a:gd name="connsiteX160" fmla="*/ 4276238 w 6034700"/>
                <a:gd name="connsiteY160" fmla="*/ 140677 h 2352431"/>
                <a:gd name="connsiteX161" fmla="*/ 4198084 w 6034700"/>
                <a:gd name="connsiteY161" fmla="*/ 85969 h 2352431"/>
                <a:gd name="connsiteX162" fmla="*/ 4151192 w 6034700"/>
                <a:gd name="connsiteY162" fmla="*/ 62523 h 2352431"/>
                <a:gd name="connsiteX163" fmla="*/ 4088669 w 6034700"/>
                <a:gd name="connsiteY163" fmla="*/ 31262 h 2352431"/>
                <a:gd name="connsiteX164" fmla="*/ 3979254 w 6034700"/>
                <a:gd name="connsiteY164" fmla="*/ 0 h 2352431"/>
                <a:gd name="connsiteX165" fmla="*/ 3510331 w 6034700"/>
                <a:gd name="connsiteY165" fmla="*/ 7816 h 2352431"/>
                <a:gd name="connsiteX166" fmla="*/ 3463438 w 6034700"/>
                <a:gd name="connsiteY166" fmla="*/ 15631 h 2352431"/>
                <a:gd name="connsiteX167" fmla="*/ 3377469 w 6034700"/>
                <a:gd name="connsiteY167" fmla="*/ 23446 h 2352431"/>
                <a:gd name="connsiteX168" fmla="*/ 3322761 w 6034700"/>
                <a:gd name="connsiteY168" fmla="*/ 39077 h 2352431"/>
                <a:gd name="connsiteX169" fmla="*/ 3275869 w 6034700"/>
                <a:gd name="connsiteY169" fmla="*/ 54708 h 2352431"/>
                <a:gd name="connsiteX170" fmla="*/ 3252423 w 6034700"/>
                <a:gd name="connsiteY170" fmla="*/ 62523 h 2352431"/>
                <a:gd name="connsiteX171" fmla="*/ 3197715 w 6034700"/>
                <a:gd name="connsiteY171" fmla="*/ 85969 h 2352431"/>
                <a:gd name="connsiteX172" fmla="*/ 3127377 w 6034700"/>
                <a:gd name="connsiteY172" fmla="*/ 109416 h 2352431"/>
                <a:gd name="connsiteX173" fmla="*/ 3103931 w 6034700"/>
                <a:gd name="connsiteY173" fmla="*/ 117231 h 2352431"/>
                <a:gd name="connsiteX174" fmla="*/ 3072669 w 6034700"/>
                <a:gd name="connsiteY174" fmla="*/ 125046 h 2352431"/>
                <a:gd name="connsiteX175" fmla="*/ 3025777 w 6034700"/>
                <a:gd name="connsiteY175" fmla="*/ 140677 h 2352431"/>
                <a:gd name="connsiteX176" fmla="*/ 2947623 w 6034700"/>
                <a:gd name="connsiteY176" fmla="*/ 164123 h 2352431"/>
                <a:gd name="connsiteX177" fmla="*/ 2924177 w 6034700"/>
                <a:gd name="connsiteY177" fmla="*/ 171939 h 2352431"/>
                <a:gd name="connsiteX178" fmla="*/ 2900731 w 6034700"/>
                <a:gd name="connsiteY178" fmla="*/ 187569 h 2352431"/>
                <a:gd name="connsiteX179" fmla="*/ 2846023 w 6034700"/>
                <a:gd name="connsiteY179" fmla="*/ 203200 h 2352431"/>
                <a:gd name="connsiteX180" fmla="*/ 2822577 w 6034700"/>
                <a:gd name="connsiteY180" fmla="*/ 218831 h 2352431"/>
                <a:gd name="connsiteX181" fmla="*/ 2791315 w 6034700"/>
                <a:gd name="connsiteY181" fmla="*/ 226646 h 2352431"/>
                <a:gd name="connsiteX182" fmla="*/ 2767869 w 6034700"/>
                <a:gd name="connsiteY182" fmla="*/ 234462 h 2352431"/>
                <a:gd name="connsiteX183" fmla="*/ 2736607 w 6034700"/>
                <a:gd name="connsiteY183" fmla="*/ 242277 h 2352431"/>
                <a:gd name="connsiteX184" fmla="*/ 2681900 w 6034700"/>
                <a:gd name="connsiteY184" fmla="*/ 257908 h 2352431"/>
                <a:gd name="connsiteX185" fmla="*/ 2642823 w 6034700"/>
                <a:gd name="connsiteY185" fmla="*/ 265723 h 2352431"/>
                <a:gd name="connsiteX186" fmla="*/ 2619377 w 6034700"/>
                <a:gd name="connsiteY186" fmla="*/ 273539 h 2352431"/>
                <a:gd name="connsiteX187" fmla="*/ 2572484 w 6034700"/>
                <a:gd name="connsiteY187" fmla="*/ 281354 h 2352431"/>
                <a:gd name="connsiteX188" fmla="*/ 2549038 w 6034700"/>
                <a:gd name="connsiteY188" fmla="*/ 289169 h 2352431"/>
                <a:gd name="connsiteX189" fmla="*/ 2478700 w 6034700"/>
                <a:gd name="connsiteY189" fmla="*/ 304800 h 2352431"/>
                <a:gd name="connsiteX190" fmla="*/ 2416177 w 6034700"/>
                <a:gd name="connsiteY190" fmla="*/ 328246 h 2352431"/>
                <a:gd name="connsiteX191" fmla="*/ 2392731 w 6034700"/>
                <a:gd name="connsiteY191" fmla="*/ 343877 h 2352431"/>
                <a:gd name="connsiteX192" fmla="*/ 2338023 w 6034700"/>
                <a:gd name="connsiteY192" fmla="*/ 351692 h 2352431"/>
                <a:gd name="connsiteX193" fmla="*/ 2275500 w 6034700"/>
                <a:gd name="connsiteY193" fmla="*/ 367323 h 2352431"/>
                <a:gd name="connsiteX194" fmla="*/ 2166084 w 6034700"/>
                <a:gd name="connsiteY194" fmla="*/ 382954 h 2352431"/>
                <a:gd name="connsiteX195" fmla="*/ 2111377 w 6034700"/>
                <a:gd name="connsiteY195" fmla="*/ 398585 h 2352431"/>
                <a:gd name="connsiteX196" fmla="*/ 2001961 w 6034700"/>
                <a:gd name="connsiteY196" fmla="*/ 429846 h 2352431"/>
                <a:gd name="connsiteX197" fmla="*/ 1955069 w 6034700"/>
                <a:gd name="connsiteY197" fmla="*/ 445477 h 2352431"/>
                <a:gd name="connsiteX198" fmla="*/ 1923807 w 6034700"/>
                <a:gd name="connsiteY198" fmla="*/ 453292 h 2352431"/>
                <a:gd name="connsiteX199" fmla="*/ 1900361 w 6034700"/>
                <a:gd name="connsiteY199" fmla="*/ 461108 h 2352431"/>
                <a:gd name="connsiteX200" fmla="*/ 1830023 w 6034700"/>
                <a:gd name="connsiteY200" fmla="*/ 468923 h 2352431"/>
                <a:gd name="connsiteX201" fmla="*/ 1736238 w 6034700"/>
                <a:gd name="connsiteY201" fmla="*/ 484554 h 2352431"/>
                <a:gd name="connsiteX202" fmla="*/ 1478331 w 6034700"/>
                <a:gd name="connsiteY202" fmla="*/ 508000 h 2352431"/>
                <a:gd name="connsiteX203" fmla="*/ 1400177 w 6034700"/>
                <a:gd name="connsiteY203" fmla="*/ 523631 h 2352431"/>
                <a:gd name="connsiteX204" fmla="*/ 1368915 w 6034700"/>
                <a:gd name="connsiteY204" fmla="*/ 531446 h 2352431"/>
                <a:gd name="connsiteX205" fmla="*/ 1142268 w 6034700"/>
                <a:gd name="connsiteY205" fmla="*/ 586154 h 2352431"/>
                <a:gd name="connsiteX206" fmla="*/ 431068 w 6034700"/>
                <a:gd name="connsiteY206"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48177 w 6034700"/>
                <a:gd name="connsiteY153" fmla="*/ 437662 h 2352431"/>
                <a:gd name="connsiteX154" fmla="*/ 4424731 w 6034700"/>
                <a:gd name="connsiteY154" fmla="*/ 382954 h 2352431"/>
                <a:gd name="connsiteX155" fmla="*/ 4409100 w 6034700"/>
                <a:gd name="connsiteY155" fmla="*/ 328246 h 2352431"/>
                <a:gd name="connsiteX156" fmla="*/ 4393469 w 6034700"/>
                <a:gd name="connsiteY156" fmla="*/ 304800 h 2352431"/>
                <a:gd name="connsiteX157" fmla="*/ 4346577 w 6034700"/>
                <a:gd name="connsiteY157" fmla="*/ 234462 h 2352431"/>
                <a:gd name="connsiteX158" fmla="*/ 4315315 w 6034700"/>
                <a:gd name="connsiteY158" fmla="*/ 187569 h 2352431"/>
                <a:gd name="connsiteX159" fmla="*/ 4276238 w 6034700"/>
                <a:gd name="connsiteY159" fmla="*/ 140677 h 2352431"/>
                <a:gd name="connsiteX160" fmla="*/ 4198084 w 6034700"/>
                <a:gd name="connsiteY160" fmla="*/ 85969 h 2352431"/>
                <a:gd name="connsiteX161" fmla="*/ 4151192 w 6034700"/>
                <a:gd name="connsiteY161" fmla="*/ 62523 h 2352431"/>
                <a:gd name="connsiteX162" fmla="*/ 4088669 w 6034700"/>
                <a:gd name="connsiteY162" fmla="*/ 31262 h 2352431"/>
                <a:gd name="connsiteX163" fmla="*/ 3979254 w 6034700"/>
                <a:gd name="connsiteY163" fmla="*/ 0 h 2352431"/>
                <a:gd name="connsiteX164" fmla="*/ 3510331 w 6034700"/>
                <a:gd name="connsiteY164" fmla="*/ 7816 h 2352431"/>
                <a:gd name="connsiteX165" fmla="*/ 3463438 w 6034700"/>
                <a:gd name="connsiteY165" fmla="*/ 15631 h 2352431"/>
                <a:gd name="connsiteX166" fmla="*/ 3377469 w 6034700"/>
                <a:gd name="connsiteY166" fmla="*/ 23446 h 2352431"/>
                <a:gd name="connsiteX167" fmla="*/ 3322761 w 6034700"/>
                <a:gd name="connsiteY167" fmla="*/ 39077 h 2352431"/>
                <a:gd name="connsiteX168" fmla="*/ 3275869 w 6034700"/>
                <a:gd name="connsiteY168" fmla="*/ 54708 h 2352431"/>
                <a:gd name="connsiteX169" fmla="*/ 3252423 w 6034700"/>
                <a:gd name="connsiteY169" fmla="*/ 62523 h 2352431"/>
                <a:gd name="connsiteX170" fmla="*/ 3197715 w 6034700"/>
                <a:gd name="connsiteY170" fmla="*/ 85969 h 2352431"/>
                <a:gd name="connsiteX171" fmla="*/ 3127377 w 6034700"/>
                <a:gd name="connsiteY171" fmla="*/ 109416 h 2352431"/>
                <a:gd name="connsiteX172" fmla="*/ 3103931 w 6034700"/>
                <a:gd name="connsiteY172" fmla="*/ 117231 h 2352431"/>
                <a:gd name="connsiteX173" fmla="*/ 3072669 w 6034700"/>
                <a:gd name="connsiteY173" fmla="*/ 125046 h 2352431"/>
                <a:gd name="connsiteX174" fmla="*/ 3025777 w 6034700"/>
                <a:gd name="connsiteY174" fmla="*/ 140677 h 2352431"/>
                <a:gd name="connsiteX175" fmla="*/ 2947623 w 6034700"/>
                <a:gd name="connsiteY175" fmla="*/ 164123 h 2352431"/>
                <a:gd name="connsiteX176" fmla="*/ 2924177 w 6034700"/>
                <a:gd name="connsiteY176" fmla="*/ 171939 h 2352431"/>
                <a:gd name="connsiteX177" fmla="*/ 2900731 w 6034700"/>
                <a:gd name="connsiteY177" fmla="*/ 187569 h 2352431"/>
                <a:gd name="connsiteX178" fmla="*/ 2846023 w 6034700"/>
                <a:gd name="connsiteY178" fmla="*/ 203200 h 2352431"/>
                <a:gd name="connsiteX179" fmla="*/ 2822577 w 6034700"/>
                <a:gd name="connsiteY179" fmla="*/ 218831 h 2352431"/>
                <a:gd name="connsiteX180" fmla="*/ 2791315 w 6034700"/>
                <a:gd name="connsiteY180" fmla="*/ 226646 h 2352431"/>
                <a:gd name="connsiteX181" fmla="*/ 2767869 w 6034700"/>
                <a:gd name="connsiteY181" fmla="*/ 234462 h 2352431"/>
                <a:gd name="connsiteX182" fmla="*/ 2736607 w 6034700"/>
                <a:gd name="connsiteY182" fmla="*/ 242277 h 2352431"/>
                <a:gd name="connsiteX183" fmla="*/ 2681900 w 6034700"/>
                <a:gd name="connsiteY183" fmla="*/ 257908 h 2352431"/>
                <a:gd name="connsiteX184" fmla="*/ 2642823 w 6034700"/>
                <a:gd name="connsiteY184" fmla="*/ 265723 h 2352431"/>
                <a:gd name="connsiteX185" fmla="*/ 2619377 w 6034700"/>
                <a:gd name="connsiteY185" fmla="*/ 273539 h 2352431"/>
                <a:gd name="connsiteX186" fmla="*/ 2572484 w 6034700"/>
                <a:gd name="connsiteY186" fmla="*/ 281354 h 2352431"/>
                <a:gd name="connsiteX187" fmla="*/ 2549038 w 6034700"/>
                <a:gd name="connsiteY187" fmla="*/ 289169 h 2352431"/>
                <a:gd name="connsiteX188" fmla="*/ 2478700 w 6034700"/>
                <a:gd name="connsiteY188" fmla="*/ 304800 h 2352431"/>
                <a:gd name="connsiteX189" fmla="*/ 2416177 w 6034700"/>
                <a:gd name="connsiteY189" fmla="*/ 328246 h 2352431"/>
                <a:gd name="connsiteX190" fmla="*/ 2392731 w 6034700"/>
                <a:gd name="connsiteY190" fmla="*/ 343877 h 2352431"/>
                <a:gd name="connsiteX191" fmla="*/ 2338023 w 6034700"/>
                <a:gd name="connsiteY191" fmla="*/ 351692 h 2352431"/>
                <a:gd name="connsiteX192" fmla="*/ 2275500 w 6034700"/>
                <a:gd name="connsiteY192" fmla="*/ 367323 h 2352431"/>
                <a:gd name="connsiteX193" fmla="*/ 2166084 w 6034700"/>
                <a:gd name="connsiteY193" fmla="*/ 382954 h 2352431"/>
                <a:gd name="connsiteX194" fmla="*/ 2111377 w 6034700"/>
                <a:gd name="connsiteY194" fmla="*/ 398585 h 2352431"/>
                <a:gd name="connsiteX195" fmla="*/ 2001961 w 6034700"/>
                <a:gd name="connsiteY195" fmla="*/ 429846 h 2352431"/>
                <a:gd name="connsiteX196" fmla="*/ 1955069 w 6034700"/>
                <a:gd name="connsiteY196" fmla="*/ 445477 h 2352431"/>
                <a:gd name="connsiteX197" fmla="*/ 1923807 w 6034700"/>
                <a:gd name="connsiteY197" fmla="*/ 453292 h 2352431"/>
                <a:gd name="connsiteX198" fmla="*/ 1900361 w 6034700"/>
                <a:gd name="connsiteY198" fmla="*/ 461108 h 2352431"/>
                <a:gd name="connsiteX199" fmla="*/ 1830023 w 6034700"/>
                <a:gd name="connsiteY199" fmla="*/ 468923 h 2352431"/>
                <a:gd name="connsiteX200" fmla="*/ 1736238 w 6034700"/>
                <a:gd name="connsiteY200" fmla="*/ 484554 h 2352431"/>
                <a:gd name="connsiteX201" fmla="*/ 1478331 w 6034700"/>
                <a:gd name="connsiteY201" fmla="*/ 508000 h 2352431"/>
                <a:gd name="connsiteX202" fmla="*/ 1400177 w 6034700"/>
                <a:gd name="connsiteY202" fmla="*/ 523631 h 2352431"/>
                <a:gd name="connsiteX203" fmla="*/ 1368915 w 6034700"/>
                <a:gd name="connsiteY203" fmla="*/ 531446 h 2352431"/>
                <a:gd name="connsiteX204" fmla="*/ 1142268 w 6034700"/>
                <a:gd name="connsiteY204" fmla="*/ 586154 h 2352431"/>
                <a:gd name="connsiteX205" fmla="*/ 431068 w 6034700"/>
                <a:gd name="connsiteY205"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526331 w 6034700"/>
                <a:gd name="connsiteY150" fmla="*/ 578339 h 2352431"/>
                <a:gd name="connsiteX151" fmla="*/ 4495069 w 6034700"/>
                <a:gd name="connsiteY151" fmla="*/ 531446 h 2352431"/>
                <a:gd name="connsiteX152" fmla="*/ 4455992 w 6034700"/>
                <a:gd name="connsiteY152" fmla="*/ 461108 h 2352431"/>
                <a:gd name="connsiteX153" fmla="*/ 4424731 w 6034700"/>
                <a:gd name="connsiteY153" fmla="*/ 382954 h 2352431"/>
                <a:gd name="connsiteX154" fmla="*/ 4409100 w 6034700"/>
                <a:gd name="connsiteY154" fmla="*/ 328246 h 2352431"/>
                <a:gd name="connsiteX155" fmla="*/ 4393469 w 6034700"/>
                <a:gd name="connsiteY155" fmla="*/ 304800 h 2352431"/>
                <a:gd name="connsiteX156" fmla="*/ 4346577 w 6034700"/>
                <a:gd name="connsiteY156" fmla="*/ 234462 h 2352431"/>
                <a:gd name="connsiteX157" fmla="*/ 4315315 w 6034700"/>
                <a:gd name="connsiteY157" fmla="*/ 187569 h 2352431"/>
                <a:gd name="connsiteX158" fmla="*/ 4276238 w 6034700"/>
                <a:gd name="connsiteY158" fmla="*/ 140677 h 2352431"/>
                <a:gd name="connsiteX159" fmla="*/ 4198084 w 6034700"/>
                <a:gd name="connsiteY159" fmla="*/ 85969 h 2352431"/>
                <a:gd name="connsiteX160" fmla="*/ 4151192 w 6034700"/>
                <a:gd name="connsiteY160" fmla="*/ 62523 h 2352431"/>
                <a:gd name="connsiteX161" fmla="*/ 4088669 w 6034700"/>
                <a:gd name="connsiteY161" fmla="*/ 31262 h 2352431"/>
                <a:gd name="connsiteX162" fmla="*/ 3979254 w 6034700"/>
                <a:gd name="connsiteY162" fmla="*/ 0 h 2352431"/>
                <a:gd name="connsiteX163" fmla="*/ 3510331 w 6034700"/>
                <a:gd name="connsiteY163" fmla="*/ 7816 h 2352431"/>
                <a:gd name="connsiteX164" fmla="*/ 3463438 w 6034700"/>
                <a:gd name="connsiteY164" fmla="*/ 15631 h 2352431"/>
                <a:gd name="connsiteX165" fmla="*/ 3377469 w 6034700"/>
                <a:gd name="connsiteY165" fmla="*/ 23446 h 2352431"/>
                <a:gd name="connsiteX166" fmla="*/ 3322761 w 6034700"/>
                <a:gd name="connsiteY166" fmla="*/ 39077 h 2352431"/>
                <a:gd name="connsiteX167" fmla="*/ 3275869 w 6034700"/>
                <a:gd name="connsiteY167" fmla="*/ 54708 h 2352431"/>
                <a:gd name="connsiteX168" fmla="*/ 3252423 w 6034700"/>
                <a:gd name="connsiteY168" fmla="*/ 62523 h 2352431"/>
                <a:gd name="connsiteX169" fmla="*/ 3197715 w 6034700"/>
                <a:gd name="connsiteY169" fmla="*/ 85969 h 2352431"/>
                <a:gd name="connsiteX170" fmla="*/ 3127377 w 6034700"/>
                <a:gd name="connsiteY170" fmla="*/ 109416 h 2352431"/>
                <a:gd name="connsiteX171" fmla="*/ 3103931 w 6034700"/>
                <a:gd name="connsiteY171" fmla="*/ 117231 h 2352431"/>
                <a:gd name="connsiteX172" fmla="*/ 3072669 w 6034700"/>
                <a:gd name="connsiteY172" fmla="*/ 125046 h 2352431"/>
                <a:gd name="connsiteX173" fmla="*/ 3025777 w 6034700"/>
                <a:gd name="connsiteY173" fmla="*/ 140677 h 2352431"/>
                <a:gd name="connsiteX174" fmla="*/ 2947623 w 6034700"/>
                <a:gd name="connsiteY174" fmla="*/ 164123 h 2352431"/>
                <a:gd name="connsiteX175" fmla="*/ 2924177 w 6034700"/>
                <a:gd name="connsiteY175" fmla="*/ 171939 h 2352431"/>
                <a:gd name="connsiteX176" fmla="*/ 2900731 w 6034700"/>
                <a:gd name="connsiteY176" fmla="*/ 187569 h 2352431"/>
                <a:gd name="connsiteX177" fmla="*/ 2846023 w 6034700"/>
                <a:gd name="connsiteY177" fmla="*/ 203200 h 2352431"/>
                <a:gd name="connsiteX178" fmla="*/ 2822577 w 6034700"/>
                <a:gd name="connsiteY178" fmla="*/ 218831 h 2352431"/>
                <a:gd name="connsiteX179" fmla="*/ 2791315 w 6034700"/>
                <a:gd name="connsiteY179" fmla="*/ 226646 h 2352431"/>
                <a:gd name="connsiteX180" fmla="*/ 2767869 w 6034700"/>
                <a:gd name="connsiteY180" fmla="*/ 234462 h 2352431"/>
                <a:gd name="connsiteX181" fmla="*/ 2736607 w 6034700"/>
                <a:gd name="connsiteY181" fmla="*/ 242277 h 2352431"/>
                <a:gd name="connsiteX182" fmla="*/ 2681900 w 6034700"/>
                <a:gd name="connsiteY182" fmla="*/ 257908 h 2352431"/>
                <a:gd name="connsiteX183" fmla="*/ 2642823 w 6034700"/>
                <a:gd name="connsiteY183" fmla="*/ 265723 h 2352431"/>
                <a:gd name="connsiteX184" fmla="*/ 2619377 w 6034700"/>
                <a:gd name="connsiteY184" fmla="*/ 273539 h 2352431"/>
                <a:gd name="connsiteX185" fmla="*/ 2572484 w 6034700"/>
                <a:gd name="connsiteY185" fmla="*/ 281354 h 2352431"/>
                <a:gd name="connsiteX186" fmla="*/ 2549038 w 6034700"/>
                <a:gd name="connsiteY186" fmla="*/ 289169 h 2352431"/>
                <a:gd name="connsiteX187" fmla="*/ 2478700 w 6034700"/>
                <a:gd name="connsiteY187" fmla="*/ 304800 h 2352431"/>
                <a:gd name="connsiteX188" fmla="*/ 2416177 w 6034700"/>
                <a:gd name="connsiteY188" fmla="*/ 328246 h 2352431"/>
                <a:gd name="connsiteX189" fmla="*/ 2392731 w 6034700"/>
                <a:gd name="connsiteY189" fmla="*/ 343877 h 2352431"/>
                <a:gd name="connsiteX190" fmla="*/ 2338023 w 6034700"/>
                <a:gd name="connsiteY190" fmla="*/ 351692 h 2352431"/>
                <a:gd name="connsiteX191" fmla="*/ 2275500 w 6034700"/>
                <a:gd name="connsiteY191" fmla="*/ 367323 h 2352431"/>
                <a:gd name="connsiteX192" fmla="*/ 2166084 w 6034700"/>
                <a:gd name="connsiteY192" fmla="*/ 382954 h 2352431"/>
                <a:gd name="connsiteX193" fmla="*/ 2111377 w 6034700"/>
                <a:gd name="connsiteY193" fmla="*/ 398585 h 2352431"/>
                <a:gd name="connsiteX194" fmla="*/ 2001961 w 6034700"/>
                <a:gd name="connsiteY194" fmla="*/ 429846 h 2352431"/>
                <a:gd name="connsiteX195" fmla="*/ 1955069 w 6034700"/>
                <a:gd name="connsiteY195" fmla="*/ 445477 h 2352431"/>
                <a:gd name="connsiteX196" fmla="*/ 1923807 w 6034700"/>
                <a:gd name="connsiteY196" fmla="*/ 453292 h 2352431"/>
                <a:gd name="connsiteX197" fmla="*/ 1900361 w 6034700"/>
                <a:gd name="connsiteY197" fmla="*/ 461108 h 2352431"/>
                <a:gd name="connsiteX198" fmla="*/ 1830023 w 6034700"/>
                <a:gd name="connsiteY198" fmla="*/ 468923 h 2352431"/>
                <a:gd name="connsiteX199" fmla="*/ 1736238 w 6034700"/>
                <a:gd name="connsiteY199" fmla="*/ 484554 h 2352431"/>
                <a:gd name="connsiteX200" fmla="*/ 1478331 w 6034700"/>
                <a:gd name="connsiteY200" fmla="*/ 508000 h 2352431"/>
                <a:gd name="connsiteX201" fmla="*/ 1400177 w 6034700"/>
                <a:gd name="connsiteY201" fmla="*/ 523631 h 2352431"/>
                <a:gd name="connsiteX202" fmla="*/ 1368915 w 6034700"/>
                <a:gd name="connsiteY202" fmla="*/ 531446 h 2352431"/>
                <a:gd name="connsiteX203" fmla="*/ 1142268 w 6034700"/>
                <a:gd name="connsiteY203" fmla="*/ 586154 h 2352431"/>
                <a:gd name="connsiteX204" fmla="*/ 431068 w 6034700"/>
                <a:gd name="connsiteY204"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73223 w 6034700"/>
                <a:gd name="connsiteY147" fmla="*/ 672123 h 2352431"/>
                <a:gd name="connsiteX148" fmla="*/ 4565407 w 6034700"/>
                <a:gd name="connsiteY148" fmla="*/ 648677 h 2352431"/>
                <a:gd name="connsiteX149" fmla="*/ 4534146 w 6034700"/>
                <a:gd name="connsiteY149" fmla="*/ 601785 h 2352431"/>
                <a:gd name="connsiteX150" fmla="*/ 4495069 w 6034700"/>
                <a:gd name="connsiteY150" fmla="*/ 531446 h 2352431"/>
                <a:gd name="connsiteX151" fmla="*/ 4455992 w 6034700"/>
                <a:gd name="connsiteY151" fmla="*/ 461108 h 2352431"/>
                <a:gd name="connsiteX152" fmla="*/ 4424731 w 6034700"/>
                <a:gd name="connsiteY152" fmla="*/ 382954 h 2352431"/>
                <a:gd name="connsiteX153" fmla="*/ 4409100 w 6034700"/>
                <a:gd name="connsiteY153" fmla="*/ 328246 h 2352431"/>
                <a:gd name="connsiteX154" fmla="*/ 4393469 w 6034700"/>
                <a:gd name="connsiteY154" fmla="*/ 304800 h 2352431"/>
                <a:gd name="connsiteX155" fmla="*/ 4346577 w 6034700"/>
                <a:gd name="connsiteY155" fmla="*/ 234462 h 2352431"/>
                <a:gd name="connsiteX156" fmla="*/ 4315315 w 6034700"/>
                <a:gd name="connsiteY156" fmla="*/ 187569 h 2352431"/>
                <a:gd name="connsiteX157" fmla="*/ 4276238 w 6034700"/>
                <a:gd name="connsiteY157" fmla="*/ 140677 h 2352431"/>
                <a:gd name="connsiteX158" fmla="*/ 4198084 w 6034700"/>
                <a:gd name="connsiteY158" fmla="*/ 85969 h 2352431"/>
                <a:gd name="connsiteX159" fmla="*/ 4151192 w 6034700"/>
                <a:gd name="connsiteY159" fmla="*/ 62523 h 2352431"/>
                <a:gd name="connsiteX160" fmla="*/ 4088669 w 6034700"/>
                <a:gd name="connsiteY160" fmla="*/ 31262 h 2352431"/>
                <a:gd name="connsiteX161" fmla="*/ 3979254 w 6034700"/>
                <a:gd name="connsiteY161" fmla="*/ 0 h 2352431"/>
                <a:gd name="connsiteX162" fmla="*/ 3510331 w 6034700"/>
                <a:gd name="connsiteY162" fmla="*/ 7816 h 2352431"/>
                <a:gd name="connsiteX163" fmla="*/ 3463438 w 6034700"/>
                <a:gd name="connsiteY163" fmla="*/ 15631 h 2352431"/>
                <a:gd name="connsiteX164" fmla="*/ 3377469 w 6034700"/>
                <a:gd name="connsiteY164" fmla="*/ 23446 h 2352431"/>
                <a:gd name="connsiteX165" fmla="*/ 3322761 w 6034700"/>
                <a:gd name="connsiteY165" fmla="*/ 39077 h 2352431"/>
                <a:gd name="connsiteX166" fmla="*/ 3275869 w 6034700"/>
                <a:gd name="connsiteY166" fmla="*/ 54708 h 2352431"/>
                <a:gd name="connsiteX167" fmla="*/ 3252423 w 6034700"/>
                <a:gd name="connsiteY167" fmla="*/ 62523 h 2352431"/>
                <a:gd name="connsiteX168" fmla="*/ 3197715 w 6034700"/>
                <a:gd name="connsiteY168" fmla="*/ 85969 h 2352431"/>
                <a:gd name="connsiteX169" fmla="*/ 3127377 w 6034700"/>
                <a:gd name="connsiteY169" fmla="*/ 109416 h 2352431"/>
                <a:gd name="connsiteX170" fmla="*/ 3103931 w 6034700"/>
                <a:gd name="connsiteY170" fmla="*/ 117231 h 2352431"/>
                <a:gd name="connsiteX171" fmla="*/ 3072669 w 6034700"/>
                <a:gd name="connsiteY171" fmla="*/ 125046 h 2352431"/>
                <a:gd name="connsiteX172" fmla="*/ 3025777 w 6034700"/>
                <a:gd name="connsiteY172" fmla="*/ 140677 h 2352431"/>
                <a:gd name="connsiteX173" fmla="*/ 2947623 w 6034700"/>
                <a:gd name="connsiteY173" fmla="*/ 164123 h 2352431"/>
                <a:gd name="connsiteX174" fmla="*/ 2924177 w 6034700"/>
                <a:gd name="connsiteY174" fmla="*/ 171939 h 2352431"/>
                <a:gd name="connsiteX175" fmla="*/ 2900731 w 6034700"/>
                <a:gd name="connsiteY175" fmla="*/ 187569 h 2352431"/>
                <a:gd name="connsiteX176" fmla="*/ 2846023 w 6034700"/>
                <a:gd name="connsiteY176" fmla="*/ 203200 h 2352431"/>
                <a:gd name="connsiteX177" fmla="*/ 2822577 w 6034700"/>
                <a:gd name="connsiteY177" fmla="*/ 218831 h 2352431"/>
                <a:gd name="connsiteX178" fmla="*/ 2791315 w 6034700"/>
                <a:gd name="connsiteY178" fmla="*/ 226646 h 2352431"/>
                <a:gd name="connsiteX179" fmla="*/ 2767869 w 6034700"/>
                <a:gd name="connsiteY179" fmla="*/ 234462 h 2352431"/>
                <a:gd name="connsiteX180" fmla="*/ 2736607 w 6034700"/>
                <a:gd name="connsiteY180" fmla="*/ 242277 h 2352431"/>
                <a:gd name="connsiteX181" fmla="*/ 2681900 w 6034700"/>
                <a:gd name="connsiteY181" fmla="*/ 257908 h 2352431"/>
                <a:gd name="connsiteX182" fmla="*/ 2642823 w 6034700"/>
                <a:gd name="connsiteY182" fmla="*/ 265723 h 2352431"/>
                <a:gd name="connsiteX183" fmla="*/ 2619377 w 6034700"/>
                <a:gd name="connsiteY183" fmla="*/ 273539 h 2352431"/>
                <a:gd name="connsiteX184" fmla="*/ 2572484 w 6034700"/>
                <a:gd name="connsiteY184" fmla="*/ 281354 h 2352431"/>
                <a:gd name="connsiteX185" fmla="*/ 2549038 w 6034700"/>
                <a:gd name="connsiteY185" fmla="*/ 289169 h 2352431"/>
                <a:gd name="connsiteX186" fmla="*/ 2478700 w 6034700"/>
                <a:gd name="connsiteY186" fmla="*/ 304800 h 2352431"/>
                <a:gd name="connsiteX187" fmla="*/ 2416177 w 6034700"/>
                <a:gd name="connsiteY187" fmla="*/ 328246 h 2352431"/>
                <a:gd name="connsiteX188" fmla="*/ 2392731 w 6034700"/>
                <a:gd name="connsiteY188" fmla="*/ 343877 h 2352431"/>
                <a:gd name="connsiteX189" fmla="*/ 2338023 w 6034700"/>
                <a:gd name="connsiteY189" fmla="*/ 351692 h 2352431"/>
                <a:gd name="connsiteX190" fmla="*/ 2275500 w 6034700"/>
                <a:gd name="connsiteY190" fmla="*/ 367323 h 2352431"/>
                <a:gd name="connsiteX191" fmla="*/ 2166084 w 6034700"/>
                <a:gd name="connsiteY191" fmla="*/ 382954 h 2352431"/>
                <a:gd name="connsiteX192" fmla="*/ 2111377 w 6034700"/>
                <a:gd name="connsiteY192" fmla="*/ 398585 h 2352431"/>
                <a:gd name="connsiteX193" fmla="*/ 2001961 w 6034700"/>
                <a:gd name="connsiteY193" fmla="*/ 429846 h 2352431"/>
                <a:gd name="connsiteX194" fmla="*/ 1955069 w 6034700"/>
                <a:gd name="connsiteY194" fmla="*/ 445477 h 2352431"/>
                <a:gd name="connsiteX195" fmla="*/ 1923807 w 6034700"/>
                <a:gd name="connsiteY195" fmla="*/ 453292 h 2352431"/>
                <a:gd name="connsiteX196" fmla="*/ 1900361 w 6034700"/>
                <a:gd name="connsiteY196" fmla="*/ 461108 h 2352431"/>
                <a:gd name="connsiteX197" fmla="*/ 1830023 w 6034700"/>
                <a:gd name="connsiteY197" fmla="*/ 468923 h 2352431"/>
                <a:gd name="connsiteX198" fmla="*/ 1736238 w 6034700"/>
                <a:gd name="connsiteY198" fmla="*/ 484554 h 2352431"/>
                <a:gd name="connsiteX199" fmla="*/ 1478331 w 6034700"/>
                <a:gd name="connsiteY199" fmla="*/ 508000 h 2352431"/>
                <a:gd name="connsiteX200" fmla="*/ 1400177 w 6034700"/>
                <a:gd name="connsiteY200" fmla="*/ 523631 h 2352431"/>
                <a:gd name="connsiteX201" fmla="*/ 1368915 w 6034700"/>
                <a:gd name="connsiteY201" fmla="*/ 531446 h 2352431"/>
                <a:gd name="connsiteX202" fmla="*/ 1142268 w 6034700"/>
                <a:gd name="connsiteY202" fmla="*/ 586154 h 2352431"/>
                <a:gd name="connsiteX203" fmla="*/ 431068 w 6034700"/>
                <a:gd name="connsiteY203"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60792 w 6034700"/>
                <a:gd name="connsiteY141" fmla="*/ 890954 h 2352431"/>
                <a:gd name="connsiteX142" fmla="*/ 4737346 w 6034700"/>
                <a:gd name="connsiteY142" fmla="*/ 875323 h 2352431"/>
                <a:gd name="connsiteX143" fmla="*/ 4690454 w 6034700"/>
                <a:gd name="connsiteY143" fmla="*/ 836246 h 2352431"/>
                <a:gd name="connsiteX144" fmla="*/ 4651377 w 6034700"/>
                <a:gd name="connsiteY144" fmla="*/ 789354 h 2352431"/>
                <a:gd name="connsiteX145" fmla="*/ 4620115 w 6034700"/>
                <a:gd name="connsiteY145" fmla="*/ 742462 h 2352431"/>
                <a:gd name="connsiteX146" fmla="*/ 4588854 w 6034700"/>
                <a:gd name="connsiteY146" fmla="*/ 695569 h 2352431"/>
                <a:gd name="connsiteX147" fmla="*/ 4565407 w 6034700"/>
                <a:gd name="connsiteY147" fmla="*/ 648677 h 2352431"/>
                <a:gd name="connsiteX148" fmla="*/ 4534146 w 6034700"/>
                <a:gd name="connsiteY148" fmla="*/ 601785 h 2352431"/>
                <a:gd name="connsiteX149" fmla="*/ 4495069 w 6034700"/>
                <a:gd name="connsiteY149" fmla="*/ 531446 h 2352431"/>
                <a:gd name="connsiteX150" fmla="*/ 4455992 w 6034700"/>
                <a:gd name="connsiteY150" fmla="*/ 461108 h 2352431"/>
                <a:gd name="connsiteX151" fmla="*/ 4424731 w 6034700"/>
                <a:gd name="connsiteY151" fmla="*/ 382954 h 2352431"/>
                <a:gd name="connsiteX152" fmla="*/ 4409100 w 6034700"/>
                <a:gd name="connsiteY152" fmla="*/ 328246 h 2352431"/>
                <a:gd name="connsiteX153" fmla="*/ 4393469 w 6034700"/>
                <a:gd name="connsiteY153" fmla="*/ 304800 h 2352431"/>
                <a:gd name="connsiteX154" fmla="*/ 4346577 w 6034700"/>
                <a:gd name="connsiteY154" fmla="*/ 234462 h 2352431"/>
                <a:gd name="connsiteX155" fmla="*/ 4315315 w 6034700"/>
                <a:gd name="connsiteY155" fmla="*/ 187569 h 2352431"/>
                <a:gd name="connsiteX156" fmla="*/ 4276238 w 6034700"/>
                <a:gd name="connsiteY156" fmla="*/ 140677 h 2352431"/>
                <a:gd name="connsiteX157" fmla="*/ 4198084 w 6034700"/>
                <a:gd name="connsiteY157" fmla="*/ 85969 h 2352431"/>
                <a:gd name="connsiteX158" fmla="*/ 4151192 w 6034700"/>
                <a:gd name="connsiteY158" fmla="*/ 62523 h 2352431"/>
                <a:gd name="connsiteX159" fmla="*/ 4088669 w 6034700"/>
                <a:gd name="connsiteY159" fmla="*/ 31262 h 2352431"/>
                <a:gd name="connsiteX160" fmla="*/ 3979254 w 6034700"/>
                <a:gd name="connsiteY160" fmla="*/ 0 h 2352431"/>
                <a:gd name="connsiteX161" fmla="*/ 3510331 w 6034700"/>
                <a:gd name="connsiteY161" fmla="*/ 7816 h 2352431"/>
                <a:gd name="connsiteX162" fmla="*/ 3463438 w 6034700"/>
                <a:gd name="connsiteY162" fmla="*/ 15631 h 2352431"/>
                <a:gd name="connsiteX163" fmla="*/ 3377469 w 6034700"/>
                <a:gd name="connsiteY163" fmla="*/ 23446 h 2352431"/>
                <a:gd name="connsiteX164" fmla="*/ 3322761 w 6034700"/>
                <a:gd name="connsiteY164" fmla="*/ 39077 h 2352431"/>
                <a:gd name="connsiteX165" fmla="*/ 3275869 w 6034700"/>
                <a:gd name="connsiteY165" fmla="*/ 54708 h 2352431"/>
                <a:gd name="connsiteX166" fmla="*/ 3252423 w 6034700"/>
                <a:gd name="connsiteY166" fmla="*/ 62523 h 2352431"/>
                <a:gd name="connsiteX167" fmla="*/ 3197715 w 6034700"/>
                <a:gd name="connsiteY167" fmla="*/ 85969 h 2352431"/>
                <a:gd name="connsiteX168" fmla="*/ 3127377 w 6034700"/>
                <a:gd name="connsiteY168" fmla="*/ 109416 h 2352431"/>
                <a:gd name="connsiteX169" fmla="*/ 3103931 w 6034700"/>
                <a:gd name="connsiteY169" fmla="*/ 117231 h 2352431"/>
                <a:gd name="connsiteX170" fmla="*/ 3072669 w 6034700"/>
                <a:gd name="connsiteY170" fmla="*/ 125046 h 2352431"/>
                <a:gd name="connsiteX171" fmla="*/ 3025777 w 6034700"/>
                <a:gd name="connsiteY171" fmla="*/ 140677 h 2352431"/>
                <a:gd name="connsiteX172" fmla="*/ 2947623 w 6034700"/>
                <a:gd name="connsiteY172" fmla="*/ 164123 h 2352431"/>
                <a:gd name="connsiteX173" fmla="*/ 2924177 w 6034700"/>
                <a:gd name="connsiteY173" fmla="*/ 171939 h 2352431"/>
                <a:gd name="connsiteX174" fmla="*/ 2900731 w 6034700"/>
                <a:gd name="connsiteY174" fmla="*/ 187569 h 2352431"/>
                <a:gd name="connsiteX175" fmla="*/ 2846023 w 6034700"/>
                <a:gd name="connsiteY175" fmla="*/ 203200 h 2352431"/>
                <a:gd name="connsiteX176" fmla="*/ 2822577 w 6034700"/>
                <a:gd name="connsiteY176" fmla="*/ 218831 h 2352431"/>
                <a:gd name="connsiteX177" fmla="*/ 2791315 w 6034700"/>
                <a:gd name="connsiteY177" fmla="*/ 226646 h 2352431"/>
                <a:gd name="connsiteX178" fmla="*/ 2767869 w 6034700"/>
                <a:gd name="connsiteY178" fmla="*/ 234462 h 2352431"/>
                <a:gd name="connsiteX179" fmla="*/ 2736607 w 6034700"/>
                <a:gd name="connsiteY179" fmla="*/ 242277 h 2352431"/>
                <a:gd name="connsiteX180" fmla="*/ 2681900 w 6034700"/>
                <a:gd name="connsiteY180" fmla="*/ 257908 h 2352431"/>
                <a:gd name="connsiteX181" fmla="*/ 2642823 w 6034700"/>
                <a:gd name="connsiteY181" fmla="*/ 265723 h 2352431"/>
                <a:gd name="connsiteX182" fmla="*/ 2619377 w 6034700"/>
                <a:gd name="connsiteY182" fmla="*/ 273539 h 2352431"/>
                <a:gd name="connsiteX183" fmla="*/ 2572484 w 6034700"/>
                <a:gd name="connsiteY183" fmla="*/ 281354 h 2352431"/>
                <a:gd name="connsiteX184" fmla="*/ 2549038 w 6034700"/>
                <a:gd name="connsiteY184" fmla="*/ 289169 h 2352431"/>
                <a:gd name="connsiteX185" fmla="*/ 2478700 w 6034700"/>
                <a:gd name="connsiteY185" fmla="*/ 304800 h 2352431"/>
                <a:gd name="connsiteX186" fmla="*/ 2416177 w 6034700"/>
                <a:gd name="connsiteY186" fmla="*/ 328246 h 2352431"/>
                <a:gd name="connsiteX187" fmla="*/ 2392731 w 6034700"/>
                <a:gd name="connsiteY187" fmla="*/ 343877 h 2352431"/>
                <a:gd name="connsiteX188" fmla="*/ 2338023 w 6034700"/>
                <a:gd name="connsiteY188" fmla="*/ 351692 h 2352431"/>
                <a:gd name="connsiteX189" fmla="*/ 2275500 w 6034700"/>
                <a:gd name="connsiteY189" fmla="*/ 367323 h 2352431"/>
                <a:gd name="connsiteX190" fmla="*/ 2166084 w 6034700"/>
                <a:gd name="connsiteY190" fmla="*/ 382954 h 2352431"/>
                <a:gd name="connsiteX191" fmla="*/ 2111377 w 6034700"/>
                <a:gd name="connsiteY191" fmla="*/ 398585 h 2352431"/>
                <a:gd name="connsiteX192" fmla="*/ 2001961 w 6034700"/>
                <a:gd name="connsiteY192" fmla="*/ 429846 h 2352431"/>
                <a:gd name="connsiteX193" fmla="*/ 1955069 w 6034700"/>
                <a:gd name="connsiteY193" fmla="*/ 445477 h 2352431"/>
                <a:gd name="connsiteX194" fmla="*/ 1923807 w 6034700"/>
                <a:gd name="connsiteY194" fmla="*/ 453292 h 2352431"/>
                <a:gd name="connsiteX195" fmla="*/ 1900361 w 6034700"/>
                <a:gd name="connsiteY195" fmla="*/ 461108 h 2352431"/>
                <a:gd name="connsiteX196" fmla="*/ 1830023 w 6034700"/>
                <a:gd name="connsiteY196" fmla="*/ 468923 h 2352431"/>
                <a:gd name="connsiteX197" fmla="*/ 1736238 w 6034700"/>
                <a:gd name="connsiteY197" fmla="*/ 484554 h 2352431"/>
                <a:gd name="connsiteX198" fmla="*/ 1478331 w 6034700"/>
                <a:gd name="connsiteY198" fmla="*/ 508000 h 2352431"/>
                <a:gd name="connsiteX199" fmla="*/ 1400177 w 6034700"/>
                <a:gd name="connsiteY199" fmla="*/ 523631 h 2352431"/>
                <a:gd name="connsiteX200" fmla="*/ 1368915 w 6034700"/>
                <a:gd name="connsiteY200" fmla="*/ 531446 h 2352431"/>
                <a:gd name="connsiteX201" fmla="*/ 1142268 w 6034700"/>
                <a:gd name="connsiteY201" fmla="*/ 586154 h 2352431"/>
                <a:gd name="connsiteX202" fmla="*/ 431068 w 6034700"/>
                <a:gd name="connsiteY202"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40546 w 6034700"/>
                <a:gd name="connsiteY137" fmla="*/ 984739 h 2352431"/>
                <a:gd name="connsiteX138" fmla="*/ 4917100 w 6034700"/>
                <a:gd name="connsiteY138" fmla="*/ 976923 h 2352431"/>
                <a:gd name="connsiteX139" fmla="*/ 4862392 w 6034700"/>
                <a:gd name="connsiteY139" fmla="*/ 945662 h 2352431"/>
                <a:gd name="connsiteX140" fmla="*/ 4807684 w 6034700"/>
                <a:gd name="connsiteY140" fmla="*/ 922216 h 2352431"/>
                <a:gd name="connsiteX141" fmla="*/ 4737346 w 6034700"/>
                <a:gd name="connsiteY141" fmla="*/ 875323 h 2352431"/>
                <a:gd name="connsiteX142" fmla="*/ 4690454 w 6034700"/>
                <a:gd name="connsiteY142" fmla="*/ 836246 h 2352431"/>
                <a:gd name="connsiteX143" fmla="*/ 4651377 w 6034700"/>
                <a:gd name="connsiteY143" fmla="*/ 789354 h 2352431"/>
                <a:gd name="connsiteX144" fmla="*/ 4620115 w 6034700"/>
                <a:gd name="connsiteY144" fmla="*/ 742462 h 2352431"/>
                <a:gd name="connsiteX145" fmla="*/ 4588854 w 6034700"/>
                <a:gd name="connsiteY145" fmla="*/ 695569 h 2352431"/>
                <a:gd name="connsiteX146" fmla="*/ 4565407 w 6034700"/>
                <a:gd name="connsiteY146" fmla="*/ 648677 h 2352431"/>
                <a:gd name="connsiteX147" fmla="*/ 4534146 w 6034700"/>
                <a:gd name="connsiteY147" fmla="*/ 601785 h 2352431"/>
                <a:gd name="connsiteX148" fmla="*/ 4495069 w 6034700"/>
                <a:gd name="connsiteY148" fmla="*/ 531446 h 2352431"/>
                <a:gd name="connsiteX149" fmla="*/ 4455992 w 6034700"/>
                <a:gd name="connsiteY149" fmla="*/ 461108 h 2352431"/>
                <a:gd name="connsiteX150" fmla="*/ 4424731 w 6034700"/>
                <a:gd name="connsiteY150" fmla="*/ 382954 h 2352431"/>
                <a:gd name="connsiteX151" fmla="*/ 4409100 w 6034700"/>
                <a:gd name="connsiteY151" fmla="*/ 328246 h 2352431"/>
                <a:gd name="connsiteX152" fmla="*/ 4393469 w 6034700"/>
                <a:gd name="connsiteY152" fmla="*/ 304800 h 2352431"/>
                <a:gd name="connsiteX153" fmla="*/ 4346577 w 6034700"/>
                <a:gd name="connsiteY153" fmla="*/ 234462 h 2352431"/>
                <a:gd name="connsiteX154" fmla="*/ 4315315 w 6034700"/>
                <a:gd name="connsiteY154" fmla="*/ 187569 h 2352431"/>
                <a:gd name="connsiteX155" fmla="*/ 4276238 w 6034700"/>
                <a:gd name="connsiteY155" fmla="*/ 140677 h 2352431"/>
                <a:gd name="connsiteX156" fmla="*/ 4198084 w 6034700"/>
                <a:gd name="connsiteY156" fmla="*/ 85969 h 2352431"/>
                <a:gd name="connsiteX157" fmla="*/ 4151192 w 6034700"/>
                <a:gd name="connsiteY157" fmla="*/ 62523 h 2352431"/>
                <a:gd name="connsiteX158" fmla="*/ 4088669 w 6034700"/>
                <a:gd name="connsiteY158" fmla="*/ 31262 h 2352431"/>
                <a:gd name="connsiteX159" fmla="*/ 3979254 w 6034700"/>
                <a:gd name="connsiteY159" fmla="*/ 0 h 2352431"/>
                <a:gd name="connsiteX160" fmla="*/ 3510331 w 6034700"/>
                <a:gd name="connsiteY160" fmla="*/ 7816 h 2352431"/>
                <a:gd name="connsiteX161" fmla="*/ 3463438 w 6034700"/>
                <a:gd name="connsiteY161" fmla="*/ 15631 h 2352431"/>
                <a:gd name="connsiteX162" fmla="*/ 3377469 w 6034700"/>
                <a:gd name="connsiteY162" fmla="*/ 23446 h 2352431"/>
                <a:gd name="connsiteX163" fmla="*/ 3322761 w 6034700"/>
                <a:gd name="connsiteY163" fmla="*/ 39077 h 2352431"/>
                <a:gd name="connsiteX164" fmla="*/ 3275869 w 6034700"/>
                <a:gd name="connsiteY164" fmla="*/ 54708 h 2352431"/>
                <a:gd name="connsiteX165" fmla="*/ 3252423 w 6034700"/>
                <a:gd name="connsiteY165" fmla="*/ 62523 h 2352431"/>
                <a:gd name="connsiteX166" fmla="*/ 3197715 w 6034700"/>
                <a:gd name="connsiteY166" fmla="*/ 85969 h 2352431"/>
                <a:gd name="connsiteX167" fmla="*/ 3127377 w 6034700"/>
                <a:gd name="connsiteY167" fmla="*/ 109416 h 2352431"/>
                <a:gd name="connsiteX168" fmla="*/ 3103931 w 6034700"/>
                <a:gd name="connsiteY168" fmla="*/ 117231 h 2352431"/>
                <a:gd name="connsiteX169" fmla="*/ 3072669 w 6034700"/>
                <a:gd name="connsiteY169" fmla="*/ 125046 h 2352431"/>
                <a:gd name="connsiteX170" fmla="*/ 3025777 w 6034700"/>
                <a:gd name="connsiteY170" fmla="*/ 140677 h 2352431"/>
                <a:gd name="connsiteX171" fmla="*/ 2947623 w 6034700"/>
                <a:gd name="connsiteY171" fmla="*/ 164123 h 2352431"/>
                <a:gd name="connsiteX172" fmla="*/ 2924177 w 6034700"/>
                <a:gd name="connsiteY172" fmla="*/ 171939 h 2352431"/>
                <a:gd name="connsiteX173" fmla="*/ 2900731 w 6034700"/>
                <a:gd name="connsiteY173" fmla="*/ 187569 h 2352431"/>
                <a:gd name="connsiteX174" fmla="*/ 2846023 w 6034700"/>
                <a:gd name="connsiteY174" fmla="*/ 203200 h 2352431"/>
                <a:gd name="connsiteX175" fmla="*/ 2822577 w 6034700"/>
                <a:gd name="connsiteY175" fmla="*/ 218831 h 2352431"/>
                <a:gd name="connsiteX176" fmla="*/ 2791315 w 6034700"/>
                <a:gd name="connsiteY176" fmla="*/ 226646 h 2352431"/>
                <a:gd name="connsiteX177" fmla="*/ 2767869 w 6034700"/>
                <a:gd name="connsiteY177" fmla="*/ 234462 h 2352431"/>
                <a:gd name="connsiteX178" fmla="*/ 2736607 w 6034700"/>
                <a:gd name="connsiteY178" fmla="*/ 242277 h 2352431"/>
                <a:gd name="connsiteX179" fmla="*/ 2681900 w 6034700"/>
                <a:gd name="connsiteY179" fmla="*/ 257908 h 2352431"/>
                <a:gd name="connsiteX180" fmla="*/ 2642823 w 6034700"/>
                <a:gd name="connsiteY180" fmla="*/ 265723 h 2352431"/>
                <a:gd name="connsiteX181" fmla="*/ 2619377 w 6034700"/>
                <a:gd name="connsiteY181" fmla="*/ 273539 h 2352431"/>
                <a:gd name="connsiteX182" fmla="*/ 2572484 w 6034700"/>
                <a:gd name="connsiteY182" fmla="*/ 281354 h 2352431"/>
                <a:gd name="connsiteX183" fmla="*/ 2549038 w 6034700"/>
                <a:gd name="connsiteY183" fmla="*/ 289169 h 2352431"/>
                <a:gd name="connsiteX184" fmla="*/ 2478700 w 6034700"/>
                <a:gd name="connsiteY184" fmla="*/ 304800 h 2352431"/>
                <a:gd name="connsiteX185" fmla="*/ 2416177 w 6034700"/>
                <a:gd name="connsiteY185" fmla="*/ 328246 h 2352431"/>
                <a:gd name="connsiteX186" fmla="*/ 2392731 w 6034700"/>
                <a:gd name="connsiteY186" fmla="*/ 343877 h 2352431"/>
                <a:gd name="connsiteX187" fmla="*/ 2338023 w 6034700"/>
                <a:gd name="connsiteY187" fmla="*/ 351692 h 2352431"/>
                <a:gd name="connsiteX188" fmla="*/ 2275500 w 6034700"/>
                <a:gd name="connsiteY188" fmla="*/ 367323 h 2352431"/>
                <a:gd name="connsiteX189" fmla="*/ 2166084 w 6034700"/>
                <a:gd name="connsiteY189" fmla="*/ 382954 h 2352431"/>
                <a:gd name="connsiteX190" fmla="*/ 2111377 w 6034700"/>
                <a:gd name="connsiteY190" fmla="*/ 398585 h 2352431"/>
                <a:gd name="connsiteX191" fmla="*/ 2001961 w 6034700"/>
                <a:gd name="connsiteY191" fmla="*/ 429846 h 2352431"/>
                <a:gd name="connsiteX192" fmla="*/ 1955069 w 6034700"/>
                <a:gd name="connsiteY192" fmla="*/ 445477 h 2352431"/>
                <a:gd name="connsiteX193" fmla="*/ 1923807 w 6034700"/>
                <a:gd name="connsiteY193" fmla="*/ 453292 h 2352431"/>
                <a:gd name="connsiteX194" fmla="*/ 1900361 w 6034700"/>
                <a:gd name="connsiteY194" fmla="*/ 461108 h 2352431"/>
                <a:gd name="connsiteX195" fmla="*/ 1830023 w 6034700"/>
                <a:gd name="connsiteY195" fmla="*/ 468923 h 2352431"/>
                <a:gd name="connsiteX196" fmla="*/ 1736238 w 6034700"/>
                <a:gd name="connsiteY196" fmla="*/ 484554 h 2352431"/>
                <a:gd name="connsiteX197" fmla="*/ 1478331 w 6034700"/>
                <a:gd name="connsiteY197" fmla="*/ 508000 h 2352431"/>
                <a:gd name="connsiteX198" fmla="*/ 1400177 w 6034700"/>
                <a:gd name="connsiteY198" fmla="*/ 523631 h 2352431"/>
                <a:gd name="connsiteX199" fmla="*/ 1368915 w 6034700"/>
                <a:gd name="connsiteY199" fmla="*/ 531446 h 2352431"/>
                <a:gd name="connsiteX200" fmla="*/ 1142268 w 6034700"/>
                <a:gd name="connsiteY200" fmla="*/ 586154 h 2352431"/>
                <a:gd name="connsiteX201" fmla="*/ 431068 w 6034700"/>
                <a:gd name="connsiteY201"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89038 w 6034700"/>
                <a:gd name="connsiteY133" fmla="*/ 1055077 h 2352431"/>
                <a:gd name="connsiteX134" fmla="*/ 5065592 w 6034700"/>
                <a:gd name="connsiteY134" fmla="*/ 1047262 h 2352431"/>
                <a:gd name="connsiteX135" fmla="*/ 5010884 w 6034700"/>
                <a:gd name="connsiteY135" fmla="*/ 1023816 h 2352431"/>
                <a:gd name="connsiteX136" fmla="*/ 4963992 w 6034700"/>
                <a:gd name="connsiteY136" fmla="*/ 1000369 h 2352431"/>
                <a:gd name="connsiteX137" fmla="*/ 4917100 w 6034700"/>
                <a:gd name="connsiteY137" fmla="*/ 976923 h 2352431"/>
                <a:gd name="connsiteX138" fmla="*/ 4862392 w 6034700"/>
                <a:gd name="connsiteY138" fmla="*/ 945662 h 2352431"/>
                <a:gd name="connsiteX139" fmla="*/ 4807684 w 6034700"/>
                <a:gd name="connsiteY139" fmla="*/ 922216 h 2352431"/>
                <a:gd name="connsiteX140" fmla="*/ 4737346 w 6034700"/>
                <a:gd name="connsiteY140" fmla="*/ 875323 h 2352431"/>
                <a:gd name="connsiteX141" fmla="*/ 4690454 w 6034700"/>
                <a:gd name="connsiteY141" fmla="*/ 836246 h 2352431"/>
                <a:gd name="connsiteX142" fmla="*/ 4651377 w 6034700"/>
                <a:gd name="connsiteY142" fmla="*/ 789354 h 2352431"/>
                <a:gd name="connsiteX143" fmla="*/ 4620115 w 6034700"/>
                <a:gd name="connsiteY143" fmla="*/ 742462 h 2352431"/>
                <a:gd name="connsiteX144" fmla="*/ 4588854 w 6034700"/>
                <a:gd name="connsiteY144" fmla="*/ 695569 h 2352431"/>
                <a:gd name="connsiteX145" fmla="*/ 4565407 w 6034700"/>
                <a:gd name="connsiteY145" fmla="*/ 648677 h 2352431"/>
                <a:gd name="connsiteX146" fmla="*/ 4534146 w 6034700"/>
                <a:gd name="connsiteY146" fmla="*/ 601785 h 2352431"/>
                <a:gd name="connsiteX147" fmla="*/ 4495069 w 6034700"/>
                <a:gd name="connsiteY147" fmla="*/ 531446 h 2352431"/>
                <a:gd name="connsiteX148" fmla="*/ 4455992 w 6034700"/>
                <a:gd name="connsiteY148" fmla="*/ 461108 h 2352431"/>
                <a:gd name="connsiteX149" fmla="*/ 4424731 w 6034700"/>
                <a:gd name="connsiteY149" fmla="*/ 382954 h 2352431"/>
                <a:gd name="connsiteX150" fmla="*/ 4409100 w 6034700"/>
                <a:gd name="connsiteY150" fmla="*/ 328246 h 2352431"/>
                <a:gd name="connsiteX151" fmla="*/ 4393469 w 6034700"/>
                <a:gd name="connsiteY151" fmla="*/ 304800 h 2352431"/>
                <a:gd name="connsiteX152" fmla="*/ 4346577 w 6034700"/>
                <a:gd name="connsiteY152" fmla="*/ 234462 h 2352431"/>
                <a:gd name="connsiteX153" fmla="*/ 4315315 w 6034700"/>
                <a:gd name="connsiteY153" fmla="*/ 187569 h 2352431"/>
                <a:gd name="connsiteX154" fmla="*/ 4276238 w 6034700"/>
                <a:gd name="connsiteY154" fmla="*/ 140677 h 2352431"/>
                <a:gd name="connsiteX155" fmla="*/ 4198084 w 6034700"/>
                <a:gd name="connsiteY155" fmla="*/ 85969 h 2352431"/>
                <a:gd name="connsiteX156" fmla="*/ 4151192 w 6034700"/>
                <a:gd name="connsiteY156" fmla="*/ 62523 h 2352431"/>
                <a:gd name="connsiteX157" fmla="*/ 4088669 w 6034700"/>
                <a:gd name="connsiteY157" fmla="*/ 31262 h 2352431"/>
                <a:gd name="connsiteX158" fmla="*/ 3979254 w 6034700"/>
                <a:gd name="connsiteY158" fmla="*/ 0 h 2352431"/>
                <a:gd name="connsiteX159" fmla="*/ 3510331 w 6034700"/>
                <a:gd name="connsiteY159" fmla="*/ 7816 h 2352431"/>
                <a:gd name="connsiteX160" fmla="*/ 3463438 w 6034700"/>
                <a:gd name="connsiteY160" fmla="*/ 15631 h 2352431"/>
                <a:gd name="connsiteX161" fmla="*/ 3377469 w 6034700"/>
                <a:gd name="connsiteY161" fmla="*/ 23446 h 2352431"/>
                <a:gd name="connsiteX162" fmla="*/ 3322761 w 6034700"/>
                <a:gd name="connsiteY162" fmla="*/ 39077 h 2352431"/>
                <a:gd name="connsiteX163" fmla="*/ 3275869 w 6034700"/>
                <a:gd name="connsiteY163" fmla="*/ 54708 h 2352431"/>
                <a:gd name="connsiteX164" fmla="*/ 3252423 w 6034700"/>
                <a:gd name="connsiteY164" fmla="*/ 62523 h 2352431"/>
                <a:gd name="connsiteX165" fmla="*/ 3197715 w 6034700"/>
                <a:gd name="connsiteY165" fmla="*/ 85969 h 2352431"/>
                <a:gd name="connsiteX166" fmla="*/ 3127377 w 6034700"/>
                <a:gd name="connsiteY166" fmla="*/ 109416 h 2352431"/>
                <a:gd name="connsiteX167" fmla="*/ 3103931 w 6034700"/>
                <a:gd name="connsiteY167" fmla="*/ 117231 h 2352431"/>
                <a:gd name="connsiteX168" fmla="*/ 3072669 w 6034700"/>
                <a:gd name="connsiteY168" fmla="*/ 125046 h 2352431"/>
                <a:gd name="connsiteX169" fmla="*/ 3025777 w 6034700"/>
                <a:gd name="connsiteY169" fmla="*/ 140677 h 2352431"/>
                <a:gd name="connsiteX170" fmla="*/ 2947623 w 6034700"/>
                <a:gd name="connsiteY170" fmla="*/ 164123 h 2352431"/>
                <a:gd name="connsiteX171" fmla="*/ 2924177 w 6034700"/>
                <a:gd name="connsiteY171" fmla="*/ 171939 h 2352431"/>
                <a:gd name="connsiteX172" fmla="*/ 2900731 w 6034700"/>
                <a:gd name="connsiteY172" fmla="*/ 187569 h 2352431"/>
                <a:gd name="connsiteX173" fmla="*/ 2846023 w 6034700"/>
                <a:gd name="connsiteY173" fmla="*/ 203200 h 2352431"/>
                <a:gd name="connsiteX174" fmla="*/ 2822577 w 6034700"/>
                <a:gd name="connsiteY174" fmla="*/ 218831 h 2352431"/>
                <a:gd name="connsiteX175" fmla="*/ 2791315 w 6034700"/>
                <a:gd name="connsiteY175" fmla="*/ 226646 h 2352431"/>
                <a:gd name="connsiteX176" fmla="*/ 2767869 w 6034700"/>
                <a:gd name="connsiteY176" fmla="*/ 234462 h 2352431"/>
                <a:gd name="connsiteX177" fmla="*/ 2736607 w 6034700"/>
                <a:gd name="connsiteY177" fmla="*/ 242277 h 2352431"/>
                <a:gd name="connsiteX178" fmla="*/ 2681900 w 6034700"/>
                <a:gd name="connsiteY178" fmla="*/ 257908 h 2352431"/>
                <a:gd name="connsiteX179" fmla="*/ 2642823 w 6034700"/>
                <a:gd name="connsiteY179" fmla="*/ 265723 h 2352431"/>
                <a:gd name="connsiteX180" fmla="*/ 2619377 w 6034700"/>
                <a:gd name="connsiteY180" fmla="*/ 273539 h 2352431"/>
                <a:gd name="connsiteX181" fmla="*/ 2572484 w 6034700"/>
                <a:gd name="connsiteY181" fmla="*/ 281354 h 2352431"/>
                <a:gd name="connsiteX182" fmla="*/ 2549038 w 6034700"/>
                <a:gd name="connsiteY182" fmla="*/ 289169 h 2352431"/>
                <a:gd name="connsiteX183" fmla="*/ 2478700 w 6034700"/>
                <a:gd name="connsiteY183" fmla="*/ 304800 h 2352431"/>
                <a:gd name="connsiteX184" fmla="*/ 2416177 w 6034700"/>
                <a:gd name="connsiteY184" fmla="*/ 328246 h 2352431"/>
                <a:gd name="connsiteX185" fmla="*/ 2392731 w 6034700"/>
                <a:gd name="connsiteY185" fmla="*/ 343877 h 2352431"/>
                <a:gd name="connsiteX186" fmla="*/ 2338023 w 6034700"/>
                <a:gd name="connsiteY186" fmla="*/ 351692 h 2352431"/>
                <a:gd name="connsiteX187" fmla="*/ 2275500 w 6034700"/>
                <a:gd name="connsiteY187" fmla="*/ 367323 h 2352431"/>
                <a:gd name="connsiteX188" fmla="*/ 2166084 w 6034700"/>
                <a:gd name="connsiteY188" fmla="*/ 382954 h 2352431"/>
                <a:gd name="connsiteX189" fmla="*/ 2111377 w 6034700"/>
                <a:gd name="connsiteY189" fmla="*/ 398585 h 2352431"/>
                <a:gd name="connsiteX190" fmla="*/ 2001961 w 6034700"/>
                <a:gd name="connsiteY190" fmla="*/ 429846 h 2352431"/>
                <a:gd name="connsiteX191" fmla="*/ 1955069 w 6034700"/>
                <a:gd name="connsiteY191" fmla="*/ 445477 h 2352431"/>
                <a:gd name="connsiteX192" fmla="*/ 1923807 w 6034700"/>
                <a:gd name="connsiteY192" fmla="*/ 453292 h 2352431"/>
                <a:gd name="connsiteX193" fmla="*/ 1900361 w 6034700"/>
                <a:gd name="connsiteY193" fmla="*/ 461108 h 2352431"/>
                <a:gd name="connsiteX194" fmla="*/ 1830023 w 6034700"/>
                <a:gd name="connsiteY194" fmla="*/ 468923 h 2352431"/>
                <a:gd name="connsiteX195" fmla="*/ 1736238 w 6034700"/>
                <a:gd name="connsiteY195" fmla="*/ 484554 h 2352431"/>
                <a:gd name="connsiteX196" fmla="*/ 1478331 w 6034700"/>
                <a:gd name="connsiteY196" fmla="*/ 508000 h 2352431"/>
                <a:gd name="connsiteX197" fmla="*/ 1400177 w 6034700"/>
                <a:gd name="connsiteY197" fmla="*/ 523631 h 2352431"/>
                <a:gd name="connsiteX198" fmla="*/ 1368915 w 6034700"/>
                <a:gd name="connsiteY198" fmla="*/ 531446 h 2352431"/>
                <a:gd name="connsiteX199" fmla="*/ 1142268 w 6034700"/>
                <a:gd name="connsiteY199" fmla="*/ 586154 h 2352431"/>
                <a:gd name="connsiteX200" fmla="*/ 431068 w 6034700"/>
                <a:gd name="connsiteY20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43746 w 6034700"/>
                <a:gd name="connsiteY131" fmla="*/ 1078523 h 2352431"/>
                <a:gd name="connsiteX132" fmla="*/ 5120300 w 6034700"/>
                <a:gd name="connsiteY132" fmla="*/ 1070708 h 2352431"/>
                <a:gd name="connsiteX133" fmla="*/ 5065592 w 6034700"/>
                <a:gd name="connsiteY133" fmla="*/ 1047262 h 2352431"/>
                <a:gd name="connsiteX134" fmla="*/ 5010884 w 6034700"/>
                <a:gd name="connsiteY134" fmla="*/ 1023816 h 2352431"/>
                <a:gd name="connsiteX135" fmla="*/ 4963992 w 6034700"/>
                <a:gd name="connsiteY135" fmla="*/ 1000369 h 2352431"/>
                <a:gd name="connsiteX136" fmla="*/ 4917100 w 6034700"/>
                <a:gd name="connsiteY136" fmla="*/ 976923 h 2352431"/>
                <a:gd name="connsiteX137" fmla="*/ 4862392 w 6034700"/>
                <a:gd name="connsiteY137" fmla="*/ 945662 h 2352431"/>
                <a:gd name="connsiteX138" fmla="*/ 4807684 w 6034700"/>
                <a:gd name="connsiteY138" fmla="*/ 922216 h 2352431"/>
                <a:gd name="connsiteX139" fmla="*/ 4737346 w 6034700"/>
                <a:gd name="connsiteY139" fmla="*/ 875323 h 2352431"/>
                <a:gd name="connsiteX140" fmla="*/ 4690454 w 6034700"/>
                <a:gd name="connsiteY140" fmla="*/ 836246 h 2352431"/>
                <a:gd name="connsiteX141" fmla="*/ 4651377 w 6034700"/>
                <a:gd name="connsiteY141" fmla="*/ 789354 h 2352431"/>
                <a:gd name="connsiteX142" fmla="*/ 4620115 w 6034700"/>
                <a:gd name="connsiteY142" fmla="*/ 742462 h 2352431"/>
                <a:gd name="connsiteX143" fmla="*/ 4588854 w 6034700"/>
                <a:gd name="connsiteY143" fmla="*/ 695569 h 2352431"/>
                <a:gd name="connsiteX144" fmla="*/ 4565407 w 6034700"/>
                <a:gd name="connsiteY144" fmla="*/ 648677 h 2352431"/>
                <a:gd name="connsiteX145" fmla="*/ 4534146 w 6034700"/>
                <a:gd name="connsiteY145" fmla="*/ 601785 h 2352431"/>
                <a:gd name="connsiteX146" fmla="*/ 4495069 w 6034700"/>
                <a:gd name="connsiteY146" fmla="*/ 531446 h 2352431"/>
                <a:gd name="connsiteX147" fmla="*/ 4455992 w 6034700"/>
                <a:gd name="connsiteY147" fmla="*/ 461108 h 2352431"/>
                <a:gd name="connsiteX148" fmla="*/ 4424731 w 6034700"/>
                <a:gd name="connsiteY148" fmla="*/ 382954 h 2352431"/>
                <a:gd name="connsiteX149" fmla="*/ 4409100 w 6034700"/>
                <a:gd name="connsiteY149" fmla="*/ 328246 h 2352431"/>
                <a:gd name="connsiteX150" fmla="*/ 4393469 w 6034700"/>
                <a:gd name="connsiteY150" fmla="*/ 304800 h 2352431"/>
                <a:gd name="connsiteX151" fmla="*/ 4346577 w 6034700"/>
                <a:gd name="connsiteY151" fmla="*/ 234462 h 2352431"/>
                <a:gd name="connsiteX152" fmla="*/ 4315315 w 6034700"/>
                <a:gd name="connsiteY152" fmla="*/ 187569 h 2352431"/>
                <a:gd name="connsiteX153" fmla="*/ 4276238 w 6034700"/>
                <a:gd name="connsiteY153" fmla="*/ 140677 h 2352431"/>
                <a:gd name="connsiteX154" fmla="*/ 4198084 w 6034700"/>
                <a:gd name="connsiteY154" fmla="*/ 85969 h 2352431"/>
                <a:gd name="connsiteX155" fmla="*/ 4151192 w 6034700"/>
                <a:gd name="connsiteY155" fmla="*/ 62523 h 2352431"/>
                <a:gd name="connsiteX156" fmla="*/ 4088669 w 6034700"/>
                <a:gd name="connsiteY156" fmla="*/ 31262 h 2352431"/>
                <a:gd name="connsiteX157" fmla="*/ 3979254 w 6034700"/>
                <a:gd name="connsiteY157" fmla="*/ 0 h 2352431"/>
                <a:gd name="connsiteX158" fmla="*/ 3510331 w 6034700"/>
                <a:gd name="connsiteY158" fmla="*/ 7816 h 2352431"/>
                <a:gd name="connsiteX159" fmla="*/ 3463438 w 6034700"/>
                <a:gd name="connsiteY159" fmla="*/ 15631 h 2352431"/>
                <a:gd name="connsiteX160" fmla="*/ 3377469 w 6034700"/>
                <a:gd name="connsiteY160" fmla="*/ 23446 h 2352431"/>
                <a:gd name="connsiteX161" fmla="*/ 3322761 w 6034700"/>
                <a:gd name="connsiteY161" fmla="*/ 39077 h 2352431"/>
                <a:gd name="connsiteX162" fmla="*/ 3275869 w 6034700"/>
                <a:gd name="connsiteY162" fmla="*/ 54708 h 2352431"/>
                <a:gd name="connsiteX163" fmla="*/ 3252423 w 6034700"/>
                <a:gd name="connsiteY163" fmla="*/ 62523 h 2352431"/>
                <a:gd name="connsiteX164" fmla="*/ 3197715 w 6034700"/>
                <a:gd name="connsiteY164" fmla="*/ 85969 h 2352431"/>
                <a:gd name="connsiteX165" fmla="*/ 3127377 w 6034700"/>
                <a:gd name="connsiteY165" fmla="*/ 109416 h 2352431"/>
                <a:gd name="connsiteX166" fmla="*/ 3103931 w 6034700"/>
                <a:gd name="connsiteY166" fmla="*/ 117231 h 2352431"/>
                <a:gd name="connsiteX167" fmla="*/ 3072669 w 6034700"/>
                <a:gd name="connsiteY167" fmla="*/ 125046 h 2352431"/>
                <a:gd name="connsiteX168" fmla="*/ 3025777 w 6034700"/>
                <a:gd name="connsiteY168" fmla="*/ 140677 h 2352431"/>
                <a:gd name="connsiteX169" fmla="*/ 2947623 w 6034700"/>
                <a:gd name="connsiteY169" fmla="*/ 164123 h 2352431"/>
                <a:gd name="connsiteX170" fmla="*/ 2924177 w 6034700"/>
                <a:gd name="connsiteY170" fmla="*/ 171939 h 2352431"/>
                <a:gd name="connsiteX171" fmla="*/ 2900731 w 6034700"/>
                <a:gd name="connsiteY171" fmla="*/ 187569 h 2352431"/>
                <a:gd name="connsiteX172" fmla="*/ 2846023 w 6034700"/>
                <a:gd name="connsiteY172" fmla="*/ 203200 h 2352431"/>
                <a:gd name="connsiteX173" fmla="*/ 2822577 w 6034700"/>
                <a:gd name="connsiteY173" fmla="*/ 218831 h 2352431"/>
                <a:gd name="connsiteX174" fmla="*/ 2791315 w 6034700"/>
                <a:gd name="connsiteY174" fmla="*/ 226646 h 2352431"/>
                <a:gd name="connsiteX175" fmla="*/ 2767869 w 6034700"/>
                <a:gd name="connsiteY175" fmla="*/ 234462 h 2352431"/>
                <a:gd name="connsiteX176" fmla="*/ 2736607 w 6034700"/>
                <a:gd name="connsiteY176" fmla="*/ 242277 h 2352431"/>
                <a:gd name="connsiteX177" fmla="*/ 2681900 w 6034700"/>
                <a:gd name="connsiteY177" fmla="*/ 257908 h 2352431"/>
                <a:gd name="connsiteX178" fmla="*/ 2642823 w 6034700"/>
                <a:gd name="connsiteY178" fmla="*/ 265723 h 2352431"/>
                <a:gd name="connsiteX179" fmla="*/ 2619377 w 6034700"/>
                <a:gd name="connsiteY179" fmla="*/ 273539 h 2352431"/>
                <a:gd name="connsiteX180" fmla="*/ 2572484 w 6034700"/>
                <a:gd name="connsiteY180" fmla="*/ 281354 h 2352431"/>
                <a:gd name="connsiteX181" fmla="*/ 2549038 w 6034700"/>
                <a:gd name="connsiteY181" fmla="*/ 289169 h 2352431"/>
                <a:gd name="connsiteX182" fmla="*/ 2478700 w 6034700"/>
                <a:gd name="connsiteY182" fmla="*/ 304800 h 2352431"/>
                <a:gd name="connsiteX183" fmla="*/ 2416177 w 6034700"/>
                <a:gd name="connsiteY183" fmla="*/ 328246 h 2352431"/>
                <a:gd name="connsiteX184" fmla="*/ 2392731 w 6034700"/>
                <a:gd name="connsiteY184" fmla="*/ 343877 h 2352431"/>
                <a:gd name="connsiteX185" fmla="*/ 2338023 w 6034700"/>
                <a:gd name="connsiteY185" fmla="*/ 351692 h 2352431"/>
                <a:gd name="connsiteX186" fmla="*/ 2275500 w 6034700"/>
                <a:gd name="connsiteY186" fmla="*/ 367323 h 2352431"/>
                <a:gd name="connsiteX187" fmla="*/ 2166084 w 6034700"/>
                <a:gd name="connsiteY187" fmla="*/ 382954 h 2352431"/>
                <a:gd name="connsiteX188" fmla="*/ 2111377 w 6034700"/>
                <a:gd name="connsiteY188" fmla="*/ 398585 h 2352431"/>
                <a:gd name="connsiteX189" fmla="*/ 2001961 w 6034700"/>
                <a:gd name="connsiteY189" fmla="*/ 429846 h 2352431"/>
                <a:gd name="connsiteX190" fmla="*/ 1955069 w 6034700"/>
                <a:gd name="connsiteY190" fmla="*/ 445477 h 2352431"/>
                <a:gd name="connsiteX191" fmla="*/ 1923807 w 6034700"/>
                <a:gd name="connsiteY191" fmla="*/ 453292 h 2352431"/>
                <a:gd name="connsiteX192" fmla="*/ 1900361 w 6034700"/>
                <a:gd name="connsiteY192" fmla="*/ 461108 h 2352431"/>
                <a:gd name="connsiteX193" fmla="*/ 1830023 w 6034700"/>
                <a:gd name="connsiteY193" fmla="*/ 468923 h 2352431"/>
                <a:gd name="connsiteX194" fmla="*/ 1736238 w 6034700"/>
                <a:gd name="connsiteY194" fmla="*/ 484554 h 2352431"/>
                <a:gd name="connsiteX195" fmla="*/ 1478331 w 6034700"/>
                <a:gd name="connsiteY195" fmla="*/ 508000 h 2352431"/>
                <a:gd name="connsiteX196" fmla="*/ 1400177 w 6034700"/>
                <a:gd name="connsiteY196" fmla="*/ 523631 h 2352431"/>
                <a:gd name="connsiteX197" fmla="*/ 1368915 w 6034700"/>
                <a:gd name="connsiteY197" fmla="*/ 531446 h 2352431"/>
                <a:gd name="connsiteX198" fmla="*/ 1142268 w 6034700"/>
                <a:gd name="connsiteY198" fmla="*/ 586154 h 2352431"/>
                <a:gd name="connsiteX199" fmla="*/ 431068 w 6034700"/>
                <a:gd name="connsiteY199"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98454 w 6034700"/>
                <a:gd name="connsiteY129" fmla="*/ 1101969 h 2352431"/>
                <a:gd name="connsiteX130" fmla="*/ 5175007 w 6034700"/>
                <a:gd name="connsiteY130" fmla="*/ 1094154 h 2352431"/>
                <a:gd name="connsiteX131" fmla="*/ 5120300 w 6034700"/>
                <a:gd name="connsiteY131" fmla="*/ 1070708 h 2352431"/>
                <a:gd name="connsiteX132" fmla="*/ 5065592 w 6034700"/>
                <a:gd name="connsiteY132" fmla="*/ 1047262 h 2352431"/>
                <a:gd name="connsiteX133" fmla="*/ 5010884 w 6034700"/>
                <a:gd name="connsiteY133" fmla="*/ 1023816 h 2352431"/>
                <a:gd name="connsiteX134" fmla="*/ 4963992 w 6034700"/>
                <a:gd name="connsiteY134" fmla="*/ 1000369 h 2352431"/>
                <a:gd name="connsiteX135" fmla="*/ 4917100 w 6034700"/>
                <a:gd name="connsiteY135" fmla="*/ 976923 h 2352431"/>
                <a:gd name="connsiteX136" fmla="*/ 4862392 w 6034700"/>
                <a:gd name="connsiteY136" fmla="*/ 945662 h 2352431"/>
                <a:gd name="connsiteX137" fmla="*/ 4807684 w 6034700"/>
                <a:gd name="connsiteY137" fmla="*/ 922216 h 2352431"/>
                <a:gd name="connsiteX138" fmla="*/ 4737346 w 6034700"/>
                <a:gd name="connsiteY138" fmla="*/ 875323 h 2352431"/>
                <a:gd name="connsiteX139" fmla="*/ 4690454 w 6034700"/>
                <a:gd name="connsiteY139" fmla="*/ 836246 h 2352431"/>
                <a:gd name="connsiteX140" fmla="*/ 4651377 w 6034700"/>
                <a:gd name="connsiteY140" fmla="*/ 789354 h 2352431"/>
                <a:gd name="connsiteX141" fmla="*/ 4620115 w 6034700"/>
                <a:gd name="connsiteY141" fmla="*/ 742462 h 2352431"/>
                <a:gd name="connsiteX142" fmla="*/ 4588854 w 6034700"/>
                <a:gd name="connsiteY142" fmla="*/ 695569 h 2352431"/>
                <a:gd name="connsiteX143" fmla="*/ 4565407 w 6034700"/>
                <a:gd name="connsiteY143" fmla="*/ 648677 h 2352431"/>
                <a:gd name="connsiteX144" fmla="*/ 4534146 w 6034700"/>
                <a:gd name="connsiteY144" fmla="*/ 601785 h 2352431"/>
                <a:gd name="connsiteX145" fmla="*/ 4495069 w 6034700"/>
                <a:gd name="connsiteY145" fmla="*/ 531446 h 2352431"/>
                <a:gd name="connsiteX146" fmla="*/ 4455992 w 6034700"/>
                <a:gd name="connsiteY146" fmla="*/ 461108 h 2352431"/>
                <a:gd name="connsiteX147" fmla="*/ 4424731 w 6034700"/>
                <a:gd name="connsiteY147" fmla="*/ 382954 h 2352431"/>
                <a:gd name="connsiteX148" fmla="*/ 4409100 w 6034700"/>
                <a:gd name="connsiteY148" fmla="*/ 328246 h 2352431"/>
                <a:gd name="connsiteX149" fmla="*/ 4393469 w 6034700"/>
                <a:gd name="connsiteY149" fmla="*/ 304800 h 2352431"/>
                <a:gd name="connsiteX150" fmla="*/ 4346577 w 6034700"/>
                <a:gd name="connsiteY150" fmla="*/ 234462 h 2352431"/>
                <a:gd name="connsiteX151" fmla="*/ 4315315 w 6034700"/>
                <a:gd name="connsiteY151" fmla="*/ 187569 h 2352431"/>
                <a:gd name="connsiteX152" fmla="*/ 4276238 w 6034700"/>
                <a:gd name="connsiteY152" fmla="*/ 140677 h 2352431"/>
                <a:gd name="connsiteX153" fmla="*/ 4198084 w 6034700"/>
                <a:gd name="connsiteY153" fmla="*/ 85969 h 2352431"/>
                <a:gd name="connsiteX154" fmla="*/ 4151192 w 6034700"/>
                <a:gd name="connsiteY154" fmla="*/ 62523 h 2352431"/>
                <a:gd name="connsiteX155" fmla="*/ 4088669 w 6034700"/>
                <a:gd name="connsiteY155" fmla="*/ 31262 h 2352431"/>
                <a:gd name="connsiteX156" fmla="*/ 3979254 w 6034700"/>
                <a:gd name="connsiteY156" fmla="*/ 0 h 2352431"/>
                <a:gd name="connsiteX157" fmla="*/ 3510331 w 6034700"/>
                <a:gd name="connsiteY157" fmla="*/ 7816 h 2352431"/>
                <a:gd name="connsiteX158" fmla="*/ 3463438 w 6034700"/>
                <a:gd name="connsiteY158" fmla="*/ 15631 h 2352431"/>
                <a:gd name="connsiteX159" fmla="*/ 3377469 w 6034700"/>
                <a:gd name="connsiteY159" fmla="*/ 23446 h 2352431"/>
                <a:gd name="connsiteX160" fmla="*/ 3322761 w 6034700"/>
                <a:gd name="connsiteY160" fmla="*/ 39077 h 2352431"/>
                <a:gd name="connsiteX161" fmla="*/ 3275869 w 6034700"/>
                <a:gd name="connsiteY161" fmla="*/ 54708 h 2352431"/>
                <a:gd name="connsiteX162" fmla="*/ 3252423 w 6034700"/>
                <a:gd name="connsiteY162" fmla="*/ 62523 h 2352431"/>
                <a:gd name="connsiteX163" fmla="*/ 3197715 w 6034700"/>
                <a:gd name="connsiteY163" fmla="*/ 85969 h 2352431"/>
                <a:gd name="connsiteX164" fmla="*/ 3127377 w 6034700"/>
                <a:gd name="connsiteY164" fmla="*/ 109416 h 2352431"/>
                <a:gd name="connsiteX165" fmla="*/ 3103931 w 6034700"/>
                <a:gd name="connsiteY165" fmla="*/ 117231 h 2352431"/>
                <a:gd name="connsiteX166" fmla="*/ 3072669 w 6034700"/>
                <a:gd name="connsiteY166" fmla="*/ 125046 h 2352431"/>
                <a:gd name="connsiteX167" fmla="*/ 3025777 w 6034700"/>
                <a:gd name="connsiteY167" fmla="*/ 140677 h 2352431"/>
                <a:gd name="connsiteX168" fmla="*/ 2947623 w 6034700"/>
                <a:gd name="connsiteY168" fmla="*/ 164123 h 2352431"/>
                <a:gd name="connsiteX169" fmla="*/ 2924177 w 6034700"/>
                <a:gd name="connsiteY169" fmla="*/ 171939 h 2352431"/>
                <a:gd name="connsiteX170" fmla="*/ 2900731 w 6034700"/>
                <a:gd name="connsiteY170" fmla="*/ 187569 h 2352431"/>
                <a:gd name="connsiteX171" fmla="*/ 2846023 w 6034700"/>
                <a:gd name="connsiteY171" fmla="*/ 203200 h 2352431"/>
                <a:gd name="connsiteX172" fmla="*/ 2822577 w 6034700"/>
                <a:gd name="connsiteY172" fmla="*/ 218831 h 2352431"/>
                <a:gd name="connsiteX173" fmla="*/ 2791315 w 6034700"/>
                <a:gd name="connsiteY173" fmla="*/ 226646 h 2352431"/>
                <a:gd name="connsiteX174" fmla="*/ 2767869 w 6034700"/>
                <a:gd name="connsiteY174" fmla="*/ 234462 h 2352431"/>
                <a:gd name="connsiteX175" fmla="*/ 2736607 w 6034700"/>
                <a:gd name="connsiteY175" fmla="*/ 242277 h 2352431"/>
                <a:gd name="connsiteX176" fmla="*/ 2681900 w 6034700"/>
                <a:gd name="connsiteY176" fmla="*/ 257908 h 2352431"/>
                <a:gd name="connsiteX177" fmla="*/ 2642823 w 6034700"/>
                <a:gd name="connsiteY177" fmla="*/ 265723 h 2352431"/>
                <a:gd name="connsiteX178" fmla="*/ 2619377 w 6034700"/>
                <a:gd name="connsiteY178" fmla="*/ 273539 h 2352431"/>
                <a:gd name="connsiteX179" fmla="*/ 2572484 w 6034700"/>
                <a:gd name="connsiteY179" fmla="*/ 281354 h 2352431"/>
                <a:gd name="connsiteX180" fmla="*/ 2549038 w 6034700"/>
                <a:gd name="connsiteY180" fmla="*/ 289169 h 2352431"/>
                <a:gd name="connsiteX181" fmla="*/ 2478700 w 6034700"/>
                <a:gd name="connsiteY181" fmla="*/ 304800 h 2352431"/>
                <a:gd name="connsiteX182" fmla="*/ 2416177 w 6034700"/>
                <a:gd name="connsiteY182" fmla="*/ 328246 h 2352431"/>
                <a:gd name="connsiteX183" fmla="*/ 2392731 w 6034700"/>
                <a:gd name="connsiteY183" fmla="*/ 343877 h 2352431"/>
                <a:gd name="connsiteX184" fmla="*/ 2338023 w 6034700"/>
                <a:gd name="connsiteY184" fmla="*/ 351692 h 2352431"/>
                <a:gd name="connsiteX185" fmla="*/ 2275500 w 6034700"/>
                <a:gd name="connsiteY185" fmla="*/ 367323 h 2352431"/>
                <a:gd name="connsiteX186" fmla="*/ 2166084 w 6034700"/>
                <a:gd name="connsiteY186" fmla="*/ 382954 h 2352431"/>
                <a:gd name="connsiteX187" fmla="*/ 2111377 w 6034700"/>
                <a:gd name="connsiteY187" fmla="*/ 398585 h 2352431"/>
                <a:gd name="connsiteX188" fmla="*/ 2001961 w 6034700"/>
                <a:gd name="connsiteY188" fmla="*/ 429846 h 2352431"/>
                <a:gd name="connsiteX189" fmla="*/ 1955069 w 6034700"/>
                <a:gd name="connsiteY189" fmla="*/ 445477 h 2352431"/>
                <a:gd name="connsiteX190" fmla="*/ 1923807 w 6034700"/>
                <a:gd name="connsiteY190" fmla="*/ 453292 h 2352431"/>
                <a:gd name="connsiteX191" fmla="*/ 1900361 w 6034700"/>
                <a:gd name="connsiteY191" fmla="*/ 461108 h 2352431"/>
                <a:gd name="connsiteX192" fmla="*/ 1830023 w 6034700"/>
                <a:gd name="connsiteY192" fmla="*/ 468923 h 2352431"/>
                <a:gd name="connsiteX193" fmla="*/ 1736238 w 6034700"/>
                <a:gd name="connsiteY193" fmla="*/ 484554 h 2352431"/>
                <a:gd name="connsiteX194" fmla="*/ 1478331 w 6034700"/>
                <a:gd name="connsiteY194" fmla="*/ 508000 h 2352431"/>
                <a:gd name="connsiteX195" fmla="*/ 1400177 w 6034700"/>
                <a:gd name="connsiteY195" fmla="*/ 523631 h 2352431"/>
                <a:gd name="connsiteX196" fmla="*/ 1368915 w 6034700"/>
                <a:gd name="connsiteY196" fmla="*/ 531446 h 2352431"/>
                <a:gd name="connsiteX197" fmla="*/ 1142268 w 6034700"/>
                <a:gd name="connsiteY197" fmla="*/ 586154 h 2352431"/>
                <a:gd name="connsiteX198" fmla="*/ 431068 w 6034700"/>
                <a:gd name="connsiteY198"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76607 w 6034700"/>
                <a:gd name="connsiteY127" fmla="*/ 1133231 h 2352431"/>
                <a:gd name="connsiteX128" fmla="*/ 5221900 w 6034700"/>
                <a:gd name="connsiteY128" fmla="*/ 1117600 h 2352431"/>
                <a:gd name="connsiteX129" fmla="*/ 5175007 w 6034700"/>
                <a:gd name="connsiteY129" fmla="*/ 1094154 h 2352431"/>
                <a:gd name="connsiteX130" fmla="*/ 5120300 w 6034700"/>
                <a:gd name="connsiteY130" fmla="*/ 1070708 h 2352431"/>
                <a:gd name="connsiteX131" fmla="*/ 5065592 w 6034700"/>
                <a:gd name="connsiteY131" fmla="*/ 1047262 h 2352431"/>
                <a:gd name="connsiteX132" fmla="*/ 5010884 w 6034700"/>
                <a:gd name="connsiteY132" fmla="*/ 1023816 h 2352431"/>
                <a:gd name="connsiteX133" fmla="*/ 4963992 w 6034700"/>
                <a:gd name="connsiteY133" fmla="*/ 1000369 h 2352431"/>
                <a:gd name="connsiteX134" fmla="*/ 4917100 w 6034700"/>
                <a:gd name="connsiteY134" fmla="*/ 976923 h 2352431"/>
                <a:gd name="connsiteX135" fmla="*/ 4862392 w 6034700"/>
                <a:gd name="connsiteY135" fmla="*/ 945662 h 2352431"/>
                <a:gd name="connsiteX136" fmla="*/ 4807684 w 6034700"/>
                <a:gd name="connsiteY136" fmla="*/ 922216 h 2352431"/>
                <a:gd name="connsiteX137" fmla="*/ 4737346 w 6034700"/>
                <a:gd name="connsiteY137" fmla="*/ 875323 h 2352431"/>
                <a:gd name="connsiteX138" fmla="*/ 4690454 w 6034700"/>
                <a:gd name="connsiteY138" fmla="*/ 836246 h 2352431"/>
                <a:gd name="connsiteX139" fmla="*/ 4651377 w 6034700"/>
                <a:gd name="connsiteY139" fmla="*/ 789354 h 2352431"/>
                <a:gd name="connsiteX140" fmla="*/ 4620115 w 6034700"/>
                <a:gd name="connsiteY140" fmla="*/ 742462 h 2352431"/>
                <a:gd name="connsiteX141" fmla="*/ 4588854 w 6034700"/>
                <a:gd name="connsiteY141" fmla="*/ 695569 h 2352431"/>
                <a:gd name="connsiteX142" fmla="*/ 4565407 w 6034700"/>
                <a:gd name="connsiteY142" fmla="*/ 648677 h 2352431"/>
                <a:gd name="connsiteX143" fmla="*/ 4534146 w 6034700"/>
                <a:gd name="connsiteY143" fmla="*/ 601785 h 2352431"/>
                <a:gd name="connsiteX144" fmla="*/ 4495069 w 6034700"/>
                <a:gd name="connsiteY144" fmla="*/ 531446 h 2352431"/>
                <a:gd name="connsiteX145" fmla="*/ 4455992 w 6034700"/>
                <a:gd name="connsiteY145" fmla="*/ 461108 h 2352431"/>
                <a:gd name="connsiteX146" fmla="*/ 4424731 w 6034700"/>
                <a:gd name="connsiteY146" fmla="*/ 382954 h 2352431"/>
                <a:gd name="connsiteX147" fmla="*/ 4409100 w 6034700"/>
                <a:gd name="connsiteY147" fmla="*/ 328246 h 2352431"/>
                <a:gd name="connsiteX148" fmla="*/ 4393469 w 6034700"/>
                <a:gd name="connsiteY148" fmla="*/ 304800 h 2352431"/>
                <a:gd name="connsiteX149" fmla="*/ 4346577 w 6034700"/>
                <a:gd name="connsiteY149" fmla="*/ 234462 h 2352431"/>
                <a:gd name="connsiteX150" fmla="*/ 4315315 w 6034700"/>
                <a:gd name="connsiteY150" fmla="*/ 187569 h 2352431"/>
                <a:gd name="connsiteX151" fmla="*/ 4276238 w 6034700"/>
                <a:gd name="connsiteY151" fmla="*/ 140677 h 2352431"/>
                <a:gd name="connsiteX152" fmla="*/ 4198084 w 6034700"/>
                <a:gd name="connsiteY152" fmla="*/ 85969 h 2352431"/>
                <a:gd name="connsiteX153" fmla="*/ 4151192 w 6034700"/>
                <a:gd name="connsiteY153" fmla="*/ 62523 h 2352431"/>
                <a:gd name="connsiteX154" fmla="*/ 4088669 w 6034700"/>
                <a:gd name="connsiteY154" fmla="*/ 31262 h 2352431"/>
                <a:gd name="connsiteX155" fmla="*/ 3979254 w 6034700"/>
                <a:gd name="connsiteY155" fmla="*/ 0 h 2352431"/>
                <a:gd name="connsiteX156" fmla="*/ 3510331 w 6034700"/>
                <a:gd name="connsiteY156" fmla="*/ 7816 h 2352431"/>
                <a:gd name="connsiteX157" fmla="*/ 3463438 w 6034700"/>
                <a:gd name="connsiteY157" fmla="*/ 15631 h 2352431"/>
                <a:gd name="connsiteX158" fmla="*/ 3377469 w 6034700"/>
                <a:gd name="connsiteY158" fmla="*/ 23446 h 2352431"/>
                <a:gd name="connsiteX159" fmla="*/ 3322761 w 6034700"/>
                <a:gd name="connsiteY159" fmla="*/ 39077 h 2352431"/>
                <a:gd name="connsiteX160" fmla="*/ 3275869 w 6034700"/>
                <a:gd name="connsiteY160" fmla="*/ 54708 h 2352431"/>
                <a:gd name="connsiteX161" fmla="*/ 3252423 w 6034700"/>
                <a:gd name="connsiteY161" fmla="*/ 62523 h 2352431"/>
                <a:gd name="connsiteX162" fmla="*/ 3197715 w 6034700"/>
                <a:gd name="connsiteY162" fmla="*/ 85969 h 2352431"/>
                <a:gd name="connsiteX163" fmla="*/ 3127377 w 6034700"/>
                <a:gd name="connsiteY163" fmla="*/ 109416 h 2352431"/>
                <a:gd name="connsiteX164" fmla="*/ 3103931 w 6034700"/>
                <a:gd name="connsiteY164" fmla="*/ 117231 h 2352431"/>
                <a:gd name="connsiteX165" fmla="*/ 3072669 w 6034700"/>
                <a:gd name="connsiteY165" fmla="*/ 125046 h 2352431"/>
                <a:gd name="connsiteX166" fmla="*/ 3025777 w 6034700"/>
                <a:gd name="connsiteY166" fmla="*/ 140677 h 2352431"/>
                <a:gd name="connsiteX167" fmla="*/ 2947623 w 6034700"/>
                <a:gd name="connsiteY167" fmla="*/ 164123 h 2352431"/>
                <a:gd name="connsiteX168" fmla="*/ 2924177 w 6034700"/>
                <a:gd name="connsiteY168" fmla="*/ 171939 h 2352431"/>
                <a:gd name="connsiteX169" fmla="*/ 2900731 w 6034700"/>
                <a:gd name="connsiteY169" fmla="*/ 187569 h 2352431"/>
                <a:gd name="connsiteX170" fmla="*/ 2846023 w 6034700"/>
                <a:gd name="connsiteY170" fmla="*/ 203200 h 2352431"/>
                <a:gd name="connsiteX171" fmla="*/ 2822577 w 6034700"/>
                <a:gd name="connsiteY171" fmla="*/ 218831 h 2352431"/>
                <a:gd name="connsiteX172" fmla="*/ 2791315 w 6034700"/>
                <a:gd name="connsiteY172" fmla="*/ 226646 h 2352431"/>
                <a:gd name="connsiteX173" fmla="*/ 2767869 w 6034700"/>
                <a:gd name="connsiteY173" fmla="*/ 234462 h 2352431"/>
                <a:gd name="connsiteX174" fmla="*/ 2736607 w 6034700"/>
                <a:gd name="connsiteY174" fmla="*/ 242277 h 2352431"/>
                <a:gd name="connsiteX175" fmla="*/ 2681900 w 6034700"/>
                <a:gd name="connsiteY175" fmla="*/ 257908 h 2352431"/>
                <a:gd name="connsiteX176" fmla="*/ 2642823 w 6034700"/>
                <a:gd name="connsiteY176" fmla="*/ 265723 h 2352431"/>
                <a:gd name="connsiteX177" fmla="*/ 2619377 w 6034700"/>
                <a:gd name="connsiteY177" fmla="*/ 273539 h 2352431"/>
                <a:gd name="connsiteX178" fmla="*/ 2572484 w 6034700"/>
                <a:gd name="connsiteY178" fmla="*/ 281354 h 2352431"/>
                <a:gd name="connsiteX179" fmla="*/ 2549038 w 6034700"/>
                <a:gd name="connsiteY179" fmla="*/ 289169 h 2352431"/>
                <a:gd name="connsiteX180" fmla="*/ 2478700 w 6034700"/>
                <a:gd name="connsiteY180" fmla="*/ 304800 h 2352431"/>
                <a:gd name="connsiteX181" fmla="*/ 2416177 w 6034700"/>
                <a:gd name="connsiteY181" fmla="*/ 328246 h 2352431"/>
                <a:gd name="connsiteX182" fmla="*/ 2392731 w 6034700"/>
                <a:gd name="connsiteY182" fmla="*/ 343877 h 2352431"/>
                <a:gd name="connsiteX183" fmla="*/ 2338023 w 6034700"/>
                <a:gd name="connsiteY183" fmla="*/ 351692 h 2352431"/>
                <a:gd name="connsiteX184" fmla="*/ 2275500 w 6034700"/>
                <a:gd name="connsiteY184" fmla="*/ 367323 h 2352431"/>
                <a:gd name="connsiteX185" fmla="*/ 2166084 w 6034700"/>
                <a:gd name="connsiteY185" fmla="*/ 382954 h 2352431"/>
                <a:gd name="connsiteX186" fmla="*/ 2111377 w 6034700"/>
                <a:gd name="connsiteY186" fmla="*/ 398585 h 2352431"/>
                <a:gd name="connsiteX187" fmla="*/ 2001961 w 6034700"/>
                <a:gd name="connsiteY187" fmla="*/ 429846 h 2352431"/>
                <a:gd name="connsiteX188" fmla="*/ 1955069 w 6034700"/>
                <a:gd name="connsiteY188" fmla="*/ 445477 h 2352431"/>
                <a:gd name="connsiteX189" fmla="*/ 1923807 w 6034700"/>
                <a:gd name="connsiteY189" fmla="*/ 453292 h 2352431"/>
                <a:gd name="connsiteX190" fmla="*/ 1900361 w 6034700"/>
                <a:gd name="connsiteY190" fmla="*/ 461108 h 2352431"/>
                <a:gd name="connsiteX191" fmla="*/ 1830023 w 6034700"/>
                <a:gd name="connsiteY191" fmla="*/ 468923 h 2352431"/>
                <a:gd name="connsiteX192" fmla="*/ 1736238 w 6034700"/>
                <a:gd name="connsiteY192" fmla="*/ 484554 h 2352431"/>
                <a:gd name="connsiteX193" fmla="*/ 1478331 w 6034700"/>
                <a:gd name="connsiteY193" fmla="*/ 508000 h 2352431"/>
                <a:gd name="connsiteX194" fmla="*/ 1400177 w 6034700"/>
                <a:gd name="connsiteY194" fmla="*/ 523631 h 2352431"/>
                <a:gd name="connsiteX195" fmla="*/ 1368915 w 6034700"/>
                <a:gd name="connsiteY195" fmla="*/ 531446 h 2352431"/>
                <a:gd name="connsiteX196" fmla="*/ 1142268 w 6034700"/>
                <a:gd name="connsiteY196" fmla="*/ 586154 h 2352431"/>
                <a:gd name="connsiteX197" fmla="*/ 431068 w 6034700"/>
                <a:gd name="connsiteY197"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48546 w 6034700"/>
                <a:gd name="connsiteY123" fmla="*/ 1227016 h 2352431"/>
                <a:gd name="connsiteX124" fmla="*/ 5425100 w 6034700"/>
                <a:gd name="connsiteY124" fmla="*/ 1219200 h 2352431"/>
                <a:gd name="connsiteX125" fmla="*/ 5378207 w 6034700"/>
                <a:gd name="connsiteY125" fmla="*/ 1187939 h 2352431"/>
                <a:gd name="connsiteX126" fmla="*/ 5323500 w 6034700"/>
                <a:gd name="connsiteY126" fmla="*/ 1164492 h 2352431"/>
                <a:gd name="connsiteX127" fmla="*/ 5221900 w 6034700"/>
                <a:gd name="connsiteY127" fmla="*/ 1117600 h 2352431"/>
                <a:gd name="connsiteX128" fmla="*/ 5175007 w 6034700"/>
                <a:gd name="connsiteY128" fmla="*/ 1094154 h 2352431"/>
                <a:gd name="connsiteX129" fmla="*/ 5120300 w 6034700"/>
                <a:gd name="connsiteY129" fmla="*/ 1070708 h 2352431"/>
                <a:gd name="connsiteX130" fmla="*/ 5065592 w 6034700"/>
                <a:gd name="connsiteY130" fmla="*/ 1047262 h 2352431"/>
                <a:gd name="connsiteX131" fmla="*/ 5010884 w 6034700"/>
                <a:gd name="connsiteY131" fmla="*/ 1023816 h 2352431"/>
                <a:gd name="connsiteX132" fmla="*/ 4963992 w 6034700"/>
                <a:gd name="connsiteY132" fmla="*/ 1000369 h 2352431"/>
                <a:gd name="connsiteX133" fmla="*/ 4917100 w 6034700"/>
                <a:gd name="connsiteY133" fmla="*/ 976923 h 2352431"/>
                <a:gd name="connsiteX134" fmla="*/ 4862392 w 6034700"/>
                <a:gd name="connsiteY134" fmla="*/ 945662 h 2352431"/>
                <a:gd name="connsiteX135" fmla="*/ 4807684 w 6034700"/>
                <a:gd name="connsiteY135" fmla="*/ 922216 h 2352431"/>
                <a:gd name="connsiteX136" fmla="*/ 4737346 w 6034700"/>
                <a:gd name="connsiteY136" fmla="*/ 875323 h 2352431"/>
                <a:gd name="connsiteX137" fmla="*/ 4690454 w 6034700"/>
                <a:gd name="connsiteY137" fmla="*/ 836246 h 2352431"/>
                <a:gd name="connsiteX138" fmla="*/ 4651377 w 6034700"/>
                <a:gd name="connsiteY138" fmla="*/ 789354 h 2352431"/>
                <a:gd name="connsiteX139" fmla="*/ 4620115 w 6034700"/>
                <a:gd name="connsiteY139" fmla="*/ 742462 h 2352431"/>
                <a:gd name="connsiteX140" fmla="*/ 4588854 w 6034700"/>
                <a:gd name="connsiteY140" fmla="*/ 695569 h 2352431"/>
                <a:gd name="connsiteX141" fmla="*/ 4565407 w 6034700"/>
                <a:gd name="connsiteY141" fmla="*/ 648677 h 2352431"/>
                <a:gd name="connsiteX142" fmla="*/ 4534146 w 6034700"/>
                <a:gd name="connsiteY142" fmla="*/ 601785 h 2352431"/>
                <a:gd name="connsiteX143" fmla="*/ 4495069 w 6034700"/>
                <a:gd name="connsiteY143" fmla="*/ 531446 h 2352431"/>
                <a:gd name="connsiteX144" fmla="*/ 4455992 w 6034700"/>
                <a:gd name="connsiteY144" fmla="*/ 461108 h 2352431"/>
                <a:gd name="connsiteX145" fmla="*/ 4424731 w 6034700"/>
                <a:gd name="connsiteY145" fmla="*/ 382954 h 2352431"/>
                <a:gd name="connsiteX146" fmla="*/ 4409100 w 6034700"/>
                <a:gd name="connsiteY146" fmla="*/ 328246 h 2352431"/>
                <a:gd name="connsiteX147" fmla="*/ 4393469 w 6034700"/>
                <a:gd name="connsiteY147" fmla="*/ 304800 h 2352431"/>
                <a:gd name="connsiteX148" fmla="*/ 4346577 w 6034700"/>
                <a:gd name="connsiteY148" fmla="*/ 234462 h 2352431"/>
                <a:gd name="connsiteX149" fmla="*/ 4315315 w 6034700"/>
                <a:gd name="connsiteY149" fmla="*/ 187569 h 2352431"/>
                <a:gd name="connsiteX150" fmla="*/ 4276238 w 6034700"/>
                <a:gd name="connsiteY150" fmla="*/ 140677 h 2352431"/>
                <a:gd name="connsiteX151" fmla="*/ 4198084 w 6034700"/>
                <a:gd name="connsiteY151" fmla="*/ 85969 h 2352431"/>
                <a:gd name="connsiteX152" fmla="*/ 4151192 w 6034700"/>
                <a:gd name="connsiteY152" fmla="*/ 62523 h 2352431"/>
                <a:gd name="connsiteX153" fmla="*/ 4088669 w 6034700"/>
                <a:gd name="connsiteY153" fmla="*/ 31262 h 2352431"/>
                <a:gd name="connsiteX154" fmla="*/ 3979254 w 6034700"/>
                <a:gd name="connsiteY154" fmla="*/ 0 h 2352431"/>
                <a:gd name="connsiteX155" fmla="*/ 3510331 w 6034700"/>
                <a:gd name="connsiteY155" fmla="*/ 7816 h 2352431"/>
                <a:gd name="connsiteX156" fmla="*/ 3463438 w 6034700"/>
                <a:gd name="connsiteY156" fmla="*/ 15631 h 2352431"/>
                <a:gd name="connsiteX157" fmla="*/ 3377469 w 6034700"/>
                <a:gd name="connsiteY157" fmla="*/ 23446 h 2352431"/>
                <a:gd name="connsiteX158" fmla="*/ 3322761 w 6034700"/>
                <a:gd name="connsiteY158" fmla="*/ 39077 h 2352431"/>
                <a:gd name="connsiteX159" fmla="*/ 3275869 w 6034700"/>
                <a:gd name="connsiteY159" fmla="*/ 54708 h 2352431"/>
                <a:gd name="connsiteX160" fmla="*/ 3252423 w 6034700"/>
                <a:gd name="connsiteY160" fmla="*/ 62523 h 2352431"/>
                <a:gd name="connsiteX161" fmla="*/ 3197715 w 6034700"/>
                <a:gd name="connsiteY161" fmla="*/ 85969 h 2352431"/>
                <a:gd name="connsiteX162" fmla="*/ 3127377 w 6034700"/>
                <a:gd name="connsiteY162" fmla="*/ 109416 h 2352431"/>
                <a:gd name="connsiteX163" fmla="*/ 3103931 w 6034700"/>
                <a:gd name="connsiteY163" fmla="*/ 117231 h 2352431"/>
                <a:gd name="connsiteX164" fmla="*/ 3072669 w 6034700"/>
                <a:gd name="connsiteY164" fmla="*/ 125046 h 2352431"/>
                <a:gd name="connsiteX165" fmla="*/ 3025777 w 6034700"/>
                <a:gd name="connsiteY165" fmla="*/ 140677 h 2352431"/>
                <a:gd name="connsiteX166" fmla="*/ 2947623 w 6034700"/>
                <a:gd name="connsiteY166" fmla="*/ 164123 h 2352431"/>
                <a:gd name="connsiteX167" fmla="*/ 2924177 w 6034700"/>
                <a:gd name="connsiteY167" fmla="*/ 171939 h 2352431"/>
                <a:gd name="connsiteX168" fmla="*/ 2900731 w 6034700"/>
                <a:gd name="connsiteY168" fmla="*/ 187569 h 2352431"/>
                <a:gd name="connsiteX169" fmla="*/ 2846023 w 6034700"/>
                <a:gd name="connsiteY169" fmla="*/ 203200 h 2352431"/>
                <a:gd name="connsiteX170" fmla="*/ 2822577 w 6034700"/>
                <a:gd name="connsiteY170" fmla="*/ 218831 h 2352431"/>
                <a:gd name="connsiteX171" fmla="*/ 2791315 w 6034700"/>
                <a:gd name="connsiteY171" fmla="*/ 226646 h 2352431"/>
                <a:gd name="connsiteX172" fmla="*/ 2767869 w 6034700"/>
                <a:gd name="connsiteY172" fmla="*/ 234462 h 2352431"/>
                <a:gd name="connsiteX173" fmla="*/ 2736607 w 6034700"/>
                <a:gd name="connsiteY173" fmla="*/ 242277 h 2352431"/>
                <a:gd name="connsiteX174" fmla="*/ 2681900 w 6034700"/>
                <a:gd name="connsiteY174" fmla="*/ 257908 h 2352431"/>
                <a:gd name="connsiteX175" fmla="*/ 2642823 w 6034700"/>
                <a:gd name="connsiteY175" fmla="*/ 265723 h 2352431"/>
                <a:gd name="connsiteX176" fmla="*/ 2619377 w 6034700"/>
                <a:gd name="connsiteY176" fmla="*/ 273539 h 2352431"/>
                <a:gd name="connsiteX177" fmla="*/ 2572484 w 6034700"/>
                <a:gd name="connsiteY177" fmla="*/ 281354 h 2352431"/>
                <a:gd name="connsiteX178" fmla="*/ 2549038 w 6034700"/>
                <a:gd name="connsiteY178" fmla="*/ 289169 h 2352431"/>
                <a:gd name="connsiteX179" fmla="*/ 2478700 w 6034700"/>
                <a:gd name="connsiteY179" fmla="*/ 304800 h 2352431"/>
                <a:gd name="connsiteX180" fmla="*/ 2416177 w 6034700"/>
                <a:gd name="connsiteY180" fmla="*/ 328246 h 2352431"/>
                <a:gd name="connsiteX181" fmla="*/ 2392731 w 6034700"/>
                <a:gd name="connsiteY181" fmla="*/ 343877 h 2352431"/>
                <a:gd name="connsiteX182" fmla="*/ 2338023 w 6034700"/>
                <a:gd name="connsiteY182" fmla="*/ 351692 h 2352431"/>
                <a:gd name="connsiteX183" fmla="*/ 2275500 w 6034700"/>
                <a:gd name="connsiteY183" fmla="*/ 367323 h 2352431"/>
                <a:gd name="connsiteX184" fmla="*/ 2166084 w 6034700"/>
                <a:gd name="connsiteY184" fmla="*/ 382954 h 2352431"/>
                <a:gd name="connsiteX185" fmla="*/ 2111377 w 6034700"/>
                <a:gd name="connsiteY185" fmla="*/ 398585 h 2352431"/>
                <a:gd name="connsiteX186" fmla="*/ 2001961 w 6034700"/>
                <a:gd name="connsiteY186" fmla="*/ 429846 h 2352431"/>
                <a:gd name="connsiteX187" fmla="*/ 1955069 w 6034700"/>
                <a:gd name="connsiteY187" fmla="*/ 445477 h 2352431"/>
                <a:gd name="connsiteX188" fmla="*/ 1923807 w 6034700"/>
                <a:gd name="connsiteY188" fmla="*/ 453292 h 2352431"/>
                <a:gd name="connsiteX189" fmla="*/ 1900361 w 6034700"/>
                <a:gd name="connsiteY189" fmla="*/ 461108 h 2352431"/>
                <a:gd name="connsiteX190" fmla="*/ 1830023 w 6034700"/>
                <a:gd name="connsiteY190" fmla="*/ 468923 h 2352431"/>
                <a:gd name="connsiteX191" fmla="*/ 1736238 w 6034700"/>
                <a:gd name="connsiteY191" fmla="*/ 484554 h 2352431"/>
                <a:gd name="connsiteX192" fmla="*/ 1478331 w 6034700"/>
                <a:gd name="connsiteY192" fmla="*/ 508000 h 2352431"/>
                <a:gd name="connsiteX193" fmla="*/ 1400177 w 6034700"/>
                <a:gd name="connsiteY193" fmla="*/ 523631 h 2352431"/>
                <a:gd name="connsiteX194" fmla="*/ 1368915 w 6034700"/>
                <a:gd name="connsiteY194" fmla="*/ 531446 h 2352431"/>
                <a:gd name="connsiteX195" fmla="*/ 1142268 w 6034700"/>
                <a:gd name="connsiteY195" fmla="*/ 586154 h 2352431"/>
                <a:gd name="connsiteX196" fmla="*/ 431068 w 6034700"/>
                <a:gd name="connsiteY196"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71992 w 6034700"/>
                <a:gd name="connsiteY122" fmla="*/ 1242646 h 2352431"/>
                <a:gd name="connsiteX123" fmla="*/ 5425100 w 6034700"/>
                <a:gd name="connsiteY123" fmla="*/ 1219200 h 2352431"/>
                <a:gd name="connsiteX124" fmla="*/ 5378207 w 6034700"/>
                <a:gd name="connsiteY124" fmla="*/ 1187939 h 2352431"/>
                <a:gd name="connsiteX125" fmla="*/ 5323500 w 6034700"/>
                <a:gd name="connsiteY125" fmla="*/ 1164492 h 2352431"/>
                <a:gd name="connsiteX126" fmla="*/ 5221900 w 6034700"/>
                <a:gd name="connsiteY126" fmla="*/ 1117600 h 2352431"/>
                <a:gd name="connsiteX127" fmla="*/ 5175007 w 6034700"/>
                <a:gd name="connsiteY127" fmla="*/ 1094154 h 2352431"/>
                <a:gd name="connsiteX128" fmla="*/ 5120300 w 6034700"/>
                <a:gd name="connsiteY128" fmla="*/ 1070708 h 2352431"/>
                <a:gd name="connsiteX129" fmla="*/ 5065592 w 6034700"/>
                <a:gd name="connsiteY129" fmla="*/ 1047262 h 2352431"/>
                <a:gd name="connsiteX130" fmla="*/ 5010884 w 6034700"/>
                <a:gd name="connsiteY130" fmla="*/ 1023816 h 2352431"/>
                <a:gd name="connsiteX131" fmla="*/ 4963992 w 6034700"/>
                <a:gd name="connsiteY131" fmla="*/ 1000369 h 2352431"/>
                <a:gd name="connsiteX132" fmla="*/ 4917100 w 6034700"/>
                <a:gd name="connsiteY132" fmla="*/ 976923 h 2352431"/>
                <a:gd name="connsiteX133" fmla="*/ 4862392 w 6034700"/>
                <a:gd name="connsiteY133" fmla="*/ 945662 h 2352431"/>
                <a:gd name="connsiteX134" fmla="*/ 4807684 w 6034700"/>
                <a:gd name="connsiteY134" fmla="*/ 922216 h 2352431"/>
                <a:gd name="connsiteX135" fmla="*/ 4737346 w 6034700"/>
                <a:gd name="connsiteY135" fmla="*/ 875323 h 2352431"/>
                <a:gd name="connsiteX136" fmla="*/ 4690454 w 6034700"/>
                <a:gd name="connsiteY136" fmla="*/ 836246 h 2352431"/>
                <a:gd name="connsiteX137" fmla="*/ 4651377 w 6034700"/>
                <a:gd name="connsiteY137" fmla="*/ 789354 h 2352431"/>
                <a:gd name="connsiteX138" fmla="*/ 4620115 w 6034700"/>
                <a:gd name="connsiteY138" fmla="*/ 742462 h 2352431"/>
                <a:gd name="connsiteX139" fmla="*/ 4588854 w 6034700"/>
                <a:gd name="connsiteY139" fmla="*/ 695569 h 2352431"/>
                <a:gd name="connsiteX140" fmla="*/ 4565407 w 6034700"/>
                <a:gd name="connsiteY140" fmla="*/ 648677 h 2352431"/>
                <a:gd name="connsiteX141" fmla="*/ 4534146 w 6034700"/>
                <a:gd name="connsiteY141" fmla="*/ 601785 h 2352431"/>
                <a:gd name="connsiteX142" fmla="*/ 4495069 w 6034700"/>
                <a:gd name="connsiteY142" fmla="*/ 531446 h 2352431"/>
                <a:gd name="connsiteX143" fmla="*/ 4455992 w 6034700"/>
                <a:gd name="connsiteY143" fmla="*/ 461108 h 2352431"/>
                <a:gd name="connsiteX144" fmla="*/ 4424731 w 6034700"/>
                <a:gd name="connsiteY144" fmla="*/ 382954 h 2352431"/>
                <a:gd name="connsiteX145" fmla="*/ 4409100 w 6034700"/>
                <a:gd name="connsiteY145" fmla="*/ 328246 h 2352431"/>
                <a:gd name="connsiteX146" fmla="*/ 4393469 w 6034700"/>
                <a:gd name="connsiteY146" fmla="*/ 304800 h 2352431"/>
                <a:gd name="connsiteX147" fmla="*/ 4346577 w 6034700"/>
                <a:gd name="connsiteY147" fmla="*/ 234462 h 2352431"/>
                <a:gd name="connsiteX148" fmla="*/ 4315315 w 6034700"/>
                <a:gd name="connsiteY148" fmla="*/ 187569 h 2352431"/>
                <a:gd name="connsiteX149" fmla="*/ 4276238 w 6034700"/>
                <a:gd name="connsiteY149" fmla="*/ 140677 h 2352431"/>
                <a:gd name="connsiteX150" fmla="*/ 4198084 w 6034700"/>
                <a:gd name="connsiteY150" fmla="*/ 85969 h 2352431"/>
                <a:gd name="connsiteX151" fmla="*/ 4151192 w 6034700"/>
                <a:gd name="connsiteY151" fmla="*/ 62523 h 2352431"/>
                <a:gd name="connsiteX152" fmla="*/ 4088669 w 6034700"/>
                <a:gd name="connsiteY152" fmla="*/ 31262 h 2352431"/>
                <a:gd name="connsiteX153" fmla="*/ 3979254 w 6034700"/>
                <a:gd name="connsiteY153" fmla="*/ 0 h 2352431"/>
                <a:gd name="connsiteX154" fmla="*/ 3510331 w 6034700"/>
                <a:gd name="connsiteY154" fmla="*/ 7816 h 2352431"/>
                <a:gd name="connsiteX155" fmla="*/ 3463438 w 6034700"/>
                <a:gd name="connsiteY155" fmla="*/ 15631 h 2352431"/>
                <a:gd name="connsiteX156" fmla="*/ 3377469 w 6034700"/>
                <a:gd name="connsiteY156" fmla="*/ 23446 h 2352431"/>
                <a:gd name="connsiteX157" fmla="*/ 3322761 w 6034700"/>
                <a:gd name="connsiteY157" fmla="*/ 39077 h 2352431"/>
                <a:gd name="connsiteX158" fmla="*/ 3275869 w 6034700"/>
                <a:gd name="connsiteY158" fmla="*/ 54708 h 2352431"/>
                <a:gd name="connsiteX159" fmla="*/ 3252423 w 6034700"/>
                <a:gd name="connsiteY159" fmla="*/ 62523 h 2352431"/>
                <a:gd name="connsiteX160" fmla="*/ 3197715 w 6034700"/>
                <a:gd name="connsiteY160" fmla="*/ 85969 h 2352431"/>
                <a:gd name="connsiteX161" fmla="*/ 3127377 w 6034700"/>
                <a:gd name="connsiteY161" fmla="*/ 109416 h 2352431"/>
                <a:gd name="connsiteX162" fmla="*/ 3103931 w 6034700"/>
                <a:gd name="connsiteY162" fmla="*/ 117231 h 2352431"/>
                <a:gd name="connsiteX163" fmla="*/ 3072669 w 6034700"/>
                <a:gd name="connsiteY163" fmla="*/ 125046 h 2352431"/>
                <a:gd name="connsiteX164" fmla="*/ 3025777 w 6034700"/>
                <a:gd name="connsiteY164" fmla="*/ 140677 h 2352431"/>
                <a:gd name="connsiteX165" fmla="*/ 2947623 w 6034700"/>
                <a:gd name="connsiteY165" fmla="*/ 164123 h 2352431"/>
                <a:gd name="connsiteX166" fmla="*/ 2924177 w 6034700"/>
                <a:gd name="connsiteY166" fmla="*/ 171939 h 2352431"/>
                <a:gd name="connsiteX167" fmla="*/ 2900731 w 6034700"/>
                <a:gd name="connsiteY167" fmla="*/ 187569 h 2352431"/>
                <a:gd name="connsiteX168" fmla="*/ 2846023 w 6034700"/>
                <a:gd name="connsiteY168" fmla="*/ 203200 h 2352431"/>
                <a:gd name="connsiteX169" fmla="*/ 2822577 w 6034700"/>
                <a:gd name="connsiteY169" fmla="*/ 218831 h 2352431"/>
                <a:gd name="connsiteX170" fmla="*/ 2791315 w 6034700"/>
                <a:gd name="connsiteY170" fmla="*/ 226646 h 2352431"/>
                <a:gd name="connsiteX171" fmla="*/ 2767869 w 6034700"/>
                <a:gd name="connsiteY171" fmla="*/ 234462 h 2352431"/>
                <a:gd name="connsiteX172" fmla="*/ 2736607 w 6034700"/>
                <a:gd name="connsiteY172" fmla="*/ 242277 h 2352431"/>
                <a:gd name="connsiteX173" fmla="*/ 2681900 w 6034700"/>
                <a:gd name="connsiteY173" fmla="*/ 257908 h 2352431"/>
                <a:gd name="connsiteX174" fmla="*/ 2642823 w 6034700"/>
                <a:gd name="connsiteY174" fmla="*/ 265723 h 2352431"/>
                <a:gd name="connsiteX175" fmla="*/ 2619377 w 6034700"/>
                <a:gd name="connsiteY175" fmla="*/ 273539 h 2352431"/>
                <a:gd name="connsiteX176" fmla="*/ 2572484 w 6034700"/>
                <a:gd name="connsiteY176" fmla="*/ 281354 h 2352431"/>
                <a:gd name="connsiteX177" fmla="*/ 2549038 w 6034700"/>
                <a:gd name="connsiteY177" fmla="*/ 289169 h 2352431"/>
                <a:gd name="connsiteX178" fmla="*/ 2478700 w 6034700"/>
                <a:gd name="connsiteY178" fmla="*/ 304800 h 2352431"/>
                <a:gd name="connsiteX179" fmla="*/ 2416177 w 6034700"/>
                <a:gd name="connsiteY179" fmla="*/ 328246 h 2352431"/>
                <a:gd name="connsiteX180" fmla="*/ 2392731 w 6034700"/>
                <a:gd name="connsiteY180" fmla="*/ 343877 h 2352431"/>
                <a:gd name="connsiteX181" fmla="*/ 2338023 w 6034700"/>
                <a:gd name="connsiteY181" fmla="*/ 351692 h 2352431"/>
                <a:gd name="connsiteX182" fmla="*/ 2275500 w 6034700"/>
                <a:gd name="connsiteY182" fmla="*/ 367323 h 2352431"/>
                <a:gd name="connsiteX183" fmla="*/ 2166084 w 6034700"/>
                <a:gd name="connsiteY183" fmla="*/ 382954 h 2352431"/>
                <a:gd name="connsiteX184" fmla="*/ 2111377 w 6034700"/>
                <a:gd name="connsiteY184" fmla="*/ 398585 h 2352431"/>
                <a:gd name="connsiteX185" fmla="*/ 2001961 w 6034700"/>
                <a:gd name="connsiteY185" fmla="*/ 429846 h 2352431"/>
                <a:gd name="connsiteX186" fmla="*/ 1955069 w 6034700"/>
                <a:gd name="connsiteY186" fmla="*/ 445477 h 2352431"/>
                <a:gd name="connsiteX187" fmla="*/ 1923807 w 6034700"/>
                <a:gd name="connsiteY187" fmla="*/ 453292 h 2352431"/>
                <a:gd name="connsiteX188" fmla="*/ 1900361 w 6034700"/>
                <a:gd name="connsiteY188" fmla="*/ 461108 h 2352431"/>
                <a:gd name="connsiteX189" fmla="*/ 1830023 w 6034700"/>
                <a:gd name="connsiteY189" fmla="*/ 468923 h 2352431"/>
                <a:gd name="connsiteX190" fmla="*/ 1736238 w 6034700"/>
                <a:gd name="connsiteY190" fmla="*/ 484554 h 2352431"/>
                <a:gd name="connsiteX191" fmla="*/ 1478331 w 6034700"/>
                <a:gd name="connsiteY191" fmla="*/ 508000 h 2352431"/>
                <a:gd name="connsiteX192" fmla="*/ 1400177 w 6034700"/>
                <a:gd name="connsiteY192" fmla="*/ 523631 h 2352431"/>
                <a:gd name="connsiteX193" fmla="*/ 1368915 w 6034700"/>
                <a:gd name="connsiteY193" fmla="*/ 531446 h 2352431"/>
                <a:gd name="connsiteX194" fmla="*/ 1142268 w 6034700"/>
                <a:gd name="connsiteY194" fmla="*/ 586154 h 2352431"/>
                <a:gd name="connsiteX195" fmla="*/ 431068 w 6034700"/>
                <a:gd name="connsiteY195"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97038 w 6034700"/>
                <a:gd name="connsiteY119" fmla="*/ 1305169 h 2352431"/>
                <a:gd name="connsiteX120" fmla="*/ 5565777 w 6034700"/>
                <a:gd name="connsiteY120" fmla="*/ 1289539 h 2352431"/>
                <a:gd name="connsiteX121" fmla="*/ 5495438 w 6034700"/>
                <a:gd name="connsiteY121" fmla="*/ 1250462 h 2352431"/>
                <a:gd name="connsiteX122" fmla="*/ 5425100 w 6034700"/>
                <a:gd name="connsiteY122" fmla="*/ 1219200 h 2352431"/>
                <a:gd name="connsiteX123" fmla="*/ 5378207 w 6034700"/>
                <a:gd name="connsiteY123" fmla="*/ 1187939 h 2352431"/>
                <a:gd name="connsiteX124" fmla="*/ 5323500 w 6034700"/>
                <a:gd name="connsiteY124" fmla="*/ 1164492 h 2352431"/>
                <a:gd name="connsiteX125" fmla="*/ 5221900 w 6034700"/>
                <a:gd name="connsiteY125" fmla="*/ 1117600 h 2352431"/>
                <a:gd name="connsiteX126" fmla="*/ 5175007 w 6034700"/>
                <a:gd name="connsiteY126" fmla="*/ 1094154 h 2352431"/>
                <a:gd name="connsiteX127" fmla="*/ 5120300 w 6034700"/>
                <a:gd name="connsiteY127" fmla="*/ 1070708 h 2352431"/>
                <a:gd name="connsiteX128" fmla="*/ 5065592 w 6034700"/>
                <a:gd name="connsiteY128" fmla="*/ 1047262 h 2352431"/>
                <a:gd name="connsiteX129" fmla="*/ 5010884 w 6034700"/>
                <a:gd name="connsiteY129" fmla="*/ 1023816 h 2352431"/>
                <a:gd name="connsiteX130" fmla="*/ 4963992 w 6034700"/>
                <a:gd name="connsiteY130" fmla="*/ 1000369 h 2352431"/>
                <a:gd name="connsiteX131" fmla="*/ 4917100 w 6034700"/>
                <a:gd name="connsiteY131" fmla="*/ 976923 h 2352431"/>
                <a:gd name="connsiteX132" fmla="*/ 4862392 w 6034700"/>
                <a:gd name="connsiteY132" fmla="*/ 945662 h 2352431"/>
                <a:gd name="connsiteX133" fmla="*/ 4807684 w 6034700"/>
                <a:gd name="connsiteY133" fmla="*/ 922216 h 2352431"/>
                <a:gd name="connsiteX134" fmla="*/ 4737346 w 6034700"/>
                <a:gd name="connsiteY134" fmla="*/ 875323 h 2352431"/>
                <a:gd name="connsiteX135" fmla="*/ 4690454 w 6034700"/>
                <a:gd name="connsiteY135" fmla="*/ 836246 h 2352431"/>
                <a:gd name="connsiteX136" fmla="*/ 4651377 w 6034700"/>
                <a:gd name="connsiteY136" fmla="*/ 789354 h 2352431"/>
                <a:gd name="connsiteX137" fmla="*/ 4620115 w 6034700"/>
                <a:gd name="connsiteY137" fmla="*/ 742462 h 2352431"/>
                <a:gd name="connsiteX138" fmla="*/ 4588854 w 6034700"/>
                <a:gd name="connsiteY138" fmla="*/ 695569 h 2352431"/>
                <a:gd name="connsiteX139" fmla="*/ 4565407 w 6034700"/>
                <a:gd name="connsiteY139" fmla="*/ 648677 h 2352431"/>
                <a:gd name="connsiteX140" fmla="*/ 4534146 w 6034700"/>
                <a:gd name="connsiteY140" fmla="*/ 601785 h 2352431"/>
                <a:gd name="connsiteX141" fmla="*/ 4495069 w 6034700"/>
                <a:gd name="connsiteY141" fmla="*/ 531446 h 2352431"/>
                <a:gd name="connsiteX142" fmla="*/ 4455992 w 6034700"/>
                <a:gd name="connsiteY142" fmla="*/ 461108 h 2352431"/>
                <a:gd name="connsiteX143" fmla="*/ 4424731 w 6034700"/>
                <a:gd name="connsiteY143" fmla="*/ 382954 h 2352431"/>
                <a:gd name="connsiteX144" fmla="*/ 4409100 w 6034700"/>
                <a:gd name="connsiteY144" fmla="*/ 328246 h 2352431"/>
                <a:gd name="connsiteX145" fmla="*/ 4393469 w 6034700"/>
                <a:gd name="connsiteY145" fmla="*/ 304800 h 2352431"/>
                <a:gd name="connsiteX146" fmla="*/ 4346577 w 6034700"/>
                <a:gd name="connsiteY146" fmla="*/ 234462 h 2352431"/>
                <a:gd name="connsiteX147" fmla="*/ 4315315 w 6034700"/>
                <a:gd name="connsiteY147" fmla="*/ 187569 h 2352431"/>
                <a:gd name="connsiteX148" fmla="*/ 4276238 w 6034700"/>
                <a:gd name="connsiteY148" fmla="*/ 140677 h 2352431"/>
                <a:gd name="connsiteX149" fmla="*/ 4198084 w 6034700"/>
                <a:gd name="connsiteY149" fmla="*/ 85969 h 2352431"/>
                <a:gd name="connsiteX150" fmla="*/ 4151192 w 6034700"/>
                <a:gd name="connsiteY150" fmla="*/ 62523 h 2352431"/>
                <a:gd name="connsiteX151" fmla="*/ 4088669 w 6034700"/>
                <a:gd name="connsiteY151" fmla="*/ 31262 h 2352431"/>
                <a:gd name="connsiteX152" fmla="*/ 3979254 w 6034700"/>
                <a:gd name="connsiteY152" fmla="*/ 0 h 2352431"/>
                <a:gd name="connsiteX153" fmla="*/ 3510331 w 6034700"/>
                <a:gd name="connsiteY153" fmla="*/ 7816 h 2352431"/>
                <a:gd name="connsiteX154" fmla="*/ 3463438 w 6034700"/>
                <a:gd name="connsiteY154" fmla="*/ 15631 h 2352431"/>
                <a:gd name="connsiteX155" fmla="*/ 3377469 w 6034700"/>
                <a:gd name="connsiteY155" fmla="*/ 23446 h 2352431"/>
                <a:gd name="connsiteX156" fmla="*/ 3322761 w 6034700"/>
                <a:gd name="connsiteY156" fmla="*/ 39077 h 2352431"/>
                <a:gd name="connsiteX157" fmla="*/ 3275869 w 6034700"/>
                <a:gd name="connsiteY157" fmla="*/ 54708 h 2352431"/>
                <a:gd name="connsiteX158" fmla="*/ 3252423 w 6034700"/>
                <a:gd name="connsiteY158" fmla="*/ 62523 h 2352431"/>
                <a:gd name="connsiteX159" fmla="*/ 3197715 w 6034700"/>
                <a:gd name="connsiteY159" fmla="*/ 85969 h 2352431"/>
                <a:gd name="connsiteX160" fmla="*/ 3127377 w 6034700"/>
                <a:gd name="connsiteY160" fmla="*/ 109416 h 2352431"/>
                <a:gd name="connsiteX161" fmla="*/ 3103931 w 6034700"/>
                <a:gd name="connsiteY161" fmla="*/ 117231 h 2352431"/>
                <a:gd name="connsiteX162" fmla="*/ 3072669 w 6034700"/>
                <a:gd name="connsiteY162" fmla="*/ 125046 h 2352431"/>
                <a:gd name="connsiteX163" fmla="*/ 3025777 w 6034700"/>
                <a:gd name="connsiteY163" fmla="*/ 140677 h 2352431"/>
                <a:gd name="connsiteX164" fmla="*/ 2947623 w 6034700"/>
                <a:gd name="connsiteY164" fmla="*/ 164123 h 2352431"/>
                <a:gd name="connsiteX165" fmla="*/ 2924177 w 6034700"/>
                <a:gd name="connsiteY165" fmla="*/ 171939 h 2352431"/>
                <a:gd name="connsiteX166" fmla="*/ 2900731 w 6034700"/>
                <a:gd name="connsiteY166" fmla="*/ 187569 h 2352431"/>
                <a:gd name="connsiteX167" fmla="*/ 2846023 w 6034700"/>
                <a:gd name="connsiteY167" fmla="*/ 203200 h 2352431"/>
                <a:gd name="connsiteX168" fmla="*/ 2822577 w 6034700"/>
                <a:gd name="connsiteY168" fmla="*/ 218831 h 2352431"/>
                <a:gd name="connsiteX169" fmla="*/ 2791315 w 6034700"/>
                <a:gd name="connsiteY169" fmla="*/ 226646 h 2352431"/>
                <a:gd name="connsiteX170" fmla="*/ 2767869 w 6034700"/>
                <a:gd name="connsiteY170" fmla="*/ 234462 h 2352431"/>
                <a:gd name="connsiteX171" fmla="*/ 2736607 w 6034700"/>
                <a:gd name="connsiteY171" fmla="*/ 242277 h 2352431"/>
                <a:gd name="connsiteX172" fmla="*/ 2681900 w 6034700"/>
                <a:gd name="connsiteY172" fmla="*/ 257908 h 2352431"/>
                <a:gd name="connsiteX173" fmla="*/ 2642823 w 6034700"/>
                <a:gd name="connsiteY173" fmla="*/ 265723 h 2352431"/>
                <a:gd name="connsiteX174" fmla="*/ 2619377 w 6034700"/>
                <a:gd name="connsiteY174" fmla="*/ 273539 h 2352431"/>
                <a:gd name="connsiteX175" fmla="*/ 2572484 w 6034700"/>
                <a:gd name="connsiteY175" fmla="*/ 281354 h 2352431"/>
                <a:gd name="connsiteX176" fmla="*/ 2549038 w 6034700"/>
                <a:gd name="connsiteY176" fmla="*/ 289169 h 2352431"/>
                <a:gd name="connsiteX177" fmla="*/ 2478700 w 6034700"/>
                <a:gd name="connsiteY177" fmla="*/ 304800 h 2352431"/>
                <a:gd name="connsiteX178" fmla="*/ 2416177 w 6034700"/>
                <a:gd name="connsiteY178" fmla="*/ 328246 h 2352431"/>
                <a:gd name="connsiteX179" fmla="*/ 2392731 w 6034700"/>
                <a:gd name="connsiteY179" fmla="*/ 343877 h 2352431"/>
                <a:gd name="connsiteX180" fmla="*/ 2338023 w 6034700"/>
                <a:gd name="connsiteY180" fmla="*/ 351692 h 2352431"/>
                <a:gd name="connsiteX181" fmla="*/ 2275500 w 6034700"/>
                <a:gd name="connsiteY181" fmla="*/ 367323 h 2352431"/>
                <a:gd name="connsiteX182" fmla="*/ 2166084 w 6034700"/>
                <a:gd name="connsiteY182" fmla="*/ 382954 h 2352431"/>
                <a:gd name="connsiteX183" fmla="*/ 2111377 w 6034700"/>
                <a:gd name="connsiteY183" fmla="*/ 398585 h 2352431"/>
                <a:gd name="connsiteX184" fmla="*/ 2001961 w 6034700"/>
                <a:gd name="connsiteY184" fmla="*/ 429846 h 2352431"/>
                <a:gd name="connsiteX185" fmla="*/ 1955069 w 6034700"/>
                <a:gd name="connsiteY185" fmla="*/ 445477 h 2352431"/>
                <a:gd name="connsiteX186" fmla="*/ 1923807 w 6034700"/>
                <a:gd name="connsiteY186" fmla="*/ 453292 h 2352431"/>
                <a:gd name="connsiteX187" fmla="*/ 1900361 w 6034700"/>
                <a:gd name="connsiteY187" fmla="*/ 461108 h 2352431"/>
                <a:gd name="connsiteX188" fmla="*/ 1830023 w 6034700"/>
                <a:gd name="connsiteY188" fmla="*/ 468923 h 2352431"/>
                <a:gd name="connsiteX189" fmla="*/ 1736238 w 6034700"/>
                <a:gd name="connsiteY189" fmla="*/ 484554 h 2352431"/>
                <a:gd name="connsiteX190" fmla="*/ 1478331 w 6034700"/>
                <a:gd name="connsiteY190" fmla="*/ 508000 h 2352431"/>
                <a:gd name="connsiteX191" fmla="*/ 1400177 w 6034700"/>
                <a:gd name="connsiteY191" fmla="*/ 523631 h 2352431"/>
                <a:gd name="connsiteX192" fmla="*/ 1368915 w 6034700"/>
                <a:gd name="connsiteY192" fmla="*/ 531446 h 2352431"/>
                <a:gd name="connsiteX193" fmla="*/ 1142268 w 6034700"/>
                <a:gd name="connsiteY193" fmla="*/ 586154 h 2352431"/>
                <a:gd name="connsiteX194" fmla="*/ 431068 w 6034700"/>
                <a:gd name="connsiteY194"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75192 w 6034700"/>
                <a:gd name="connsiteY117" fmla="*/ 1320800 h 2352431"/>
                <a:gd name="connsiteX118" fmla="*/ 5628300 w 6034700"/>
                <a:gd name="connsiteY118" fmla="*/ 1312985 h 2352431"/>
                <a:gd name="connsiteX119" fmla="*/ 5565777 w 6034700"/>
                <a:gd name="connsiteY119" fmla="*/ 1289539 h 2352431"/>
                <a:gd name="connsiteX120" fmla="*/ 5495438 w 6034700"/>
                <a:gd name="connsiteY120" fmla="*/ 1250462 h 2352431"/>
                <a:gd name="connsiteX121" fmla="*/ 5425100 w 6034700"/>
                <a:gd name="connsiteY121" fmla="*/ 1219200 h 2352431"/>
                <a:gd name="connsiteX122" fmla="*/ 5378207 w 6034700"/>
                <a:gd name="connsiteY122" fmla="*/ 1187939 h 2352431"/>
                <a:gd name="connsiteX123" fmla="*/ 5323500 w 6034700"/>
                <a:gd name="connsiteY123" fmla="*/ 1164492 h 2352431"/>
                <a:gd name="connsiteX124" fmla="*/ 5221900 w 6034700"/>
                <a:gd name="connsiteY124" fmla="*/ 1117600 h 2352431"/>
                <a:gd name="connsiteX125" fmla="*/ 5175007 w 6034700"/>
                <a:gd name="connsiteY125" fmla="*/ 1094154 h 2352431"/>
                <a:gd name="connsiteX126" fmla="*/ 5120300 w 6034700"/>
                <a:gd name="connsiteY126" fmla="*/ 1070708 h 2352431"/>
                <a:gd name="connsiteX127" fmla="*/ 5065592 w 6034700"/>
                <a:gd name="connsiteY127" fmla="*/ 1047262 h 2352431"/>
                <a:gd name="connsiteX128" fmla="*/ 5010884 w 6034700"/>
                <a:gd name="connsiteY128" fmla="*/ 1023816 h 2352431"/>
                <a:gd name="connsiteX129" fmla="*/ 4963992 w 6034700"/>
                <a:gd name="connsiteY129" fmla="*/ 1000369 h 2352431"/>
                <a:gd name="connsiteX130" fmla="*/ 4917100 w 6034700"/>
                <a:gd name="connsiteY130" fmla="*/ 976923 h 2352431"/>
                <a:gd name="connsiteX131" fmla="*/ 4862392 w 6034700"/>
                <a:gd name="connsiteY131" fmla="*/ 945662 h 2352431"/>
                <a:gd name="connsiteX132" fmla="*/ 4807684 w 6034700"/>
                <a:gd name="connsiteY132" fmla="*/ 922216 h 2352431"/>
                <a:gd name="connsiteX133" fmla="*/ 4737346 w 6034700"/>
                <a:gd name="connsiteY133" fmla="*/ 875323 h 2352431"/>
                <a:gd name="connsiteX134" fmla="*/ 4690454 w 6034700"/>
                <a:gd name="connsiteY134" fmla="*/ 836246 h 2352431"/>
                <a:gd name="connsiteX135" fmla="*/ 4651377 w 6034700"/>
                <a:gd name="connsiteY135" fmla="*/ 789354 h 2352431"/>
                <a:gd name="connsiteX136" fmla="*/ 4620115 w 6034700"/>
                <a:gd name="connsiteY136" fmla="*/ 742462 h 2352431"/>
                <a:gd name="connsiteX137" fmla="*/ 4588854 w 6034700"/>
                <a:gd name="connsiteY137" fmla="*/ 695569 h 2352431"/>
                <a:gd name="connsiteX138" fmla="*/ 4565407 w 6034700"/>
                <a:gd name="connsiteY138" fmla="*/ 648677 h 2352431"/>
                <a:gd name="connsiteX139" fmla="*/ 4534146 w 6034700"/>
                <a:gd name="connsiteY139" fmla="*/ 601785 h 2352431"/>
                <a:gd name="connsiteX140" fmla="*/ 4495069 w 6034700"/>
                <a:gd name="connsiteY140" fmla="*/ 531446 h 2352431"/>
                <a:gd name="connsiteX141" fmla="*/ 4455992 w 6034700"/>
                <a:gd name="connsiteY141" fmla="*/ 461108 h 2352431"/>
                <a:gd name="connsiteX142" fmla="*/ 4424731 w 6034700"/>
                <a:gd name="connsiteY142" fmla="*/ 382954 h 2352431"/>
                <a:gd name="connsiteX143" fmla="*/ 4409100 w 6034700"/>
                <a:gd name="connsiteY143" fmla="*/ 328246 h 2352431"/>
                <a:gd name="connsiteX144" fmla="*/ 4393469 w 6034700"/>
                <a:gd name="connsiteY144" fmla="*/ 304800 h 2352431"/>
                <a:gd name="connsiteX145" fmla="*/ 4346577 w 6034700"/>
                <a:gd name="connsiteY145" fmla="*/ 234462 h 2352431"/>
                <a:gd name="connsiteX146" fmla="*/ 4315315 w 6034700"/>
                <a:gd name="connsiteY146" fmla="*/ 187569 h 2352431"/>
                <a:gd name="connsiteX147" fmla="*/ 4276238 w 6034700"/>
                <a:gd name="connsiteY147" fmla="*/ 140677 h 2352431"/>
                <a:gd name="connsiteX148" fmla="*/ 4198084 w 6034700"/>
                <a:gd name="connsiteY148" fmla="*/ 85969 h 2352431"/>
                <a:gd name="connsiteX149" fmla="*/ 4151192 w 6034700"/>
                <a:gd name="connsiteY149" fmla="*/ 62523 h 2352431"/>
                <a:gd name="connsiteX150" fmla="*/ 4088669 w 6034700"/>
                <a:gd name="connsiteY150" fmla="*/ 31262 h 2352431"/>
                <a:gd name="connsiteX151" fmla="*/ 3979254 w 6034700"/>
                <a:gd name="connsiteY151" fmla="*/ 0 h 2352431"/>
                <a:gd name="connsiteX152" fmla="*/ 3510331 w 6034700"/>
                <a:gd name="connsiteY152" fmla="*/ 7816 h 2352431"/>
                <a:gd name="connsiteX153" fmla="*/ 3463438 w 6034700"/>
                <a:gd name="connsiteY153" fmla="*/ 15631 h 2352431"/>
                <a:gd name="connsiteX154" fmla="*/ 3377469 w 6034700"/>
                <a:gd name="connsiteY154" fmla="*/ 23446 h 2352431"/>
                <a:gd name="connsiteX155" fmla="*/ 3322761 w 6034700"/>
                <a:gd name="connsiteY155" fmla="*/ 39077 h 2352431"/>
                <a:gd name="connsiteX156" fmla="*/ 3275869 w 6034700"/>
                <a:gd name="connsiteY156" fmla="*/ 54708 h 2352431"/>
                <a:gd name="connsiteX157" fmla="*/ 3252423 w 6034700"/>
                <a:gd name="connsiteY157" fmla="*/ 62523 h 2352431"/>
                <a:gd name="connsiteX158" fmla="*/ 3197715 w 6034700"/>
                <a:gd name="connsiteY158" fmla="*/ 85969 h 2352431"/>
                <a:gd name="connsiteX159" fmla="*/ 3127377 w 6034700"/>
                <a:gd name="connsiteY159" fmla="*/ 109416 h 2352431"/>
                <a:gd name="connsiteX160" fmla="*/ 3103931 w 6034700"/>
                <a:gd name="connsiteY160" fmla="*/ 117231 h 2352431"/>
                <a:gd name="connsiteX161" fmla="*/ 3072669 w 6034700"/>
                <a:gd name="connsiteY161" fmla="*/ 125046 h 2352431"/>
                <a:gd name="connsiteX162" fmla="*/ 3025777 w 6034700"/>
                <a:gd name="connsiteY162" fmla="*/ 140677 h 2352431"/>
                <a:gd name="connsiteX163" fmla="*/ 2947623 w 6034700"/>
                <a:gd name="connsiteY163" fmla="*/ 164123 h 2352431"/>
                <a:gd name="connsiteX164" fmla="*/ 2924177 w 6034700"/>
                <a:gd name="connsiteY164" fmla="*/ 171939 h 2352431"/>
                <a:gd name="connsiteX165" fmla="*/ 2900731 w 6034700"/>
                <a:gd name="connsiteY165" fmla="*/ 187569 h 2352431"/>
                <a:gd name="connsiteX166" fmla="*/ 2846023 w 6034700"/>
                <a:gd name="connsiteY166" fmla="*/ 203200 h 2352431"/>
                <a:gd name="connsiteX167" fmla="*/ 2822577 w 6034700"/>
                <a:gd name="connsiteY167" fmla="*/ 218831 h 2352431"/>
                <a:gd name="connsiteX168" fmla="*/ 2791315 w 6034700"/>
                <a:gd name="connsiteY168" fmla="*/ 226646 h 2352431"/>
                <a:gd name="connsiteX169" fmla="*/ 2767869 w 6034700"/>
                <a:gd name="connsiteY169" fmla="*/ 234462 h 2352431"/>
                <a:gd name="connsiteX170" fmla="*/ 2736607 w 6034700"/>
                <a:gd name="connsiteY170" fmla="*/ 242277 h 2352431"/>
                <a:gd name="connsiteX171" fmla="*/ 2681900 w 6034700"/>
                <a:gd name="connsiteY171" fmla="*/ 257908 h 2352431"/>
                <a:gd name="connsiteX172" fmla="*/ 2642823 w 6034700"/>
                <a:gd name="connsiteY172" fmla="*/ 265723 h 2352431"/>
                <a:gd name="connsiteX173" fmla="*/ 2619377 w 6034700"/>
                <a:gd name="connsiteY173" fmla="*/ 273539 h 2352431"/>
                <a:gd name="connsiteX174" fmla="*/ 2572484 w 6034700"/>
                <a:gd name="connsiteY174" fmla="*/ 281354 h 2352431"/>
                <a:gd name="connsiteX175" fmla="*/ 2549038 w 6034700"/>
                <a:gd name="connsiteY175" fmla="*/ 289169 h 2352431"/>
                <a:gd name="connsiteX176" fmla="*/ 2478700 w 6034700"/>
                <a:gd name="connsiteY176" fmla="*/ 304800 h 2352431"/>
                <a:gd name="connsiteX177" fmla="*/ 2416177 w 6034700"/>
                <a:gd name="connsiteY177" fmla="*/ 328246 h 2352431"/>
                <a:gd name="connsiteX178" fmla="*/ 2392731 w 6034700"/>
                <a:gd name="connsiteY178" fmla="*/ 343877 h 2352431"/>
                <a:gd name="connsiteX179" fmla="*/ 2338023 w 6034700"/>
                <a:gd name="connsiteY179" fmla="*/ 351692 h 2352431"/>
                <a:gd name="connsiteX180" fmla="*/ 2275500 w 6034700"/>
                <a:gd name="connsiteY180" fmla="*/ 367323 h 2352431"/>
                <a:gd name="connsiteX181" fmla="*/ 2166084 w 6034700"/>
                <a:gd name="connsiteY181" fmla="*/ 382954 h 2352431"/>
                <a:gd name="connsiteX182" fmla="*/ 2111377 w 6034700"/>
                <a:gd name="connsiteY182" fmla="*/ 398585 h 2352431"/>
                <a:gd name="connsiteX183" fmla="*/ 2001961 w 6034700"/>
                <a:gd name="connsiteY183" fmla="*/ 429846 h 2352431"/>
                <a:gd name="connsiteX184" fmla="*/ 1955069 w 6034700"/>
                <a:gd name="connsiteY184" fmla="*/ 445477 h 2352431"/>
                <a:gd name="connsiteX185" fmla="*/ 1923807 w 6034700"/>
                <a:gd name="connsiteY185" fmla="*/ 453292 h 2352431"/>
                <a:gd name="connsiteX186" fmla="*/ 1900361 w 6034700"/>
                <a:gd name="connsiteY186" fmla="*/ 461108 h 2352431"/>
                <a:gd name="connsiteX187" fmla="*/ 1830023 w 6034700"/>
                <a:gd name="connsiteY187" fmla="*/ 468923 h 2352431"/>
                <a:gd name="connsiteX188" fmla="*/ 1736238 w 6034700"/>
                <a:gd name="connsiteY188" fmla="*/ 484554 h 2352431"/>
                <a:gd name="connsiteX189" fmla="*/ 1478331 w 6034700"/>
                <a:gd name="connsiteY189" fmla="*/ 508000 h 2352431"/>
                <a:gd name="connsiteX190" fmla="*/ 1400177 w 6034700"/>
                <a:gd name="connsiteY190" fmla="*/ 523631 h 2352431"/>
                <a:gd name="connsiteX191" fmla="*/ 1368915 w 6034700"/>
                <a:gd name="connsiteY191" fmla="*/ 531446 h 2352431"/>
                <a:gd name="connsiteX192" fmla="*/ 1142268 w 6034700"/>
                <a:gd name="connsiteY192" fmla="*/ 586154 h 2352431"/>
                <a:gd name="connsiteX193" fmla="*/ 431068 w 6034700"/>
                <a:gd name="connsiteY193"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37715 w 6034700"/>
                <a:gd name="connsiteY115" fmla="*/ 1359877 h 2352431"/>
                <a:gd name="connsiteX116" fmla="*/ 5706454 w 6034700"/>
                <a:gd name="connsiteY116" fmla="*/ 1344246 h 2352431"/>
                <a:gd name="connsiteX117" fmla="*/ 5628300 w 6034700"/>
                <a:gd name="connsiteY117" fmla="*/ 1312985 h 2352431"/>
                <a:gd name="connsiteX118" fmla="*/ 5565777 w 6034700"/>
                <a:gd name="connsiteY118" fmla="*/ 1289539 h 2352431"/>
                <a:gd name="connsiteX119" fmla="*/ 5495438 w 6034700"/>
                <a:gd name="connsiteY119" fmla="*/ 1250462 h 2352431"/>
                <a:gd name="connsiteX120" fmla="*/ 5425100 w 6034700"/>
                <a:gd name="connsiteY120" fmla="*/ 1219200 h 2352431"/>
                <a:gd name="connsiteX121" fmla="*/ 5378207 w 6034700"/>
                <a:gd name="connsiteY121" fmla="*/ 1187939 h 2352431"/>
                <a:gd name="connsiteX122" fmla="*/ 5323500 w 6034700"/>
                <a:gd name="connsiteY122" fmla="*/ 1164492 h 2352431"/>
                <a:gd name="connsiteX123" fmla="*/ 5221900 w 6034700"/>
                <a:gd name="connsiteY123" fmla="*/ 1117600 h 2352431"/>
                <a:gd name="connsiteX124" fmla="*/ 5175007 w 6034700"/>
                <a:gd name="connsiteY124" fmla="*/ 1094154 h 2352431"/>
                <a:gd name="connsiteX125" fmla="*/ 5120300 w 6034700"/>
                <a:gd name="connsiteY125" fmla="*/ 1070708 h 2352431"/>
                <a:gd name="connsiteX126" fmla="*/ 5065592 w 6034700"/>
                <a:gd name="connsiteY126" fmla="*/ 1047262 h 2352431"/>
                <a:gd name="connsiteX127" fmla="*/ 5010884 w 6034700"/>
                <a:gd name="connsiteY127" fmla="*/ 1023816 h 2352431"/>
                <a:gd name="connsiteX128" fmla="*/ 4963992 w 6034700"/>
                <a:gd name="connsiteY128" fmla="*/ 1000369 h 2352431"/>
                <a:gd name="connsiteX129" fmla="*/ 4917100 w 6034700"/>
                <a:gd name="connsiteY129" fmla="*/ 976923 h 2352431"/>
                <a:gd name="connsiteX130" fmla="*/ 4862392 w 6034700"/>
                <a:gd name="connsiteY130" fmla="*/ 945662 h 2352431"/>
                <a:gd name="connsiteX131" fmla="*/ 4807684 w 6034700"/>
                <a:gd name="connsiteY131" fmla="*/ 922216 h 2352431"/>
                <a:gd name="connsiteX132" fmla="*/ 4737346 w 6034700"/>
                <a:gd name="connsiteY132" fmla="*/ 875323 h 2352431"/>
                <a:gd name="connsiteX133" fmla="*/ 4690454 w 6034700"/>
                <a:gd name="connsiteY133" fmla="*/ 836246 h 2352431"/>
                <a:gd name="connsiteX134" fmla="*/ 4651377 w 6034700"/>
                <a:gd name="connsiteY134" fmla="*/ 789354 h 2352431"/>
                <a:gd name="connsiteX135" fmla="*/ 4620115 w 6034700"/>
                <a:gd name="connsiteY135" fmla="*/ 742462 h 2352431"/>
                <a:gd name="connsiteX136" fmla="*/ 4588854 w 6034700"/>
                <a:gd name="connsiteY136" fmla="*/ 695569 h 2352431"/>
                <a:gd name="connsiteX137" fmla="*/ 4565407 w 6034700"/>
                <a:gd name="connsiteY137" fmla="*/ 648677 h 2352431"/>
                <a:gd name="connsiteX138" fmla="*/ 4534146 w 6034700"/>
                <a:gd name="connsiteY138" fmla="*/ 601785 h 2352431"/>
                <a:gd name="connsiteX139" fmla="*/ 4495069 w 6034700"/>
                <a:gd name="connsiteY139" fmla="*/ 531446 h 2352431"/>
                <a:gd name="connsiteX140" fmla="*/ 4455992 w 6034700"/>
                <a:gd name="connsiteY140" fmla="*/ 461108 h 2352431"/>
                <a:gd name="connsiteX141" fmla="*/ 4424731 w 6034700"/>
                <a:gd name="connsiteY141" fmla="*/ 382954 h 2352431"/>
                <a:gd name="connsiteX142" fmla="*/ 4409100 w 6034700"/>
                <a:gd name="connsiteY142" fmla="*/ 328246 h 2352431"/>
                <a:gd name="connsiteX143" fmla="*/ 4393469 w 6034700"/>
                <a:gd name="connsiteY143" fmla="*/ 304800 h 2352431"/>
                <a:gd name="connsiteX144" fmla="*/ 4346577 w 6034700"/>
                <a:gd name="connsiteY144" fmla="*/ 234462 h 2352431"/>
                <a:gd name="connsiteX145" fmla="*/ 4315315 w 6034700"/>
                <a:gd name="connsiteY145" fmla="*/ 187569 h 2352431"/>
                <a:gd name="connsiteX146" fmla="*/ 4276238 w 6034700"/>
                <a:gd name="connsiteY146" fmla="*/ 140677 h 2352431"/>
                <a:gd name="connsiteX147" fmla="*/ 4198084 w 6034700"/>
                <a:gd name="connsiteY147" fmla="*/ 85969 h 2352431"/>
                <a:gd name="connsiteX148" fmla="*/ 4151192 w 6034700"/>
                <a:gd name="connsiteY148" fmla="*/ 62523 h 2352431"/>
                <a:gd name="connsiteX149" fmla="*/ 4088669 w 6034700"/>
                <a:gd name="connsiteY149" fmla="*/ 31262 h 2352431"/>
                <a:gd name="connsiteX150" fmla="*/ 3979254 w 6034700"/>
                <a:gd name="connsiteY150" fmla="*/ 0 h 2352431"/>
                <a:gd name="connsiteX151" fmla="*/ 3510331 w 6034700"/>
                <a:gd name="connsiteY151" fmla="*/ 7816 h 2352431"/>
                <a:gd name="connsiteX152" fmla="*/ 3463438 w 6034700"/>
                <a:gd name="connsiteY152" fmla="*/ 15631 h 2352431"/>
                <a:gd name="connsiteX153" fmla="*/ 3377469 w 6034700"/>
                <a:gd name="connsiteY153" fmla="*/ 23446 h 2352431"/>
                <a:gd name="connsiteX154" fmla="*/ 3322761 w 6034700"/>
                <a:gd name="connsiteY154" fmla="*/ 39077 h 2352431"/>
                <a:gd name="connsiteX155" fmla="*/ 3275869 w 6034700"/>
                <a:gd name="connsiteY155" fmla="*/ 54708 h 2352431"/>
                <a:gd name="connsiteX156" fmla="*/ 3252423 w 6034700"/>
                <a:gd name="connsiteY156" fmla="*/ 62523 h 2352431"/>
                <a:gd name="connsiteX157" fmla="*/ 3197715 w 6034700"/>
                <a:gd name="connsiteY157" fmla="*/ 85969 h 2352431"/>
                <a:gd name="connsiteX158" fmla="*/ 3127377 w 6034700"/>
                <a:gd name="connsiteY158" fmla="*/ 109416 h 2352431"/>
                <a:gd name="connsiteX159" fmla="*/ 3103931 w 6034700"/>
                <a:gd name="connsiteY159" fmla="*/ 117231 h 2352431"/>
                <a:gd name="connsiteX160" fmla="*/ 3072669 w 6034700"/>
                <a:gd name="connsiteY160" fmla="*/ 125046 h 2352431"/>
                <a:gd name="connsiteX161" fmla="*/ 3025777 w 6034700"/>
                <a:gd name="connsiteY161" fmla="*/ 140677 h 2352431"/>
                <a:gd name="connsiteX162" fmla="*/ 2947623 w 6034700"/>
                <a:gd name="connsiteY162" fmla="*/ 164123 h 2352431"/>
                <a:gd name="connsiteX163" fmla="*/ 2924177 w 6034700"/>
                <a:gd name="connsiteY163" fmla="*/ 171939 h 2352431"/>
                <a:gd name="connsiteX164" fmla="*/ 2900731 w 6034700"/>
                <a:gd name="connsiteY164" fmla="*/ 187569 h 2352431"/>
                <a:gd name="connsiteX165" fmla="*/ 2846023 w 6034700"/>
                <a:gd name="connsiteY165" fmla="*/ 203200 h 2352431"/>
                <a:gd name="connsiteX166" fmla="*/ 2822577 w 6034700"/>
                <a:gd name="connsiteY166" fmla="*/ 218831 h 2352431"/>
                <a:gd name="connsiteX167" fmla="*/ 2791315 w 6034700"/>
                <a:gd name="connsiteY167" fmla="*/ 226646 h 2352431"/>
                <a:gd name="connsiteX168" fmla="*/ 2767869 w 6034700"/>
                <a:gd name="connsiteY168" fmla="*/ 234462 h 2352431"/>
                <a:gd name="connsiteX169" fmla="*/ 2736607 w 6034700"/>
                <a:gd name="connsiteY169" fmla="*/ 242277 h 2352431"/>
                <a:gd name="connsiteX170" fmla="*/ 2681900 w 6034700"/>
                <a:gd name="connsiteY170" fmla="*/ 257908 h 2352431"/>
                <a:gd name="connsiteX171" fmla="*/ 2642823 w 6034700"/>
                <a:gd name="connsiteY171" fmla="*/ 265723 h 2352431"/>
                <a:gd name="connsiteX172" fmla="*/ 2619377 w 6034700"/>
                <a:gd name="connsiteY172" fmla="*/ 273539 h 2352431"/>
                <a:gd name="connsiteX173" fmla="*/ 2572484 w 6034700"/>
                <a:gd name="connsiteY173" fmla="*/ 281354 h 2352431"/>
                <a:gd name="connsiteX174" fmla="*/ 2549038 w 6034700"/>
                <a:gd name="connsiteY174" fmla="*/ 289169 h 2352431"/>
                <a:gd name="connsiteX175" fmla="*/ 2478700 w 6034700"/>
                <a:gd name="connsiteY175" fmla="*/ 304800 h 2352431"/>
                <a:gd name="connsiteX176" fmla="*/ 2416177 w 6034700"/>
                <a:gd name="connsiteY176" fmla="*/ 328246 h 2352431"/>
                <a:gd name="connsiteX177" fmla="*/ 2392731 w 6034700"/>
                <a:gd name="connsiteY177" fmla="*/ 343877 h 2352431"/>
                <a:gd name="connsiteX178" fmla="*/ 2338023 w 6034700"/>
                <a:gd name="connsiteY178" fmla="*/ 351692 h 2352431"/>
                <a:gd name="connsiteX179" fmla="*/ 2275500 w 6034700"/>
                <a:gd name="connsiteY179" fmla="*/ 367323 h 2352431"/>
                <a:gd name="connsiteX180" fmla="*/ 2166084 w 6034700"/>
                <a:gd name="connsiteY180" fmla="*/ 382954 h 2352431"/>
                <a:gd name="connsiteX181" fmla="*/ 2111377 w 6034700"/>
                <a:gd name="connsiteY181" fmla="*/ 398585 h 2352431"/>
                <a:gd name="connsiteX182" fmla="*/ 2001961 w 6034700"/>
                <a:gd name="connsiteY182" fmla="*/ 429846 h 2352431"/>
                <a:gd name="connsiteX183" fmla="*/ 1955069 w 6034700"/>
                <a:gd name="connsiteY183" fmla="*/ 445477 h 2352431"/>
                <a:gd name="connsiteX184" fmla="*/ 1923807 w 6034700"/>
                <a:gd name="connsiteY184" fmla="*/ 453292 h 2352431"/>
                <a:gd name="connsiteX185" fmla="*/ 1900361 w 6034700"/>
                <a:gd name="connsiteY185" fmla="*/ 461108 h 2352431"/>
                <a:gd name="connsiteX186" fmla="*/ 1830023 w 6034700"/>
                <a:gd name="connsiteY186" fmla="*/ 468923 h 2352431"/>
                <a:gd name="connsiteX187" fmla="*/ 1736238 w 6034700"/>
                <a:gd name="connsiteY187" fmla="*/ 484554 h 2352431"/>
                <a:gd name="connsiteX188" fmla="*/ 1478331 w 6034700"/>
                <a:gd name="connsiteY188" fmla="*/ 508000 h 2352431"/>
                <a:gd name="connsiteX189" fmla="*/ 1400177 w 6034700"/>
                <a:gd name="connsiteY189" fmla="*/ 523631 h 2352431"/>
                <a:gd name="connsiteX190" fmla="*/ 1368915 w 6034700"/>
                <a:gd name="connsiteY190" fmla="*/ 531446 h 2352431"/>
                <a:gd name="connsiteX191" fmla="*/ 1142268 w 6034700"/>
                <a:gd name="connsiteY191" fmla="*/ 586154 h 2352431"/>
                <a:gd name="connsiteX192" fmla="*/ 431068 w 6034700"/>
                <a:gd name="connsiteY192"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800238 w 6034700"/>
                <a:gd name="connsiteY113" fmla="*/ 1383323 h 2352431"/>
                <a:gd name="connsiteX114" fmla="*/ 5761161 w 6034700"/>
                <a:gd name="connsiteY114" fmla="*/ 1367692 h 2352431"/>
                <a:gd name="connsiteX115" fmla="*/ 5706454 w 6034700"/>
                <a:gd name="connsiteY115" fmla="*/ 1344246 h 2352431"/>
                <a:gd name="connsiteX116" fmla="*/ 5628300 w 6034700"/>
                <a:gd name="connsiteY116" fmla="*/ 1312985 h 2352431"/>
                <a:gd name="connsiteX117" fmla="*/ 5565777 w 6034700"/>
                <a:gd name="connsiteY117" fmla="*/ 1289539 h 2352431"/>
                <a:gd name="connsiteX118" fmla="*/ 5495438 w 6034700"/>
                <a:gd name="connsiteY118" fmla="*/ 1250462 h 2352431"/>
                <a:gd name="connsiteX119" fmla="*/ 5425100 w 6034700"/>
                <a:gd name="connsiteY119" fmla="*/ 1219200 h 2352431"/>
                <a:gd name="connsiteX120" fmla="*/ 5378207 w 6034700"/>
                <a:gd name="connsiteY120" fmla="*/ 1187939 h 2352431"/>
                <a:gd name="connsiteX121" fmla="*/ 5323500 w 6034700"/>
                <a:gd name="connsiteY121" fmla="*/ 1164492 h 2352431"/>
                <a:gd name="connsiteX122" fmla="*/ 5221900 w 6034700"/>
                <a:gd name="connsiteY122" fmla="*/ 1117600 h 2352431"/>
                <a:gd name="connsiteX123" fmla="*/ 5175007 w 6034700"/>
                <a:gd name="connsiteY123" fmla="*/ 1094154 h 2352431"/>
                <a:gd name="connsiteX124" fmla="*/ 5120300 w 6034700"/>
                <a:gd name="connsiteY124" fmla="*/ 1070708 h 2352431"/>
                <a:gd name="connsiteX125" fmla="*/ 5065592 w 6034700"/>
                <a:gd name="connsiteY125" fmla="*/ 1047262 h 2352431"/>
                <a:gd name="connsiteX126" fmla="*/ 5010884 w 6034700"/>
                <a:gd name="connsiteY126" fmla="*/ 1023816 h 2352431"/>
                <a:gd name="connsiteX127" fmla="*/ 4963992 w 6034700"/>
                <a:gd name="connsiteY127" fmla="*/ 1000369 h 2352431"/>
                <a:gd name="connsiteX128" fmla="*/ 4917100 w 6034700"/>
                <a:gd name="connsiteY128" fmla="*/ 976923 h 2352431"/>
                <a:gd name="connsiteX129" fmla="*/ 4862392 w 6034700"/>
                <a:gd name="connsiteY129" fmla="*/ 945662 h 2352431"/>
                <a:gd name="connsiteX130" fmla="*/ 4807684 w 6034700"/>
                <a:gd name="connsiteY130" fmla="*/ 922216 h 2352431"/>
                <a:gd name="connsiteX131" fmla="*/ 4737346 w 6034700"/>
                <a:gd name="connsiteY131" fmla="*/ 875323 h 2352431"/>
                <a:gd name="connsiteX132" fmla="*/ 4690454 w 6034700"/>
                <a:gd name="connsiteY132" fmla="*/ 836246 h 2352431"/>
                <a:gd name="connsiteX133" fmla="*/ 4651377 w 6034700"/>
                <a:gd name="connsiteY133" fmla="*/ 789354 h 2352431"/>
                <a:gd name="connsiteX134" fmla="*/ 4620115 w 6034700"/>
                <a:gd name="connsiteY134" fmla="*/ 742462 h 2352431"/>
                <a:gd name="connsiteX135" fmla="*/ 4588854 w 6034700"/>
                <a:gd name="connsiteY135" fmla="*/ 695569 h 2352431"/>
                <a:gd name="connsiteX136" fmla="*/ 4565407 w 6034700"/>
                <a:gd name="connsiteY136" fmla="*/ 648677 h 2352431"/>
                <a:gd name="connsiteX137" fmla="*/ 4534146 w 6034700"/>
                <a:gd name="connsiteY137" fmla="*/ 601785 h 2352431"/>
                <a:gd name="connsiteX138" fmla="*/ 4495069 w 6034700"/>
                <a:gd name="connsiteY138" fmla="*/ 531446 h 2352431"/>
                <a:gd name="connsiteX139" fmla="*/ 4455992 w 6034700"/>
                <a:gd name="connsiteY139" fmla="*/ 461108 h 2352431"/>
                <a:gd name="connsiteX140" fmla="*/ 4424731 w 6034700"/>
                <a:gd name="connsiteY140" fmla="*/ 382954 h 2352431"/>
                <a:gd name="connsiteX141" fmla="*/ 4409100 w 6034700"/>
                <a:gd name="connsiteY141" fmla="*/ 328246 h 2352431"/>
                <a:gd name="connsiteX142" fmla="*/ 4393469 w 6034700"/>
                <a:gd name="connsiteY142" fmla="*/ 304800 h 2352431"/>
                <a:gd name="connsiteX143" fmla="*/ 4346577 w 6034700"/>
                <a:gd name="connsiteY143" fmla="*/ 234462 h 2352431"/>
                <a:gd name="connsiteX144" fmla="*/ 4315315 w 6034700"/>
                <a:gd name="connsiteY144" fmla="*/ 187569 h 2352431"/>
                <a:gd name="connsiteX145" fmla="*/ 4276238 w 6034700"/>
                <a:gd name="connsiteY145" fmla="*/ 140677 h 2352431"/>
                <a:gd name="connsiteX146" fmla="*/ 4198084 w 6034700"/>
                <a:gd name="connsiteY146" fmla="*/ 85969 h 2352431"/>
                <a:gd name="connsiteX147" fmla="*/ 4151192 w 6034700"/>
                <a:gd name="connsiteY147" fmla="*/ 62523 h 2352431"/>
                <a:gd name="connsiteX148" fmla="*/ 4088669 w 6034700"/>
                <a:gd name="connsiteY148" fmla="*/ 31262 h 2352431"/>
                <a:gd name="connsiteX149" fmla="*/ 3979254 w 6034700"/>
                <a:gd name="connsiteY149" fmla="*/ 0 h 2352431"/>
                <a:gd name="connsiteX150" fmla="*/ 3510331 w 6034700"/>
                <a:gd name="connsiteY150" fmla="*/ 7816 h 2352431"/>
                <a:gd name="connsiteX151" fmla="*/ 3463438 w 6034700"/>
                <a:gd name="connsiteY151" fmla="*/ 15631 h 2352431"/>
                <a:gd name="connsiteX152" fmla="*/ 3377469 w 6034700"/>
                <a:gd name="connsiteY152" fmla="*/ 23446 h 2352431"/>
                <a:gd name="connsiteX153" fmla="*/ 3322761 w 6034700"/>
                <a:gd name="connsiteY153" fmla="*/ 39077 h 2352431"/>
                <a:gd name="connsiteX154" fmla="*/ 3275869 w 6034700"/>
                <a:gd name="connsiteY154" fmla="*/ 54708 h 2352431"/>
                <a:gd name="connsiteX155" fmla="*/ 3252423 w 6034700"/>
                <a:gd name="connsiteY155" fmla="*/ 62523 h 2352431"/>
                <a:gd name="connsiteX156" fmla="*/ 3197715 w 6034700"/>
                <a:gd name="connsiteY156" fmla="*/ 85969 h 2352431"/>
                <a:gd name="connsiteX157" fmla="*/ 3127377 w 6034700"/>
                <a:gd name="connsiteY157" fmla="*/ 109416 h 2352431"/>
                <a:gd name="connsiteX158" fmla="*/ 3103931 w 6034700"/>
                <a:gd name="connsiteY158" fmla="*/ 117231 h 2352431"/>
                <a:gd name="connsiteX159" fmla="*/ 3072669 w 6034700"/>
                <a:gd name="connsiteY159" fmla="*/ 125046 h 2352431"/>
                <a:gd name="connsiteX160" fmla="*/ 3025777 w 6034700"/>
                <a:gd name="connsiteY160" fmla="*/ 140677 h 2352431"/>
                <a:gd name="connsiteX161" fmla="*/ 2947623 w 6034700"/>
                <a:gd name="connsiteY161" fmla="*/ 164123 h 2352431"/>
                <a:gd name="connsiteX162" fmla="*/ 2924177 w 6034700"/>
                <a:gd name="connsiteY162" fmla="*/ 171939 h 2352431"/>
                <a:gd name="connsiteX163" fmla="*/ 2900731 w 6034700"/>
                <a:gd name="connsiteY163" fmla="*/ 187569 h 2352431"/>
                <a:gd name="connsiteX164" fmla="*/ 2846023 w 6034700"/>
                <a:gd name="connsiteY164" fmla="*/ 203200 h 2352431"/>
                <a:gd name="connsiteX165" fmla="*/ 2822577 w 6034700"/>
                <a:gd name="connsiteY165" fmla="*/ 218831 h 2352431"/>
                <a:gd name="connsiteX166" fmla="*/ 2791315 w 6034700"/>
                <a:gd name="connsiteY166" fmla="*/ 226646 h 2352431"/>
                <a:gd name="connsiteX167" fmla="*/ 2767869 w 6034700"/>
                <a:gd name="connsiteY167" fmla="*/ 234462 h 2352431"/>
                <a:gd name="connsiteX168" fmla="*/ 2736607 w 6034700"/>
                <a:gd name="connsiteY168" fmla="*/ 242277 h 2352431"/>
                <a:gd name="connsiteX169" fmla="*/ 2681900 w 6034700"/>
                <a:gd name="connsiteY169" fmla="*/ 257908 h 2352431"/>
                <a:gd name="connsiteX170" fmla="*/ 2642823 w 6034700"/>
                <a:gd name="connsiteY170" fmla="*/ 265723 h 2352431"/>
                <a:gd name="connsiteX171" fmla="*/ 2619377 w 6034700"/>
                <a:gd name="connsiteY171" fmla="*/ 273539 h 2352431"/>
                <a:gd name="connsiteX172" fmla="*/ 2572484 w 6034700"/>
                <a:gd name="connsiteY172" fmla="*/ 281354 h 2352431"/>
                <a:gd name="connsiteX173" fmla="*/ 2549038 w 6034700"/>
                <a:gd name="connsiteY173" fmla="*/ 289169 h 2352431"/>
                <a:gd name="connsiteX174" fmla="*/ 2478700 w 6034700"/>
                <a:gd name="connsiteY174" fmla="*/ 304800 h 2352431"/>
                <a:gd name="connsiteX175" fmla="*/ 2416177 w 6034700"/>
                <a:gd name="connsiteY175" fmla="*/ 328246 h 2352431"/>
                <a:gd name="connsiteX176" fmla="*/ 2392731 w 6034700"/>
                <a:gd name="connsiteY176" fmla="*/ 343877 h 2352431"/>
                <a:gd name="connsiteX177" fmla="*/ 2338023 w 6034700"/>
                <a:gd name="connsiteY177" fmla="*/ 351692 h 2352431"/>
                <a:gd name="connsiteX178" fmla="*/ 2275500 w 6034700"/>
                <a:gd name="connsiteY178" fmla="*/ 367323 h 2352431"/>
                <a:gd name="connsiteX179" fmla="*/ 2166084 w 6034700"/>
                <a:gd name="connsiteY179" fmla="*/ 382954 h 2352431"/>
                <a:gd name="connsiteX180" fmla="*/ 2111377 w 6034700"/>
                <a:gd name="connsiteY180" fmla="*/ 398585 h 2352431"/>
                <a:gd name="connsiteX181" fmla="*/ 2001961 w 6034700"/>
                <a:gd name="connsiteY181" fmla="*/ 429846 h 2352431"/>
                <a:gd name="connsiteX182" fmla="*/ 1955069 w 6034700"/>
                <a:gd name="connsiteY182" fmla="*/ 445477 h 2352431"/>
                <a:gd name="connsiteX183" fmla="*/ 1923807 w 6034700"/>
                <a:gd name="connsiteY183" fmla="*/ 453292 h 2352431"/>
                <a:gd name="connsiteX184" fmla="*/ 1900361 w 6034700"/>
                <a:gd name="connsiteY184" fmla="*/ 461108 h 2352431"/>
                <a:gd name="connsiteX185" fmla="*/ 1830023 w 6034700"/>
                <a:gd name="connsiteY185" fmla="*/ 468923 h 2352431"/>
                <a:gd name="connsiteX186" fmla="*/ 1736238 w 6034700"/>
                <a:gd name="connsiteY186" fmla="*/ 484554 h 2352431"/>
                <a:gd name="connsiteX187" fmla="*/ 1478331 w 6034700"/>
                <a:gd name="connsiteY187" fmla="*/ 508000 h 2352431"/>
                <a:gd name="connsiteX188" fmla="*/ 1400177 w 6034700"/>
                <a:gd name="connsiteY188" fmla="*/ 523631 h 2352431"/>
                <a:gd name="connsiteX189" fmla="*/ 1368915 w 6034700"/>
                <a:gd name="connsiteY189" fmla="*/ 531446 h 2352431"/>
                <a:gd name="connsiteX190" fmla="*/ 1142268 w 6034700"/>
                <a:gd name="connsiteY190" fmla="*/ 586154 h 2352431"/>
                <a:gd name="connsiteX191" fmla="*/ 431068 w 6034700"/>
                <a:gd name="connsiteY191"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940915 w 6034700"/>
                <a:gd name="connsiteY111" fmla="*/ 1492739 h 2352431"/>
                <a:gd name="connsiteX112" fmla="*/ 5847131 w 6034700"/>
                <a:gd name="connsiteY112" fmla="*/ 1414585 h 2352431"/>
                <a:gd name="connsiteX113" fmla="*/ 5761161 w 6034700"/>
                <a:gd name="connsiteY113" fmla="*/ 1367692 h 2352431"/>
                <a:gd name="connsiteX114" fmla="*/ 5706454 w 6034700"/>
                <a:gd name="connsiteY114" fmla="*/ 1344246 h 2352431"/>
                <a:gd name="connsiteX115" fmla="*/ 5628300 w 6034700"/>
                <a:gd name="connsiteY115" fmla="*/ 1312985 h 2352431"/>
                <a:gd name="connsiteX116" fmla="*/ 5565777 w 6034700"/>
                <a:gd name="connsiteY116" fmla="*/ 1289539 h 2352431"/>
                <a:gd name="connsiteX117" fmla="*/ 5495438 w 6034700"/>
                <a:gd name="connsiteY117" fmla="*/ 1250462 h 2352431"/>
                <a:gd name="connsiteX118" fmla="*/ 5425100 w 6034700"/>
                <a:gd name="connsiteY118" fmla="*/ 1219200 h 2352431"/>
                <a:gd name="connsiteX119" fmla="*/ 5378207 w 6034700"/>
                <a:gd name="connsiteY119" fmla="*/ 1187939 h 2352431"/>
                <a:gd name="connsiteX120" fmla="*/ 5323500 w 6034700"/>
                <a:gd name="connsiteY120" fmla="*/ 1164492 h 2352431"/>
                <a:gd name="connsiteX121" fmla="*/ 5221900 w 6034700"/>
                <a:gd name="connsiteY121" fmla="*/ 1117600 h 2352431"/>
                <a:gd name="connsiteX122" fmla="*/ 5175007 w 6034700"/>
                <a:gd name="connsiteY122" fmla="*/ 1094154 h 2352431"/>
                <a:gd name="connsiteX123" fmla="*/ 5120300 w 6034700"/>
                <a:gd name="connsiteY123" fmla="*/ 1070708 h 2352431"/>
                <a:gd name="connsiteX124" fmla="*/ 5065592 w 6034700"/>
                <a:gd name="connsiteY124" fmla="*/ 1047262 h 2352431"/>
                <a:gd name="connsiteX125" fmla="*/ 5010884 w 6034700"/>
                <a:gd name="connsiteY125" fmla="*/ 1023816 h 2352431"/>
                <a:gd name="connsiteX126" fmla="*/ 4963992 w 6034700"/>
                <a:gd name="connsiteY126" fmla="*/ 1000369 h 2352431"/>
                <a:gd name="connsiteX127" fmla="*/ 4917100 w 6034700"/>
                <a:gd name="connsiteY127" fmla="*/ 976923 h 2352431"/>
                <a:gd name="connsiteX128" fmla="*/ 4862392 w 6034700"/>
                <a:gd name="connsiteY128" fmla="*/ 945662 h 2352431"/>
                <a:gd name="connsiteX129" fmla="*/ 4807684 w 6034700"/>
                <a:gd name="connsiteY129" fmla="*/ 922216 h 2352431"/>
                <a:gd name="connsiteX130" fmla="*/ 4737346 w 6034700"/>
                <a:gd name="connsiteY130" fmla="*/ 875323 h 2352431"/>
                <a:gd name="connsiteX131" fmla="*/ 4690454 w 6034700"/>
                <a:gd name="connsiteY131" fmla="*/ 836246 h 2352431"/>
                <a:gd name="connsiteX132" fmla="*/ 4651377 w 6034700"/>
                <a:gd name="connsiteY132" fmla="*/ 789354 h 2352431"/>
                <a:gd name="connsiteX133" fmla="*/ 4620115 w 6034700"/>
                <a:gd name="connsiteY133" fmla="*/ 742462 h 2352431"/>
                <a:gd name="connsiteX134" fmla="*/ 4588854 w 6034700"/>
                <a:gd name="connsiteY134" fmla="*/ 695569 h 2352431"/>
                <a:gd name="connsiteX135" fmla="*/ 4565407 w 6034700"/>
                <a:gd name="connsiteY135" fmla="*/ 648677 h 2352431"/>
                <a:gd name="connsiteX136" fmla="*/ 4534146 w 6034700"/>
                <a:gd name="connsiteY136" fmla="*/ 601785 h 2352431"/>
                <a:gd name="connsiteX137" fmla="*/ 4495069 w 6034700"/>
                <a:gd name="connsiteY137" fmla="*/ 531446 h 2352431"/>
                <a:gd name="connsiteX138" fmla="*/ 4455992 w 6034700"/>
                <a:gd name="connsiteY138" fmla="*/ 461108 h 2352431"/>
                <a:gd name="connsiteX139" fmla="*/ 4424731 w 6034700"/>
                <a:gd name="connsiteY139" fmla="*/ 382954 h 2352431"/>
                <a:gd name="connsiteX140" fmla="*/ 4409100 w 6034700"/>
                <a:gd name="connsiteY140" fmla="*/ 328246 h 2352431"/>
                <a:gd name="connsiteX141" fmla="*/ 4393469 w 6034700"/>
                <a:gd name="connsiteY141" fmla="*/ 304800 h 2352431"/>
                <a:gd name="connsiteX142" fmla="*/ 4346577 w 6034700"/>
                <a:gd name="connsiteY142" fmla="*/ 234462 h 2352431"/>
                <a:gd name="connsiteX143" fmla="*/ 4315315 w 6034700"/>
                <a:gd name="connsiteY143" fmla="*/ 187569 h 2352431"/>
                <a:gd name="connsiteX144" fmla="*/ 4276238 w 6034700"/>
                <a:gd name="connsiteY144" fmla="*/ 140677 h 2352431"/>
                <a:gd name="connsiteX145" fmla="*/ 4198084 w 6034700"/>
                <a:gd name="connsiteY145" fmla="*/ 85969 h 2352431"/>
                <a:gd name="connsiteX146" fmla="*/ 4151192 w 6034700"/>
                <a:gd name="connsiteY146" fmla="*/ 62523 h 2352431"/>
                <a:gd name="connsiteX147" fmla="*/ 4088669 w 6034700"/>
                <a:gd name="connsiteY147" fmla="*/ 31262 h 2352431"/>
                <a:gd name="connsiteX148" fmla="*/ 3979254 w 6034700"/>
                <a:gd name="connsiteY148" fmla="*/ 0 h 2352431"/>
                <a:gd name="connsiteX149" fmla="*/ 3510331 w 6034700"/>
                <a:gd name="connsiteY149" fmla="*/ 7816 h 2352431"/>
                <a:gd name="connsiteX150" fmla="*/ 3463438 w 6034700"/>
                <a:gd name="connsiteY150" fmla="*/ 15631 h 2352431"/>
                <a:gd name="connsiteX151" fmla="*/ 3377469 w 6034700"/>
                <a:gd name="connsiteY151" fmla="*/ 23446 h 2352431"/>
                <a:gd name="connsiteX152" fmla="*/ 3322761 w 6034700"/>
                <a:gd name="connsiteY152" fmla="*/ 39077 h 2352431"/>
                <a:gd name="connsiteX153" fmla="*/ 3275869 w 6034700"/>
                <a:gd name="connsiteY153" fmla="*/ 54708 h 2352431"/>
                <a:gd name="connsiteX154" fmla="*/ 3252423 w 6034700"/>
                <a:gd name="connsiteY154" fmla="*/ 62523 h 2352431"/>
                <a:gd name="connsiteX155" fmla="*/ 3197715 w 6034700"/>
                <a:gd name="connsiteY155" fmla="*/ 85969 h 2352431"/>
                <a:gd name="connsiteX156" fmla="*/ 3127377 w 6034700"/>
                <a:gd name="connsiteY156" fmla="*/ 109416 h 2352431"/>
                <a:gd name="connsiteX157" fmla="*/ 3103931 w 6034700"/>
                <a:gd name="connsiteY157" fmla="*/ 117231 h 2352431"/>
                <a:gd name="connsiteX158" fmla="*/ 3072669 w 6034700"/>
                <a:gd name="connsiteY158" fmla="*/ 125046 h 2352431"/>
                <a:gd name="connsiteX159" fmla="*/ 3025777 w 6034700"/>
                <a:gd name="connsiteY159" fmla="*/ 140677 h 2352431"/>
                <a:gd name="connsiteX160" fmla="*/ 2947623 w 6034700"/>
                <a:gd name="connsiteY160" fmla="*/ 164123 h 2352431"/>
                <a:gd name="connsiteX161" fmla="*/ 2924177 w 6034700"/>
                <a:gd name="connsiteY161" fmla="*/ 171939 h 2352431"/>
                <a:gd name="connsiteX162" fmla="*/ 2900731 w 6034700"/>
                <a:gd name="connsiteY162" fmla="*/ 187569 h 2352431"/>
                <a:gd name="connsiteX163" fmla="*/ 2846023 w 6034700"/>
                <a:gd name="connsiteY163" fmla="*/ 203200 h 2352431"/>
                <a:gd name="connsiteX164" fmla="*/ 2822577 w 6034700"/>
                <a:gd name="connsiteY164" fmla="*/ 218831 h 2352431"/>
                <a:gd name="connsiteX165" fmla="*/ 2791315 w 6034700"/>
                <a:gd name="connsiteY165" fmla="*/ 226646 h 2352431"/>
                <a:gd name="connsiteX166" fmla="*/ 2767869 w 6034700"/>
                <a:gd name="connsiteY166" fmla="*/ 234462 h 2352431"/>
                <a:gd name="connsiteX167" fmla="*/ 2736607 w 6034700"/>
                <a:gd name="connsiteY167" fmla="*/ 242277 h 2352431"/>
                <a:gd name="connsiteX168" fmla="*/ 2681900 w 6034700"/>
                <a:gd name="connsiteY168" fmla="*/ 257908 h 2352431"/>
                <a:gd name="connsiteX169" fmla="*/ 2642823 w 6034700"/>
                <a:gd name="connsiteY169" fmla="*/ 265723 h 2352431"/>
                <a:gd name="connsiteX170" fmla="*/ 2619377 w 6034700"/>
                <a:gd name="connsiteY170" fmla="*/ 273539 h 2352431"/>
                <a:gd name="connsiteX171" fmla="*/ 2572484 w 6034700"/>
                <a:gd name="connsiteY171" fmla="*/ 281354 h 2352431"/>
                <a:gd name="connsiteX172" fmla="*/ 2549038 w 6034700"/>
                <a:gd name="connsiteY172" fmla="*/ 289169 h 2352431"/>
                <a:gd name="connsiteX173" fmla="*/ 2478700 w 6034700"/>
                <a:gd name="connsiteY173" fmla="*/ 304800 h 2352431"/>
                <a:gd name="connsiteX174" fmla="*/ 2416177 w 6034700"/>
                <a:gd name="connsiteY174" fmla="*/ 328246 h 2352431"/>
                <a:gd name="connsiteX175" fmla="*/ 2392731 w 6034700"/>
                <a:gd name="connsiteY175" fmla="*/ 343877 h 2352431"/>
                <a:gd name="connsiteX176" fmla="*/ 2338023 w 6034700"/>
                <a:gd name="connsiteY176" fmla="*/ 351692 h 2352431"/>
                <a:gd name="connsiteX177" fmla="*/ 2275500 w 6034700"/>
                <a:gd name="connsiteY177" fmla="*/ 367323 h 2352431"/>
                <a:gd name="connsiteX178" fmla="*/ 2166084 w 6034700"/>
                <a:gd name="connsiteY178" fmla="*/ 382954 h 2352431"/>
                <a:gd name="connsiteX179" fmla="*/ 2111377 w 6034700"/>
                <a:gd name="connsiteY179" fmla="*/ 398585 h 2352431"/>
                <a:gd name="connsiteX180" fmla="*/ 2001961 w 6034700"/>
                <a:gd name="connsiteY180" fmla="*/ 429846 h 2352431"/>
                <a:gd name="connsiteX181" fmla="*/ 1955069 w 6034700"/>
                <a:gd name="connsiteY181" fmla="*/ 445477 h 2352431"/>
                <a:gd name="connsiteX182" fmla="*/ 1923807 w 6034700"/>
                <a:gd name="connsiteY182" fmla="*/ 453292 h 2352431"/>
                <a:gd name="connsiteX183" fmla="*/ 1900361 w 6034700"/>
                <a:gd name="connsiteY183" fmla="*/ 461108 h 2352431"/>
                <a:gd name="connsiteX184" fmla="*/ 1830023 w 6034700"/>
                <a:gd name="connsiteY184" fmla="*/ 468923 h 2352431"/>
                <a:gd name="connsiteX185" fmla="*/ 1736238 w 6034700"/>
                <a:gd name="connsiteY185" fmla="*/ 484554 h 2352431"/>
                <a:gd name="connsiteX186" fmla="*/ 1478331 w 6034700"/>
                <a:gd name="connsiteY186" fmla="*/ 508000 h 2352431"/>
                <a:gd name="connsiteX187" fmla="*/ 1400177 w 6034700"/>
                <a:gd name="connsiteY187" fmla="*/ 523631 h 2352431"/>
                <a:gd name="connsiteX188" fmla="*/ 1368915 w 6034700"/>
                <a:gd name="connsiteY188" fmla="*/ 531446 h 2352431"/>
                <a:gd name="connsiteX189" fmla="*/ 1142268 w 6034700"/>
                <a:gd name="connsiteY189" fmla="*/ 586154 h 2352431"/>
                <a:gd name="connsiteX190" fmla="*/ 431068 w 6034700"/>
                <a:gd name="connsiteY190" fmla="*/ 812801 h 2352431"/>
                <a:gd name="connsiteX0" fmla="*/ 431070 w 6034700"/>
                <a:gd name="connsiteY0" fmla="*/ 820616 h 2352431"/>
                <a:gd name="connsiteX1" fmla="*/ 274762 w 6034700"/>
                <a:gd name="connsiteY1" fmla="*/ 898769 h 2352431"/>
                <a:gd name="connsiteX2" fmla="*/ 157531 w 6034700"/>
                <a:gd name="connsiteY2" fmla="*/ 969108 h 2352431"/>
                <a:gd name="connsiteX3" fmla="*/ 16854 w 6034700"/>
                <a:gd name="connsiteY3" fmla="*/ 1125416 h 2352431"/>
                <a:gd name="connsiteX4" fmla="*/ 9038 w 6034700"/>
                <a:gd name="connsiteY4" fmla="*/ 1156677 h 2352431"/>
                <a:gd name="connsiteX5" fmla="*/ 9038 w 6034700"/>
                <a:gd name="connsiteY5" fmla="*/ 1484923 h 2352431"/>
                <a:gd name="connsiteX6" fmla="*/ 16854 w 6034700"/>
                <a:gd name="connsiteY6" fmla="*/ 1508369 h 2352431"/>
                <a:gd name="connsiteX7" fmla="*/ 40300 w 6034700"/>
                <a:gd name="connsiteY7" fmla="*/ 1586523 h 2352431"/>
                <a:gd name="connsiteX8" fmla="*/ 48115 w 6034700"/>
                <a:gd name="connsiteY8" fmla="*/ 1609969 h 2352431"/>
                <a:gd name="connsiteX9" fmla="*/ 71561 w 6034700"/>
                <a:gd name="connsiteY9" fmla="*/ 1625600 h 2352431"/>
                <a:gd name="connsiteX10" fmla="*/ 102823 w 6034700"/>
                <a:gd name="connsiteY10" fmla="*/ 1695939 h 2352431"/>
                <a:gd name="connsiteX11" fmla="*/ 126269 w 6034700"/>
                <a:gd name="connsiteY11" fmla="*/ 1719385 h 2352431"/>
                <a:gd name="connsiteX12" fmla="*/ 173161 w 6034700"/>
                <a:gd name="connsiteY12" fmla="*/ 1750646 h 2352431"/>
                <a:gd name="connsiteX13" fmla="*/ 235684 w 6034700"/>
                <a:gd name="connsiteY13" fmla="*/ 1781908 h 2352431"/>
                <a:gd name="connsiteX14" fmla="*/ 298207 w 6034700"/>
                <a:gd name="connsiteY14" fmla="*/ 1813169 h 2352431"/>
                <a:gd name="connsiteX15" fmla="*/ 352915 w 6034700"/>
                <a:gd name="connsiteY15" fmla="*/ 1828800 h 2352431"/>
                <a:gd name="connsiteX16" fmla="*/ 399807 w 6034700"/>
                <a:gd name="connsiteY16" fmla="*/ 1844431 h 2352431"/>
                <a:gd name="connsiteX17" fmla="*/ 423254 w 6034700"/>
                <a:gd name="connsiteY17" fmla="*/ 1860062 h 2352431"/>
                <a:gd name="connsiteX18" fmla="*/ 501407 w 6034700"/>
                <a:gd name="connsiteY18" fmla="*/ 1883508 h 2352431"/>
                <a:gd name="connsiteX19" fmla="*/ 524854 w 6034700"/>
                <a:gd name="connsiteY19" fmla="*/ 1899139 h 2352431"/>
                <a:gd name="connsiteX20" fmla="*/ 587377 w 6034700"/>
                <a:gd name="connsiteY20" fmla="*/ 1914769 h 2352431"/>
                <a:gd name="connsiteX21" fmla="*/ 634269 w 6034700"/>
                <a:gd name="connsiteY21" fmla="*/ 1930400 h 2352431"/>
                <a:gd name="connsiteX22" fmla="*/ 657715 w 6034700"/>
                <a:gd name="connsiteY22" fmla="*/ 1938216 h 2352431"/>
                <a:gd name="connsiteX23" fmla="*/ 681161 w 6034700"/>
                <a:gd name="connsiteY23" fmla="*/ 1946031 h 2352431"/>
                <a:gd name="connsiteX24" fmla="*/ 704607 w 6034700"/>
                <a:gd name="connsiteY24" fmla="*/ 1961662 h 2352431"/>
                <a:gd name="connsiteX25" fmla="*/ 759315 w 6034700"/>
                <a:gd name="connsiteY25" fmla="*/ 1977292 h 2352431"/>
                <a:gd name="connsiteX26" fmla="*/ 806207 w 6034700"/>
                <a:gd name="connsiteY26" fmla="*/ 1992923 h 2352431"/>
                <a:gd name="connsiteX27" fmla="*/ 860915 w 6034700"/>
                <a:gd name="connsiteY27" fmla="*/ 2016369 h 2352431"/>
                <a:gd name="connsiteX28" fmla="*/ 931254 w 6034700"/>
                <a:gd name="connsiteY28" fmla="*/ 2024185 h 2352431"/>
                <a:gd name="connsiteX29" fmla="*/ 1001592 w 6034700"/>
                <a:gd name="connsiteY29" fmla="*/ 2047631 h 2352431"/>
                <a:gd name="connsiteX30" fmla="*/ 1025038 w 6034700"/>
                <a:gd name="connsiteY30" fmla="*/ 2055446 h 2352431"/>
                <a:gd name="connsiteX31" fmla="*/ 1095377 w 6034700"/>
                <a:gd name="connsiteY31" fmla="*/ 2063262 h 2352431"/>
                <a:gd name="connsiteX32" fmla="*/ 1189161 w 6034700"/>
                <a:gd name="connsiteY32" fmla="*/ 2086708 h 2352431"/>
                <a:gd name="connsiteX33" fmla="*/ 1251684 w 6034700"/>
                <a:gd name="connsiteY33" fmla="*/ 2102339 h 2352431"/>
                <a:gd name="connsiteX34" fmla="*/ 1345469 w 6034700"/>
                <a:gd name="connsiteY34" fmla="*/ 2110154 h 2352431"/>
                <a:gd name="connsiteX35" fmla="*/ 1423623 w 6034700"/>
                <a:gd name="connsiteY35" fmla="*/ 2125785 h 2352431"/>
                <a:gd name="connsiteX36" fmla="*/ 1462700 w 6034700"/>
                <a:gd name="connsiteY36" fmla="*/ 2133600 h 2352431"/>
                <a:gd name="connsiteX37" fmla="*/ 1493961 w 6034700"/>
                <a:gd name="connsiteY37" fmla="*/ 2141416 h 2352431"/>
                <a:gd name="connsiteX38" fmla="*/ 1704977 w 6034700"/>
                <a:gd name="connsiteY38" fmla="*/ 2157046 h 2352431"/>
                <a:gd name="connsiteX39" fmla="*/ 1783131 w 6034700"/>
                <a:gd name="connsiteY39" fmla="*/ 2164862 h 2352431"/>
                <a:gd name="connsiteX40" fmla="*/ 1837838 w 6034700"/>
                <a:gd name="connsiteY40" fmla="*/ 2180492 h 2352431"/>
                <a:gd name="connsiteX41" fmla="*/ 1861284 w 6034700"/>
                <a:gd name="connsiteY41" fmla="*/ 2188308 h 2352431"/>
                <a:gd name="connsiteX42" fmla="*/ 1931623 w 6034700"/>
                <a:gd name="connsiteY42" fmla="*/ 2196123 h 2352431"/>
                <a:gd name="connsiteX43" fmla="*/ 2072300 w 6034700"/>
                <a:gd name="connsiteY43" fmla="*/ 2211754 h 2352431"/>
                <a:gd name="connsiteX44" fmla="*/ 2236423 w 6034700"/>
                <a:gd name="connsiteY44" fmla="*/ 2219569 h 2352431"/>
                <a:gd name="connsiteX45" fmla="*/ 2392731 w 6034700"/>
                <a:gd name="connsiteY45" fmla="*/ 2211754 h 2352431"/>
                <a:gd name="connsiteX46" fmla="*/ 2431807 w 6034700"/>
                <a:gd name="connsiteY46" fmla="*/ 2203939 h 2352431"/>
                <a:gd name="connsiteX47" fmla="*/ 2486515 w 6034700"/>
                <a:gd name="connsiteY47" fmla="*/ 2188308 h 2352431"/>
                <a:gd name="connsiteX48" fmla="*/ 2556854 w 6034700"/>
                <a:gd name="connsiteY48" fmla="*/ 2180492 h 2352431"/>
                <a:gd name="connsiteX49" fmla="*/ 2580300 w 6034700"/>
                <a:gd name="connsiteY49" fmla="*/ 2172677 h 2352431"/>
                <a:gd name="connsiteX50" fmla="*/ 2603746 w 6034700"/>
                <a:gd name="connsiteY50" fmla="*/ 2157046 h 2352431"/>
                <a:gd name="connsiteX51" fmla="*/ 2689715 w 6034700"/>
                <a:gd name="connsiteY51" fmla="*/ 2149231 h 2352431"/>
                <a:gd name="connsiteX52" fmla="*/ 2744423 w 6034700"/>
                <a:gd name="connsiteY52" fmla="*/ 2133600 h 2352431"/>
                <a:gd name="connsiteX53" fmla="*/ 2830392 w 6034700"/>
                <a:gd name="connsiteY53" fmla="*/ 2125785 h 2352431"/>
                <a:gd name="connsiteX54" fmla="*/ 2877284 w 6034700"/>
                <a:gd name="connsiteY54" fmla="*/ 2110154 h 2352431"/>
                <a:gd name="connsiteX55" fmla="*/ 2908546 w 6034700"/>
                <a:gd name="connsiteY55" fmla="*/ 2102339 h 2352431"/>
                <a:gd name="connsiteX56" fmla="*/ 2955438 w 6034700"/>
                <a:gd name="connsiteY56" fmla="*/ 2086708 h 2352431"/>
                <a:gd name="connsiteX57" fmla="*/ 3119561 w 6034700"/>
                <a:gd name="connsiteY57" fmla="*/ 2071077 h 2352431"/>
                <a:gd name="connsiteX58" fmla="*/ 3174269 w 6034700"/>
                <a:gd name="connsiteY58" fmla="*/ 2055446 h 2352431"/>
                <a:gd name="connsiteX59" fmla="*/ 3221161 w 6034700"/>
                <a:gd name="connsiteY59" fmla="*/ 2039816 h 2352431"/>
                <a:gd name="connsiteX60" fmla="*/ 3244607 w 6034700"/>
                <a:gd name="connsiteY60" fmla="*/ 2032000 h 2352431"/>
                <a:gd name="connsiteX61" fmla="*/ 3651007 w 6034700"/>
                <a:gd name="connsiteY61" fmla="*/ 2039816 h 2352431"/>
                <a:gd name="connsiteX62" fmla="*/ 3690084 w 6034700"/>
                <a:gd name="connsiteY62" fmla="*/ 2047631 h 2352431"/>
                <a:gd name="connsiteX63" fmla="*/ 3752607 w 6034700"/>
                <a:gd name="connsiteY63" fmla="*/ 2063262 h 2352431"/>
                <a:gd name="connsiteX64" fmla="*/ 3799500 w 6034700"/>
                <a:gd name="connsiteY64" fmla="*/ 2078892 h 2352431"/>
                <a:gd name="connsiteX65" fmla="*/ 3822946 w 6034700"/>
                <a:gd name="connsiteY65" fmla="*/ 2086708 h 2352431"/>
                <a:gd name="connsiteX66" fmla="*/ 3862023 w 6034700"/>
                <a:gd name="connsiteY66" fmla="*/ 2094523 h 2352431"/>
                <a:gd name="connsiteX67" fmla="*/ 3893284 w 6034700"/>
                <a:gd name="connsiteY67" fmla="*/ 2110154 h 2352431"/>
                <a:gd name="connsiteX68" fmla="*/ 3947992 w 6034700"/>
                <a:gd name="connsiteY68" fmla="*/ 2125785 h 2352431"/>
                <a:gd name="connsiteX69" fmla="*/ 3971438 w 6034700"/>
                <a:gd name="connsiteY69" fmla="*/ 2133600 h 2352431"/>
                <a:gd name="connsiteX70" fmla="*/ 4026146 w 6034700"/>
                <a:gd name="connsiteY70" fmla="*/ 2149231 h 2352431"/>
                <a:gd name="connsiteX71" fmla="*/ 4049592 w 6034700"/>
                <a:gd name="connsiteY71" fmla="*/ 2164862 h 2352431"/>
                <a:gd name="connsiteX72" fmla="*/ 4119931 w 6034700"/>
                <a:gd name="connsiteY72" fmla="*/ 2180492 h 2352431"/>
                <a:gd name="connsiteX73" fmla="*/ 4143377 w 6034700"/>
                <a:gd name="connsiteY73" fmla="*/ 2188308 h 2352431"/>
                <a:gd name="connsiteX74" fmla="*/ 4237161 w 6034700"/>
                <a:gd name="connsiteY74" fmla="*/ 2203939 h 2352431"/>
                <a:gd name="connsiteX75" fmla="*/ 4284054 w 6034700"/>
                <a:gd name="connsiteY75" fmla="*/ 2219569 h 2352431"/>
                <a:gd name="connsiteX76" fmla="*/ 4307500 w 6034700"/>
                <a:gd name="connsiteY76" fmla="*/ 2227385 h 2352431"/>
                <a:gd name="connsiteX77" fmla="*/ 4346577 w 6034700"/>
                <a:gd name="connsiteY77" fmla="*/ 2235200 h 2352431"/>
                <a:gd name="connsiteX78" fmla="*/ 4370023 w 6034700"/>
                <a:gd name="connsiteY78" fmla="*/ 2243016 h 2352431"/>
                <a:gd name="connsiteX79" fmla="*/ 4424731 w 6034700"/>
                <a:gd name="connsiteY79" fmla="*/ 2250831 h 2352431"/>
                <a:gd name="connsiteX80" fmla="*/ 4534146 w 6034700"/>
                <a:gd name="connsiteY80" fmla="*/ 2282092 h 2352431"/>
                <a:gd name="connsiteX81" fmla="*/ 4737346 w 6034700"/>
                <a:gd name="connsiteY81" fmla="*/ 2297723 h 2352431"/>
                <a:gd name="connsiteX82" fmla="*/ 4807684 w 6034700"/>
                <a:gd name="connsiteY82" fmla="*/ 2305539 h 2352431"/>
                <a:gd name="connsiteX83" fmla="*/ 4838946 w 6034700"/>
                <a:gd name="connsiteY83" fmla="*/ 2313354 h 2352431"/>
                <a:gd name="connsiteX84" fmla="*/ 5049961 w 6034700"/>
                <a:gd name="connsiteY84" fmla="*/ 2321169 h 2352431"/>
                <a:gd name="connsiteX85" fmla="*/ 5104669 w 6034700"/>
                <a:gd name="connsiteY85" fmla="*/ 2328985 h 2352431"/>
                <a:gd name="connsiteX86" fmla="*/ 5151561 w 6034700"/>
                <a:gd name="connsiteY86" fmla="*/ 2336800 h 2352431"/>
                <a:gd name="connsiteX87" fmla="*/ 5229715 w 6034700"/>
                <a:gd name="connsiteY87" fmla="*/ 2344616 h 2352431"/>
                <a:gd name="connsiteX88" fmla="*/ 5284423 w 6034700"/>
                <a:gd name="connsiteY88" fmla="*/ 2352431 h 2352431"/>
                <a:gd name="connsiteX89" fmla="*/ 5550146 w 6034700"/>
                <a:gd name="connsiteY89" fmla="*/ 2336800 h 2352431"/>
                <a:gd name="connsiteX90" fmla="*/ 5573592 w 6034700"/>
                <a:gd name="connsiteY90" fmla="*/ 2328985 h 2352431"/>
                <a:gd name="connsiteX91" fmla="*/ 5636115 w 6034700"/>
                <a:gd name="connsiteY91" fmla="*/ 2321169 h 2352431"/>
                <a:gd name="connsiteX92" fmla="*/ 5698638 w 6034700"/>
                <a:gd name="connsiteY92" fmla="*/ 2305539 h 2352431"/>
                <a:gd name="connsiteX93" fmla="*/ 5753346 w 6034700"/>
                <a:gd name="connsiteY93" fmla="*/ 2266462 h 2352431"/>
                <a:gd name="connsiteX94" fmla="*/ 5800238 w 6034700"/>
                <a:gd name="connsiteY94" fmla="*/ 2235200 h 2352431"/>
                <a:gd name="connsiteX95" fmla="*/ 5823684 w 6034700"/>
                <a:gd name="connsiteY95" fmla="*/ 2219569 h 2352431"/>
                <a:gd name="connsiteX96" fmla="*/ 5847131 w 6034700"/>
                <a:gd name="connsiteY96" fmla="*/ 2203939 h 2352431"/>
                <a:gd name="connsiteX97" fmla="*/ 5862761 w 6034700"/>
                <a:gd name="connsiteY97" fmla="*/ 2180492 h 2352431"/>
                <a:gd name="connsiteX98" fmla="*/ 5886207 w 6034700"/>
                <a:gd name="connsiteY98" fmla="*/ 2164862 h 2352431"/>
                <a:gd name="connsiteX99" fmla="*/ 5917469 w 6034700"/>
                <a:gd name="connsiteY99" fmla="*/ 2117969 h 2352431"/>
                <a:gd name="connsiteX100" fmla="*/ 5933100 w 6034700"/>
                <a:gd name="connsiteY100" fmla="*/ 2094523 h 2352431"/>
                <a:gd name="connsiteX101" fmla="*/ 5948731 w 6034700"/>
                <a:gd name="connsiteY101" fmla="*/ 2071077 h 2352431"/>
                <a:gd name="connsiteX102" fmla="*/ 5979992 w 6034700"/>
                <a:gd name="connsiteY102" fmla="*/ 2000739 h 2352431"/>
                <a:gd name="connsiteX103" fmla="*/ 5995623 w 6034700"/>
                <a:gd name="connsiteY103" fmla="*/ 1953846 h 2352431"/>
                <a:gd name="connsiteX104" fmla="*/ 6003438 w 6034700"/>
                <a:gd name="connsiteY104" fmla="*/ 1930400 h 2352431"/>
                <a:gd name="connsiteX105" fmla="*/ 6011254 w 6034700"/>
                <a:gd name="connsiteY105" fmla="*/ 1899139 h 2352431"/>
                <a:gd name="connsiteX106" fmla="*/ 6026884 w 6034700"/>
                <a:gd name="connsiteY106" fmla="*/ 1852246 h 2352431"/>
                <a:gd name="connsiteX107" fmla="*/ 6034700 w 6034700"/>
                <a:gd name="connsiteY107" fmla="*/ 1828800 h 2352431"/>
                <a:gd name="connsiteX108" fmla="*/ 6019069 w 6034700"/>
                <a:gd name="connsiteY108" fmla="*/ 1602154 h 2352431"/>
                <a:gd name="connsiteX109" fmla="*/ 6003438 w 6034700"/>
                <a:gd name="connsiteY109" fmla="*/ 1555262 h 2352431"/>
                <a:gd name="connsiteX110" fmla="*/ 5964361 w 6034700"/>
                <a:gd name="connsiteY110" fmla="*/ 1508369 h 2352431"/>
                <a:gd name="connsiteX111" fmla="*/ 5847131 w 6034700"/>
                <a:gd name="connsiteY111" fmla="*/ 1414585 h 2352431"/>
                <a:gd name="connsiteX112" fmla="*/ 5761161 w 6034700"/>
                <a:gd name="connsiteY112" fmla="*/ 1367692 h 2352431"/>
                <a:gd name="connsiteX113" fmla="*/ 5706454 w 6034700"/>
                <a:gd name="connsiteY113" fmla="*/ 1344246 h 2352431"/>
                <a:gd name="connsiteX114" fmla="*/ 5628300 w 6034700"/>
                <a:gd name="connsiteY114" fmla="*/ 1312985 h 2352431"/>
                <a:gd name="connsiteX115" fmla="*/ 5565777 w 6034700"/>
                <a:gd name="connsiteY115" fmla="*/ 1289539 h 2352431"/>
                <a:gd name="connsiteX116" fmla="*/ 5495438 w 6034700"/>
                <a:gd name="connsiteY116" fmla="*/ 1250462 h 2352431"/>
                <a:gd name="connsiteX117" fmla="*/ 5425100 w 6034700"/>
                <a:gd name="connsiteY117" fmla="*/ 1219200 h 2352431"/>
                <a:gd name="connsiteX118" fmla="*/ 5378207 w 6034700"/>
                <a:gd name="connsiteY118" fmla="*/ 1187939 h 2352431"/>
                <a:gd name="connsiteX119" fmla="*/ 5323500 w 6034700"/>
                <a:gd name="connsiteY119" fmla="*/ 1164492 h 2352431"/>
                <a:gd name="connsiteX120" fmla="*/ 5221900 w 6034700"/>
                <a:gd name="connsiteY120" fmla="*/ 1117600 h 2352431"/>
                <a:gd name="connsiteX121" fmla="*/ 5175007 w 6034700"/>
                <a:gd name="connsiteY121" fmla="*/ 1094154 h 2352431"/>
                <a:gd name="connsiteX122" fmla="*/ 5120300 w 6034700"/>
                <a:gd name="connsiteY122" fmla="*/ 1070708 h 2352431"/>
                <a:gd name="connsiteX123" fmla="*/ 5065592 w 6034700"/>
                <a:gd name="connsiteY123" fmla="*/ 1047262 h 2352431"/>
                <a:gd name="connsiteX124" fmla="*/ 5010884 w 6034700"/>
                <a:gd name="connsiteY124" fmla="*/ 1023816 h 2352431"/>
                <a:gd name="connsiteX125" fmla="*/ 4963992 w 6034700"/>
                <a:gd name="connsiteY125" fmla="*/ 1000369 h 2352431"/>
                <a:gd name="connsiteX126" fmla="*/ 4917100 w 6034700"/>
                <a:gd name="connsiteY126" fmla="*/ 976923 h 2352431"/>
                <a:gd name="connsiteX127" fmla="*/ 4862392 w 6034700"/>
                <a:gd name="connsiteY127" fmla="*/ 945662 h 2352431"/>
                <a:gd name="connsiteX128" fmla="*/ 4807684 w 6034700"/>
                <a:gd name="connsiteY128" fmla="*/ 922216 h 2352431"/>
                <a:gd name="connsiteX129" fmla="*/ 4737346 w 6034700"/>
                <a:gd name="connsiteY129" fmla="*/ 875323 h 2352431"/>
                <a:gd name="connsiteX130" fmla="*/ 4690454 w 6034700"/>
                <a:gd name="connsiteY130" fmla="*/ 836246 h 2352431"/>
                <a:gd name="connsiteX131" fmla="*/ 4651377 w 6034700"/>
                <a:gd name="connsiteY131" fmla="*/ 789354 h 2352431"/>
                <a:gd name="connsiteX132" fmla="*/ 4620115 w 6034700"/>
                <a:gd name="connsiteY132" fmla="*/ 742462 h 2352431"/>
                <a:gd name="connsiteX133" fmla="*/ 4588854 w 6034700"/>
                <a:gd name="connsiteY133" fmla="*/ 695569 h 2352431"/>
                <a:gd name="connsiteX134" fmla="*/ 4565407 w 6034700"/>
                <a:gd name="connsiteY134" fmla="*/ 648677 h 2352431"/>
                <a:gd name="connsiteX135" fmla="*/ 4534146 w 6034700"/>
                <a:gd name="connsiteY135" fmla="*/ 601785 h 2352431"/>
                <a:gd name="connsiteX136" fmla="*/ 4495069 w 6034700"/>
                <a:gd name="connsiteY136" fmla="*/ 531446 h 2352431"/>
                <a:gd name="connsiteX137" fmla="*/ 4455992 w 6034700"/>
                <a:gd name="connsiteY137" fmla="*/ 461108 h 2352431"/>
                <a:gd name="connsiteX138" fmla="*/ 4424731 w 6034700"/>
                <a:gd name="connsiteY138" fmla="*/ 382954 h 2352431"/>
                <a:gd name="connsiteX139" fmla="*/ 4409100 w 6034700"/>
                <a:gd name="connsiteY139" fmla="*/ 328246 h 2352431"/>
                <a:gd name="connsiteX140" fmla="*/ 4393469 w 6034700"/>
                <a:gd name="connsiteY140" fmla="*/ 304800 h 2352431"/>
                <a:gd name="connsiteX141" fmla="*/ 4346577 w 6034700"/>
                <a:gd name="connsiteY141" fmla="*/ 234462 h 2352431"/>
                <a:gd name="connsiteX142" fmla="*/ 4315315 w 6034700"/>
                <a:gd name="connsiteY142" fmla="*/ 187569 h 2352431"/>
                <a:gd name="connsiteX143" fmla="*/ 4276238 w 6034700"/>
                <a:gd name="connsiteY143" fmla="*/ 140677 h 2352431"/>
                <a:gd name="connsiteX144" fmla="*/ 4198084 w 6034700"/>
                <a:gd name="connsiteY144" fmla="*/ 85969 h 2352431"/>
                <a:gd name="connsiteX145" fmla="*/ 4151192 w 6034700"/>
                <a:gd name="connsiteY145" fmla="*/ 62523 h 2352431"/>
                <a:gd name="connsiteX146" fmla="*/ 4088669 w 6034700"/>
                <a:gd name="connsiteY146" fmla="*/ 31262 h 2352431"/>
                <a:gd name="connsiteX147" fmla="*/ 3979254 w 6034700"/>
                <a:gd name="connsiteY147" fmla="*/ 0 h 2352431"/>
                <a:gd name="connsiteX148" fmla="*/ 3510331 w 6034700"/>
                <a:gd name="connsiteY148" fmla="*/ 7816 h 2352431"/>
                <a:gd name="connsiteX149" fmla="*/ 3463438 w 6034700"/>
                <a:gd name="connsiteY149" fmla="*/ 15631 h 2352431"/>
                <a:gd name="connsiteX150" fmla="*/ 3377469 w 6034700"/>
                <a:gd name="connsiteY150" fmla="*/ 23446 h 2352431"/>
                <a:gd name="connsiteX151" fmla="*/ 3322761 w 6034700"/>
                <a:gd name="connsiteY151" fmla="*/ 39077 h 2352431"/>
                <a:gd name="connsiteX152" fmla="*/ 3275869 w 6034700"/>
                <a:gd name="connsiteY152" fmla="*/ 54708 h 2352431"/>
                <a:gd name="connsiteX153" fmla="*/ 3252423 w 6034700"/>
                <a:gd name="connsiteY153" fmla="*/ 62523 h 2352431"/>
                <a:gd name="connsiteX154" fmla="*/ 3197715 w 6034700"/>
                <a:gd name="connsiteY154" fmla="*/ 85969 h 2352431"/>
                <a:gd name="connsiteX155" fmla="*/ 3127377 w 6034700"/>
                <a:gd name="connsiteY155" fmla="*/ 109416 h 2352431"/>
                <a:gd name="connsiteX156" fmla="*/ 3103931 w 6034700"/>
                <a:gd name="connsiteY156" fmla="*/ 117231 h 2352431"/>
                <a:gd name="connsiteX157" fmla="*/ 3072669 w 6034700"/>
                <a:gd name="connsiteY157" fmla="*/ 125046 h 2352431"/>
                <a:gd name="connsiteX158" fmla="*/ 3025777 w 6034700"/>
                <a:gd name="connsiteY158" fmla="*/ 140677 h 2352431"/>
                <a:gd name="connsiteX159" fmla="*/ 2947623 w 6034700"/>
                <a:gd name="connsiteY159" fmla="*/ 164123 h 2352431"/>
                <a:gd name="connsiteX160" fmla="*/ 2924177 w 6034700"/>
                <a:gd name="connsiteY160" fmla="*/ 171939 h 2352431"/>
                <a:gd name="connsiteX161" fmla="*/ 2900731 w 6034700"/>
                <a:gd name="connsiteY161" fmla="*/ 187569 h 2352431"/>
                <a:gd name="connsiteX162" fmla="*/ 2846023 w 6034700"/>
                <a:gd name="connsiteY162" fmla="*/ 203200 h 2352431"/>
                <a:gd name="connsiteX163" fmla="*/ 2822577 w 6034700"/>
                <a:gd name="connsiteY163" fmla="*/ 218831 h 2352431"/>
                <a:gd name="connsiteX164" fmla="*/ 2791315 w 6034700"/>
                <a:gd name="connsiteY164" fmla="*/ 226646 h 2352431"/>
                <a:gd name="connsiteX165" fmla="*/ 2767869 w 6034700"/>
                <a:gd name="connsiteY165" fmla="*/ 234462 h 2352431"/>
                <a:gd name="connsiteX166" fmla="*/ 2736607 w 6034700"/>
                <a:gd name="connsiteY166" fmla="*/ 242277 h 2352431"/>
                <a:gd name="connsiteX167" fmla="*/ 2681900 w 6034700"/>
                <a:gd name="connsiteY167" fmla="*/ 257908 h 2352431"/>
                <a:gd name="connsiteX168" fmla="*/ 2642823 w 6034700"/>
                <a:gd name="connsiteY168" fmla="*/ 265723 h 2352431"/>
                <a:gd name="connsiteX169" fmla="*/ 2619377 w 6034700"/>
                <a:gd name="connsiteY169" fmla="*/ 273539 h 2352431"/>
                <a:gd name="connsiteX170" fmla="*/ 2572484 w 6034700"/>
                <a:gd name="connsiteY170" fmla="*/ 281354 h 2352431"/>
                <a:gd name="connsiteX171" fmla="*/ 2549038 w 6034700"/>
                <a:gd name="connsiteY171" fmla="*/ 289169 h 2352431"/>
                <a:gd name="connsiteX172" fmla="*/ 2478700 w 6034700"/>
                <a:gd name="connsiteY172" fmla="*/ 304800 h 2352431"/>
                <a:gd name="connsiteX173" fmla="*/ 2416177 w 6034700"/>
                <a:gd name="connsiteY173" fmla="*/ 328246 h 2352431"/>
                <a:gd name="connsiteX174" fmla="*/ 2392731 w 6034700"/>
                <a:gd name="connsiteY174" fmla="*/ 343877 h 2352431"/>
                <a:gd name="connsiteX175" fmla="*/ 2338023 w 6034700"/>
                <a:gd name="connsiteY175" fmla="*/ 351692 h 2352431"/>
                <a:gd name="connsiteX176" fmla="*/ 2275500 w 6034700"/>
                <a:gd name="connsiteY176" fmla="*/ 367323 h 2352431"/>
                <a:gd name="connsiteX177" fmla="*/ 2166084 w 6034700"/>
                <a:gd name="connsiteY177" fmla="*/ 382954 h 2352431"/>
                <a:gd name="connsiteX178" fmla="*/ 2111377 w 6034700"/>
                <a:gd name="connsiteY178" fmla="*/ 398585 h 2352431"/>
                <a:gd name="connsiteX179" fmla="*/ 2001961 w 6034700"/>
                <a:gd name="connsiteY179" fmla="*/ 429846 h 2352431"/>
                <a:gd name="connsiteX180" fmla="*/ 1955069 w 6034700"/>
                <a:gd name="connsiteY180" fmla="*/ 445477 h 2352431"/>
                <a:gd name="connsiteX181" fmla="*/ 1923807 w 6034700"/>
                <a:gd name="connsiteY181" fmla="*/ 453292 h 2352431"/>
                <a:gd name="connsiteX182" fmla="*/ 1900361 w 6034700"/>
                <a:gd name="connsiteY182" fmla="*/ 461108 h 2352431"/>
                <a:gd name="connsiteX183" fmla="*/ 1830023 w 6034700"/>
                <a:gd name="connsiteY183" fmla="*/ 468923 h 2352431"/>
                <a:gd name="connsiteX184" fmla="*/ 1736238 w 6034700"/>
                <a:gd name="connsiteY184" fmla="*/ 484554 h 2352431"/>
                <a:gd name="connsiteX185" fmla="*/ 1478331 w 6034700"/>
                <a:gd name="connsiteY185" fmla="*/ 508000 h 2352431"/>
                <a:gd name="connsiteX186" fmla="*/ 1400177 w 6034700"/>
                <a:gd name="connsiteY186" fmla="*/ 523631 h 2352431"/>
                <a:gd name="connsiteX187" fmla="*/ 1368915 w 6034700"/>
                <a:gd name="connsiteY187" fmla="*/ 531446 h 2352431"/>
                <a:gd name="connsiteX188" fmla="*/ 1142268 w 6034700"/>
                <a:gd name="connsiteY188" fmla="*/ 586154 h 2352431"/>
                <a:gd name="connsiteX189" fmla="*/ 431068 w 6034700"/>
                <a:gd name="connsiteY189" fmla="*/ 812801 h 2352431"/>
                <a:gd name="connsiteX0" fmla="*/ 431070 w 6035456"/>
                <a:gd name="connsiteY0" fmla="*/ 820616 h 2352431"/>
                <a:gd name="connsiteX1" fmla="*/ 274762 w 6035456"/>
                <a:gd name="connsiteY1" fmla="*/ 898769 h 2352431"/>
                <a:gd name="connsiteX2" fmla="*/ 157531 w 6035456"/>
                <a:gd name="connsiteY2" fmla="*/ 969108 h 2352431"/>
                <a:gd name="connsiteX3" fmla="*/ 16854 w 6035456"/>
                <a:gd name="connsiteY3" fmla="*/ 1125416 h 2352431"/>
                <a:gd name="connsiteX4" fmla="*/ 9038 w 6035456"/>
                <a:gd name="connsiteY4" fmla="*/ 1156677 h 2352431"/>
                <a:gd name="connsiteX5" fmla="*/ 9038 w 6035456"/>
                <a:gd name="connsiteY5" fmla="*/ 1484923 h 2352431"/>
                <a:gd name="connsiteX6" fmla="*/ 16854 w 6035456"/>
                <a:gd name="connsiteY6" fmla="*/ 1508369 h 2352431"/>
                <a:gd name="connsiteX7" fmla="*/ 40300 w 6035456"/>
                <a:gd name="connsiteY7" fmla="*/ 1586523 h 2352431"/>
                <a:gd name="connsiteX8" fmla="*/ 48115 w 6035456"/>
                <a:gd name="connsiteY8" fmla="*/ 1609969 h 2352431"/>
                <a:gd name="connsiteX9" fmla="*/ 71561 w 6035456"/>
                <a:gd name="connsiteY9" fmla="*/ 1625600 h 2352431"/>
                <a:gd name="connsiteX10" fmla="*/ 102823 w 6035456"/>
                <a:gd name="connsiteY10" fmla="*/ 1695939 h 2352431"/>
                <a:gd name="connsiteX11" fmla="*/ 126269 w 6035456"/>
                <a:gd name="connsiteY11" fmla="*/ 1719385 h 2352431"/>
                <a:gd name="connsiteX12" fmla="*/ 173161 w 6035456"/>
                <a:gd name="connsiteY12" fmla="*/ 1750646 h 2352431"/>
                <a:gd name="connsiteX13" fmla="*/ 235684 w 6035456"/>
                <a:gd name="connsiteY13" fmla="*/ 1781908 h 2352431"/>
                <a:gd name="connsiteX14" fmla="*/ 298207 w 6035456"/>
                <a:gd name="connsiteY14" fmla="*/ 1813169 h 2352431"/>
                <a:gd name="connsiteX15" fmla="*/ 352915 w 6035456"/>
                <a:gd name="connsiteY15" fmla="*/ 1828800 h 2352431"/>
                <a:gd name="connsiteX16" fmla="*/ 399807 w 6035456"/>
                <a:gd name="connsiteY16" fmla="*/ 1844431 h 2352431"/>
                <a:gd name="connsiteX17" fmla="*/ 423254 w 6035456"/>
                <a:gd name="connsiteY17" fmla="*/ 1860062 h 2352431"/>
                <a:gd name="connsiteX18" fmla="*/ 501407 w 6035456"/>
                <a:gd name="connsiteY18" fmla="*/ 1883508 h 2352431"/>
                <a:gd name="connsiteX19" fmla="*/ 524854 w 6035456"/>
                <a:gd name="connsiteY19" fmla="*/ 1899139 h 2352431"/>
                <a:gd name="connsiteX20" fmla="*/ 587377 w 6035456"/>
                <a:gd name="connsiteY20" fmla="*/ 1914769 h 2352431"/>
                <a:gd name="connsiteX21" fmla="*/ 634269 w 6035456"/>
                <a:gd name="connsiteY21" fmla="*/ 1930400 h 2352431"/>
                <a:gd name="connsiteX22" fmla="*/ 657715 w 6035456"/>
                <a:gd name="connsiteY22" fmla="*/ 1938216 h 2352431"/>
                <a:gd name="connsiteX23" fmla="*/ 681161 w 6035456"/>
                <a:gd name="connsiteY23" fmla="*/ 1946031 h 2352431"/>
                <a:gd name="connsiteX24" fmla="*/ 704607 w 6035456"/>
                <a:gd name="connsiteY24" fmla="*/ 1961662 h 2352431"/>
                <a:gd name="connsiteX25" fmla="*/ 759315 w 6035456"/>
                <a:gd name="connsiteY25" fmla="*/ 1977292 h 2352431"/>
                <a:gd name="connsiteX26" fmla="*/ 806207 w 6035456"/>
                <a:gd name="connsiteY26" fmla="*/ 1992923 h 2352431"/>
                <a:gd name="connsiteX27" fmla="*/ 860915 w 6035456"/>
                <a:gd name="connsiteY27" fmla="*/ 2016369 h 2352431"/>
                <a:gd name="connsiteX28" fmla="*/ 931254 w 6035456"/>
                <a:gd name="connsiteY28" fmla="*/ 2024185 h 2352431"/>
                <a:gd name="connsiteX29" fmla="*/ 1001592 w 6035456"/>
                <a:gd name="connsiteY29" fmla="*/ 2047631 h 2352431"/>
                <a:gd name="connsiteX30" fmla="*/ 1025038 w 6035456"/>
                <a:gd name="connsiteY30" fmla="*/ 2055446 h 2352431"/>
                <a:gd name="connsiteX31" fmla="*/ 1095377 w 6035456"/>
                <a:gd name="connsiteY31" fmla="*/ 2063262 h 2352431"/>
                <a:gd name="connsiteX32" fmla="*/ 1189161 w 6035456"/>
                <a:gd name="connsiteY32" fmla="*/ 2086708 h 2352431"/>
                <a:gd name="connsiteX33" fmla="*/ 1251684 w 6035456"/>
                <a:gd name="connsiteY33" fmla="*/ 2102339 h 2352431"/>
                <a:gd name="connsiteX34" fmla="*/ 1345469 w 6035456"/>
                <a:gd name="connsiteY34" fmla="*/ 2110154 h 2352431"/>
                <a:gd name="connsiteX35" fmla="*/ 1423623 w 6035456"/>
                <a:gd name="connsiteY35" fmla="*/ 2125785 h 2352431"/>
                <a:gd name="connsiteX36" fmla="*/ 1462700 w 6035456"/>
                <a:gd name="connsiteY36" fmla="*/ 2133600 h 2352431"/>
                <a:gd name="connsiteX37" fmla="*/ 1493961 w 6035456"/>
                <a:gd name="connsiteY37" fmla="*/ 2141416 h 2352431"/>
                <a:gd name="connsiteX38" fmla="*/ 1704977 w 6035456"/>
                <a:gd name="connsiteY38" fmla="*/ 2157046 h 2352431"/>
                <a:gd name="connsiteX39" fmla="*/ 1783131 w 6035456"/>
                <a:gd name="connsiteY39" fmla="*/ 2164862 h 2352431"/>
                <a:gd name="connsiteX40" fmla="*/ 1837838 w 6035456"/>
                <a:gd name="connsiteY40" fmla="*/ 2180492 h 2352431"/>
                <a:gd name="connsiteX41" fmla="*/ 1861284 w 6035456"/>
                <a:gd name="connsiteY41" fmla="*/ 2188308 h 2352431"/>
                <a:gd name="connsiteX42" fmla="*/ 1931623 w 6035456"/>
                <a:gd name="connsiteY42" fmla="*/ 2196123 h 2352431"/>
                <a:gd name="connsiteX43" fmla="*/ 2072300 w 6035456"/>
                <a:gd name="connsiteY43" fmla="*/ 2211754 h 2352431"/>
                <a:gd name="connsiteX44" fmla="*/ 2236423 w 6035456"/>
                <a:gd name="connsiteY44" fmla="*/ 2219569 h 2352431"/>
                <a:gd name="connsiteX45" fmla="*/ 2392731 w 6035456"/>
                <a:gd name="connsiteY45" fmla="*/ 2211754 h 2352431"/>
                <a:gd name="connsiteX46" fmla="*/ 2431807 w 6035456"/>
                <a:gd name="connsiteY46" fmla="*/ 2203939 h 2352431"/>
                <a:gd name="connsiteX47" fmla="*/ 2486515 w 6035456"/>
                <a:gd name="connsiteY47" fmla="*/ 2188308 h 2352431"/>
                <a:gd name="connsiteX48" fmla="*/ 2556854 w 6035456"/>
                <a:gd name="connsiteY48" fmla="*/ 2180492 h 2352431"/>
                <a:gd name="connsiteX49" fmla="*/ 2580300 w 6035456"/>
                <a:gd name="connsiteY49" fmla="*/ 2172677 h 2352431"/>
                <a:gd name="connsiteX50" fmla="*/ 2603746 w 6035456"/>
                <a:gd name="connsiteY50" fmla="*/ 2157046 h 2352431"/>
                <a:gd name="connsiteX51" fmla="*/ 2689715 w 6035456"/>
                <a:gd name="connsiteY51" fmla="*/ 2149231 h 2352431"/>
                <a:gd name="connsiteX52" fmla="*/ 2744423 w 6035456"/>
                <a:gd name="connsiteY52" fmla="*/ 2133600 h 2352431"/>
                <a:gd name="connsiteX53" fmla="*/ 2830392 w 6035456"/>
                <a:gd name="connsiteY53" fmla="*/ 2125785 h 2352431"/>
                <a:gd name="connsiteX54" fmla="*/ 2877284 w 6035456"/>
                <a:gd name="connsiteY54" fmla="*/ 2110154 h 2352431"/>
                <a:gd name="connsiteX55" fmla="*/ 2908546 w 6035456"/>
                <a:gd name="connsiteY55" fmla="*/ 2102339 h 2352431"/>
                <a:gd name="connsiteX56" fmla="*/ 2955438 w 6035456"/>
                <a:gd name="connsiteY56" fmla="*/ 2086708 h 2352431"/>
                <a:gd name="connsiteX57" fmla="*/ 3119561 w 6035456"/>
                <a:gd name="connsiteY57" fmla="*/ 2071077 h 2352431"/>
                <a:gd name="connsiteX58" fmla="*/ 3174269 w 6035456"/>
                <a:gd name="connsiteY58" fmla="*/ 2055446 h 2352431"/>
                <a:gd name="connsiteX59" fmla="*/ 3221161 w 6035456"/>
                <a:gd name="connsiteY59" fmla="*/ 2039816 h 2352431"/>
                <a:gd name="connsiteX60" fmla="*/ 3244607 w 6035456"/>
                <a:gd name="connsiteY60" fmla="*/ 2032000 h 2352431"/>
                <a:gd name="connsiteX61" fmla="*/ 3651007 w 6035456"/>
                <a:gd name="connsiteY61" fmla="*/ 2039816 h 2352431"/>
                <a:gd name="connsiteX62" fmla="*/ 3690084 w 6035456"/>
                <a:gd name="connsiteY62" fmla="*/ 2047631 h 2352431"/>
                <a:gd name="connsiteX63" fmla="*/ 3752607 w 6035456"/>
                <a:gd name="connsiteY63" fmla="*/ 2063262 h 2352431"/>
                <a:gd name="connsiteX64" fmla="*/ 3799500 w 6035456"/>
                <a:gd name="connsiteY64" fmla="*/ 2078892 h 2352431"/>
                <a:gd name="connsiteX65" fmla="*/ 3822946 w 6035456"/>
                <a:gd name="connsiteY65" fmla="*/ 2086708 h 2352431"/>
                <a:gd name="connsiteX66" fmla="*/ 3862023 w 6035456"/>
                <a:gd name="connsiteY66" fmla="*/ 2094523 h 2352431"/>
                <a:gd name="connsiteX67" fmla="*/ 3893284 w 6035456"/>
                <a:gd name="connsiteY67" fmla="*/ 2110154 h 2352431"/>
                <a:gd name="connsiteX68" fmla="*/ 3947992 w 6035456"/>
                <a:gd name="connsiteY68" fmla="*/ 2125785 h 2352431"/>
                <a:gd name="connsiteX69" fmla="*/ 3971438 w 6035456"/>
                <a:gd name="connsiteY69" fmla="*/ 2133600 h 2352431"/>
                <a:gd name="connsiteX70" fmla="*/ 4026146 w 6035456"/>
                <a:gd name="connsiteY70" fmla="*/ 2149231 h 2352431"/>
                <a:gd name="connsiteX71" fmla="*/ 4049592 w 6035456"/>
                <a:gd name="connsiteY71" fmla="*/ 2164862 h 2352431"/>
                <a:gd name="connsiteX72" fmla="*/ 4119931 w 6035456"/>
                <a:gd name="connsiteY72" fmla="*/ 2180492 h 2352431"/>
                <a:gd name="connsiteX73" fmla="*/ 4143377 w 6035456"/>
                <a:gd name="connsiteY73" fmla="*/ 2188308 h 2352431"/>
                <a:gd name="connsiteX74" fmla="*/ 4237161 w 6035456"/>
                <a:gd name="connsiteY74" fmla="*/ 2203939 h 2352431"/>
                <a:gd name="connsiteX75" fmla="*/ 4284054 w 6035456"/>
                <a:gd name="connsiteY75" fmla="*/ 2219569 h 2352431"/>
                <a:gd name="connsiteX76" fmla="*/ 4307500 w 6035456"/>
                <a:gd name="connsiteY76" fmla="*/ 2227385 h 2352431"/>
                <a:gd name="connsiteX77" fmla="*/ 4346577 w 6035456"/>
                <a:gd name="connsiteY77" fmla="*/ 2235200 h 2352431"/>
                <a:gd name="connsiteX78" fmla="*/ 4370023 w 6035456"/>
                <a:gd name="connsiteY78" fmla="*/ 2243016 h 2352431"/>
                <a:gd name="connsiteX79" fmla="*/ 4424731 w 6035456"/>
                <a:gd name="connsiteY79" fmla="*/ 2250831 h 2352431"/>
                <a:gd name="connsiteX80" fmla="*/ 4534146 w 6035456"/>
                <a:gd name="connsiteY80" fmla="*/ 2282092 h 2352431"/>
                <a:gd name="connsiteX81" fmla="*/ 4737346 w 6035456"/>
                <a:gd name="connsiteY81" fmla="*/ 2297723 h 2352431"/>
                <a:gd name="connsiteX82" fmla="*/ 4807684 w 6035456"/>
                <a:gd name="connsiteY82" fmla="*/ 2305539 h 2352431"/>
                <a:gd name="connsiteX83" fmla="*/ 4838946 w 6035456"/>
                <a:gd name="connsiteY83" fmla="*/ 2313354 h 2352431"/>
                <a:gd name="connsiteX84" fmla="*/ 5049961 w 6035456"/>
                <a:gd name="connsiteY84" fmla="*/ 2321169 h 2352431"/>
                <a:gd name="connsiteX85" fmla="*/ 5104669 w 6035456"/>
                <a:gd name="connsiteY85" fmla="*/ 2328985 h 2352431"/>
                <a:gd name="connsiteX86" fmla="*/ 5151561 w 6035456"/>
                <a:gd name="connsiteY86" fmla="*/ 2336800 h 2352431"/>
                <a:gd name="connsiteX87" fmla="*/ 5229715 w 6035456"/>
                <a:gd name="connsiteY87" fmla="*/ 2344616 h 2352431"/>
                <a:gd name="connsiteX88" fmla="*/ 5284423 w 6035456"/>
                <a:gd name="connsiteY88" fmla="*/ 2352431 h 2352431"/>
                <a:gd name="connsiteX89" fmla="*/ 5550146 w 6035456"/>
                <a:gd name="connsiteY89" fmla="*/ 2336800 h 2352431"/>
                <a:gd name="connsiteX90" fmla="*/ 5573592 w 6035456"/>
                <a:gd name="connsiteY90" fmla="*/ 2328985 h 2352431"/>
                <a:gd name="connsiteX91" fmla="*/ 5636115 w 6035456"/>
                <a:gd name="connsiteY91" fmla="*/ 2321169 h 2352431"/>
                <a:gd name="connsiteX92" fmla="*/ 5698638 w 6035456"/>
                <a:gd name="connsiteY92" fmla="*/ 2305539 h 2352431"/>
                <a:gd name="connsiteX93" fmla="*/ 5753346 w 6035456"/>
                <a:gd name="connsiteY93" fmla="*/ 2266462 h 2352431"/>
                <a:gd name="connsiteX94" fmla="*/ 5800238 w 6035456"/>
                <a:gd name="connsiteY94" fmla="*/ 2235200 h 2352431"/>
                <a:gd name="connsiteX95" fmla="*/ 5823684 w 6035456"/>
                <a:gd name="connsiteY95" fmla="*/ 2219569 h 2352431"/>
                <a:gd name="connsiteX96" fmla="*/ 5847131 w 6035456"/>
                <a:gd name="connsiteY96" fmla="*/ 2203939 h 2352431"/>
                <a:gd name="connsiteX97" fmla="*/ 5862761 w 6035456"/>
                <a:gd name="connsiteY97" fmla="*/ 2180492 h 2352431"/>
                <a:gd name="connsiteX98" fmla="*/ 5886207 w 6035456"/>
                <a:gd name="connsiteY98" fmla="*/ 2164862 h 2352431"/>
                <a:gd name="connsiteX99" fmla="*/ 5917469 w 6035456"/>
                <a:gd name="connsiteY99" fmla="*/ 2117969 h 2352431"/>
                <a:gd name="connsiteX100" fmla="*/ 5933100 w 6035456"/>
                <a:gd name="connsiteY100" fmla="*/ 2094523 h 2352431"/>
                <a:gd name="connsiteX101" fmla="*/ 5948731 w 6035456"/>
                <a:gd name="connsiteY101" fmla="*/ 2071077 h 2352431"/>
                <a:gd name="connsiteX102" fmla="*/ 5979992 w 6035456"/>
                <a:gd name="connsiteY102" fmla="*/ 2000739 h 2352431"/>
                <a:gd name="connsiteX103" fmla="*/ 5995623 w 6035456"/>
                <a:gd name="connsiteY103" fmla="*/ 1953846 h 2352431"/>
                <a:gd name="connsiteX104" fmla="*/ 6003438 w 6035456"/>
                <a:gd name="connsiteY104" fmla="*/ 1930400 h 2352431"/>
                <a:gd name="connsiteX105" fmla="*/ 6011254 w 6035456"/>
                <a:gd name="connsiteY105" fmla="*/ 1899139 h 2352431"/>
                <a:gd name="connsiteX106" fmla="*/ 6034700 w 6035456"/>
                <a:gd name="connsiteY106" fmla="*/ 1828800 h 2352431"/>
                <a:gd name="connsiteX107" fmla="*/ 6019069 w 6035456"/>
                <a:gd name="connsiteY107" fmla="*/ 1602154 h 2352431"/>
                <a:gd name="connsiteX108" fmla="*/ 6003438 w 6035456"/>
                <a:gd name="connsiteY108" fmla="*/ 1555262 h 2352431"/>
                <a:gd name="connsiteX109" fmla="*/ 5964361 w 6035456"/>
                <a:gd name="connsiteY109" fmla="*/ 1508369 h 2352431"/>
                <a:gd name="connsiteX110" fmla="*/ 5847131 w 6035456"/>
                <a:gd name="connsiteY110" fmla="*/ 1414585 h 2352431"/>
                <a:gd name="connsiteX111" fmla="*/ 5761161 w 6035456"/>
                <a:gd name="connsiteY111" fmla="*/ 1367692 h 2352431"/>
                <a:gd name="connsiteX112" fmla="*/ 5706454 w 6035456"/>
                <a:gd name="connsiteY112" fmla="*/ 1344246 h 2352431"/>
                <a:gd name="connsiteX113" fmla="*/ 5628300 w 6035456"/>
                <a:gd name="connsiteY113" fmla="*/ 1312985 h 2352431"/>
                <a:gd name="connsiteX114" fmla="*/ 5565777 w 6035456"/>
                <a:gd name="connsiteY114" fmla="*/ 1289539 h 2352431"/>
                <a:gd name="connsiteX115" fmla="*/ 5495438 w 6035456"/>
                <a:gd name="connsiteY115" fmla="*/ 1250462 h 2352431"/>
                <a:gd name="connsiteX116" fmla="*/ 5425100 w 6035456"/>
                <a:gd name="connsiteY116" fmla="*/ 1219200 h 2352431"/>
                <a:gd name="connsiteX117" fmla="*/ 5378207 w 6035456"/>
                <a:gd name="connsiteY117" fmla="*/ 1187939 h 2352431"/>
                <a:gd name="connsiteX118" fmla="*/ 5323500 w 6035456"/>
                <a:gd name="connsiteY118" fmla="*/ 1164492 h 2352431"/>
                <a:gd name="connsiteX119" fmla="*/ 5221900 w 6035456"/>
                <a:gd name="connsiteY119" fmla="*/ 1117600 h 2352431"/>
                <a:gd name="connsiteX120" fmla="*/ 5175007 w 6035456"/>
                <a:gd name="connsiteY120" fmla="*/ 1094154 h 2352431"/>
                <a:gd name="connsiteX121" fmla="*/ 5120300 w 6035456"/>
                <a:gd name="connsiteY121" fmla="*/ 1070708 h 2352431"/>
                <a:gd name="connsiteX122" fmla="*/ 5065592 w 6035456"/>
                <a:gd name="connsiteY122" fmla="*/ 1047262 h 2352431"/>
                <a:gd name="connsiteX123" fmla="*/ 5010884 w 6035456"/>
                <a:gd name="connsiteY123" fmla="*/ 1023816 h 2352431"/>
                <a:gd name="connsiteX124" fmla="*/ 4963992 w 6035456"/>
                <a:gd name="connsiteY124" fmla="*/ 1000369 h 2352431"/>
                <a:gd name="connsiteX125" fmla="*/ 4917100 w 6035456"/>
                <a:gd name="connsiteY125" fmla="*/ 976923 h 2352431"/>
                <a:gd name="connsiteX126" fmla="*/ 4862392 w 6035456"/>
                <a:gd name="connsiteY126" fmla="*/ 945662 h 2352431"/>
                <a:gd name="connsiteX127" fmla="*/ 4807684 w 6035456"/>
                <a:gd name="connsiteY127" fmla="*/ 922216 h 2352431"/>
                <a:gd name="connsiteX128" fmla="*/ 4737346 w 6035456"/>
                <a:gd name="connsiteY128" fmla="*/ 875323 h 2352431"/>
                <a:gd name="connsiteX129" fmla="*/ 4690454 w 6035456"/>
                <a:gd name="connsiteY129" fmla="*/ 836246 h 2352431"/>
                <a:gd name="connsiteX130" fmla="*/ 4651377 w 6035456"/>
                <a:gd name="connsiteY130" fmla="*/ 789354 h 2352431"/>
                <a:gd name="connsiteX131" fmla="*/ 4620115 w 6035456"/>
                <a:gd name="connsiteY131" fmla="*/ 742462 h 2352431"/>
                <a:gd name="connsiteX132" fmla="*/ 4588854 w 6035456"/>
                <a:gd name="connsiteY132" fmla="*/ 695569 h 2352431"/>
                <a:gd name="connsiteX133" fmla="*/ 4565407 w 6035456"/>
                <a:gd name="connsiteY133" fmla="*/ 648677 h 2352431"/>
                <a:gd name="connsiteX134" fmla="*/ 4534146 w 6035456"/>
                <a:gd name="connsiteY134" fmla="*/ 601785 h 2352431"/>
                <a:gd name="connsiteX135" fmla="*/ 4495069 w 6035456"/>
                <a:gd name="connsiteY135" fmla="*/ 531446 h 2352431"/>
                <a:gd name="connsiteX136" fmla="*/ 4455992 w 6035456"/>
                <a:gd name="connsiteY136" fmla="*/ 461108 h 2352431"/>
                <a:gd name="connsiteX137" fmla="*/ 4424731 w 6035456"/>
                <a:gd name="connsiteY137" fmla="*/ 382954 h 2352431"/>
                <a:gd name="connsiteX138" fmla="*/ 4409100 w 6035456"/>
                <a:gd name="connsiteY138" fmla="*/ 328246 h 2352431"/>
                <a:gd name="connsiteX139" fmla="*/ 4393469 w 6035456"/>
                <a:gd name="connsiteY139" fmla="*/ 304800 h 2352431"/>
                <a:gd name="connsiteX140" fmla="*/ 4346577 w 6035456"/>
                <a:gd name="connsiteY140" fmla="*/ 234462 h 2352431"/>
                <a:gd name="connsiteX141" fmla="*/ 4315315 w 6035456"/>
                <a:gd name="connsiteY141" fmla="*/ 187569 h 2352431"/>
                <a:gd name="connsiteX142" fmla="*/ 4276238 w 6035456"/>
                <a:gd name="connsiteY142" fmla="*/ 140677 h 2352431"/>
                <a:gd name="connsiteX143" fmla="*/ 4198084 w 6035456"/>
                <a:gd name="connsiteY143" fmla="*/ 85969 h 2352431"/>
                <a:gd name="connsiteX144" fmla="*/ 4151192 w 6035456"/>
                <a:gd name="connsiteY144" fmla="*/ 62523 h 2352431"/>
                <a:gd name="connsiteX145" fmla="*/ 4088669 w 6035456"/>
                <a:gd name="connsiteY145" fmla="*/ 31262 h 2352431"/>
                <a:gd name="connsiteX146" fmla="*/ 3979254 w 6035456"/>
                <a:gd name="connsiteY146" fmla="*/ 0 h 2352431"/>
                <a:gd name="connsiteX147" fmla="*/ 3510331 w 6035456"/>
                <a:gd name="connsiteY147" fmla="*/ 7816 h 2352431"/>
                <a:gd name="connsiteX148" fmla="*/ 3463438 w 6035456"/>
                <a:gd name="connsiteY148" fmla="*/ 15631 h 2352431"/>
                <a:gd name="connsiteX149" fmla="*/ 3377469 w 6035456"/>
                <a:gd name="connsiteY149" fmla="*/ 23446 h 2352431"/>
                <a:gd name="connsiteX150" fmla="*/ 3322761 w 6035456"/>
                <a:gd name="connsiteY150" fmla="*/ 39077 h 2352431"/>
                <a:gd name="connsiteX151" fmla="*/ 3275869 w 6035456"/>
                <a:gd name="connsiteY151" fmla="*/ 54708 h 2352431"/>
                <a:gd name="connsiteX152" fmla="*/ 3252423 w 6035456"/>
                <a:gd name="connsiteY152" fmla="*/ 62523 h 2352431"/>
                <a:gd name="connsiteX153" fmla="*/ 3197715 w 6035456"/>
                <a:gd name="connsiteY153" fmla="*/ 85969 h 2352431"/>
                <a:gd name="connsiteX154" fmla="*/ 3127377 w 6035456"/>
                <a:gd name="connsiteY154" fmla="*/ 109416 h 2352431"/>
                <a:gd name="connsiteX155" fmla="*/ 3103931 w 6035456"/>
                <a:gd name="connsiteY155" fmla="*/ 117231 h 2352431"/>
                <a:gd name="connsiteX156" fmla="*/ 3072669 w 6035456"/>
                <a:gd name="connsiteY156" fmla="*/ 125046 h 2352431"/>
                <a:gd name="connsiteX157" fmla="*/ 3025777 w 6035456"/>
                <a:gd name="connsiteY157" fmla="*/ 140677 h 2352431"/>
                <a:gd name="connsiteX158" fmla="*/ 2947623 w 6035456"/>
                <a:gd name="connsiteY158" fmla="*/ 164123 h 2352431"/>
                <a:gd name="connsiteX159" fmla="*/ 2924177 w 6035456"/>
                <a:gd name="connsiteY159" fmla="*/ 171939 h 2352431"/>
                <a:gd name="connsiteX160" fmla="*/ 2900731 w 6035456"/>
                <a:gd name="connsiteY160" fmla="*/ 187569 h 2352431"/>
                <a:gd name="connsiteX161" fmla="*/ 2846023 w 6035456"/>
                <a:gd name="connsiteY161" fmla="*/ 203200 h 2352431"/>
                <a:gd name="connsiteX162" fmla="*/ 2822577 w 6035456"/>
                <a:gd name="connsiteY162" fmla="*/ 218831 h 2352431"/>
                <a:gd name="connsiteX163" fmla="*/ 2791315 w 6035456"/>
                <a:gd name="connsiteY163" fmla="*/ 226646 h 2352431"/>
                <a:gd name="connsiteX164" fmla="*/ 2767869 w 6035456"/>
                <a:gd name="connsiteY164" fmla="*/ 234462 h 2352431"/>
                <a:gd name="connsiteX165" fmla="*/ 2736607 w 6035456"/>
                <a:gd name="connsiteY165" fmla="*/ 242277 h 2352431"/>
                <a:gd name="connsiteX166" fmla="*/ 2681900 w 6035456"/>
                <a:gd name="connsiteY166" fmla="*/ 257908 h 2352431"/>
                <a:gd name="connsiteX167" fmla="*/ 2642823 w 6035456"/>
                <a:gd name="connsiteY167" fmla="*/ 265723 h 2352431"/>
                <a:gd name="connsiteX168" fmla="*/ 2619377 w 6035456"/>
                <a:gd name="connsiteY168" fmla="*/ 273539 h 2352431"/>
                <a:gd name="connsiteX169" fmla="*/ 2572484 w 6035456"/>
                <a:gd name="connsiteY169" fmla="*/ 281354 h 2352431"/>
                <a:gd name="connsiteX170" fmla="*/ 2549038 w 6035456"/>
                <a:gd name="connsiteY170" fmla="*/ 289169 h 2352431"/>
                <a:gd name="connsiteX171" fmla="*/ 2478700 w 6035456"/>
                <a:gd name="connsiteY171" fmla="*/ 304800 h 2352431"/>
                <a:gd name="connsiteX172" fmla="*/ 2416177 w 6035456"/>
                <a:gd name="connsiteY172" fmla="*/ 328246 h 2352431"/>
                <a:gd name="connsiteX173" fmla="*/ 2392731 w 6035456"/>
                <a:gd name="connsiteY173" fmla="*/ 343877 h 2352431"/>
                <a:gd name="connsiteX174" fmla="*/ 2338023 w 6035456"/>
                <a:gd name="connsiteY174" fmla="*/ 351692 h 2352431"/>
                <a:gd name="connsiteX175" fmla="*/ 2275500 w 6035456"/>
                <a:gd name="connsiteY175" fmla="*/ 367323 h 2352431"/>
                <a:gd name="connsiteX176" fmla="*/ 2166084 w 6035456"/>
                <a:gd name="connsiteY176" fmla="*/ 382954 h 2352431"/>
                <a:gd name="connsiteX177" fmla="*/ 2111377 w 6035456"/>
                <a:gd name="connsiteY177" fmla="*/ 398585 h 2352431"/>
                <a:gd name="connsiteX178" fmla="*/ 2001961 w 6035456"/>
                <a:gd name="connsiteY178" fmla="*/ 429846 h 2352431"/>
                <a:gd name="connsiteX179" fmla="*/ 1955069 w 6035456"/>
                <a:gd name="connsiteY179" fmla="*/ 445477 h 2352431"/>
                <a:gd name="connsiteX180" fmla="*/ 1923807 w 6035456"/>
                <a:gd name="connsiteY180" fmla="*/ 453292 h 2352431"/>
                <a:gd name="connsiteX181" fmla="*/ 1900361 w 6035456"/>
                <a:gd name="connsiteY181" fmla="*/ 461108 h 2352431"/>
                <a:gd name="connsiteX182" fmla="*/ 1830023 w 6035456"/>
                <a:gd name="connsiteY182" fmla="*/ 468923 h 2352431"/>
                <a:gd name="connsiteX183" fmla="*/ 1736238 w 6035456"/>
                <a:gd name="connsiteY183" fmla="*/ 484554 h 2352431"/>
                <a:gd name="connsiteX184" fmla="*/ 1478331 w 6035456"/>
                <a:gd name="connsiteY184" fmla="*/ 508000 h 2352431"/>
                <a:gd name="connsiteX185" fmla="*/ 1400177 w 6035456"/>
                <a:gd name="connsiteY185" fmla="*/ 523631 h 2352431"/>
                <a:gd name="connsiteX186" fmla="*/ 1368915 w 6035456"/>
                <a:gd name="connsiteY186" fmla="*/ 531446 h 2352431"/>
                <a:gd name="connsiteX187" fmla="*/ 1142268 w 6035456"/>
                <a:gd name="connsiteY187" fmla="*/ 586154 h 2352431"/>
                <a:gd name="connsiteX188" fmla="*/ 431068 w 6035456"/>
                <a:gd name="connsiteY188"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47131 w 6036023"/>
                <a:gd name="connsiteY96" fmla="*/ 2203939 h 2352431"/>
                <a:gd name="connsiteX97" fmla="*/ 5862761 w 6036023"/>
                <a:gd name="connsiteY97" fmla="*/ 2180492 h 2352431"/>
                <a:gd name="connsiteX98" fmla="*/ 5886207 w 6036023"/>
                <a:gd name="connsiteY98" fmla="*/ 2164862 h 2352431"/>
                <a:gd name="connsiteX99" fmla="*/ 5917469 w 6036023"/>
                <a:gd name="connsiteY99" fmla="*/ 2117969 h 2352431"/>
                <a:gd name="connsiteX100" fmla="*/ 5933100 w 6036023"/>
                <a:gd name="connsiteY100" fmla="*/ 2094523 h 2352431"/>
                <a:gd name="connsiteX101" fmla="*/ 5948731 w 6036023"/>
                <a:gd name="connsiteY101" fmla="*/ 2071077 h 2352431"/>
                <a:gd name="connsiteX102" fmla="*/ 5979992 w 6036023"/>
                <a:gd name="connsiteY102" fmla="*/ 2000739 h 2352431"/>
                <a:gd name="connsiteX103" fmla="*/ 5995623 w 6036023"/>
                <a:gd name="connsiteY103" fmla="*/ 1953846 h 2352431"/>
                <a:gd name="connsiteX104" fmla="*/ 6003438 w 6036023"/>
                <a:gd name="connsiteY104" fmla="*/ 1930400 h 2352431"/>
                <a:gd name="connsiteX105" fmla="*/ 6034700 w 6036023"/>
                <a:gd name="connsiteY105" fmla="*/ 1828800 h 2352431"/>
                <a:gd name="connsiteX106" fmla="*/ 6019069 w 6036023"/>
                <a:gd name="connsiteY106" fmla="*/ 1602154 h 2352431"/>
                <a:gd name="connsiteX107" fmla="*/ 6003438 w 6036023"/>
                <a:gd name="connsiteY107" fmla="*/ 1555262 h 2352431"/>
                <a:gd name="connsiteX108" fmla="*/ 5964361 w 6036023"/>
                <a:gd name="connsiteY108" fmla="*/ 1508369 h 2352431"/>
                <a:gd name="connsiteX109" fmla="*/ 5847131 w 6036023"/>
                <a:gd name="connsiteY109" fmla="*/ 1414585 h 2352431"/>
                <a:gd name="connsiteX110" fmla="*/ 5761161 w 6036023"/>
                <a:gd name="connsiteY110" fmla="*/ 1367692 h 2352431"/>
                <a:gd name="connsiteX111" fmla="*/ 5706454 w 6036023"/>
                <a:gd name="connsiteY111" fmla="*/ 1344246 h 2352431"/>
                <a:gd name="connsiteX112" fmla="*/ 5628300 w 6036023"/>
                <a:gd name="connsiteY112" fmla="*/ 1312985 h 2352431"/>
                <a:gd name="connsiteX113" fmla="*/ 5565777 w 6036023"/>
                <a:gd name="connsiteY113" fmla="*/ 1289539 h 2352431"/>
                <a:gd name="connsiteX114" fmla="*/ 5495438 w 6036023"/>
                <a:gd name="connsiteY114" fmla="*/ 1250462 h 2352431"/>
                <a:gd name="connsiteX115" fmla="*/ 5425100 w 6036023"/>
                <a:gd name="connsiteY115" fmla="*/ 1219200 h 2352431"/>
                <a:gd name="connsiteX116" fmla="*/ 5378207 w 6036023"/>
                <a:gd name="connsiteY116" fmla="*/ 1187939 h 2352431"/>
                <a:gd name="connsiteX117" fmla="*/ 5323500 w 6036023"/>
                <a:gd name="connsiteY117" fmla="*/ 1164492 h 2352431"/>
                <a:gd name="connsiteX118" fmla="*/ 5221900 w 6036023"/>
                <a:gd name="connsiteY118" fmla="*/ 1117600 h 2352431"/>
                <a:gd name="connsiteX119" fmla="*/ 5175007 w 6036023"/>
                <a:gd name="connsiteY119" fmla="*/ 1094154 h 2352431"/>
                <a:gd name="connsiteX120" fmla="*/ 5120300 w 6036023"/>
                <a:gd name="connsiteY120" fmla="*/ 1070708 h 2352431"/>
                <a:gd name="connsiteX121" fmla="*/ 5065592 w 6036023"/>
                <a:gd name="connsiteY121" fmla="*/ 1047262 h 2352431"/>
                <a:gd name="connsiteX122" fmla="*/ 5010884 w 6036023"/>
                <a:gd name="connsiteY122" fmla="*/ 1023816 h 2352431"/>
                <a:gd name="connsiteX123" fmla="*/ 4963992 w 6036023"/>
                <a:gd name="connsiteY123" fmla="*/ 1000369 h 2352431"/>
                <a:gd name="connsiteX124" fmla="*/ 4917100 w 6036023"/>
                <a:gd name="connsiteY124" fmla="*/ 976923 h 2352431"/>
                <a:gd name="connsiteX125" fmla="*/ 4862392 w 6036023"/>
                <a:gd name="connsiteY125" fmla="*/ 945662 h 2352431"/>
                <a:gd name="connsiteX126" fmla="*/ 4807684 w 6036023"/>
                <a:gd name="connsiteY126" fmla="*/ 922216 h 2352431"/>
                <a:gd name="connsiteX127" fmla="*/ 4737346 w 6036023"/>
                <a:gd name="connsiteY127" fmla="*/ 875323 h 2352431"/>
                <a:gd name="connsiteX128" fmla="*/ 4690454 w 6036023"/>
                <a:gd name="connsiteY128" fmla="*/ 836246 h 2352431"/>
                <a:gd name="connsiteX129" fmla="*/ 4651377 w 6036023"/>
                <a:gd name="connsiteY129" fmla="*/ 789354 h 2352431"/>
                <a:gd name="connsiteX130" fmla="*/ 4620115 w 6036023"/>
                <a:gd name="connsiteY130" fmla="*/ 742462 h 2352431"/>
                <a:gd name="connsiteX131" fmla="*/ 4588854 w 6036023"/>
                <a:gd name="connsiteY131" fmla="*/ 695569 h 2352431"/>
                <a:gd name="connsiteX132" fmla="*/ 4565407 w 6036023"/>
                <a:gd name="connsiteY132" fmla="*/ 648677 h 2352431"/>
                <a:gd name="connsiteX133" fmla="*/ 4534146 w 6036023"/>
                <a:gd name="connsiteY133" fmla="*/ 601785 h 2352431"/>
                <a:gd name="connsiteX134" fmla="*/ 4495069 w 6036023"/>
                <a:gd name="connsiteY134" fmla="*/ 531446 h 2352431"/>
                <a:gd name="connsiteX135" fmla="*/ 4455992 w 6036023"/>
                <a:gd name="connsiteY135" fmla="*/ 461108 h 2352431"/>
                <a:gd name="connsiteX136" fmla="*/ 4424731 w 6036023"/>
                <a:gd name="connsiteY136" fmla="*/ 382954 h 2352431"/>
                <a:gd name="connsiteX137" fmla="*/ 4409100 w 6036023"/>
                <a:gd name="connsiteY137" fmla="*/ 328246 h 2352431"/>
                <a:gd name="connsiteX138" fmla="*/ 4393469 w 6036023"/>
                <a:gd name="connsiteY138" fmla="*/ 304800 h 2352431"/>
                <a:gd name="connsiteX139" fmla="*/ 4346577 w 6036023"/>
                <a:gd name="connsiteY139" fmla="*/ 234462 h 2352431"/>
                <a:gd name="connsiteX140" fmla="*/ 4315315 w 6036023"/>
                <a:gd name="connsiteY140" fmla="*/ 187569 h 2352431"/>
                <a:gd name="connsiteX141" fmla="*/ 4276238 w 6036023"/>
                <a:gd name="connsiteY141" fmla="*/ 140677 h 2352431"/>
                <a:gd name="connsiteX142" fmla="*/ 4198084 w 6036023"/>
                <a:gd name="connsiteY142" fmla="*/ 85969 h 2352431"/>
                <a:gd name="connsiteX143" fmla="*/ 4151192 w 6036023"/>
                <a:gd name="connsiteY143" fmla="*/ 62523 h 2352431"/>
                <a:gd name="connsiteX144" fmla="*/ 4088669 w 6036023"/>
                <a:gd name="connsiteY144" fmla="*/ 31262 h 2352431"/>
                <a:gd name="connsiteX145" fmla="*/ 3979254 w 6036023"/>
                <a:gd name="connsiteY145" fmla="*/ 0 h 2352431"/>
                <a:gd name="connsiteX146" fmla="*/ 3510331 w 6036023"/>
                <a:gd name="connsiteY146" fmla="*/ 7816 h 2352431"/>
                <a:gd name="connsiteX147" fmla="*/ 3463438 w 6036023"/>
                <a:gd name="connsiteY147" fmla="*/ 15631 h 2352431"/>
                <a:gd name="connsiteX148" fmla="*/ 3377469 w 6036023"/>
                <a:gd name="connsiteY148" fmla="*/ 23446 h 2352431"/>
                <a:gd name="connsiteX149" fmla="*/ 3322761 w 6036023"/>
                <a:gd name="connsiteY149" fmla="*/ 39077 h 2352431"/>
                <a:gd name="connsiteX150" fmla="*/ 3275869 w 6036023"/>
                <a:gd name="connsiteY150" fmla="*/ 54708 h 2352431"/>
                <a:gd name="connsiteX151" fmla="*/ 3252423 w 6036023"/>
                <a:gd name="connsiteY151" fmla="*/ 62523 h 2352431"/>
                <a:gd name="connsiteX152" fmla="*/ 3197715 w 6036023"/>
                <a:gd name="connsiteY152" fmla="*/ 85969 h 2352431"/>
                <a:gd name="connsiteX153" fmla="*/ 3127377 w 6036023"/>
                <a:gd name="connsiteY153" fmla="*/ 109416 h 2352431"/>
                <a:gd name="connsiteX154" fmla="*/ 3103931 w 6036023"/>
                <a:gd name="connsiteY154" fmla="*/ 117231 h 2352431"/>
                <a:gd name="connsiteX155" fmla="*/ 3072669 w 6036023"/>
                <a:gd name="connsiteY155" fmla="*/ 125046 h 2352431"/>
                <a:gd name="connsiteX156" fmla="*/ 3025777 w 6036023"/>
                <a:gd name="connsiteY156" fmla="*/ 140677 h 2352431"/>
                <a:gd name="connsiteX157" fmla="*/ 2947623 w 6036023"/>
                <a:gd name="connsiteY157" fmla="*/ 164123 h 2352431"/>
                <a:gd name="connsiteX158" fmla="*/ 2924177 w 6036023"/>
                <a:gd name="connsiteY158" fmla="*/ 171939 h 2352431"/>
                <a:gd name="connsiteX159" fmla="*/ 2900731 w 6036023"/>
                <a:gd name="connsiteY159" fmla="*/ 187569 h 2352431"/>
                <a:gd name="connsiteX160" fmla="*/ 2846023 w 6036023"/>
                <a:gd name="connsiteY160" fmla="*/ 203200 h 2352431"/>
                <a:gd name="connsiteX161" fmla="*/ 2822577 w 6036023"/>
                <a:gd name="connsiteY161" fmla="*/ 218831 h 2352431"/>
                <a:gd name="connsiteX162" fmla="*/ 2791315 w 6036023"/>
                <a:gd name="connsiteY162" fmla="*/ 226646 h 2352431"/>
                <a:gd name="connsiteX163" fmla="*/ 2767869 w 6036023"/>
                <a:gd name="connsiteY163" fmla="*/ 234462 h 2352431"/>
                <a:gd name="connsiteX164" fmla="*/ 2736607 w 6036023"/>
                <a:gd name="connsiteY164" fmla="*/ 242277 h 2352431"/>
                <a:gd name="connsiteX165" fmla="*/ 2681900 w 6036023"/>
                <a:gd name="connsiteY165" fmla="*/ 257908 h 2352431"/>
                <a:gd name="connsiteX166" fmla="*/ 2642823 w 6036023"/>
                <a:gd name="connsiteY166" fmla="*/ 265723 h 2352431"/>
                <a:gd name="connsiteX167" fmla="*/ 2619377 w 6036023"/>
                <a:gd name="connsiteY167" fmla="*/ 273539 h 2352431"/>
                <a:gd name="connsiteX168" fmla="*/ 2572484 w 6036023"/>
                <a:gd name="connsiteY168" fmla="*/ 281354 h 2352431"/>
                <a:gd name="connsiteX169" fmla="*/ 2549038 w 6036023"/>
                <a:gd name="connsiteY169" fmla="*/ 289169 h 2352431"/>
                <a:gd name="connsiteX170" fmla="*/ 2478700 w 6036023"/>
                <a:gd name="connsiteY170" fmla="*/ 304800 h 2352431"/>
                <a:gd name="connsiteX171" fmla="*/ 2416177 w 6036023"/>
                <a:gd name="connsiteY171" fmla="*/ 328246 h 2352431"/>
                <a:gd name="connsiteX172" fmla="*/ 2392731 w 6036023"/>
                <a:gd name="connsiteY172" fmla="*/ 343877 h 2352431"/>
                <a:gd name="connsiteX173" fmla="*/ 2338023 w 6036023"/>
                <a:gd name="connsiteY173" fmla="*/ 351692 h 2352431"/>
                <a:gd name="connsiteX174" fmla="*/ 2275500 w 6036023"/>
                <a:gd name="connsiteY174" fmla="*/ 367323 h 2352431"/>
                <a:gd name="connsiteX175" fmla="*/ 2166084 w 6036023"/>
                <a:gd name="connsiteY175" fmla="*/ 382954 h 2352431"/>
                <a:gd name="connsiteX176" fmla="*/ 2111377 w 6036023"/>
                <a:gd name="connsiteY176" fmla="*/ 398585 h 2352431"/>
                <a:gd name="connsiteX177" fmla="*/ 2001961 w 6036023"/>
                <a:gd name="connsiteY177" fmla="*/ 429846 h 2352431"/>
                <a:gd name="connsiteX178" fmla="*/ 1955069 w 6036023"/>
                <a:gd name="connsiteY178" fmla="*/ 445477 h 2352431"/>
                <a:gd name="connsiteX179" fmla="*/ 1923807 w 6036023"/>
                <a:gd name="connsiteY179" fmla="*/ 453292 h 2352431"/>
                <a:gd name="connsiteX180" fmla="*/ 1900361 w 6036023"/>
                <a:gd name="connsiteY180" fmla="*/ 461108 h 2352431"/>
                <a:gd name="connsiteX181" fmla="*/ 1830023 w 6036023"/>
                <a:gd name="connsiteY181" fmla="*/ 468923 h 2352431"/>
                <a:gd name="connsiteX182" fmla="*/ 1736238 w 6036023"/>
                <a:gd name="connsiteY182" fmla="*/ 484554 h 2352431"/>
                <a:gd name="connsiteX183" fmla="*/ 1478331 w 6036023"/>
                <a:gd name="connsiteY183" fmla="*/ 508000 h 2352431"/>
                <a:gd name="connsiteX184" fmla="*/ 1400177 w 6036023"/>
                <a:gd name="connsiteY184" fmla="*/ 523631 h 2352431"/>
                <a:gd name="connsiteX185" fmla="*/ 1368915 w 6036023"/>
                <a:gd name="connsiteY185" fmla="*/ 531446 h 2352431"/>
                <a:gd name="connsiteX186" fmla="*/ 1142268 w 6036023"/>
                <a:gd name="connsiteY186" fmla="*/ 586154 h 2352431"/>
                <a:gd name="connsiteX187" fmla="*/ 431068 w 6036023"/>
                <a:gd name="connsiteY187"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47131 w 6036023"/>
                <a:gd name="connsiteY96" fmla="*/ 2203939 h 2352431"/>
                <a:gd name="connsiteX97" fmla="*/ 5862761 w 6036023"/>
                <a:gd name="connsiteY97" fmla="*/ 2180492 h 2352431"/>
                <a:gd name="connsiteX98" fmla="*/ 5886207 w 6036023"/>
                <a:gd name="connsiteY98" fmla="*/ 2164862 h 2352431"/>
                <a:gd name="connsiteX99" fmla="*/ 5917469 w 6036023"/>
                <a:gd name="connsiteY99" fmla="*/ 2117969 h 2352431"/>
                <a:gd name="connsiteX100" fmla="*/ 5933100 w 6036023"/>
                <a:gd name="connsiteY100" fmla="*/ 2094523 h 2352431"/>
                <a:gd name="connsiteX101" fmla="*/ 5948731 w 6036023"/>
                <a:gd name="connsiteY101" fmla="*/ 2071077 h 2352431"/>
                <a:gd name="connsiteX102" fmla="*/ 5979992 w 6036023"/>
                <a:gd name="connsiteY102" fmla="*/ 2000739 h 2352431"/>
                <a:gd name="connsiteX103" fmla="*/ 6003438 w 6036023"/>
                <a:gd name="connsiteY103" fmla="*/ 1930400 h 2352431"/>
                <a:gd name="connsiteX104" fmla="*/ 6034700 w 6036023"/>
                <a:gd name="connsiteY104" fmla="*/ 1828800 h 2352431"/>
                <a:gd name="connsiteX105" fmla="*/ 6019069 w 6036023"/>
                <a:gd name="connsiteY105" fmla="*/ 1602154 h 2352431"/>
                <a:gd name="connsiteX106" fmla="*/ 6003438 w 6036023"/>
                <a:gd name="connsiteY106" fmla="*/ 1555262 h 2352431"/>
                <a:gd name="connsiteX107" fmla="*/ 5964361 w 6036023"/>
                <a:gd name="connsiteY107" fmla="*/ 1508369 h 2352431"/>
                <a:gd name="connsiteX108" fmla="*/ 5847131 w 6036023"/>
                <a:gd name="connsiteY108" fmla="*/ 1414585 h 2352431"/>
                <a:gd name="connsiteX109" fmla="*/ 5761161 w 6036023"/>
                <a:gd name="connsiteY109" fmla="*/ 1367692 h 2352431"/>
                <a:gd name="connsiteX110" fmla="*/ 5706454 w 6036023"/>
                <a:gd name="connsiteY110" fmla="*/ 1344246 h 2352431"/>
                <a:gd name="connsiteX111" fmla="*/ 5628300 w 6036023"/>
                <a:gd name="connsiteY111" fmla="*/ 1312985 h 2352431"/>
                <a:gd name="connsiteX112" fmla="*/ 5565777 w 6036023"/>
                <a:gd name="connsiteY112" fmla="*/ 1289539 h 2352431"/>
                <a:gd name="connsiteX113" fmla="*/ 5495438 w 6036023"/>
                <a:gd name="connsiteY113" fmla="*/ 1250462 h 2352431"/>
                <a:gd name="connsiteX114" fmla="*/ 5425100 w 6036023"/>
                <a:gd name="connsiteY114" fmla="*/ 1219200 h 2352431"/>
                <a:gd name="connsiteX115" fmla="*/ 5378207 w 6036023"/>
                <a:gd name="connsiteY115" fmla="*/ 1187939 h 2352431"/>
                <a:gd name="connsiteX116" fmla="*/ 5323500 w 6036023"/>
                <a:gd name="connsiteY116" fmla="*/ 1164492 h 2352431"/>
                <a:gd name="connsiteX117" fmla="*/ 5221900 w 6036023"/>
                <a:gd name="connsiteY117" fmla="*/ 1117600 h 2352431"/>
                <a:gd name="connsiteX118" fmla="*/ 5175007 w 6036023"/>
                <a:gd name="connsiteY118" fmla="*/ 1094154 h 2352431"/>
                <a:gd name="connsiteX119" fmla="*/ 5120300 w 6036023"/>
                <a:gd name="connsiteY119" fmla="*/ 1070708 h 2352431"/>
                <a:gd name="connsiteX120" fmla="*/ 5065592 w 6036023"/>
                <a:gd name="connsiteY120" fmla="*/ 1047262 h 2352431"/>
                <a:gd name="connsiteX121" fmla="*/ 5010884 w 6036023"/>
                <a:gd name="connsiteY121" fmla="*/ 1023816 h 2352431"/>
                <a:gd name="connsiteX122" fmla="*/ 4963992 w 6036023"/>
                <a:gd name="connsiteY122" fmla="*/ 1000369 h 2352431"/>
                <a:gd name="connsiteX123" fmla="*/ 4917100 w 6036023"/>
                <a:gd name="connsiteY123" fmla="*/ 976923 h 2352431"/>
                <a:gd name="connsiteX124" fmla="*/ 4862392 w 6036023"/>
                <a:gd name="connsiteY124" fmla="*/ 945662 h 2352431"/>
                <a:gd name="connsiteX125" fmla="*/ 4807684 w 6036023"/>
                <a:gd name="connsiteY125" fmla="*/ 922216 h 2352431"/>
                <a:gd name="connsiteX126" fmla="*/ 4737346 w 6036023"/>
                <a:gd name="connsiteY126" fmla="*/ 875323 h 2352431"/>
                <a:gd name="connsiteX127" fmla="*/ 4690454 w 6036023"/>
                <a:gd name="connsiteY127" fmla="*/ 836246 h 2352431"/>
                <a:gd name="connsiteX128" fmla="*/ 4651377 w 6036023"/>
                <a:gd name="connsiteY128" fmla="*/ 789354 h 2352431"/>
                <a:gd name="connsiteX129" fmla="*/ 4620115 w 6036023"/>
                <a:gd name="connsiteY129" fmla="*/ 742462 h 2352431"/>
                <a:gd name="connsiteX130" fmla="*/ 4588854 w 6036023"/>
                <a:gd name="connsiteY130" fmla="*/ 695569 h 2352431"/>
                <a:gd name="connsiteX131" fmla="*/ 4565407 w 6036023"/>
                <a:gd name="connsiteY131" fmla="*/ 648677 h 2352431"/>
                <a:gd name="connsiteX132" fmla="*/ 4534146 w 6036023"/>
                <a:gd name="connsiteY132" fmla="*/ 601785 h 2352431"/>
                <a:gd name="connsiteX133" fmla="*/ 4495069 w 6036023"/>
                <a:gd name="connsiteY133" fmla="*/ 531446 h 2352431"/>
                <a:gd name="connsiteX134" fmla="*/ 4455992 w 6036023"/>
                <a:gd name="connsiteY134" fmla="*/ 461108 h 2352431"/>
                <a:gd name="connsiteX135" fmla="*/ 4424731 w 6036023"/>
                <a:gd name="connsiteY135" fmla="*/ 382954 h 2352431"/>
                <a:gd name="connsiteX136" fmla="*/ 4409100 w 6036023"/>
                <a:gd name="connsiteY136" fmla="*/ 328246 h 2352431"/>
                <a:gd name="connsiteX137" fmla="*/ 4393469 w 6036023"/>
                <a:gd name="connsiteY137" fmla="*/ 304800 h 2352431"/>
                <a:gd name="connsiteX138" fmla="*/ 4346577 w 6036023"/>
                <a:gd name="connsiteY138" fmla="*/ 234462 h 2352431"/>
                <a:gd name="connsiteX139" fmla="*/ 4315315 w 6036023"/>
                <a:gd name="connsiteY139" fmla="*/ 187569 h 2352431"/>
                <a:gd name="connsiteX140" fmla="*/ 4276238 w 6036023"/>
                <a:gd name="connsiteY140" fmla="*/ 140677 h 2352431"/>
                <a:gd name="connsiteX141" fmla="*/ 4198084 w 6036023"/>
                <a:gd name="connsiteY141" fmla="*/ 85969 h 2352431"/>
                <a:gd name="connsiteX142" fmla="*/ 4151192 w 6036023"/>
                <a:gd name="connsiteY142" fmla="*/ 62523 h 2352431"/>
                <a:gd name="connsiteX143" fmla="*/ 4088669 w 6036023"/>
                <a:gd name="connsiteY143" fmla="*/ 31262 h 2352431"/>
                <a:gd name="connsiteX144" fmla="*/ 3979254 w 6036023"/>
                <a:gd name="connsiteY144" fmla="*/ 0 h 2352431"/>
                <a:gd name="connsiteX145" fmla="*/ 3510331 w 6036023"/>
                <a:gd name="connsiteY145" fmla="*/ 7816 h 2352431"/>
                <a:gd name="connsiteX146" fmla="*/ 3463438 w 6036023"/>
                <a:gd name="connsiteY146" fmla="*/ 15631 h 2352431"/>
                <a:gd name="connsiteX147" fmla="*/ 3377469 w 6036023"/>
                <a:gd name="connsiteY147" fmla="*/ 23446 h 2352431"/>
                <a:gd name="connsiteX148" fmla="*/ 3322761 w 6036023"/>
                <a:gd name="connsiteY148" fmla="*/ 39077 h 2352431"/>
                <a:gd name="connsiteX149" fmla="*/ 3275869 w 6036023"/>
                <a:gd name="connsiteY149" fmla="*/ 54708 h 2352431"/>
                <a:gd name="connsiteX150" fmla="*/ 3252423 w 6036023"/>
                <a:gd name="connsiteY150" fmla="*/ 62523 h 2352431"/>
                <a:gd name="connsiteX151" fmla="*/ 3197715 w 6036023"/>
                <a:gd name="connsiteY151" fmla="*/ 85969 h 2352431"/>
                <a:gd name="connsiteX152" fmla="*/ 3127377 w 6036023"/>
                <a:gd name="connsiteY152" fmla="*/ 109416 h 2352431"/>
                <a:gd name="connsiteX153" fmla="*/ 3103931 w 6036023"/>
                <a:gd name="connsiteY153" fmla="*/ 117231 h 2352431"/>
                <a:gd name="connsiteX154" fmla="*/ 3072669 w 6036023"/>
                <a:gd name="connsiteY154" fmla="*/ 125046 h 2352431"/>
                <a:gd name="connsiteX155" fmla="*/ 3025777 w 6036023"/>
                <a:gd name="connsiteY155" fmla="*/ 140677 h 2352431"/>
                <a:gd name="connsiteX156" fmla="*/ 2947623 w 6036023"/>
                <a:gd name="connsiteY156" fmla="*/ 164123 h 2352431"/>
                <a:gd name="connsiteX157" fmla="*/ 2924177 w 6036023"/>
                <a:gd name="connsiteY157" fmla="*/ 171939 h 2352431"/>
                <a:gd name="connsiteX158" fmla="*/ 2900731 w 6036023"/>
                <a:gd name="connsiteY158" fmla="*/ 187569 h 2352431"/>
                <a:gd name="connsiteX159" fmla="*/ 2846023 w 6036023"/>
                <a:gd name="connsiteY159" fmla="*/ 203200 h 2352431"/>
                <a:gd name="connsiteX160" fmla="*/ 2822577 w 6036023"/>
                <a:gd name="connsiteY160" fmla="*/ 218831 h 2352431"/>
                <a:gd name="connsiteX161" fmla="*/ 2791315 w 6036023"/>
                <a:gd name="connsiteY161" fmla="*/ 226646 h 2352431"/>
                <a:gd name="connsiteX162" fmla="*/ 2767869 w 6036023"/>
                <a:gd name="connsiteY162" fmla="*/ 234462 h 2352431"/>
                <a:gd name="connsiteX163" fmla="*/ 2736607 w 6036023"/>
                <a:gd name="connsiteY163" fmla="*/ 242277 h 2352431"/>
                <a:gd name="connsiteX164" fmla="*/ 2681900 w 6036023"/>
                <a:gd name="connsiteY164" fmla="*/ 257908 h 2352431"/>
                <a:gd name="connsiteX165" fmla="*/ 2642823 w 6036023"/>
                <a:gd name="connsiteY165" fmla="*/ 265723 h 2352431"/>
                <a:gd name="connsiteX166" fmla="*/ 2619377 w 6036023"/>
                <a:gd name="connsiteY166" fmla="*/ 273539 h 2352431"/>
                <a:gd name="connsiteX167" fmla="*/ 2572484 w 6036023"/>
                <a:gd name="connsiteY167" fmla="*/ 281354 h 2352431"/>
                <a:gd name="connsiteX168" fmla="*/ 2549038 w 6036023"/>
                <a:gd name="connsiteY168" fmla="*/ 289169 h 2352431"/>
                <a:gd name="connsiteX169" fmla="*/ 2478700 w 6036023"/>
                <a:gd name="connsiteY169" fmla="*/ 304800 h 2352431"/>
                <a:gd name="connsiteX170" fmla="*/ 2416177 w 6036023"/>
                <a:gd name="connsiteY170" fmla="*/ 328246 h 2352431"/>
                <a:gd name="connsiteX171" fmla="*/ 2392731 w 6036023"/>
                <a:gd name="connsiteY171" fmla="*/ 343877 h 2352431"/>
                <a:gd name="connsiteX172" fmla="*/ 2338023 w 6036023"/>
                <a:gd name="connsiteY172" fmla="*/ 351692 h 2352431"/>
                <a:gd name="connsiteX173" fmla="*/ 2275500 w 6036023"/>
                <a:gd name="connsiteY173" fmla="*/ 367323 h 2352431"/>
                <a:gd name="connsiteX174" fmla="*/ 2166084 w 6036023"/>
                <a:gd name="connsiteY174" fmla="*/ 382954 h 2352431"/>
                <a:gd name="connsiteX175" fmla="*/ 2111377 w 6036023"/>
                <a:gd name="connsiteY175" fmla="*/ 398585 h 2352431"/>
                <a:gd name="connsiteX176" fmla="*/ 2001961 w 6036023"/>
                <a:gd name="connsiteY176" fmla="*/ 429846 h 2352431"/>
                <a:gd name="connsiteX177" fmla="*/ 1955069 w 6036023"/>
                <a:gd name="connsiteY177" fmla="*/ 445477 h 2352431"/>
                <a:gd name="connsiteX178" fmla="*/ 1923807 w 6036023"/>
                <a:gd name="connsiteY178" fmla="*/ 453292 h 2352431"/>
                <a:gd name="connsiteX179" fmla="*/ 1900361 w 6036023"/>
                <a:gd name="connsiteY179" fmla="*/ 461108 h 2352431"/>
                <a:gd name="connsiteX180" fmla="*/ 1830023 w 6036023"/>
                <a:gd name="connsiteY180" fmla="*/ 468923 h 2352431"/>
                <a:gd name="connsiteX181" fmla="*/ 1736238 w 6036023"/>
                <a:gd name="connsiteY181" fmla="*/ 484554 h 2352431"/>
                <a:gd name="connsiteX182" fmla="*/ 1478331 w 6036023"/>
                <a:gd name="connsiteY182" fmla="*/ 508000 h 2352431"/>
                <a:gd name="connsiteX183" fmla="*/ 1400177 w 6036023"/>
                <a:gd name="connsiteY183" fmla="*/ 523631 h 2352431"/>
                <a:gd name="connsiteX184" fmla="*/ 1368915 w 6036023"/>
                <a:gd name="connsiteY184" fmla="*/ 531446 h 2352431"/>
                <a:gd name="connsiteX185" fmla="*/ 1142268 w 6036023"/>
                <a:gd name="connsiteY185" fmla="*/ 586154 h 2352431"/>
                <a:gd name="connsiteX186" fmla="*/ 431068 w 6036023"/>
                <a:gd name="connsiteY186"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47131 w 6036023"/>
                <a:gd name="connsiteY96" fmla="*/ 2203939 h 2352431"/>
                <a:gd name="connsiteX97" fmla="*/ 5862761 w 6036023"/>
                <a:gd name="connsiteY97" fmla="*/ 2180492 h 2352431"/>
                <a:gd name="connsiteX98" fmla="*/ 5886207 w 6036023"/>
                <a:gd name="connsiteY98" fmla="*/ 2164862 h 2352431"/>
                <a:gd name="connsiteX99" fmla="*/ 5917469 w 6036023"/>
                <a:gd name="connsiteY99" fmla="*/ 2117969 h 2352431"/>
                <a:gd name="connsiteX100" fmla="*/ 5948731 w 6036023"/>
                <a:gd name="connsiteY100" fmla="*/ 2071077 h 2352431"/>
                <a:gd name="connsiteX101" fmla="*/ 5979992 w 6036023"/>
                <a:gd name="connsiteY101" fmla="*/ 2000739 h 2352431"/>
                <a:gd name="connsiteX102" fmla="*/ 6003438 w 6036023"/>
                <a:gd name="connsiteY102" fmla="*/ 1930400 h 2352431"/>
                <a:gd name="connsiteX103" fmla="*/ 6034700 w 6036023"/>
                <a:gd name="connsiteY103" fmla="*/ 1828800 h 2352431"/>
                <a:gd name="connsiteX104" fmla="*/ 6019069 w 6036023"/>
                <a:gd name="connsiteY104" fmla="*/ 1602154 h 2352431"/>
                <a:gd name="connsiteX105" fmla="*/ 6003438 w 6036023"/>
                <a:gd name="connsiteY105" fmla="*/ 1555262 h 2352431"/>
                <a:gd name="connsiteX106" fmla="*/ 5964361 w 6036023"/>
                <a:gd name="connsiteY106" fmla="*/ 1508369 h 2352431"/>
                <a:gd name="connsiteX107" fmla="*/ 5847131 w 6036023"/>
                <a:gd name="connsiteY107" fmla="*/ 1414585 h 2352431"/>
                <a:gd name="connsiteX108" fmla="*/ 5761161 w 6036023"/>
                <a:gd name="connsiteY108" fmla="*/ 1367692 h 2352431"/>
                <a:gd name="connsiteX109" fmla="*/ 5706454 w 6036023"/>
                <a:gd name="connsiteY109" fmla="*/ 1344246 h 2352431"/>
                <a:gd name="connsiteX110" fmla="*/ 5628300 w 6036023"/>
                <a:gd name="connsiteY110" fmla="*/ 1312985 h 2352431"/>
                <a:gd name="connsiteX111" fmla="*/ 5565777 w 6036023"/>
                <a:gd name="connsiteY111" fmla="*/ 1289539 h 2352431"/>
                <a:gd name="connsiteX112" fmla="*/ 5495438 w 6036023"/>
                <a:gd name="connsiteY112" fmla="*/ 1250462 h 2352431"/>
                <a:gd name="connsiteX113" fmla="*/ 5425100 w 6036023"/>
                <a:gd name="connsiteY113" fmla="*/ 1219200 h 2352431"/>
                <a:gd name="connsiteX114" fmla="*/ 5378207 w 6036023"/>
                <a:gd name="connsiteY114" fmla="*/ 1187939 h 2352431"/>
                <a:gd name="connsiteX115" fmla="*/ 5323500 w 6036023"/>
                <a:gd name="connsiteY115" fmla="*/ 1164492 h 2352431"/>
                <a:gd name="connsiteX116" fmla="*/ 5221900 w 6036023"/>
                <a:gd name="connsiteY116" fmla="*/ 1117600 h 2352431"/>
                <a:gd name="connsiteX117" fmla="*/ 5175007 w 6036023"/>
                <a:gd name="connsiteY117" fmla="*/ 1094154 h 2352431"/>
                <a:gd name="connsiteX118" fmla="*/ 5120300 w 6036023"/>
                <a:gd name="connsiteY118" fmla="*/ 1070708 h 2352431"/>
                <a:gd name="connsiteX119" fmla="*/ 5065592 w 6036023"/>
                <a:gd name="connsiteY119" fmla="*/ 1047262 h 2352431"/>
                <a:gd name="connsiteX120" fmla="*/ 5010884 w 6036023"/>
                <a:gd name="connsiteY120" fmla="*/ 1023816 h 2352431"/>
                <a:gd name="connsiteX121" fmla="*/ 4963992 w 6036023"/>
                <a:gd name="connsiteY121" fmla="*/ 1000369 h 2352431"/>
                <a:gd name="connsiteX122" fmla="*/ 4917100 w 6036023"/>
                <a:gd name="connsiteY122" fmla="*/ 976923 h 2352431"/>
                <a:gd name="connsiteX123" fmla="*/ 4862392 w 6036023"/>
                <a:gd name="connsiteY123" fmla="*/ 945662 h 2352431"/>
                <a:gd name="connsiteX124" fmla="*/ 4807684 w 6036023"/>
                <a:gd name="connsiteY124" fmla="*/ 922216 h 2352431"/>
                <a:gd name="connsiteX125" fmla="*/ 4737346 w 6036023"/>
                <a:gd name="connsiteY125" fmla="*/ 875323 h 2352431"/>
                <a:gd name="connsiteX126" fmla="*/ 4690454 w 6036023"/>
                <a:gd name="connsiteY126" fmla="*/ 836246 h 2352431"/>
                <a:gd name="connsiteX127" fmla="*/ 4651377 w 6036023"/>
                <a:gd name="connsiteY127" fmla="*/ 789354 h 2352431"/>
                <a:gd name="connsiteX128" fmla="*/ 4620115 w 6036023"/>
                <a:gd name="connsiteY128" fmla="*/ 742462 h 2352431"/>
                <a:gd name="connsiteX129" fmla="*/ 4588854 w 6036023"/>
                <a:gd name="connsiteY129" fmla="*/ 695569 h 2352431"/>
                <a:gd name="connsiteX130" fmla="*/ 4565407 w 6036023"/>
                <a:gd name="connsiteY130" fmla="*/ 648677 h 2352431"/>
                <a:gd name="connsiteX131" fmla="*/ 4534146 w 6036023"/>
                <a:gd name="connsiteY131" fmla="*/ 601785 h 2352431"/>
                <a:gd name="connsiteX132" fmla="*/ 4495069 w 6036023"/>
                <a:gd name="connsiteY132" fmla="*/ 531446 h 2352431"/>
                <a:gd name="connsiteX133" fmla="*/ 4455992 w 6036023"/>
                <a:gd name="connsiteY133" fmla="*/ 461108 h 2352431"/>
                <a:gd name="connsiteX134" fmla="*/ 4424731 w 6036023"/>
                <a:gd name="connsiteY134" fmla="*/ 382954 h 2352431"/>
                <a:gd name="connsiteX135" fmla="*/ 4409100 w 6036023"/>
                <a:gd name="connsiteY135" fmla="*/ 328246 h 2352431"/>
                <a:gd name="connsiteX136" fmla="*/ 4393469 w 6036023"/>
                <a:gd name="connsiteY136" fmla="*/ 304800 h 2352431"/>
                <a:gd name="connsiteX137" fmla="*/ 4346577 w 6036023"/>
                <a:gd name="connsiteY137" fmla="*/ 234462 h 2352431"/>
                <a:gd name="connsiteX138" fmla="*/ 4315315 w 6036023"/>
                <a:gd name="connsiteY138" fmla="*/ 187569 h 2352431"/>
                <a:gd name="connsiteX139" fmla="*/ 4276238 w 6036023"/>
                <a:gd name="connsiteY139" fmla="*/ 140677 h 2352431"/>
                <a:gd name="connsiteX140" fmla="*/ 4198084 w 6036023"/>
                <a:gd name="connsiteY140" fmla="*/ 85969 h 2352431"/>
                <a:gd name="connsiteX141" fmla="*/ 4151192 w 6036023"/>
                <a:gd name="connsiteY141" fmla="*/ 62523 h 2352431"/>
                <a:gd name="connsiteX142" fmla="*/ 4088669 w 6036023"/>
                <a:gd name="connsiteY142" fmla="*/ 31262 h 2352431"/>
                <a:gd name="connsiteX143" fmla="*/ 3979254 w 6036023"/>
                <a:gd name="connsiteY143" fmla="*/ 0 h 2352431"/>
                <a:gd name="connsiteX144" fmla="*/ 3510331 w 6036023"/>
                <a:gd name="connsiteY144" fmla="*/ 7816 h 2352431"/>
                <a:gd name="connsiteX145" fmla="*/ 3463438 w 6036023"/>
                <a:gd name="connsiteY145" fmla="*/ 15631 h 2352431"/>
                <a:gd name="connsiteX146" fmla="*/ 3377469 w 6036023"/>
                <a:gd name="connsiteY146" fmla="*/ 23446 h 2352431"/>
                <a:gd name="connsiteX147" fmla="*/ 3322761 w 6036023"/>
                <a:gd name="connsiteY147" fmla="*/ 39077 h 2352431"/>
                <a:gd name="connsiteX148" fmla="*/ 3275869 w 6036023"/>
                <a:gd name="connsiteY148" fmla="*/ 54708 h 2352431"/>
                <a:gd name="connsiteX149" fmla="*/ 3252423 w 6036023"/>
                <a:gd name="connsiteY149" fmla="*/ 62523 h 2352431"/>
                <a:gd name="connsiteX150" fmla="*/ 3197715 w 6036023"/>
                <a:gd name="connsiteY150" fmla="*/ 85969 h 2352431"/>
                <a:gd name="connsiteX151" fmla="*/ 3127377 w 6036023"/>
                <a:gd name="connsiteY151" fmla="*/ 109416 h 2352431"/>
                <a:gd name="connsiteX152" fmla="*/ 3103931 w 6036023"/>
                <a:gd name="connsiteY152" fmla="*/ 117231 h 2352431"/>
                <a:gd name="connsiteX153" fmla="*/ 3072669 w 6036023"/>
                <a:gd name="connsiteY153" fmla="*/ 125046 h 2352431"/>
                <a:gd name="connsiteX154" fmla="*/ 3025777 w 6036023"/>
                <a:gd name="connsiteY154" fmla="*/ 140677 h 2352431"/>
                <a:gd name="connsiteX155" fmla="*/ 2947623 w 6036023"/>
                <a:gd name="connsiteY155" fmla="*/ 164123 h 2352431"/>
                <a:gd name="connsiteX156" fmla="*/ 2924177 w 6036023"/>
                <a:gd name="connsiteY156" fmla="*/ 171939 h 2352431"/>
                <a:gd name="connsiteX157" fmla="*/ 2900731 w 6036023"/>
                <a:gd name="connsiteY157" fmla="*/ 187569 h 2352431"/>
                <a:gd name="connsiteX158" fmla="*/ 2846023 w 6036023"/>
                <a:gd name="connsiteY158" fmla="*/ 203200 h 2352431"/>
                <a:gd name="connsiteX159" fmla="*/ 2822577 w 6036023"/>
                <a:gd name="connsiteY159" fmla="*/ 218831 h 2352431"/>
                <a:gd name="connsiteX160" fmla="*/ 2791315 w 6036023"/>
                <a:gd name="connsiteY160" fmla="*/ 226646 h 2352431"/>
                <a:gd name="connsiteX161" fmla="*/ 2767869 w 6036023"/>
                <a:gd name="connsiteY161" fmla="*/ 234462 h 2352431"/>
                <a:gd name="connsiteX162" fmla="*/ 2736607 w 6036023"/>
                <a:gd name="connsiteY162" fmla="*/ 242277 h 2352431"/>
                <a:gd name="connsiteX163" fmla="*/ 2681900 w 6036023"/>
                <a:gd name="connsiteY163" fmla="*/ 257908 h 2352431"/>
                <a:gd name="connsiteX164" fmla="*/ 2642823 w 6036023"/>
                <a:gd name="connsiteY164" fmla="*/ 265723 h 2352431"/>
                <a:gd name="connsiteX165" fmla="*/ 2619377 w 6036023"/>
                <a:gd name="connsiteY165" fmla="*/ 273539 h 2352431"/>
                <a:gd name="connsiteX166" fmla="*/ 2572484 w 6036023"/>
                <a:gd name="connsiteY166" fmla="*/ 281354 h 2352431"/>
                <a:gd name="connsiteX167" fmla="*/ 2549038 w 6036023"/>
                <a:gd name="connsiteY167" fmla="*/ 289169 h 2352431"/>
                <a:gd name="connsiteX168" fmla="*/ 2478700 w 6036023"/>
                <a:gd name="connsiteY168" fmla="*/ 304800 h 2352431"/>
                <a:gd name="connsiteX169" fmla="*/ 2416177 w 6036023"/>
                <a:gd name="connsiteY169" fmla="*/ 328246 h 2352431"/>
                <a:gd name="connsiteX170" fmla="*/ 2392731 w 6036023"/>
                <a:gd name="connsiteY170" fmla="*/ 343877 h 2352431"/>
                <a:gd name="connsiteX171" fmla="*/ 2338023 w 6036023"/>
                <a:gd name="connsiteY171" fmla="*/ 351692 h 2352431"/>
                <a:gd name="connsiteX172" fmla="*/ 2275500 w 6036023"/>
                <a:gd name="connsiteY172" fmla="*/ 367323 h 2352431"/>
                <a:gd name="connsiteX173" fmla="*/ 2166084 w 6036023"/>
                <a:gd name="connsiteY173" fmla="*/ 382954 h 2352431"/>
                <a:gd name="connsiteX174" fmla="*/ 2111377 w 6036023"/>
                <a:gd name="connsiteY174" fmla="*/ 398585 h 2352431"/>
                <a:gd name="connsiteX175" fmla="*/ 2001961 w 6036023"/>
                <a:gd name="connsiteY175" fmla="*/ 429846 h 2352431"/>
                <a:gd name="connsiteX176" fmla="*/ 1955069 w 6036023"/>
                <a:gd name="connsiteY176" fmla="*/ 445477 h 2352431"/>
                <a:gd name="connsiteX177" fmla="*/ 1923807 w 6036023"/>
                <a:gd name="connsiteY177" fmla="*/ 453292 h 2352431"/>
                <a:gd name="connsiteX178" fmla="*/ 1900361 w 6036023"/>
                <a:gd name="connsiteY178" fmla="*/ 461108 h 2352431"/>
                <a:gd name="connsiteX179" fmla="*/ 1830023 w 6036023"/>
                <a:gd name="connsiteY179" fmla="*/ 468923 h 2352431"/>
                <a:gd name="connsiteX180" fmla="*/ 1736238 w 6036023"/>
                <a:gd name="connsiteY180" fmla="*/ 484554 h 2352431"/>
                <a:gd name="connsiteX181" fmla="*/ 1478331 w 6036023"/>
                <a:gd name="connsiteY181" fmla="*/ 508000 h 2352431"/>
                <a:gd name="connsiteX182" fmla="*/ 1400177 w 6036023"/>
                <a:gd name="connsiteY182" fmla="*/ 523631 h 2352431"/>
                <a:gd name="connsiteX183" fmla="*/ 1368915 w 6036023"/>
                <a:gd name="connsiteY183" fmla="*/ 531446 h 2352431"/>
                <a:gd name="connsiteX184" fmla="*/ 1142268 w 6036023"/>
                <a:gd name="connsiteY184" fmla="*/ 586154 h 2352431"/>
                <a:gd name="connsiteX185" fmla="*/ 431068 w 6036023"/>
                <a:gd name="connsiteY185"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62761 w 6036023"/>
                <a:gd name="connsiteY96" fmla="*/ 2180492 h 2352431"/>
                <a:gd name="connsiteX97" fmla="*/ 5886207 w 6036023"/>
                <a:gd name="connsiteY97" fmla="*/ 2164862 h 2352431"/>
                <a:gd name="connsiteX98" fmla="*/ 5917469 w 6036023"/>
                <a:gd name="connsiteY98" fmla="*/ 2117969 h 2352431"/>
                <a:gd name="connsiteX99" fmla="*/ 5948731 w 6036023"/>
                <a:gd name="connsiteY99" fmla="*/ 2071077 h 2352431"/>
                <a:gd name="connsiteX100" fmla="*/ 5979992 w 6036023"/>
                <a:gd name="connsiteY100" fmla="*/ 2000739 h 2352431"/>
                <a:gd name="connsiteX101" fmla="*/ 6003438 w 6036023"/>
                <a:gd name="connsiteY101" fmla="*/ 1930400 h 2352431"/>
                <a:gd name="connsiteX102" fmla="*/ 6034700 w 6036023"/>
                <a:gd name="connsiteY102" fmla="*/ 1828800 h 2352431"/>
                <a:gd name="connsiteX103" fmla="*/ 6019069 w 6036023"/>
                <a:gd name="connsiteY103" fmla="*/ 1602154 h 2352431"/>
                <a:gd name="connsiteX104" fmla="*/ 6003438 w 6036023"/>
                <a:gd name="connsiteY104" fmla="*/ 1555262 h 2352431"/>
                <a:gd name="connsiteX105" fmla="*/ 5964361 w 6036023"/>
                <a:gd name="connsiteY105" fmla="*/ 1508369 h 2352431"/>
                <a:gd name="connsiteX106" fmla="*/ 5847131 w 6036023"/>
                <a:gd name="connsiteY106" fmla="*/ 1414585 h 2352431"/>
                <a:gd name="connsiteX107" fmla="*/ 5761161 w 6036023"/>
                <a:gd name="connsiteY107" fmla="*/ 1367692 h 2352431"/>
                <a:gd name="connsiteX108" fmla="*/ 5706454 w 6036023"/>
                <a:gd name="connsiteY108" fmla="*/ 1344246 h 2352431"/>
                <a:gd name="connsiteX109" fmla="*/ 5628300 w 6036023"/>
                <a:gd name="connsiteY109" fmla="*/ 1312985 h 2352431"/>
                <a:gd name="connsiteX110" fmla="*/ 5565777 w 6036023"/>
                <a:gd name="connsiteY110" fmla="*/ 1289539 h 2352431"/>
                <a:gd name="connsiteX111" fmla="*/ 5495438 w 6036023"/>
                <a:gd name="connsiteY111" fmla="*/ 1250462 h 2352431"/>
                <a:gd name="connsiteX112" fmla="*/ 5425100 w 6036023"/>
                <a:gd name="connsiteY112" fmla="*/ 1219200 h 2352431"/>
                <a:gd name="connsiteX113" fmla="*/ 5378207 w 6036023"/>
                <a:gd name="connsiteY113" fmla="*/ 1187939 h 2352431"/>
                <a:gd name="connsiteX114" fmla="*/ 5323500 w 6036023"/>
                <a:gd name="connsiteY114" fmla="*/ 1164492 h 2352431"/>
                <a:gd name="connsiteX115" fmla="*/ 5221900 w 6036023"/>
                <a:gd name="connsiteY115" fmla="*/ 1117600 h 2352431"/>
                <a:gd name="connsiteX116" fmla="*/ 5175007 w 6036023"/>
                <a:gd name="connsiteY116" fmla="*/ 1094154 h 2352431"/>
                <a:gd name="connsiteX117" fmla="*/ 5120300 w 6036023"/>
                <a:gd name="connsiteY117" fmla="*/ 1070708 h 2352431"/>
                <a:gd name="connsiteX118" fmla="*/ 5065592 w 6036023"/>
                <a:gd name="connsiteY118" fmla="*/ 1047262 h 2352431"/>
                <a:gd name="connsiteX119" fmla="*/ 5010884 w 6036023"/>
                <a:gd name="connsiteY119" fmla="*/ 1023816 h 2352431"/>
                <a:gd name="connsiteX120" fmla="*/ 4963992 w 6036023"/>
                <a:gd name="connsiteY120" fmla="*/ 1000369 h 2352431"/>
                <a:gd name="connsiteX121" fmla="*/ 4917100 w 6036023"/>
                <a:gd name="connsiteY121" fmla="*/ 976923 h 2352431"/>
                <a:gd name="connsiteX122" fmla="*/ 4862392 w 6036023"/>
                <a:gd name="connsiteY122" fmla="*/ 945662 h 2352431"/>
                <a:gd name="connsiteX123" fmla="*/ 4807684 w 6036023"/>
                <a:gd name="connsiteY123" fmla="*/ 922216 h 2352431"/>
                <a:gd name="connsiteX124" fmla="*/ 4737346 w 6036023"/>
                <a:gd name="connsiteY124" fmla="*/ 875323 h 2352431"/>
                <a:gd name="connsiteX125" fmla="*/ 4690454 w 6036023"/>
                <a:gd name="connsiteY125" fmla="*/ 836246 h 2352431"/>
                <a:gd name="connsiteX126" fmla="*/ 4651377 w 6036023"/>
                <a:gd name="connsiteY126" fmla="*/ 789354 h 2352431"/>
                <a:gd name="connsiteX127" fmla="*/ 4620115 w 6036023"/>
                <a:gd name="connsiteY127" fmla="*/ 742462 h 2352431"/>
                <a:gd name="connsiteX128" fmla="*/ 4588854 w 6036023"/>
                <a:gd name="connsiteY128" fmla="*/ 695569 h 2352431"/>
                <a:gd name="connsiteX129" fmla="*/ 4565407 w 6036023"/>
                <a:gd name="connsiteY129" fmla="*/ 648677 h 2352431"/>
                <a:gd name="connsiteX130" fmla="*/ 4534146 w 6036023"/>
                <a:gd name="connsiteY130" fmla="*/ 601785 h 2352431"/>
                <a:gd name="connsiteX131" fmla="*/ 4495069 w 6036023"/>
                <a:gd name="connsiteY131" fmla="*/ 531446 h 2352431"/>
                <a:gd name="connsiteX132" fmla="*/ 4455992 w 6036023"/>
                <a:gd name="connsiteY132" fmla="*/ 461108 h 2352431"/>
                <a:gd name="connsiteX133" fmla="*/ 4424731 w 6036023"/>
                <a:gd name="connsiteY133" fmla="*/ 382954 h 2352431"/>
                <a:gd name="connsiteX134" fmla="*/ 4409100 w 6036023"/>
                <a:gd name="connsiteY134" fmla="*/ 328246 h 2352431"/>
                <a:gd name="connsiteX135" fmla="*/ 4393469 w 6036023"/>
                <a:gd name="connsiteY135" fmla="*/ 304800 h 2352431"/>
                <a:gd name="connsiteX136" fmla="*/ 4346577 w 6036023"/>
                <a:gd name="connsiteY136" fmla="*/ 234462 h 2352431"/>
                <a:gd name="connsiteX137" fmla="*/ 4315315 w 6036023"/>
                <a:gd name="connsiteY137" fmla="*/ 187569 h 2352431"/>
                <a:gd name="connsiteX138" fmla="*/ 4276238 w 6036023"/>
                <a:gd name="connsiteY138" fmla="*/ 140677 h 2352431"/>
                <a:gd name="connsiteX139" fmla="*/ 4198084 w 6036023"/>
                <a:gd name="connsiteY139" fmla="*/ 85969 h 2352431"/>
                <a:gd name="connsiteX140" fmla="*/ 4151192 w 6036023"/>
                <a:gd name="connsiteY140" fmla="*/ 62523 h 2352431"/>
                <a:gd name="connsiteX141" fmla="*/ 4088669 w 6036023"/>
                <a:gd name="connsiteY141" fmla="*/ 31262 h 2352431"/>
                <a:gd name="connsiteX142" fmla="*/ 3979254 w 6036023"/>
                <a:gd name="connsiteY142" fmla="*/ 0 h 2352431"/>
                <a:gd name="connsiteX143" fmla="*/ 3510331 w 6036023"/>
                <a:gd name="connsiteY143" fmla="*/ 7816 h 2352431"/>
                <a:gd name="connsiteX144" fmla="*/ 3463438 w 6036023"/>
                <a:gd name="connsiteY144" fmla="*/ 15631 h 2352431"/>
                <a:gd name="connsiteX145" fmla="*/ 3377469 w 6036023"/>
                <a:gd name="connsiteY145" fmla="*/ 23446 h 2352431"/>
                <a:gd name="connsiteX146" fmla="*/ 3322761 w 6036023"/>
                <a:gd name="connsiteY146" fmla="*/ 39077 h 2352431"/>
                <a:gd name="connsiteX147" fmla="*/ 3275869 w 6036023"/>
                <a:gd name="connsiteY147" fmla="*/ 54708 h 2352431"/>
                <a:gd name="connsiteX148" fmla="*/ 3252423 w 6036023"/>
                <a:gd name="connsiteY148" fmla="*/ 62523 h 2352431"/>
                <a:gd name="connsiteX149" fmla="*/ 3197715 w 6036023"/>
                <a:gd name="connsiteY149" fmla="*/ 85969 h 2352431"/>
                <a:gd name="connsiteX150" fmla="*/ 3127377 w 6036023"/>
                <a:gd name="connsiteY150" fmla="*/ 109416 h 2352431"/>
                <a:gd name="connsiteX151" fmla="*/ 3103931 w 6036023"/>
                <a:gd name="connsiteY151" fmla="*/ 117231 h 2352431"/>
                <a:gd name="connsiteX152" fmla="*/ 3072669 w 6036023"/>
                <a:gd name="connsiteY152" fmla="*/ 125046 h 2352431"/>
                <a:gd name="connsiteX153" fmla="*/ 3025777 w 6036023"/>
                <a:gd name="connsiteY153" fmla="*/ 140677 h 2352431"/>
                <a:gd name="connsiteX154" fmla="*/ 2947623 w 6036023"/>
                <a:gd name="connsiteY154" fmla="*/ 164123 h 2352431"/>
                <a:gd name="connsiteX155" fmla="*/ 2924177 w 6036023"/>
                <a:gd name="connsiteY155" fmla="*/ 171939 h 2352431"/>
                <a:gd name="connsiteX156" fmla="*/ 2900731 w 6036023"/>
                <a:gd name="connsiteY156" fmla="*/ 187569 h 2352431"/>
                <a:gd name="connsiteX157" fmla="*/ 2846023 w 6036023"/>
                <a:gd name="connsiteY157" fmla="*/ 203200 h 2352431"/>
                <a:gd name="connsiteX158" fmla="*/ 2822577 w 6036023"/>
                <a:gd name="connsiteY158" fmla="*/ 218831 h 2352431"/>
                <a:gd name="connsiteX159" fmla="*/ 2791315 w 6036023"/>
                <a:gd name="connsiteY159" fmla="*/ 226646 h 2352431"/>
                <a:gd name="connsiteX160" fmla="*/ 2767869 w 6036023"/>
                <a:gd name="connsiteY160" fmla="*/ 234462 h 2352431"/>
                <a:gd name="connsiteX161" fmla="*/ 2736607 w 6036023"/>
                <a:gd name="connsiteY161" fmla="*/ 242277 h 2352431"/>
                <a:gd name="connsiteX162" fmla="*/ 2681900 w 6036023"/>
                <a:gd name="connsiteY162" fmla="*/ 257908 h 2352431"/>
                <a:gd name="connsiteX163" fmla="*/ 2642823 w 6036023"/>
                <a:gd name="connsiteY163" fmla="*/ 265723 h 2352431"/>
                <a:gd name="connsiteX164" fmla="*/ 2619377 w 6036023"/>
                <a:gd name="connsiteY164" fmla="*/ 273539 h 2352431"/>
                <a:gd name="connsiteX165" fmla="*/ 2572484 w 6036023"/>
                <a:gd name="connsiteY165" fmla="*/ 281354 h 2352431"/>
                <a:gd name="connsiteX166" fmla="*/ 2549038 w 6036023"/>
                <a:gd name="connsiteY166" fmla="*/ 289169 h 2352431"/>
                <a:gd name="connsiteX167" fmla="*/ 2478700 w 6036023"/>
                <a:gd name="connsiteY167" fmla="*/ 304800 h 2352431"/>
                <a:gd name="connsiteX168" fmla="*/ 2416177 w 6036023"/>
                <a:gd name="connsiteY168" fmla="*/ 328246 h 2352431"/>
                <a:gd name="connsiteX169" fmla="*/ 2392731 w 6036023"/>
                <a:gd name="connsiteY169" fmla="*/ 343877 h 2352431"/>
                <a:gd name="connsiteX170" fmla="*/ 2338023 w 6036023"/>
                <a:gd name="connsiteY170" fmla="*/ 351692 h 2352431"/>
                <a:gd name="connsiteX171" fmla="*/ 2275500 w 6036023"/>
                <a:gd name="connsiteY171" fmla="*/ 367323 h 2352431"/>
                <a:gd name="connsiteX172" fmla="*/ 2166084 w 6036023"/>
                <a:gd name="connsiteY172" fmla="*/ 382954 h 2352431"/>
                <a:gd name="connsiteX173" fmla="*/ 2111377 w 6036023"/>
                <a:gd name="connsiteY173" fmla="*/ 398585 h 2352431"/>
                <a:gd name="connsiteX174" fmla="*/ 2001961 w 6036023"/>
                <a:gd name="connsiteY174" fmla="*/ 429846 h 2352431"/>
                <a:gd name="connsiteX175" fmla="*/ 1955069 w 6036023"/>
                <a:gd name="connsiteY175" fmla="*/ 445477 h 2352431"/>
                <a:gd name="connsiteX176" fmla="*/ 1923807 w 6036023"/>
                <a:gd name="connsiteY176" fmla="*/ 453292 h 2352431"/>
                <a:gd name="connsiteX177" fmla="*/ 1900361 w 6036023"/>
                <a:gd name="connsiteY177" fmla="*/ 461108 h 2352431"/>
                <a:gd name="connsiteX178" fmla="*/ 1830023 w 6036023"/>
                <a:gd name="connsiteY178" fmla="*/ 468923 h 2352431"/>
                <a:gd name="connsiteX179" fmla="*/ 1736238 w 6036023"/>
                <a:gd name="connsiteY179" fmla="*/ 484554 h 2352431"/>
                <a:gd name="connsiteX180" fmla="*/ 1478331 w 6036023"/>
                <a:gd name="connsiteY180" fmla="*/ 508000 h 2352431"/>
                <a:gd name="connsiteX181" fmla="*/ 1400177 w 6036023"/>
                <a:gd name="connsiteY181" fmla="*/ 523631 h 2352431"/>
                <a:gd name="connsiteX182" fmla="*/ 1368915 w 6036023"/>
                <a:gd name="connsiteY182" fmla="*/ 531446 h 2352431"/>
                <a:gd name="connsiteX183" fmla="*/ 1142268 w 6036023"/>
                <a:gd name="connsiteY183" fmla="*/ 586154 h 2352431"/>
                <a:gd name="connsiteX184" fmla="*/ 431068 w 6036023"/>
                <a:gd name="connsiteY184"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00238 w 6036023"/>
                <a:gd name="connsiteY94" fmla="*/ 2235200 h 2352431"/>
                <a:gd name="connsiteX95" fmla="*/ 5823684 w 6036023"/>
                <a:gd name="connsiteY95" fmla="*/ 2219569 h 2352431"/>
                <a:gd name="connsiteX96" fmla="*/ 5886207 w 6036023"/>
                <a:gd name="connsiteY96" fmla="*/ 2164862 h 2352431"/>
                <a:gd name="connsiteX97" fmla="*/ 5917469 w 6036023"/>
                <a:gd name="connsiteY97" fmla="*/ 2117969 h 2352431"/>
                <a:gd name="connsiteX98" fmla="*/ 5948731 w 6036023"/>
                <a:gd name="connsiteY98" fmla="*/ 2071077 h 2352431"/>
                <a:gd name="connsiteX99" fmla="*/ 5979992 w 6036023"/>
                <a:gd name="connsiteY99" fmla="*/ 2000739 h 2352431"/>
                <a:gd name="connsiteX100" fmla="*/ 6003438 w 6036023"/>
                <a:gd name="connsiteY100" fmla="*/ 1930400 h 2352431"/>
                <a:gd name="connsiteX101" fmla="*/ 6034700 w 6036023"/>
                <a:gd name="connsiteY101" fmla="*/ 1828800 h 2352431"/>
                <a:gd name="connsiteX102" fmla="*/ 6019069 w 6036023"/>
                <a:gd name="connsiteY102" fmla="*/ 1602154 h 2352431"/>
                <a:gd name="connsiteX103" fmla="*/ 6003438 w 6036023"/>
                <a:gd name="connsiteY103" fmla="*/ 1555262 h 2352431"/>
                <a:gd name="connsiteX104" fmla="*/ 5964361 w 6036023"/>
                <a:gd name="connsiteY104" fmla="*/ 1508369 h 2352431"/>
                <a:gd name="connsiteX105" fmla="*/ 5847131 w 6036023"/>
                <a:gd name="connsiteY105" fmla="*/ 1414585 h 2352431"/>
                <a:gd name="connsiteX106" fmla="*/ 5761161 w 6036023"/>
                <a:gd name="connsiteY106" fmla="*/ 1367692 h 2352431"/>
                <a:gd name="connsiteX107" fmla="*/ 5706454 w 6036023"/>
                <a:gd name="connsiteY107" fmla="*/ 1344246 h 2352431"/>
                <a:gd name="connsiteX108" fmla="*/ 5628300 w 6036023"/>
                <a:gd name="connsiteY108" fmla="*/ 1312985 h 2352431"/>
                <a:gd name="connsiteX109" fmla="*/ 5565777 w 6036023"/>
                <a:gd name="connsiteY109" fmla="*/ 1289539 h 2352431"/>
                <a:gd name="connsiteX110" fmla="*/ 5495438 w 6036023"/>
                <a:gd name="connsiteY110" fmla="*/ 1250462 h 2352431"/>
                <a:gd name="connsiteX111" fmla="*/ 5425100 w 6036023"/>
                <a:gd name="connsiteY111" fmla="*/ 1219200 h 2352431"/>
                <a:gd name="connsiteX112" fmla="*/ 5378207 w 6036023"/>
                <a:gd name="connsiteY112" fmla="*/ 1187939 h 2352431"/>
                <a:gd name="connsiteX113" fmla="*/ 5323500 w 6036023"/>
                <a:gd name="connsiteY113" fmla="*/ 1164492 h 2352431"/>
                <a:gd name="connsiteX114" fmla="*/ 5221900 w 6036023"/>
                <a:gd name="connsiteY114" fmla="*/ 1117600 h 2352431"/>
                <a:gd name="connsiteX115" fmla="*/ 5175007 w 6036023"/>
                <a:gd name="connsiteY115" fmla="*/ 1094154 h 2352431"/>
                <a:gd name="connsiteX116" fmla="*/ 5120300 w 6036023"/>
                <a:gd name="connsiteY116" fmla="*/ 1070708 h 2352431"/>
                <a:gd name="connsiteX117" fmla="*/ 5065592 w 6036023"/>
                <a:gd name="connsiteY117" fmla="*/ 1047262 h 2352431"/>
                <a:gd name="connsiteX118" fmla="*/ 5010884 w 6036023"/>
                <a:gd name="connsiteY118" fmla="*/ 1023816 h 2352431"/>
                <a:gd name="connsiteX119" fmla="*/ 4963992 w 6036023"/>
                <a:gd name="connsiteY119" fmla="*/ 1000369 h 2352431"/>
                <a:gd name="connsiteX120" fmla="*/ 4917100 w 6036023"/>
                <a:gd name="connsiteY120" fmla="*/ 976923 h 2352431"/>
                <a:gd name="connsiteX121" fmla="*/ 4862392 w 6036023"/>
                <a:gd name="connsiteY121" fmla="*/ 945662 h 2352431"/>
                <a:gd name="connsiteX122" fmla="*/ 4807684 w 6036023"/>
                <a:gd name="connsiteY122" fmla="*/ 922216 h 2352431"/>
                <a:gd name="connsiteX123" fmla="*/ 4737346 w 6036023"/>
                <a:gd name="connsiteY123" fmla="*/ 875323 h 2352431"/>
                <a:gd name="connsiteX124" fmla="*/ 4690454 w 6036023"/>
                <a:gd name="connsiteY124" fmla="*/ 836246 h 2352431"/>
                <a:gd name="connsiteX125" fmla="*/ 4651377 w 6036023"/>
                <a:gd name="connsiteY125" fmla="*/ 789354 h 2352431"/>
                <a:gd name="connsiteX126" fmla="*/ 4620115 w 6036023"/>
                <a:gd name="connsiteY126" fmla="*/ 742462 h 2352431"/>
                <a:gd name="connsiteX127" fmla="*/ 4588854 w 6036023"/>
                <a:gd name="connsiteY127" fmla="*/ 695569 h 2352431"/>
                <a:gd name="connsiteX128" fmla="*/ 4565407 w 6036023"/>
                <a:gd name="connsiteY128" fmla="*/ 648677 h 2352431"/>
                <a:gd name="connsiteX129" fmla="*/ 4534146 w 6036023"/>
                <a:gd name="connsiteY129" fmla="*/ 601785 h 2352431"/>
                <a:gd name="connsiteX130" fmla="*/ 4495069 w 6036023"/>
                <a:gd name="connsiteY130" fmla="*/ 531446 h 2352431"/>
                <a:gd name="connsiteX131" fmla="*/ 4455992 w 6036023"/>
                <a:gd name="connsiteY131" fmla="*/ 461108 h 2352431"/>
                <a:gd name="connsiteX132" fmla="*/ 4424731 w 6036023"/>
                <a:gd name="connsiteY132" fmla="*/ 382954 h 2352431"/>
                <a:gd name="connsiteX133" fmla="*/ 4409100 w 6036023"/>
                <a:gd name="connsiteY133" fmla="*/ 328246 h 2352431"/>
                <a:gd name="connsiteX134" fmla="*/ 4393469 w 6036023"/>
                <a:gd name="connsiteY134" fmla="*/ 304800 h 2352431"/>
                <a:gd name="connsiteX135" fmla="*/ 4346577 w 6036023"/>
                <a:gd name="connsiteY135" fmla="*/ 234462 h 2352431"/>
                <a:gd name="connsiteX136" fmla="*/ 4315315 w 6036023"/>
                <a:gd name="connsiteY136" fmla="*/ 187569 h 2352431"/>
                <a:gd name="connsiteX137" fmla="*/ 4276238 w 6036023"/>
                <a:gd name="connsiteY137" fmla="*/ 140677 h 2352431"/>
                <a:gd name="connsiteX138" fmla="*/ 4198084 w 6036023"/>
                <a:gd name="connsiteY138" fmla="*/ 85969 h 2352431"/>
                <a:gd name="connsiteX139" fmla="*/ 4151192 w 6036023"/>
                <a:gd name="connsiteY139" fmla="*/ 62523 h 2352431"/>
                <a:gd name="connsiteX140" fmla="*/ 4088669 w 6036023"/>
                <a:gd name="connsiteY140" fmla="*/ 31262 h 2352431"/>
                <a:gd name="connsiteX141" fmla="*/ 3979254 w 6036023"/>
                <a:gd name="connsiteY141" fmla="*/ 0 h 2352431"/>
                <a:gd name="connsiteX142" fmla="*/ 3510331 w 6036023"/>
                <a:gd name="connsiteY142" fmla="*/ 7816 h 2352431"/>
                <a:gd name="connsiteX143" fmla="*/ 3463438 w 6036023"/>
                <a:gd name="connsiteY143" fmla="*/ 15631 h 2352431"/>
                <a:gd name="connsiteX144" fmla="*/ 3377469 w 6036023"/>
                <a:gd name="connsiteY144" fmla="*/ 23446 h 2352431"/>
                <a:gd name="connsiteX145" fmla="*/ 3322761 w 6036023"/>
                <a:gd name="connsiteY145" fmla="*/ 39077 h 2352431"/>
                <a:gd name="connsiteX146" fmla="*/ 3275869 w 6036023"/>
                <a:gd name="connsiteY146" fmla="*/ 54708 h 2352431"/>
                <a:gd name="connsiteX147" fmla="*/ 3252423 w 6036023"/>
                <a:gd name="connsiteY147" fmla="*/ 62523 h 2352431"/>
                <a:gd name="connsiteX148" fmla="*/ 3197715 w 6036023"/>
                <a:gd name="connsiteY148" fmla="*/ 85969 h 2352431"/>
                <a:gd name="connsiteX149" fmla="*/ 3127377 w 6036023"/>
                <a:gd name="connsiteY149" fmla="*/ 109416 h 2352431"/>
                <a:gd name="connsiteX150" fmla="*/ 3103931 w 6036023"/>
                <a:gd name="connsiteY150" fmla="*/ 117231 h 2352431"/>
                <a:gd name="connsiteX151" fmla="*/ 3072669 w 6036023"/>
                <a:gd name="connsiteY151" fmla="*/ 125046 h 2352431"/>
                <a:gd name="connsiteX152" fmla="*/ 3025777 w 6036023"/>
                <a:gd name="connsiteY152" fmla="*/ 140677 h 2352431"/>
                <a:gd name="connsiteX153" fmla="*/ 2947623 w 6036023"/>
                <a:gd name="connsiteY153" fmla="*/ 164123 h 2352431"/>
                <a:gd name="connsiteX154" fmla="*/ 2924177 w 6036023"/>
                <a:gd name="connsiteY154" fmla="*/ 171939 h 2352431"/>
                <a:gd name="connsiteX155" fmla="*/ 2900731 w 6036023"/>
                <a:gd name="connsiteY155" fmla="*/ 187569 h 2352431"/>
                <a:gd name="connsiteX156" fmla="*/ 2846023 w 6036023"/>
                <a:gd name="connsiteY156" fmla="*/ 203200 h 2352431"/>
                <a:gd name="connsiteX157" fmla="*/ 2822577 w 6036023"/>
                <a:gd name="connsiteY157" fmla="*/ 218831 h 2352431"/>
                <a:gd name="connsiteX158" fmla="*/ 2791315 w 6036023"/>
                <a:gd name="connsiteY158" fmla="*/ 226646 h 2352431"/>
                <a:gd name="connsiteX159" fmla="*/ 2767869 w 6036023"/>
                <a:gd name="connsiteY159" fmla="*/ 234462 h 2352431"/>
                <a:gd name="connsiteX160" fmla="*/ 2736607 w 6036023"/>
                <a:gd name="connsiteY160" fmla="*/ 242277 h 2352431"/>
                <a:gd name="connsiteX161" fmla="*/ 2681900 w 6036023"/>
                <a:gd name="connsiteY161" fmla="*/ 257908 h 2352431"/>
                <a:gd name="connsiteX162" fmla="*/ 2642823 w 6036023"/>
                <a:gd name="connsiteY162" fmla="*/ 265723 h 2352431"/>
                <a:gd name="connsiteX163" fmla="*/ 2619377 w 6036023"/>
                <a:gd name="connsiteY163" fmla="*/ 273539 h 2352431"/>
                <a:gd name="connsiteX164" fmla="*/ 2572484 w 6036023"/>
                <a:gd name="connsiteY164" fmla="*/ 281354 h 2352431"/>
                <a:gd name="connsiteX165" fmla="*/ 2549038 w 6036023"/>
                <a:gd name="connsiteY165" fmla="*/ 289169 h 2352431"/>
                <a:gd name="connsiteX166" fmla="*/ 2478700 w 6036023"/>
                <a:gd name="connsiteY166" fmla="*/ 304800 h 2352431"/>
                <a:gd name="connsiteX167" fmla="*/ 2416177 w 6036023"/>
                <a:gd name="connsiteY167" fmla="*/ 328246 h 2352431"/>
                <a:gd name="connsiteX168" fmla="*/ 2392731 w 6036023"/>
                <a:gd name="connsiteY168" fmla="*/ 343877 h 2352431"/>
                <a:gd name="connsiteX169" fmla="*/ 2338023 w 6036023"/>
                <a:gd name="connsiteY169" fmla="*/ 351692 h 2352431"/>
                <a:gd name="connsiteX170" fmla="*/ 2275500 w 6036023"/>
                <a:gd name="connsiteY170" fmla="*/ 367323 h 2352431"/>
                <a:gd name="connsiteX171" fmla="*/ 2166084 w 6036023"/>
                <a:gd name="connsiteY171" fmla="*/ 382954 h 2352431"/>
                <a:gd name="connsiteX172" fmla="*/ 2111377 w 6036023"/>
                <a:gd name="connsiteY172" fmla="*/ 398585 h 2352431"/>
                <a:gd name="connsiteX173" fmla="*/ 2001961 w 6036023"/>
                <a:gd name="connsiteY173" fmla="*/ 429846 h 2352431"/>
                <a:gd name="connsiteX174" fmla="*/ 1955069 w 6036023"/>
                <a:gd name="connsiteY174" fmla="*/ 445477 h 2352431"/>
                <a:gd name="connsiteX175" fmla="*/ 1923807 w 6036023"/>
                <a:gd name="connsiteY175" fmla="*/ 453292 h 2352431"/>
                <a:gd name="connsiteX176" fmla="*/ 1900361 w 6036023"/>
                <a:gd name="connsiteY176" fmla="*/ 461108 h 2352431"/>
                <a:gd name="connsiteX177" fmla="*/ 1830023 w 6036023"/>
                <a:gd name="connsiteY177" fmla="*/ 468923 h 2352431"/>
                <a:gd name="connsiteX178" fmla="*/ 1736238 w 6036023"/>
                <a:gd name="connsiteY178" fmla="*/ 484554 h 2352431"/>
                <a:gd name="connsiteX179" fmla="*/ 1478331 w 6036023"/>
                <a:gd name="connsiteY179" fmla="*/ 508000 h 2352431"/>
                <a:gd name="connsiteX180" fmla="*/ 1400177 w 6036023"/>
                <a:gd name="connsiteY180" fmla="*/ 523631 h 2352431"/>
                <a:gd name="connsiteX181" fmla="*/ 1368915 w 6036023"/>
                <a:gd name="connsiteY181" fmla="*/ 531446 h 2352431"/>
                <a:gd name="connsiteX182" fmla="*/ 1142268 w 6036023"/>
                <a:gd name="connsiteY182" fmla="*/ 586154 h 2352431"/>
                <a:gd name="connsiteX183" fmla="*/ 431068 w 6036023"/>
                <a:gd name="connsiteY183"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573592 w 6036023"/>
                <a:gd name="connsiteY90" fmla="*/ 2328985 h 2352431"/>
                <a:gd name="connsiteX91" fmla="*/ 5636115 w 6036023"/>
                <a:gd name="connsiteY91" fmla="*/ 2321169 h 2352431"/>
                <a:gd name="connsiteX92" fmla="*/ 5698638 w 6036023"/>
                <a:gd name="connsiteY92" fmla="*/ 2305539 h 2352431"/>
                <a:gd name="connsiteX93" fmla="*/ 5753346 w 6036023"/>
                <a:gd name="connsiteY93" fmla="*/ 2266462 h 2352431"/>
                <a:gd name="connsiteX94" fmla="*/ 5823684 w 6036023"/>
                <a:gd name="connsiteY94" fmla="*/ 2219569 h 2352431"/>
                <a:gd name="connsiteX95" fmla="*/ 5886207 w 6036023"/>
                <a:gd name="connsiteY95" fmla="*/ 2164862 h 2352431"/>
                <a:gd name="connsiteX96" fmla="*/ 5917469 w 6036023"/>
                <a:gd name="connsiteY96" fmla="*/ 2117969 h 2352431"/>
                <a:gd name="connsiteX97" fmla="*/ 5948731 w 6036023"/>
                <a:gd name="connsiteY97" fmla="*/ 2071077 h 2352431"/>
                <a:gd name="connsiteX98" fmla="*/ 5979992 w 6036023"/>
                <a:gd name="connsiteY98" fmla="*/ 2000739 h 2352431"/>
                <a:gd name="connsiteX99" fmla="*/ 6003438 w 6036023"/>
                <a:gd name="connsiteY99" fmla="*/ 1930400 h 2352431"/>
                <a:gd name="connsiteX100" fmla="*/ 6034700 w 6036023"/>
                <a:gd name="connsiteY100" fmla="*/ 1828800 h 2352431"/>
                <a:gd name="connsiteX101" fmla="*/ 6019069 w 6036023"/>
                <a:gd name="connsiteY101" fmla="*/ 1602154 h 2352431"/>
                <a:gd name="connsiteX102" fmla="*/ 6003438 w 6036023"/>
                <a:gd name="connsiteY102" fmla="*/ 1555262 h 2352431"/>
                <a:gd name="connsiteX103" fmla="*/ 5964361 w 6036023"/>
                <a:gd name="connsiteY103" fmla="*/ 1508369 h 2352431"/>
                <a:gd name="connsiteX104" fmla="*/ 5847131 w 6036023"/>
                <a:gd name="connsiteY104" fmla="*/ 1414585 h 2352431"/>
                <a:gd name="connsiteX105" fmla="*/ 5761161 w 6036023"/>
                <a:gd name="connsiteY105" fmla="*/ 1367692 h 2352431"/>
                <a:gd name="connsiteX106" fmla="*/ 5706454 w 6036023"/>
                <a:gd name="connsiteY106" fmla="*/ 1344246 h 2352431"/>
                <a:gd name="connsiteX107" fmla="*/ 5628300 w 6036023"/>
                <a:gd name="connsiteY107" fmla="*/ 1312985 h 2352431"/>
                <a:gd name="connsiteX108" fmla="*/ 5565777 w 6036023"/>
                <a:gd name="connsiteY108" fmla="*/ 1289539 h 2352431"/>
                <a:gd name="connsiteX109" fmla="*/ 5495438 w 6036023"/>
                <a:gd name="connsiteY109" fmla="*/ 1250462 h 2352431"/>
                <a:gd name="connsiteX110" fmla="*/ 5425100 w 6036023"/>
                <a:gd name="connsiteY110" fmla="*/ 1219200 h 2352431"/>
                <a:gd name="connsiteX111" fmla="*/ 5378207 w 6036023"/>
                <a:gd name="connsiteY111" fmla="*/ 1187939 h 2352431"/>
                <a:gd name="connsiteX112" fmla="*/ 5323500 w 6036023"/>
                <a:gd name="connsiteY112" fmla="*/ 1164492 h 2352431"/>
                <a:gd name="connsiteX113" fmla="*/ 5221900 w 6036023"/>
                <a:gd name="connsiteY113" fmla="*/ 1117600 h 2352431"/>
                <a:gd name="connsiteX114" fmla="*/ 5175007 w 6036023"/>
                <a:gd name="connsiteY114" fmla="*/ 1094154 h 2352431"/>
                <a:gd name="connsiteX115" fmla="*/ 5120300 w 6036023"/>
                <a:gd name="connsiteY115" fmla="*/ 1070708 h 2352431"/>
                <a:gd name="connsiteX116" fmla="*/ 5065592 w 6036023"/>
                <a:gd name="connsiteY116" fmla="*/ 1047262 h 2352431"/>
                <a:gd name="connsiteX117" fmla="*/ 5010884 w 6036023"/>
                <a:gd name="connsiteY117" fmla="*/ 1023816 h 2352431"/>
                <a:gd name="connsiteX118" fmla="*/ 4963992 w 6036023"/>
                <a:gd name="connsiteY118" fmla="*/ 1000369 h 2352431"/>
                <a:gd name="connsiteX119" fmla="*/ 4917100 w 6036023"/>
                <a:gd name="connsiteY119" fmla="*/ 976923 h 2352431"/>
                <a:gd name="connsiteX120" fmla="*/ 4862392 w 6036023"/>
                <a:gd name="connsiteY120" fmla="*/ 945662 h 2352431"/>
                <a:gd name="connsiteX121" fmla="*/ 4807684 w 6036023"/>
                <a:gd name="connsiteY121" fmla="*/ 922216 h 2352431"/>
                <a:gd name="connsiteX122" fmla="*/ 4737346 w 6036023"/>
                <a:gd name="connsiteY122" fmla="*/ 875323 h 2352431"/>
                <a:gd name="connsiteX123" fmla="*/ 4690454 w 6036023"/>
                <a:gd name="connsiteY123" fmla="*/ 836246 h 2352431"/>
                <a:gd name="connsiteX124" fmla="*/ 4651377 w 6036023"/>
                <a:gd name="connsiteY124" fmla="*/ 789354 h 2352431"/>
                <a:gd name="connsiteX125" fmla="*/ 4620115 w 6036023"/>
                <a:gd name="connsiteY125" fmla="*/ 742462 h 2352431"/>
                <a:gd name="connsiteX126" fmla="*/ 4588854 w 6036023"/>
                <a:gd name="connsiteY126" fmla="*/ 695569 h 2352431"/>
                <a:gd name="connsiteX127" fmla="*/ 4565407 w 6036023"/>
                <a:gd name="connsiteY127" fmla="*/ 648677 h 2352431"/>
                <a:gd name="connsiteX128" fmla="*/ 4534146 w 6036023"/>
                <a:gd name="connsiteY128" fmla="*/ 601785 h 2352431"/>
                <a:gd name="connsiteX129" fmla="*/ 4495069 w 6036023"/>
                <a:gd name="connsiteY129" fmla="*/ 531446 h 2352431"/>
                <a:gd name="connsiteX130" fmla="*/ 4455992 w 6036023"/>
                <a:gd name="connsiteY130" fmla="*/ 461108 h 2352431"/>
                <a:gd name="connsiteX131" fmla="*/ 4424731 w 6036023"/>
                <a:gd name="connsiteY131" fmla="*/ 382954 h 2352431"/>
                <a:gd name="connsiteX132" fmla="*/ 4409100 w 6036023"/>
                <a:gd name="connsiteY132" fmla="*/ 328246 h 2352431"/>
                <a:gd name="connsiteX133" fmla="*/ 4393469 w 6036023"/>
                <a:gd name="connsiteY133" fmla="*/ 304800 h 2352431"/>
                <a:gd name="connsiteX134" fmla="*/ 4346577 w 6036023"/>
                <a:gd name="connsiteY134" fmla="*/ 234462 h 2352431"/>
                <a:gd name="connsiteX135" fmla="*/ 4315315 w 6036023"/>
                <a:gd name="connsiteY135" fmla="*/ 187569 h 2352431"/>
                <a:gd name="connsiteX136" fmla="*/ 4276238 w 6036023"/>
                <a:gd name="connsiteY136" fmla="*/ 140677 h 2352431"/>
                <a:gd name="connsiteX137" fmla="*/ 4198084 w 6036023"/>
                <a:gd name="connsiteY137" fmla="*/ 85969 h 2352431"/>
                <a:gd name="connsiteX138" fmla="*/ 4151192 w 6036023"/>
                <a:gd name="connsiteY138" fmla="*/ 62523 h 2352431"/>
                <a:gd name="connsiteX139" fmla="*/ 4088669 w 6036023"/>
                <a:gd name="connsiteY139" fmla="*/ 31262 h 2352431"/>
                <a:gd name="connsiteX140" fmla="*/ 3979254 w 6036023"/>
                <a:gd name="connsiteY140" fmla="*/ 0 h 2352431"/>
                <a:gd name="connsiteX141" fmla="*/ 3510331 w 6036023"/>
                <a:gd name="connsiteY141" fmla="*/ 7816 h 2352431"/>
                <a:gd name="connsiteX142" fmla="*/ 3463438 w 6036023"/>
                <a:gd name="connsiteY142" fmla="*/ 15631 h 2352431"/>
                <a:gd name="connsiteX143" fmla="*/ 3377469 w 6036023"/>
                <a:gd name="connsiteY143" fmla="*/ 23446 h 2352431"/>
                <a:gd name="connsiteX144" fmla="*/ 3322761 w 6036023"/>
                <a:gd name="connsiteY144" fmla="*/ 39077 h 2352431"/>
                <a:gd name="connsiteX145" fmla="*/ 3275869 w 6036023"/>
                <a:gd name="connsiteY145" fmla="*/ 54708 h 2352431"/>
                <a:gd name="connsiteX146" fmla="*/ 3252423 w 6036023"/>
                <a:gd name="connsiteY146" fmla="*/ 62523 h 2352431"/>
                <a:gd name="connsiteX147" fmla="*/ 3197715 w 6036023"/>
                <a:gd name="connsiteY147" fmla="*/ 85969 h 2352431"/>
                <a:gd name="connsiteX148" fmla="*/ 3127377 w 6036023"/>
                <a:gd name="connsiteY148" fmla="*/ 109416 h 2352431"/>
                <a:gd name="connsiteX149" fmla="*/ 3103931 w 6036023"/>
                <a:gd name="connsiteY149" fmla="*/ 117231 h 2352431"/>
                <a:gd name="connsiteX150" fmla="*/ 3072669 w 6036023"/>
                <a:gd name="connsiteY150" fmla="*/ 125046 h 2352431"/>
                <a:gd name="connsiteX151" fmla="*/ 3025777 w 6036023"/>
                <a:gd name="connsiteY151" fmla="*/ 140677 h 2352431"/>
                <a:gd name="connsiteX152" fmla="*/ 2947623 w 6036023"/>
                <a:gd name="connsiteY152" fmla="*/ 164123 h 2352431"/>
                <a:gd name="connsiteX153" fmla="*/ 2924177 w 6036023"/>
                <a:gd name="connsiteY153" fmla="*/ 171939 h 2352431"/>
                <a:gd name="connsiteX154" fmla="*/ 2900731 w 6036023"/>
                <a:gd name="connsiteY154" fmla="*/ 187569 h 2352431"/>
                <a:gd name="connsiteX155" fmla="*/ 2846023 w 6036023"/>
                <a:gd name="connsiteY155" fmla="*/ 203200 h 2352431"/>
                <a:gd name="connsiteX156" fmla="*/ 2822577 w 6036023"/>
                <a:gd name="connsiteY156" fmla="*/ 218831 h 2352431"/>
                <a:gd name="connsiteX157" fmla="*/ 2791315 w 6036023"/>
                <a:gd name="connsiteY157" fmla="*/ 226646 h 2352431"/>
                <a:gd name="connsiteX158" fmla="*/ 2767869 w 6036023"/>
                <a:gd name="connsiteY158" fmla="*/ 234462 h 2352431"/>
                <a:gd name="connsiteX159" fmla="*/ 2736607 w 6036023"/>
                <a:gd name="connsiteY159" fmla="*/ 242277 h 2352431"/>
                <a:gd name="connsiteX160" fmla="*/ 2681900 w 6036023"/>
                <a:gd name="connsiteY160" fmla="*/ 257908 h 2352431"/>
                <a:gd name="connsiteX161" fmla="*/ 2642823 w 6036023"/>
                <a:gd name="connsiteY161" fmla="*/ 265723 h 2352431"/>
                <a:gd name="connsiteX162" fmla="*/ 2619377 w 6036023"/>
                <a:gd name="connsiteY162" fmla="*/ 273539 h 2352431"/>
                <a:gd name="connsiteX163" fmla="*/ 2572484 w 6036023"/>
                <a:gd name="connsiteY163" fmla="*/ 281354 h 2352431"/>
                <a:gd name="connsiteX164" fmla="*/ 2549038 w 6036023"/>
                <a:gd name="connsiteY164" fmla="*/ 289169 h 2352431"/>
                <a:gd name="connsiteX165" fmla="*/ 2478700 w 6036023"/>
                <a:gd name="connsiteY165" fmla="*/ 304800 h 2352431"/>
                <a:gd name="connsiteX166" fmla="*/ 2416177 w 6036023"/>
                <a:gd name="connsiteY166" fmla="*/ 328246 h 2352431"/>
                <a:gd name="connsiteX167" fmla="*/ 2392731 w 6036023"/>
                <a:gd name="connsiteY167" fmla="*/ 343877 h 2352431"/>
                <a:gd name="connsiteX168" fmla="*/ 2338023 w 6036023"/>
                <a:gd name="connsiteY168" fmla="*/ 351692 h 2352431"/>
                <a:gd name="connsiteX169" fmla="*/ 2275500 w 6036023"/>
                <a:gd name="connsiteY169" fmla="*/ 367323 h 2352431"/>
                <a:gd name="connsiteX170" fmla="*/ 2166084 w 6036023"/>
                <a:gd name="connsiteY170" fmla="*/ 382954 h 2352431"/>
                <a:gd name="connsiteX171" fmla="*/ 2111377 w 6036023"/>
                <a:gd name="connsiteY171" fmla="*/ 398585 h 2352431"/>
                <a:gd name="connsiteX172" fmla="*/ 2001961 w 6036023"/>
                <a:gd name="connsiteY172" fmla="*/ 429846 h 2352431"/>
                <a:gd name="connsiteX173" fmla="*/ 1955069 w 6036023"/>
                <a:gd name="connsiteY173" fmla="*/ 445477 h 2352431"/>
                <a:gd name="connsiteX174" fmla="*/ 1923807 w 6036023"/>
                <a:gd name="connsiteY174" fmla="*/ 453292 h 2352431"/>
                <a:gd name="connsiteX175" fmla="*/ 1900361 w 6036023"/>
                <a:gd name="connsiteY175" fmla="*/ 461108 h 2352431"/>
                <a:gd name="connsiteX176" fmla="*/ 1830023 w 6036023"/>
                <a:gd name="connsiteY176" fmla="*/ 468923 h 2352431"/>
                <a:gd name="connsiteX177" fmla="*/ 1736238 w 6036023"/>
                <a:gd name="connsiteY177" fmla="*/ 484554 h 2352431"/>
                <a:gd name="connsiteX178" fmla="*/ 1478331 w 6036023"/>
                <a:gd name="connsiteY178" fmla="*/ 508000 h 2352431"/>
                <a:gd name="connsiteX179" fmla="*/ 1400177 w 6036023"/>
                <a:gd name="connsiteY179" fmla="*/ 523631 h 2352431"/>
                <a:gd name="connsiteX180" fmla="*/ 1368915 w 6036023"/>
                <a:gd name="connsiteY180" fmla="*/ 531446 h 2352431"/>
                <a:gd name="connsiteX181" fmla="*/ 1142268 w 6036023"/>
                <a:gd name="connsiteY181" fmla="*/ 586154 h 2352431"/>
                <a:gd name="connsiteX182" fmla="*/ 431068 w 6036023"/>
                <a:gd name="connsiteY182"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636115 w 6036023"/>
                <a:gd name="connsiteY90" fmla="*/ 2321169 h 2352431"/>
                <a:gd name="connsiteX91" fmla="*/ 5698638 w 6036023"/>
                <a:gd name="connsiteY91" fmla="*/ 2305539 h 2352431"/>
                <a:gd name="connsiteX92" fmla="*/ 5753346 w 6036023"/>
                <a:gd name="connsiteY92" fmla="*/ 2266462 h 2352431"/>
                <a:gd name="connsiteX93" fmla="*/ 5823684 w 6036023"/>
                <a:gd name="connsiteY93" fmla="*/ 2219569 h 2352431"/>
                <a:gd name="connsiteX94" fmla="*/ 5886207 w 6036023"/>
                <a:gd name="connsiteY94" fmla="*/ 2164862 h 2352431"/>
                <a:gd name="connsiteX95" fmla="*/ 5917469 w 6036023"/>
                <a:gd name="connsiteY95" fmla="*/ 2117969 h 2352431"/>
                <a:gd name="connsiteX96" fmla="*/ 5948731 w 6036023"/>
                <a:gd name="connsiteY96" fmla="*/ 2071077 h 2352431"/>
                <a:gd name="connsiteX97" fmla="*/ 5979992 w 6036023"/>
                <a:gd name="connsiteY97" fmla="*/ 2000739 h 2352431"/>
                <a:gd name="connsiteX98" fmla="*/ 6003438 w 6036023"/>
                <a:gd name="connsiteY98" fmla="*/ 1930400 h 2352431"/>
                <a:gd name="connsiteX99" fmla="*/ 6034700 w 6036023"/>
                <a:gd name="connsiteY99" fmla="*/ 1828800 h 2352431"/>
                <a:gd name="connsiteX100" fmla="*/ 6019069 w 6036023"/>
                <a:gd name="connsiteY100" fmla="*/ 1602154 h 2352431"/>
                <a:gd name="connsiteX101" fmla="*/ 6003438 w 6036023"/>
                <a:gd name="connsiteY101" fmla="*/ 1555262 h 2352431"/>
                <a:gd name="connsiteX102" fmla="*/ 5964361 w 6036023"/>
                <a:gd name="connsiteY102" fmla="*/ 1508369 h 2352431"/>
                <a:gd name="connsiteX103" fmla="*/ 5847131 w 6036023"/>
                <a:gd name="connsiteY103" fmla="*/ 1414585 h 2352431"/>
                <a:gd name="connsiteX104" fmla="*/ 5761161 w 6036023"/>
                <a:gd name="connsiteY104" fmla="*/ 1367692 h 2352431"/>
                <a:gd name="connsiteX105" fmla="*/ 5706454 w 6036023"/>
                <a:gd name="connsiteY105" fmla="*/ 1344246 h 2352431"/>
                <a:gd name="connsiteX106" fmla="*/ 5628300 w 6036023"/>
                <a:gd name="connsiteY106" fmla="*/ 1312985 h 2352431"/>
                <a:gd name="connsiteX107" fmla="*/ 5565777 w 6036023"/>
                <a:gd name="connsiteY107" fmla="*/ 1289539 h 2352431"/>
                <a:gd name="connsiteX108" fmla="*/ 5495438 w 6036023"/>
                <a:gd name="connsiteY108" fmla="*/ 1250462 h 2352431"/>
                <a:gd name="connsiteX109" fmla="*/ 5425100 w 6036023"/>
                <a:gd name="connsiteY109" fmla="*/ 1219200 h 2352431"/>
                <a:gd name="connsiteX110" fmla="*/ 5378207 w 6036023"/>
                <a:gd name="connsiteY110" fmla="*/ 1187939 h 2352431"/>
                <a:gd name="connsiteX111" fmla="*/ 5323500 w 6036023"/>
                <a:gd name="connsiteY111" fmla="*/ 1164492 h 2352431"/>
                <a:gd name="connsiteX112" fmla="*/ 5221900 w 6036023"/>
                <a:gd name="connsiteY112" fmla="*/ 1117600 h 2352431"/>
                <a:gd name="connsiteX113" fmla="*/ 5175007 w 6036023"/>
                <a:gd name="connsiteY113" fmla="*/ 1094154 h 2352431"/>
                <a:gd name="connsiteX114" fmla="*/ 5120300 w 6036023"/>
                <a:gd name="connsiteY114" fmla="*/ 1070708 h 2352431"/>
                <a:gd name="connsiteX115" fmla="*/ 5065592 w 6036023"/>
                <a:gd name="connsiteY115" fmla="*/ 1047262 h 2352431"/>
                <a:gd name="connsiteX116" fmla="*/ 5010884 w 6036023"/>
                <a:gd name="connsiteY116" fmla="*/ 1023816 h 2352431"/>
                <a:gd name="connsiteX117" fmla="*/ 4963992 w 6036023"/>
                <a:gd name="connsiteY117" fmla="*/ 1000369 h 2352431"/>
                <a:gd name="connsiteX118" fmla="*/ 4917100 w 6036023"/>
                <a:gd name="connsiteY118" fmla="*/ 976923 h 2352431"/>
                <a:gd name="connsiteX119" fmla="*/ 4862392 w 6036023"/>
                <a:gd name="connsiteY119" fmla="*/ 945662 h 2352431"/>
                <a:gd name="connsiteX120" fmla="*/ 4807684 w 6036023"/>
                <a:gd name="connsiteY120" fmla="*/ 922216 h 2352431"/>
                <a:gd name="connsiteX121" fmla="*/ 4737346 w 6036023"/>
                <a:gd name="connsiteY121" fmla="*/ 875323 h 2352431"/>
                <a:gd name="connsiteX122" fmla="*/ 4690454 w 6036023"/>
                <a:gd name="connsiteY122" fmla="*/ 836246 h 2352431"/>
                <a:gd name="connsiteX123" fmla="*/ 4651377 w 6036023"/>
                <a:gd name="connsiteY123" fmla="*/ 789354 h 2352431"/>
                <a:gd name="connsiteX124" fmla="*/ 4620115 w 6036023"/>
                <a:gd name="connsiteY124" fmla="*/ 742462 h 2352431"/>
                <a:gd name="connsiteX125" fmla="*/ 4588854 w 6036023"/>
                <a:gd name="connsiteY125" fmla="*/ 695569 h 2352431"/>
                <a:gd name="connsiteX126" fmla="*/ 4565407 w 6036023"/>
                <a:gd name="connsiteY126" fmla="*/ 648677 h 2352431"/>
                <a:gd name="connsiteX127" fmla="*/ 4534146 w 6036023"/>
                <a:gd name="connsiteY127" fmla="*/ 601785 h 2352431"/>
                <a:gd name="connsiteX128" fmla="*/ 4495069 w 6036023"/>
                <a:gd name="connsiteY128" fmla="*/ 531446 h 2352431"/>
                <a:gd name="connsiteX129" fmla="*/ 4455992 w 6036023"/>
                <a:gd name="connsiteY129" fmla="*/ 461108 h 2352431"/>
                <a:gd name="connsiteX130" fmla="*/ 4424731 w 6036023"/>
                <a:gd name="connsiteY130" fmla="*/ 382954 h 2352431"/>
                <a:gd name="connsiteX131" fmla="*/ 4409100 w 6036023"/>
                <a:gd name="connsiteY131" fmla="*/ 328246 h 2352431"/>
                <a:gd name="connsiteX132" fmla="*/ 4393469 w 6036023"/>
                <a:gd name="connsiteY132" fmla="*/ 304800 h 2352431"/>
                <a:gd name="connsiteX133" fmla="*/ 4346577 w 6036023"/>
                <a:gd name="connsiteY133" fmla="*/ 234462 h 2352431"/>
                <a:gd name="connsiteX134" fmla="*/ 4315315 w 6036023"/>
                <a:gd name="connsiteY134" fmla="*/ 187569 h 2352431"/>
                <a:gd name="connsiteX135" fmla="*/ 4276238 w 6036023"/>
                <a:gd name="connsiteY135" fmla="*/ 140677 h 2352431"/>
                <a:gd name="connsiteX136" fmla="*/ 4198084 w 6036023"/>
                <a:gd name="connsiteY136" fmla="*/ 85969 h 2352431"/>
                <a:gd name="connsiteX137" fmla="*/ 4151192 w 6036023"/>
                <a:gd name="connsiteY137" fmla="*/ 62523 h 2352431"/>
                <a:gd name="connsiteX138" fmla="*/ 4088669 w 6036023"/>
                <a:gd name="connsiteY138" fmla="*/ 31262 h 2352431"/>
                <a:gd name="connsiteX139" fmla="*/ 3979254 w 6036023"/>
                <a:gd name="connsiteY139" fmla="*/ 0 h 2352431"/>
                <a:gd name="connsiteX140" fmla="*/ 3510331 w 6036023"/>
                <a:gd name="connsiteY140" fmla="*/ 7816 h 2352431"/>
                <a:gd name="connsiteX141" fmla="*/ 3463438 w 6036023"/>
                <a:gd name="connsiteY141" fmla="*/ 15631 h 2352431"/>
                <a:gd name="connsiteX142" fmla="*/ 3377469 w 6036023"/>
                <a:gd name="connsiteY142" fmla="*/ 23446 h 2352431"/>
                <a:gd name="connsiteX143" fmla="*/ 3322761 w 6036023"/>
                <a:gd name="connsiteY143" fmla="*/ 39077 h 2352431"/>
                <a:gd name="connsiteX144" fmla="*/ 3275869 w 6036023"/>
                <a:gd name="connsiteY144" fmla="*/ 54708 h 2352431"/>
                <a:gd name="connsiteX145" fmla="*/ 3252423 w 6036023"/>
                <a:gd name="connsiteY145" fmla="*/ 62523 h 2352431"/>
                <a:gd name="connsiteX146" fmla="*/ 3197715 w 6036023"/>
                <a:gd name="connsiteY146" fmla="*/ 85969 h 2352431"/>
                <a:gd name="connsiteX147" fmla="*/ 3127377 w 6036023"/>
                <a:gd name="connsiteY147" fmla="*/ 109416 h 2352431"/>
                <a:gd name="connsiteX148" fmla="*/ 3103931 w 6036023"/>
                <a:gd name="connsiteY148" fmla="*/ 117231 h 2352431"/>
                <a:gd name="connsiteX149" fmla="*/ 3072669 w 6036023"/>
                <a:gd name="connsiteY149" fmla="*/ 125046 h 2352431"/>
                <a:gd name="connsiteX150" fmla="*/ 3025777 w 6036023"/>
                <a:gd name="connsiteY150" fmla="*/ 140677 h 2352431"/>
                <a:gd name="connsiteX151" fmla="*/ 2947623 w 6036023"/>
                <a:gd name="connsiteY151" fmla="*/ 164123 h 2352431"/>
                <a:gd name="connsiteX152" fmla="*/ 2924177 w 6036023"/>
                <a:gd name="connsiteY152" fmla="*/ 171939 h 2352431"/>
                <a:gd name="connsiteX153" fmla="*/ 2900731 w 6036023"/>
                <a:gd name="connsiteY153" fmla="*/ 187569 h 2352431"/>
                <a:gd name="connsiteX154" fmla="*/ 2846023 w 6036023"/>
                <a:gd name="connsiteY154" fmla="*/ 203200 h 2352431"/>
                <a:gd name="connsiteX155" fmla="*/ 2822577 w 6036023"/>
                <a:gd name="connsiteY155" fmla="*/ 218831 h 2352431"/>
                <a:gd name="connsiteX156" fmla="*/ 2791315 w 6036023"/>
                <a:gd name="connsiteY156" fmla="*/ 226646 h 2352431"/>
                <a:gd name="connsiteX157" fmla="*/ 2767869 w 6036023"/>
                <a:gd name="connsiteY157" fmla="*/ 234462 h 2352431"/>
                <a:gd name="connsiteX158" fmla="*/ 2736607 w 6036023"/>
                <a:gd name="connsiteY158" fmla="*/ 242277 h 2352431"/>
                <a:gd name="connsiteX159" fmla="*/ 2681900 w 6036023"/>
                <a:gd name="connsiteY159" fmla="*/ 257908 h 2352431"/>
                <a:gd name="connsiteX160" fmla="*/ 2642823 w 6036023"/>
                <a:gd name="connsiteY160" fmla="*/ 265723 h 2352431"/>
                <a:gd name="connsiteX161" fmla="*/ 2619377 w 6036023"/>
                <a:gd name="connsiteY161" fmla="*/ 273539 h 2352431"/>
                <a:gd name="connsiteX162" fmla="*/ 2572484 w 6036023"/>
                <a:gd name="connsiteY162" fmla="*/ 281354 h 2352431"/>
                <a:gd name="connsiteX163" fmla="*/ 2549038 w 6036023"/>
                <a:gd name="connsiteY163" fmla="*/ 289169 h 2352431"/>
                <a:gd name="connsiteX164" fmla="*/ 2478700 w 6036023"/>
                <a:gd name="connsiteY164" fmla="*/ 304800 h 2352431"/>
                <a:gd name="connsiteX165" fmla="*/ 2416177 w 6036023"/>
                <a:gd name="connsiteY165" fmla="*/ 328246 h 2352431"/>
                <a:gd name="connsiteX166" fmla="*/ 2392731 w 6036023"/>
                <a:gd name="connsiteY166" fmla="*/ 343877 h 2352431"/>
                <a:gd name="connsiteX167" fmla="*/ 2338023 w 6036023"/>
                <a:gd name="connsiteY167" fmla="*/ 351692 h 2352431"/>
                <a:gd name="connsiteX168" fmla="*/ 2275500 w 6036023"/>
                <a:gd name="connsiteY168" fmla="*/ 367323 h 2352431"/>
                <a:gd name="connsiteX169" fmla="*/ 2166084 w 6036023"/>
                <a:gd name="connsiteY169" fmla="*/ 382954 h 2352431"/>
                <a:gd name="connsiteX170" fmla="*/ 2111377 w 6036023"/>
                <a:gd name="connsiteY170" fmla="*/ 398585 h 2352431"/>
                <a:gd name="connsiteX171" fmla="*/ 2001961 w 6036023"/>
                <a:gd name="connsiteY171" fmla="*/ 429846 h 2352431"/>
                <a:gd name="connsiteX172" fmla="*/ 1955069 w 6036023"/>
                <a:gd name="connsiteY172" fmla="*/ 445477 h 2352431"/>
                <a:gd name="connsiteX173" fmla="*/ 1923807 w 6036023"/>
                <a:gd name="connsiteY173" fmla="*/ 453292 h 2352431"/>
                <a:gd name="connsiteX174" fmla="*/ 1900361 w 6036023"/>
                <a:gd name="connsiteY174" fmla="*/ 461108 h 2352431"/>
                <a:gd name="connsiteX175" fmla="*/ 1830023 w 6036023"/>
                <a:gd name="connsiteY175" fmla="*/ 468923 h 2352431"/>
                <a:gd name="connsiteX176" fmla="*/ 1736238 w 6036023"/>
                <a:gd name="connsiteY176" fmla="*/ 484554 h 2352431"/>
                <a:gd name="connsiteX177" fmla="*/ 1478331 w 6036023"/>
                <a:gd name="connsiteY177" fmla="*/ 508000 h 2352431"/>
                <a:gd name="connsiteX178" fmla="*/ 1400177 w 6036023"/>
                <a:gd name="connsiteY178" fmla="*/ 523631 h 2352431"/>
                <a:gd name="connsiteX179" fmla="*/ 1368915 w 6036023"/>
                <a:gd name="connsiteY179" fmla="*/ 531446 h 2352431"/>
                <a:gd name="connsiteX180" fmla="*/ 1142268 w 6036023"/>
                <a:gd name="connsiteY180" fmla="*/ 586154 h 2352431"/>
                <a:gd name="connsiteX181" fmla="*/ 431068 w 6036023"/>
                <a:gd name="connsiteY181"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636115 w 6036023"/>
                <a:gd name="connsiteY90" fmla="*/ 2321169 h 2352431"/>
                <a:gd name="connsiteX91" fmla="*/ 5698638 w 6036023"/>
                <a:gd name="connsiteY91" fmla="*/ 2305539 h 2352431"/>
                <a:gd name="connsiteX92" fmla="*/ 5753346 w 6036023"/>
                <a:gd name="connsiteY92" fmla="*/ 2266462 h 2352431"/>
                <a:gd name="connsiteX93" fmla="*/ 5823684 w 6036023"/>
                <a:gd name="connsiteY93" fmla="*/ 2219569 h 2352431"/>
                <a:gd name="connsiteX94" fmla="*/ 5886207 w 6036023"/>
                <a:gd name="connsiteY94" fmla="*/ 2164862 h 2352431"/>
                <a:gd name="connsiteX95" fmla="*/ 5948731 w 6036023"/>
                <a:gd name="connsiteY95" fmla="*/ 2071077 h 2352431"/>
                <a:gd name="connsiteX96" fmla="*/ 5979992 w 6036023"/>
                <a:gd name="connsiteY96" fmla="*/ 2000739 h 2352431"/>
                <a:gd name="connsiteX97" fmla="*/ 6003438 w 6036023"/>
                <a:gd name="connsiteY97" fmla="*/ 1930400 h 2352431"/>
                <a:gd name="connsiteX98" fmla="*/ 6034700 w 6036023"/>
                <a:gd name="connsiteY98" fmla="*/ 1828800 h 2352431"/>
                <a:gd name="connsiteX99" fmla="*/ 6019069 w 6036023"/>
                <a:gd name="connsiteY99" fmla="*/ 1602154 h 2352431"/>
                <a:gd name="connsiteX100" fmla="*/ 6003438 w 6036023"/>
                <a:gd name="connsiteY100" fmla="*/ 1555262 h 2352431"/>
                <a:gd name="connsiteX101" fmla="*/ 5964361 w 6036023"/>
                <a:gd name="connsiteY101" fmla="*/ 1508369 h 2352431"/>
                <a:gd name="connsiteX102" fmla="*/ 5847131 w 6036023"/>
                <a:gd name="connsiteY102" fmla="*/ 1414585 h 2352431"/>
                <a:gd name="connsiteX103" fmla="*/ 5761161 w 6036023"/>
                <a:gd name="connsiteY103" fmla="*/ 1367692 h 2352431"/>
                <a:gd name="connsiteX104" fmla="*/ 5706454 w 6036023"/>
                <a:gd name="connsiteY104" fmla="*/ 1344246 h 2352431"/>
                <a:gd name="connsiteX105" fmla="*/ 5628300 w 6036023"/>
                <a:gd name="connsiteY105" fmla="*/ 1312985 h 2352431"/>
                <a:gd name="connsiteX106" fmla="*/ 5565777 w 6036023"/>
                <a:gd name="connsiteY106" fmla="*/ 1289539 h 2352431"/>
                <a:gd name="connsiteX107" fmla="*/ 5495438 w 6036023"/>
                <a:gd name="connsiteY107" fmla="*/ 1250462 h 2352431"/>
                <a:gd name="connsiteX108" fmla="*/ 5425100 w 6036023"/>
                <a:gd name="connsiteY108" fmla="*/ 1219200 h 2352431"/>
                <a:gd name="connsiteX109" fmla="*/ 5378207 w 6036023"/>
                <a:gd name="connsiteY109" fmla="*/ 1187939 h 2352431"/>
                <a:gd name="connsiteX110" fmla="*/ 5323500 w 6036023"/>
                <a:gd name="connsiteY110" fmla="*/ 1164492 h 2352431"/>
                <a:gd name="connsiteX111" fmla="*/ 5221900 w 6036023"/>
                <a:gd name="connsiteY111" fmla="*/ 1117600 h 2352431"/>
                <a:gd name="connsiteX112" fmla="*/ 5175007 w 6036023"/>
                <a:gd name="connsiteY112" fmla="*/ 1094154 h 2352431"/>
                <a:gd name="connsiteX113" fmla="*/ 5120300 w 6036023"/>
                <a:gd name="connsiteY113" fmla="*/ 1070708 h 2352431"/>
                <a:gd name="connsiteX114" fmla="*/ 5065592 w 6036023"/>
                <a:gd name="connsiteY114" fmla="*/ 1047262 h 2352431"/>
                <a:gd name="connsiteX115" fmla="*/ 5010884 w 6036023"/>
                <a:gd name="connsiteY115" fmla="*/ 1023816 h 2352431"/>
                <a:gd name="connsiteX116" fmla="*/ 4963992 w 6036023"/>
                <a:gd name="connsiteY116" fmla="*/ 1000369 h 2352431"/>
                <a:gd name="connsiteX117" fmla="*/ 4917100 w 6036023"/>
                <a:gd name="connsiteY117" fmla="*/ 976923 h 2352431"/>
                <a:gd name="connsiteX118" fmla="*/ 4862392 w 6036023"/>
                <a:gd name="connsiteY118" fmla="*/ 945662 h 2352431"/>
                <a:gd name="connsiteX119" fmla="*/ 4807684 w 6036023"/>
                <a:gd name="connsiteY119" fmla="*/ 922216 h 2352431"/>
                <a:gd name="connsiteX120" fmla="*/ 4737346 w 6036023"/>
                <a:gd name="connsiteY120" fmla="*/ 875323 h 2352431"/>
                <a:gd name="connsiteX121" fmla="*/ 4690454 w 6036023"/>
                <a:gd name="connsiteY121" fmla="*/ 836246 h 2352431"/>
                <a:gd name="connsiteX122" fmla="*/ 4651377 w 6036023"/>
                <a:gd name="connsiteY122" fmla="*/ 789354 h 2352431"/>
                <a:gd name="connsiteX123" fmla="*/ 4620115 w 6036023"/>
                <a:gd name="connsiteY123" fmla="*/ 742462 h 2352431"/>
                <a:gd name="connsiteX124" fmla="*/ 4588854 w 6036023"/>
                <a:gd name="connsiteY124" fmla="*/ 695569 h 2352431"/>
                <a:gd name="connsiteX125" fmla="*/ 4565407 w 6036023"/>
                <a:gd name="connsiteY125" fmla="*/ 648677 h 2352431"/>
                <a:gd name="connsiteX126" fmla="*/ 4534146 w 6036023"/>
                <a:gd name="connsiteY126" fmla="*/ 601785 h 2352431"/>
                <a:gd name="connsiteX127" fmla="*/ 4495069 w 6036023"/>
                <a:gd name="connsiteY127" fmla="*/ 531446 h 2352431"/>
                <a:gd name="connsiteX128" fmla="*/ 4455992 w 6036023"/>
                <a:gd name="connsiteY128" fmla="*/ 461108 h 2352431"/>
                <a:gd name="connsiteX129" fmla="*/ 4424731 w 6036023"/>
                <a:gd name="connsiteY129" fmla="*/ 382954 h 2352431"/>
                <a:gd name="connsiteX130" fmla="*/ 4409100 w 6036023"/>
                <a:gd name="connsiteY130" fmla="*/ 328246 h 2352431"/>
                <a:gd name="connsiteX131" fmla="*/ 4393469 w 6036023"/>
                <a:gd name="connsiteY131" fmla="*/ 304800 h 2352431"/>
                <a:gd name="connsiteX132" fmla="*/ 4346577 w 6036023"/>
                <a:gd name="connsiteY132" fmla="*/ 234462 h 2352431"/>
                <a:gd name="connsiteX133" fmla="*/ 4315315 w 6036023"/>
                <a:gd name="connsiteY133" fmla="*/ 187569 h 2352431"/>
                <a:gd name="connsiteX134" fmla="*/ 4276238 w 6036023"/>
                <a:gd name="connsiteY134" fmla="*/ 140677 h 2352431"/>
                <a:gd name="connsiteX135" fmla="*/ 4198084 w 6036023"/>
                <a:gd name="connsiteY135" fmla="*/ 85969 h 2352431"/>
                <a:gd name="connsiteX136" fmla="*/ 4151192 w 6036023"/>
                <a:gd name="connsiteY136" fmla="*/ 62523 h 2352431"/>
                <a:gd name="connsiteX137" fmla="*/ 4088669 w 6036023"/>
                <a:gd name="connsiteY137" fmla="*/ 31262 h 2352431"/>
                <a:gd name="connsiteX138" fmla="*/ 3979254 w 6036023"/>
                <a:gd name="connsiteY138" fmla="*/ 0 h 2352431"/>
                <a:gd name="connsiteX139" fmla="*/ 3510331 w 6036023"/>
                <a:gd name="connsiteY139" fmla="*/ 7816 h 2352431"/>
                <a:gd name="connsiteX140" fmla="*/ 3463438 w 6036023"/>
                <a:gd name="connsiteY140" fmla="*/ 15631 h 2352431"/>
                <a:gd name="connsiteX141" fmla="*/ 3377469 w 6036023"/>
                <a:gd name="connsiteY141" fmla="*/ 23446 h 2352431"/>
                <a:gd name="connsiteX142" fmla="*/ 3322761 w 6036023"/>
                <a:gd name="connsiteY142" fmla="*/ 39077 h 2352431"/>
                <a:gd name="connsiteX143" fmla="*/ 3275869 w 6036023"/>
                <a:gd name="connsiteY143" fmla="*/ 54708 h 2352431"/>
                <a:gd name="connsiteX144" fmla="*/ 3252423 w 6036023"/>
                <a:gd name="connsiteY144" fmla="*/ 62523 h 2352431"/>
                <a:gd name="connsiteX145" fmla="*/ 3197715 w 6036023"/>
                <a:gd name="connsiteY145" fmla="*/ 85969 h 2352431"/>
                <a:gd name="connsiteX146" fmla="*/ 3127377 w 6036023"/>
                <a:gd name="connsiteY146" fmla="*/ 109416 h 2352431"/>
                <a:gd name="connsiteX147" fmla="*/ 3103931 w 6036023"/>
                <a:gd name="connsiteY147" fmla="*/ 117231 h 2352431"/>
                <a:gd name="connsiteX148" fmla="*/ 3072669 w 6036023"/>
                <a:gd name="connsiteY148" fmla="*/ 125046 h 2352431"/>
                <a:gd name="connsiteX149" fmla="*/ 3025777 w 6036023"/>
                <a:gd name="connsiteY149" fmla="*/ 140677 h 2352431"/>
                <a:gd name="connsiteX150" fmla="*/ 2947623 w 6036023"/>
                <a:gd name="connsiteY150" fmla="*/ 164123 h 2352431"/>
                <a:gd name="connsiteX151" fmla="*/ 2924177 w 6036023"/>
                <a:gd name="connsiteY151" fmla="*/ 171939 h 2352431"/>
                <a:gd name="connsiteX152" fmla="*/ 2900731 w 6036023"/>
                <a:gd name="connsiteY152" fmla="*/ 187569 h 2352431"/>
                <a:gd name="connsiteX153" fmla="*/ 2846023 w 6036023"/>
                <a:gd name="connsiteY153" fmla="*/ 203200 h 2352431"/>
                <a:gd name="connsiteX154" fmla="*/ 2822577 w 6036023"/>
                <a:gd name="connsiteY154" fmla="*/ 218831 h 2352431"/>
                <a:gd name="connsiteX155" fmla="*/ 2791315 w 6036023"/>
                <a:gd name="connsiteY155" fmla="*/ 226646 h 2352431"/>
                <a:gd name="connsiteX156" fmla="*/ 2767869 w 6036023"/>
                <a:gd name="connsiteY156" fmla="*/ 234462 h 2352431"/>
                <a:gd name="connsiteX157" fmla="*/ 2736607 w 6036023"/>
                <a:gd name="connsiteY157" fmla="*/ 242277 h 2352431"/>
                <a:gd name="connsiteX158" fmla="*/ 2681900 w 6036023"/>
                <a:gd name="connsiteY158" fmla="*/ 257908 h 2352431"/>
                <a:gd name="connsiteX159" fmla="*/ 2642823 w 6036023"/>
                <a:gd name="connsiteY159" fmla="*/ 265723 h 2352431"/>
                <a:gd name="connsiteX160" fmla="*/ 2619377 w 6036023"/>
                <a:gd name="connsiteY160" fmla="*/ 273539 h 2352431"/>
                <a:gd name="connsiteX161" fmla="*/ 2572484 w 6036023"/>
                <a:gd name="connsiteY161" fmla="*/ 281354 h 2352431"/>
                <a:gd name="connsiteX162" fmla="*/ 2549038 w 6036023"/>
                <a:gd name="connsiteY162" fmla="*/ 289169 h 2352431"/>
                <a:gd name="connsiteX163" fmla="*/ 2478700 w 6036023"/>
                <a:gd name="connsiteY163" fmla="*/ 304800 h 2352431"/>
                <a:gd name="connsiteX164" fmla="*/ 2416177 w 6036023"/>
                <a:gd name="connsiteY164" fmla="*/ 328246 h 2352431"/>
                <a:gd name="connsiteX165" fmla="*/ 2392731 w 6036023"/>
                <a:gd name="connsiteY165" fmla="*/ 343877 h 2352431"/>
                <a:gd name="connsiteX166" fmla="*/ 2338023 w 6036023"/>
                <a:gd name="connsiteY166" fmla="*/ 351692 h 2352431"/>
                <a:gd name="connsiteX167" fmla="*/ 2275500 w 6036023"/>
                <a:gd name="connsiteY167" fmla="*/ 367323 h 2352431"/>
                <a:gd name="connsiteX168" fmla="*/ 2166084 w 6036023"/>
                <a:gd name="connsiteY168" fmla="*/ 382954 h 2352431"/>
                <a:gd name="connsiteX169" fmla="*/ 2111377 w 6036023"/>
                <a:gd name="connsiteY169" fmla="*/ 398585 h 2352431"/>
                <a:gd name="connsiteX170" fmla="*/ 2001961 w 6036023"/>
                <a:gd name="connsiteY170" fmla="*/ 429846 h 2352431"/>
                <a:gd name="connsiteX171" fmla="*/ 1955069 w 6036023"/>
                <a:gd name="connsiteY171" fmla="*/ 445477 h 2352431"/>
                <a:gd name="connsiteX172" fmla="*/ 1923807 w 6036023"/>
                <a:gd name="connsiteY172" fmla="*/ 453292 h 2352431"/>
                <a:gd name="connsiteX173" fmla="*/ 1900361 w 6036023"/>
                <a:gd name="connsiteY173" fmla="*/ 461108 h 2352431"/>
                <a:gd name="connsiteX174" fmla="*/ 1830023 w 6036023"/>
                <a:gd name="connsiteY174" fmla="*/ 468923 h 2352431"/>
                <a:gd name="connsiteX175" fmla="*/ 1736238 w 6036023"/>
                <a:gd name="connsiteY175" fmla="*/ 484554 h 2352431"/>
                <a:gd name="connsiteX176" fmla="*/ 1478331 w 6036023"/>
                <a:gd name="connsiteY176" fmla="*/ 508000 h 2352431"/>
                <a:gd name="connsiteX177" fmla="*/ 1400177 w 6036023"/>
                <a:gd name="connsiteY177" fmla="*/ 523631 h 2352431"/>
                <a:gd name="connsiteX178" fmla="*/ 1368915 w 6036023"/>
                <a:gd name="connsiteY178" fmla="*/ 531446 h 2352431"/>
                <a:gd name="connsiteX179" fmla="*/ 1142268 w 6036023"/>
                <a:gd name="connsiteY179" fmla="*/ 586154 h 2352431"/>
                <a:gd name="connsiteX180" fmla="*/ 431068 w 6036023"/>
                <a:gd name="connsiteY180" fmla="*/ 812801 h 2352431"/>
                <a:gd name="connsiteX0" fmla="*/ 431070 w 6036023"/>
                <a:gd name="connsiteY0" fmla="*/ 820616 h 2352431"/>
                <a:gd name="connsiteX1" fmla="*/ 274762 w 6036023"/>
                <a:gd name="connsiteY1" fmla="*/ 898769 h 2352431"/>
                <a:gd name="connsiteX2" fmla="*/ 157531 w 6036023"/>
                <a:gd name="connsiteY2" fmla="*/ 969108 h 2352431"/>
                <a:gd name="connsiteX3" fmla="*/ 16854 w 6036023"/>
                <a:gd name="connsiteY3" fmla="*/ 1125416 h 2352431"/>
                <a:gd name="connsiteX4" fmla="*/ 9038 w 6036023"/>
                <a:gd name="connsiteY4" fmla="*/ 1156677 h 2352431"/>
                <a:gd name="connsiteX5" fmla="*/ 9038 w 6036023"/>
                <a:gd name="connsiteY5" fmla="*/ 1484923 h 2352431"/>
                <a:gd name="connsiteX6" fmla="*/ 16854 w 6036023"/>
                <a:gd name="connsiteY6" fmla="*/ 1508369 h 2352431"/>
                <a:gd name="connsiteX7" fmla="*/ 40300 w 6036023"/>
                <a:gd name="connsiteY7" fmla="*/ 1586523 h 2352431"/>
                <a:gd name="connsiteX8" fmla="*/ 48115 w 6036023"/>
                <a:gd name="connsiteY8" fmla="*/ 1609969 h 2352431"/>
                <a:gd name="connsiteX9" fmla="*/ 71561 w 6036023"/>
                <a:gd name="connsiteY9" fmla="*/ 1625600 h 2352431"/>
                <a:gd name="connsiteX10" fmla="*/ 102823 w 6036023"/>
                <a:gd name="connsiteY10" fmla="*/ 1695939 h 2352431"/>
                <a:gd name="connsiteX11" fmla="*/ 126269 w 6036023"/>
                <a:gd name="connsiteY11" fmla="*/ 1719385 h 2352431"/>
                <a:gd name="connsiteX12" fmla="*/ 173161 w 6036023"/>
                <a:gd name="connsiteY12" fmla="*/ 1750646 h 2352431"/>
                <a:gd name="connsiteX13" fmla="*/ 235684 w 6036023"/>
                <a:gd name="connsiteY13" fmla="*/ 1781908 h 2352431"/>
                <a:gd name="connsiteX14" fmla="*/ 298207 w 6036023"/>
                <a:gd name="connsiteY14" fmla="*/ 1813169 h 2352431"/>
                <a:gd name="connsiteX15" fmla="*/ 352915 w 6036023"/>
                <a:gd name="connsiteY15" fmla="*/ 1828800 h 2352431"/>
                <a:gd name="connsiteX16" fmla="*/ 399807 w 6036023"/>
                <a:gd name="connsiteY16" fmla="*/ 1844431 h 2352431"/>
                <a:gd name="connsiteX17" fmla="*/ 423254 w 6036023"/>
                <a:gd name="connsiteY17" fmla="*/ 1860062 h 2352431"/>
                <a:gd name="connsiteX18" fmla="*/ 501407 w 6036023"/>
                <a:gd name="connsiteY18" fmla="*/ 1883508 h 2352431"/>
                <a:gd name="connsiteX19" fmla="*/ 524854 w 6036023"/>
                <a:gd name="connsiteY19" fmla="*/ 1899139 h 2352431"/>
                <a:gd name="connsiteX20" fmla="*/ 587377 w 6036023"/>
                <a:gd name="connsiteY20" fmla="*/ 1914769 h 2352431"/>
                <a:gd name="connsiteX21" fmla="*/ 634269 w 6036023"/>
                <a:gd name="connsiteY21" fmla="*/ 1930400 h 2352431"/>
                <a:gd name="connsiteX22" fmla="*/ 657715 w 6036023"/>
                <a:gd name="connsiteY22" fmla="*/ 1938216 h 2352431"/>
                <a:gd name="connsiteX23" fmla="*/ 681161 w 6036023"/>
                <a:gd name="connsiteY23" fmla="*/ 1946031 h 2352431"/>
                <a:gd name="connsiteX24" fmla="*/ 704607 w 6036023"/>
                <a:gd name="connsiteY24" fmla="*/ 1961662 h 2352431"/>
                <a:gd name="connsiteX25" fmla="*/ 759315 w 6036023"/>
                <a:gd name="connsiteY25" fmla="*/ 1977292 h 2352431"/>
                <a:gd name="connsiteX26" fmla="*/ 806207 w 6036023"/>
                <a:gd name="connsiteY26" fmla="*/ 1992923 h 2352431"/>
                <a:gd name="connsiteX27" fmla="*/ 860915 w 6036023"/>
                <a:gd name="connsiteY27" fmla="*/ 2016369 h 2352431"/>
                <a:gd name="connsiteX28" fmla="*/ 931254 w 6036023"/>
                <a:gd name="connsiteY28" fmla="*/ 2024185 h 2352431"/>
                <a:gd name="connsiteX29" fmla="*/ 1001592 w 6036023"/>
                <a:gd name="connsiteY29" fmla="*/ 2047631 h 2352431"/>
                <a:gd name="connsiteX30" fmla="*/ 1025038 w 6036023"/>
                <a:gd name="connsiteY30" fmla="*/ 2055446 h 2352431"/>
                <a:gd name="connsiteX31" fmla="*/ 1095377 w 6036023"/>
                <a:gd name="connsiteY31" fmla="*/ 2063262 h 2352431"/>
                <a:gd name="connsiteX32" fmla="*/ 1189161 w 6036023"/>
                <a:gd name="connsiteY32" fmla="*/ 2086708 h 2352431"/>
                <a:gd name="connsiteX33" fmla="*/ 1251684 w 6036023"/>
                <a:gd name="connsiteY33" fmla="*/ 2102339 h 2352431"/>
                <a:gd name="connsiteX34" fmla="*/ 1345469 w 6036023"/>
                <a:gd name="connsiteY34" fmla="*/ 2110154 h 2352431"/>
                <a:gd name="connsiteX35" fmla="*/ 1423623 w 6036023"/>
                <a:gd name="connsiteY35" fmla="*/ 2125785 h 2352431"/>
                <a:gd name="connsiteX36" fmla="*/ 1462700 w 6036023"/>
                <a:gd name="connsiteY36" fmla="*/ 2133600 h 2352431"/>
                <a:gd name="connsiteX37" fmla="*/ 1493961 w 6036023"/>
                <a:gd name="connsiteY37" fmla="*/ 2141416 h 2352431"/>
                <a:gd name="connsiteX38" fmla="*/ 1704977 w 6036023"/>
                <a:gd name="connsiteY38" fmla="*/ 2157046 h 2352431"/>
                <a:gd name="connsiteX39" fmla="*/ 1783131 w 6036023"/>
                <a:gd name="connsiteY39" fmla="*/ 2164862 h 2352431"/>
                <a:gd name="connsiteX40" fmla="*/ 1837838 w 6036023"/>
                <a:gd name="connsiteY40" fmla="*/ 2180492 h 2352431"/>
                <a:gd name="connsiteX41" fmla="*/ 1861284 w 6036023"/>
                <a:gd name="connsiteY41" fmla="*/ 2188308 h 2352431"/>
                <a:gd name="connsiteX42" fmla="*/ 1931623 w 6036023"/>
                <a:gd name="connsiteY42" fmla="*/ 2196123 h 2352431"/>
                <a:gd name="connsiteX43" fmla="*/ 2072300 w 6036023"/>
                <a:gd name="connsiteY43" fmla="*/ 2211754 h 2352431"/>
                <a:gd name="connsiteX44" fmla="*/ 2236423 w 6036023"/>
                <a:gd name="connsiteY44" fmla="*/ 2219569 h 2352431"/>
                <a:gd name="connsiteX45" fmla="*/ 2392731 w 6036023"/>
                <a:gd name="connsiteY45" fmla="*/ 2211754 h 2352431"/>
                <a:gd name="connsiteX46" fmla="*/ 2431807 w 6036023"/>
                <a:gd name="connsiteY46" fmla="*/ 2203939 h 2352431"/>
                <a:gd name="connsiteX47" fmla="*/ 2486515 w 6036023"/>
                <a:gd name="connsiteY47" fmla="*/ 2188308 h 2352431"/>
                <a:gd name="connsiteX48" fmla="*/ 2556854 w 6036023"/>
                <a:gd name="connsiteY48" fmla="*/ 2180492 h 2352431"/>
                <a:gd name="connsiteX49" fmla="*/ 2580300 w 6036023"/>
                <a:gd name="connsiteY49" fmla="*/ 2172677 h 2352431"/>
                <a:gd name="connsiteX50" fmla="*/ 2603746 w 6036023"/>
                <a:gd name="connsiteY50" fmla="*/ 2157046 h 2352431"/>
                <a:gd name="connsiteX51" fmla="*/ 2689715 w 6036023"/>
                <a:gd name="connsiteY51" fmla="*/ 2149231 h 2352431"/>
                <a:gd name="connsiteX52" fmla="*/ 2744423 w 6036023"/>
                <a:gd name="connsiteY52" fmla="*/ 2133600 h 2352431"/>
                <a:gd name="connsiteX53" fmla="*/ 2830392 w 6036023"/>
                <a:gd name="connsiteY53" fmla="*/ 2125785 h 2352431"/>
                <a:gd name="connsiteX54" fmla="*/ 2877284 w 6036023"/>
                <a:gd name="connsiteY54" fmla="*/ 2110154 h 2352431"/>
                <a:gd name="connsiteX55" fmla="*/ 2908546 w 6036023"/>
                <a:gd name="connsiteY55" fmla="*/ 2102339 h 2352431"/>
                <a:gd name="connsiteX56" fmla="*/ 2955438 w 6036023"/>
                <a:gd name="connsiteY56" fmla="*/ 2086708 h 2352431"/>
                <a:gd name="connsiteX57" fmla="*/ 3119561 w 6036023"/>
                <a:gd name="connsiteY57" fmla="*/ 2071077 h 2352431"/>
                <a:gd name="connsiteX58" fmla="*/ 3174269 w 6036023"/>
                <a:gd name="connsiteY58" fmla="*/ 2055446 h 2352431"/>
                <a:gd name="connsiteX59" fmla="*/ 3221161 w 6036023"/>
                <a:gd name="connsiteY59" fmla="*/ 2039816 h 2352431"/>
                <a:gd name="connsiteX60" fmla="*/ 3244607 w 6036023"/>
                <a:gd name="connsiteY60" fmla="*/ 2032000 h 2352431"/>
                <a:gd name="connsiteX61" fmla="*/ 3651007 w 6036023"/>
                <a:gd name="connsiteY61" fmla="*/ 2039816 h 2352431"/>
                <a:gd name="connsiteX62" fmla="*/ 3690084 w 6036023"/>
                <a:gd name="connsiteY62" fmla="*/ 2047631 h 2352431"/>
                <a:gd name="connsiteX63" fmla="*/ 3752607 w 6036023"/>
                <a:gd name="connsiteY63" fmla="*/ 2063262 h 2352431"/>
                <a:gd name="connsiteX64" fmla="*/ 3799500 w 6036023"/>
                <a:gd name="connsiteY64" fmla="*/ 2078892 h 2352431"/>
                <a:gd name="connsiteX65" fmla="*/ 3822946 w 6036023"/>
                <a:gd name="connsiteY65" fmla="*/ 2086708 h 2352431"/>
                <a:gd name="connsiteX66" fmla="*/ 3862023 w 6036023"/>
                <a:gd name="connsiteY66" fmla="*/ 2094523 h 2352431"/>
                <a:gd name="connsiteX67" fmla="*/ 3893284 w 6036023"/>
                <a:gd name="connsiteY67" fmla="*/ 2110154 h 2352431"/>
                <a:gd name="connsiteX68" fmla="*/ 3947992 w 6036023"/>
                <a:gd name="connsiteY68" fmla="*/ 2125785 h 2352431"/>
                <a:gd name="connsiteX69" fmla="*/ 3971438 w 6036023"/>
                <a:gd name="connsiteY69" fmla="*/ 2133600 h 2352431"/>
                <a:gd name="connsiteX70" fmla="*/ 4026146 w 6036023"/>
                <a:gd name="connsiteY70" fmla="*/ 2149231 h 2352431"/>
                <a:gd name="connsiteX71" fmla="*/ 4049592 w 6036023"/>
                <a:gd name="connsiteY71" fmla="*/ 2164862 h 2352431"/>
                <a:gd name="connsiteX72" fmla="*/ 4119931 w 6036023"/>
                <a:gd name="connsiteY72" fmla="*/ 2180492 h 2352431"/>
                <a:gd name="connsiteX73" fmla="*/ 4143377 w 6036023"/>
                <a:gd name="connsiteY73" fmla="*/ 2188308 h 2352431"/>
                <a:gd name="connsiteX74" fmla="*/ 4237161 w 6036023"/>
                <a:gd name="connsiteY74" fmla="*/ 2203939 h 2352431"/>
                <a:gd name="connsiteX75" fmla="*/ 4284054 w 6036023"/>
                <a:gd name="connsiteY75" fmla="*/ 2219569 h 2352431"/>
                <a:gd name="connsiteX76" fmla="*/ 4307500 w 6036023"/>
                <a:gd name="connsiteY76" fmla="*/ 2227385 h 2352431"/>
                <a:gd name="connsiteX77" fmla="*/ 4346577 w 6036023"/>
                <a:gd name="connsiteY77" fmla="*/ 2235200 h 2352431"/>
                <a:gd name="connsiteX78" fmla="*/ 4370023 w 6036023"/>
                <a:gd name="connsiteY78" fmla="*/ 2243016 h 2352431"/>
                <a:gd name="connsiteX79" fmla="*/ 4424731 w 6036023"/>
                <a:gd name="connsiteY79" fmla="*/ 2250831 h 2352431"/>
                <a:gd name="connsiteX80" fmla="*/ 4534146 w 6036023"/>
                <a:gd name="connsiteY80" fmla="*/ 2282092 h 2352431"/>
                <a:gd name="connsiteX81" fmla="*/ 4737346 w 6036023"/>
                <a:gd name="connsiteY81" fmla="*/ 2297723 h 2352431"/>
                <a:gd name="connsiteX82" fmla="*/ 4807684 w 6036023"/>
                <a:gd name="connsiteY82" fmla="*/ 2305539 h 2352431"/>
                <a:gd name="connsiteX83" fmla="*/ 4838946 w 6036023"/>
                <a:gd name="connsiteY83" fmla="*/ 2313354 h 2352431"/>
                <a:gd name="connsiteX84" fmla="*/ 5049961 w 6036023"/>
                <a:gd name="connsiteY84" fmla="*/ 2321169 h 2352431"/>
                <a:gd name="connsiteX85" fmla="*/ 5104669 w 6036023"/>
                <a:gd name="connsiteY85" fmla="*/ 2328985 h 2352431"/>
                <a:gd name="connsiteX86" fmla="*/ 5151561 w 6036023"/>
                <a:gd name="connsiteY86" fmla="*/ 2336800 h 2352431"/>
                <a:gd name="connsiteX87" fmla="*/ 5229715 w 6036023"/>
                <a:gd name="connsiteY87" fmla="*/ 2344616 h 2352431"/>
                <a:gd name="connsiteX88" fmla="*/ 5284423 w 6036023"/>
                <a:gd name="connsiteY88" fmla="*/ 2352431 h 2352431"/>
                <a:gd name="connsiteX89" fmla="*/ 5550146 w 6036023"/>
                <a:gd name="connsiteY89" fmla="*/ 2336800 h 2352431"/>
                <a:gd name="connsiteX90" fmla="*/ 5636115 w 6036023"/>
                <a:gd name="connsiteY90" fmla="*/ 2321169 h 2352431"/>
                <a:gd name="connsiteX91" fmla="*/ 5698638 w 6036023"/>
                <a:gd name="connsiteY91" fmla="*/ 2305539 h 2352431"/>
                <a:gd name="connsiteX92" fmla="*/ 5753346 w 6036023"/>
                <a:gd name="connsiteY92" fmla="*/ 2266462 h 2352431"/>
                <a:gd name="connsiteX93" fmla="*/ 5823684 w 6036023"/>
                <a:gd name="connsiteY93" fmla="*/ 2219569 h 2352431"/>
                <a:gd name="connsiteX94" fmla="*/ 5886207 w 6036023"/>
                <a:gd name="connsiteY94" fmla="*/ 2164862 h 2352431"/>
                <a:gd name="connsiteX95" fmla="*/ 5948731 w 6036023"/>
                <a:gd name="connsiteY95" fmla="*/ 2071077 h 2352431"/>
                <a:gd name="connsiteX96" fmla="*/ 6003438 w 6036023"/>
                <a:gd name="connsiteY96" fmla="*/ 1930400 h 2352431"/>
                <a:gd name="connsiteX97" fmla="*/ 6034700 w 6036023"/>
                <a:gd name="connsiteY97" fmla="*/ 1828800 h 2352431"/>
                <a:gd name="connsiteX98" fmla="*/ 6019069 w 6036023"/>
                <a:gd name="connsiteY98" fmla="*/ 1602154 h 2352431"/>
                <a:gd name="connsiteX99" fmla="*/ 6003438 w 6036023"/>
                <a:gd name="connsiteY99" fmla="*/ 1555262 h 2352431"/>
                <a:gd name="connsiteX100" fmla="*/ 5964361 w 6036023"/>
                <a:gd name="connsiteY100" fmla="*/ 1508369 h 2352431"/>
                <a:gd name="connsiteX101" fmla="*/ 5847131 w 6036023"/>
                <a:gd name="connsiteY101" fmla="*/ 1414585 h 2352431"/>
                <a:gd name="connsiteX102" fmla="*/ 5761161 w 6036023"/>
                <a:gd name="connsiteY102" fmla="*/ 1367692 h 2352431"/>
                <a:gd name="connsiteX103" fmla="*/ 5706454 w 6036023"/>
                <a:gd name="connsiteY103" fmla="*/ 1344246 h 2352431"/>
                <a:gd name="connsiteX104" fmla="*/ 5628300 w 6036023"/>
                <a:gd name="connsiteY104" fmla="*/ 1312985 h 2352431"/>
                <a:gd name="connsiteX105" fmla="*/ 5565777 w 6036023"/>
                <a:gd name="connsiteY105" fmla="*/ 1289539 h 2352431"/>
                <a:gd name="connsiteX106" fmla="*/ 5495438 w 6036023"/>
                <a:gd name="connsiteY106" fmla="*/ 1250462 h 2352431"/>
                <a:gd name="connsiteX107" fmla="*/ 5425100 w 6036023"/>
                <a:gd name="connsiteY107" fmla="*/ 1219200 h 2352431"/>
                <a:gd name="connsiteX108" fmla="*/ 5378207 w 6036023"/>
                <a:gd name="connsiteY108" fmla="*/ 1187939 h 2352431"/>
                <a:gd name="connsiteX109" fmla="*/ 5323500 w 6036023"/>
                <a:gd name="connsiteY109" fmla="*/ 1164492 h 2352431"/>
                <a:gd name="connsiteX110" fmla="*/ 5221900 w 6036023"/>
                <a:gd name="connsiteY110" fmla="*/ 1117600 h 2352431"/>
                <a:gd name="connsiteX111" fmla="*/ 5175007 w 6036023"/>
                <a:gd name="connsiteY111" fmla="*/ 1094154 h 2352431"/>
                <a:gd name="connsiteX112" fmla="*/ 5120300 w 6036023"/>
                <a:gd name="connsiteY112" fmla="*/ 1070708 h 2352431"/>
                <a:gd name="connsiteX113" fmla="*/ 5065592 w 6036023"/>
                <a:gd name="connsiteY113" fmla="*/ 1047262 h 2352431"/>
                <a:gd name="connsiteX114" fmla="*/ 5010884 w 6036023"/>
                <a:gd name="connsiteY114" fmla="*/ 1023816 h 2352431"/>
                <a:gd name="connsiteX115" fmla="*/ 4963992 w 6036023"/>
                <a:gd name="connsiteY115" fmla="*/ 1000369 h 2352431"/>
                <a:gd name="connsiteX116" fmla="*/ 4917100 w 6036023"/>
                <a:gd name="connsiteY116" fmla="*/ 976923 h 2352431"/>
                <a:gd name="connsiteX117" fmla="*/ 4862392 w 6036023"/>
                <a:gd name="connsiteY117" fmla="*/ 945662 h 2352431"/>
                <a:gd name="connsiteX118" fmla="*/ 4807684 w 6036023"/>
                <a:gd name="connsiteY118" fmla="*/ 922216 h 2352431"/>
                <a:gd name="connsiteX119" fmla="*/ 4737346 w 6036023"/>
                <a:gd name="connsiteY119" fmla="*/ 875323 h 2352431"/>
                <a:gd name="connsiteX120" fmla="*/ 4690454 w 6036023"/>
                <a:gd name="connsiteY120" fmla="*/ 836246 h 2352431"/>
                <a:gd name="connsiteX121" fmla="*/ 4651377 w 6036023"/>
                <a:gd name="connsiteY121" fmla="*/ 789354 h 2352431"/>
                <a:gd name="connsiteX122" fmla="*/ 4620115 w 6036023"/>
                <a:gd name="connsiteY122" fmla="*/ 742462 h 2352431"/>
                <a:gd name="connsiteX123" fmla="*/ 4588854 w 6036023"/>
                <a:gd name="connsiteY123" fmla="*/ 695569 h 2352431"/>
                <a:gd name="connsiteX124" fmla="*/ 4565407 w 6036023"/>
                <a:gd name="connsiteY124" fmla="*/ 648677 h 2352431"/>
                <a:gd name="connsiteX125" fmla="*/ 4534146 w 6036023"/>
                <a:gd name="connsiteY125" fmla="*/ 601785 h 2352431"/>
                <a:gd name="connsiteX126" fmla="*/ 4495069 w 6036023"/>
                <a:gd name="connsiteY126" fmla="*/ 531446 h 2352431"/>
                <a:gd name="connsiteX127" fmla="*/ 4455992 w 6036023"/>
                <a:gd name="connsiteY127" fmla="*/ 461108 h 2352431"/>
                <a:gd name="connsiteX128" fmla="*/ 4424731 w 6036023"/>
                <a:gd name="connsiteY128" fmla="*/ 382954 h 2352431"/>
                <a:gd name="connsiteX129" fmla="*/ 4409100 w 6036023"/>
                <a:gd name="connsiteY129" fmla="*/ 328246 h 2352431"/>
                <a:gd name="connsiteX130" fmla="*/ 4393469 w 6036023"/>
                <a:gd name="connsiteY130" fmla="*/ 304800 h 2352431"/>
                <a:gd name="connsiteX131" fmla="*/ 4346577 w 6036023"/>
                <a:gd name="connsiteY131" fmla="*/ 234462 h 2352431"/>
                <a:gd name="connsiteX132" fmla="*/ 4315315 w 6036023"/>
                <a:gd name="connsiteY132" fmla="*/ 187569 h 2352431"/>
                <a:gd name="connsiteX133" fmla="*/ 4276238 w 6036023"/>
                <a:gd name="connsiteY133" fmla="*/ 140677 h 2352431"/>
                <a:gd name="connsiteX134" fmla="*/ 4198084 w 6036023"/>
                <a:gd name="connsiteY134" fmla="*/ 85969 h 2352431"/>
                <a:gd name="connsiteX135" fmla="*/ 4151192 w 6036023"/>
                <a:gd name="connsiteY135" fmla="*/ 62523 h 2352431"/>
                <a:gd name="connsiteX136" fmla="*/ 4088669 w 6036023"/>
                <a:gd name="connsiteY136" fmla="*/ 31262 h 2352431"/>
                <a:gd name="connsiteX137" fmla="*/ 3979254 w 6036023"/>
                <a:gd name="connsiteY137" fmla="*/ 0 h 2352431"/>
                <a:gd name="connsiteX138" fmla="*/ 3510331 w 6036023"/>
                <a:gd name="connsiteY138" fmla="*/ 7816 h 2352431"/>
                <a:gd name="connsiteX139" fmla="*/ 3463438 w 6036023"/>
                <a:gd name="connsiteY139" fmla="*/ 15631 h 2352431"/>
                <a:gd name="connsiteX140" fmla="*/ 3377469 w 6036023"/>
                <a:gd name="connsiteY140" fmla="*/ 23446 h 2352431"/>
                <a:gd name="connsiteX141" fmla="*/ 3322761 w 6036023"/>
                <a:gd name="connsiteY141" fmla="*/ 39077 h 2352431"/>
                <a:gd name="connsiteX142" fmla="*/ 3275869 w 6036023"/>
                <a:gd name="connsiteY142" fmla="*/ 54708 h 2352431"/>
                <a:gd name="connsiteX143" fmla="*/ 3252423 w 6036023"/>
                <a:gd name="connsiteY143" fmla="*/ 62523 h 2352431"/>
                <a:gd name="connsiteX144" fmla="*/ 3197715 w 6036023"/>
                <a:gd name="connsiteY144" fmla="*/ 85969 h 2352431"/>
                <a:gd name="connsiteX145" fmla="*/ 3127377 w 6036023"/>
                <a:gd name="connsiteY145" fmla="*/ 109416 h 2352431"/>
                <a:gd name="connsiteX146" fmla="*/ 3103931 w 6036023"/>
                <a:gd name="connsiteY146" fmla="*/ 117231 h 2352431"/>
                <a:gd name="connsiteX147" fmla="*/ 3072669 w 6036023"/>
                <a:gd name="connsiteY147" fmla="*/ 125046 h 2352431"/>
                <a:gd name="connsiteX148" fmla="*/ 3025777 w 6036023"/>
                <a:gd name="connsiteY148" fmla="*/ 140677 h 2352431"/>
                <a:gd name="connsiteX149" fmla="*/ 2947623 w 6036023"/>
                <a:gd name="connsiteY149" fmla="*/ 164123 h 2352431"/>
                <a:gd name="connsiteX150" fmla="*/ 2924177 w 6036023"/>
                <a:gd name="connsiteY150" fmla="*/ 171939 h 2352431"/>
                <a:gd name="connsiteX151" fmla="*/ 2900731 w 6036023"/>
                <a:gd name="connsiteY151" fmla="*/ 187569 h 2352431"/>
                <a:gd name="connsiteX152" fmla="*/ 2846023 w 6036023"/>
                <a:gd name="connsiteY152" fmla="*/ 203200 h 2352431"/>
                <a:gd name="connsiteX153" fmla="*/ 2822577 w 6036023"/>
                <a:gd name="connsiteY153" fmla="*/ 218831 h 2352431"/>
                <a:gd name="connsiteX154" fmla="*/ 2791315 w 6036023"/>
                <a:gd name="connsiteY154" fmla="*/ 226646 h 2352431"/>
                <a:gd name="connsiteX155" fmla="*/ 2767869 w 6036023"/>
                <a:gd name="connsiteY155" fmla="*/ 234462 h 2352431"/>
                <a:gd name="connsiteX156" fmla="*/ 2736607 w 6036023"/>
                <a:gd name="connsiteY156" fmla="*/ 242277 h 2352431"/>
                <a:gd name="connsiteX157" fmla="*/ 2681900 w 6036023"/>
                <a:gd name="connsiteY157" fmla="*/ 257908 h 2352431"/>
                <a:gd name="connsiteX158" fmla="*/ 2642823 w 6036023"/>
                <a:gd name="connsiteY158" fmla="*/ 265723 h 2352431"/>
                <a:gd name="connsiteX159" fmla="*/ 2619377 w 6036023"/>
                <a:gd name="connsiteY159" fmla="*/ 273539 h 2352431"/>
                <a:gd name="connsiteX160" fmla="*/ 2572484 w 6036023"/>
                <a:gd name="connsiteY160" fmla="*/ 281354 h 2352431"/>
                <a:gd name="connsiteX161" fmla="*/ 2549038 w 6036023"/>
                <a:gd name="connsiteY161" fmla="*/ 289169 h 2352431"/>
                <a:gd name="connsiteX162" fmla="*/ 2478700 w 6036023"/>
                <a:gd name="connsiteY162" fmla="*/ 304800 h 2352431"/>
                <a:gd name="connsiteX163" fmla="*/ 2416177 w 6036023"/>
                <a:gd name="connsiteY163" fmla="*/ 328246 h 2352431"/>
                <a:gd name="connsiteX164" fmla="*/ 2392731 w 6036023"/>
                <a:gd name="connsiteY164" fmla="*/ 343877 h 2352431"/>
                <a:gd name="connsiteX165" fmla="*/ 2338023 w 6036023"/>
                <a:gd name="connsiteY165" fmla="*/ 351692 h 2352431"/>
                <a:gd name="connsiteX166" fmla="*/ 2275500 w 6036023"/>
                <a:gd name="connsiteY166" fmla="*/ 367323 h 2352431"/>
                <a:gd name="connsiteX167" fmla="*/ 2166084 w 6036023"/>
                <a:gd name="connsiteY167" fmla="*/ 382954 h 2352431"/>
                <a:gd name="connsiteX168" fmla="*/ 2111377 w 6036023"/>
                <a:gd name="connsiteY168" fmla="*/ 398585 h 2352431"/>
                <a:gd name="connsiteX169" fmla="*/ 2001961 w 6036023"/>
                <a:gd name="connsiteY169" fmla="*/ 429846 h 2352431"/>
                <a:gd name="connsiteX170" fmla="*/ 1955069 w 6036023"/>
                <a:gd name="connsiteY170" fmla="*/ 445477 h 2352431"/>
                <a:gd name="connsiteX171" fmla="*/ 1923807 w 6036023"/>
                <a:gd name="connsiteY171" fmla="*/ 453292 h 2352431"/>
                <a:gd name="connsiteX172" fmla="*/ 1900361 w 6036023"/>
                <a:gd name="connsiteY172" fmla="*/ 461108 h 2352431"/>
                <a:gd name="connsiteX173" fmla="*/ 1830023 w 6036023"/>
                <a:gd name="connsiteY173" fmla="*/ 468923 h 2352431"/>
                <a:gd name="connsiteX174" fmla="*/ 1736238 w 6036023"/>
                <a:gd name="connsiteY174" fmla="*/ 484554 h 2352431"/>
                <a:gd name="connsiteX175" fmla="*/ 1478331 w 6036023"/>
                <a:gd name="connsiteY175" fmla="*/ 508000 h 2352431"/>
                <a:gd name="connsiteX176" fmla="*/ 1400177 w 6036023"/>
                <a:gd name="connsiteY176" fmla="*/ 523631 h 2352431"/>
                <a:gd name="connsiteX177" fmla="*/ 1368915 w 6036023"/>
                <a:gd name="connsiteY177" fmla="*/ 531446 h 2352431"/>
                <a:gd name="connsiteX178" fmla="*/ 1142268 w 6036023"/>
                <a:gd name="connsiteY178" fmla="*/ 586154 h 2352431"/>
                <a:gd name="connsiteX179" fmla="*/ 431068 w 6036023"/>
                <a:gd name="connsiteY179" fmla="*/ 812801 h 2352431"/>
                <a:gd name="connsiteX0" fmla="*/ 431070 w 6035792"/>
                <a:gd name="connsiteY0" fmla="*/ 820616 h 2352431"/>
                <a:gd name="connsiteX1" fmla="*/ 274762 w 6035792"/>
                <a:gd name="connsiteY1" fmla="*/ 898769 h 2352431"/>
                <a:gd name="connsiteX2" fmla="*/ 157531 w 6035792"/>
                <a:gd name="connsiteY2" fmla="*/ 969108 h 2352431"/>
                <a:gd name="connsiteX3" fmla="*/ 16854 w 6035792"/>
                <a:gd name="connsiteY3" fmla="*/ 1125416 h 2352431"/>
                <a:gd name="connsiteX4" fmla="*/ 9038 w 6035792"/>
                <a:gd name="connsiteY4" fmla="*/ 1156677 h 2352431"/>
                <a:gd name="connsiteX5" fmla="*/ 9038 w 6035792"/>
                <a:gd name="connsiteY5" fmla="*/ 1484923 h 2352431"/>
                <a:gd name="connsiteX6" fmla="*/ 16854 w 6035792"/>
                <a:gd name="connsiteY6" fmla="*/ 1508369 h 2352431"/>
                <a:gd name="connsiteX7" fmla="*/ 40300 w 6035792"/>
                <a:gd name="connsiteY7" fmla="*/ 1586523 h 2352431"/>
                <a:gd name="connsiteX8" fmla="*/ 48115 w 6035792"/>
                <a:gd name="connsiteY8" fmla="*/ 1609969 h 2352431"/>
                <a:gd name="connsiteX9" fmla="*/ 71561 w 6035792"/>
                <a:gd name="connsiteY9" fmla="*/ 1625600 h 2352431"/>
                <a:gd name="connsiteX10" fmla="*/ 102823 w 6035792"/>
                <a:gd name="connsiteY10" fmla="*/ 1695939 h 2352431"/>
                <a:gd name="connsiteX11" fmla="*/ 126269 w 6035792"/>
                <a:gd name="connsiteY11" fmla="*/ 1719385 h 2352431"/>
                <a:gd name="connsiteX12" fmla="*/ 173161 w 6035792"/>
                <a:gd name="connsiteY12" fmla="*/ 1750646 h 2352431"/>
                <a:gd name="connsiteX13" fmla="*/ 235684 w 6035792"/>
                <a:gd name="connsiteY13" fmla="*/ 1781908 h 2352431"/>
                <a:gd name="connsiteX14" fmla="*/ 298207 w 6035792"/>
                <a:gd name="connsiteY14" fmla="*/ 1813169 h 2352431"/>
                <a:gd name="connsiteX15" fmla="*/ 352915 w 6035792"/>
                <a:gd name="connsiteY15" fmla="*/ 1828800 h 2352431"/>
                <a:gd name="connsiteX16" fmla="*/ 399807 w 6035792"/>
                <a:gd name="connsiteY16" fmla="*/ 1844431 h 2352431"/>
                <a:gd name="connsiteX17" fmla="*/ 423254 w 6035792"/>
                <a:gd name="connsiteY17" fmla="*/ 1860062 h 2352431"/>
                <a:gd name="connsiteX18" fmla="*/ 501407 w 6035792"/>
                <a:gd name="connsiteY18" fmla="*/ 1883508 h 2352431"/>
                <a:gd name="connsiteX19" fmla="*/ 524854 w 6035792"/>
                <a:gd name="connsiteY19" fmla="*/ 1899139 h 2352431"/>
                <a:gd name="connsiteX20" fmla="*/ 587377 w 6035792"/>
                <a:gd name="connsiteY20" fmla="*/ 1914769 h 2352431"/>
                <a:gd name="connsiteX21" fmla="*/ 634269 w 6035792"/>
                <a:gd name="connsiteY21" fmla="*/ 1930400 h 2352431"/>
                <a:gd name="connsiteX22" fmla="*/ 657715 w 6035792"/>
                <a:gd name="connsiteY22" fmla="*/ 1938216 h 2352431"/>
                <a:gd name="connsiteX23" fmla="*/ 681161 w 6035792"/>
                <a:gd name="connsiteY23" fmla="*/ 1946031 h 2352431"/>
                <a:gd name="connsiteX24" fmla="*/ 704607 w 6035792"/>
                <a:gd name="connsiteY24" fmla="*/ 1961662 h 2352431"/>
                <a:gd name="connsiteX25" fmla="*/ 759315 w 6035792"/>
                <a:gd name="connsiteY25" fmla="*/ 1977292 h 2352431"/>
                <a:gd name="connsiteX26" fmla="*/ 806207 w 6035792"/>
                <a:gd name="connsiteY26" fmla="*/ 1992923 h 2352431"/>
                <a:gd name="connsiteX27" fmla="*/ 860915 w 6035792"/>
                <a:gd name="connsiteY27" fmla="*/ 2016369 h 2352431"/>
                <a:gd name="connsiteX28" fmla="*/ 931254 w 6035792"/>
                <a:gd name="connsiteY28" fmla="*/ 2024185 h 2352431"/>
                <a:gd name="connsiteX29" fmla="*/ 1001592 w 6035792"/>
                <a:gd name="connsiteY29" fmla="*/ 2047631 h 2352431"/>
                <a:gd name="connsiteX30" fmla="*/ 1025038 w 6035792"/>
                <a:gd name="connsiteY30" fmla="*/ 2055446 h 2352431"/>
                <a:gd name="connsiteX31" fmla="*/ 1095377 w 6035792"/>
                <a:gd name="connsiteY31" fmla="*/ 2063262 h 2352431"/>
                <a:gd name="connsiteX32" fmla="*/ 1189161 w 6035792"/>
                <a:gd name="connsiteY32" fmla="*/ 2086708 h 2352431"/>
                <a:gd name="connsiteX33" fmla="*/ 1251684 w 6035792"/>
                <a:gd name="connsiteY33" fmla="*/ 2102339 h 2352431"/>
                <a:gd name="connsiteX34" fmla="*/ 1345469 w 6035792"/>
                <a:gd name="connsiteY34" fmla="*/ 2110154 h 2352431"/>
                <a:gd name="connsiteX35" fmla="*/ 1423623 w 6035792"/>
                <a:gd name="connsiteY35" fmla="*/ 2125785 h 2352431"/>
                <a:gd name="connsiteX36" fmla="*/ 1462700 w 6035792"/>
                <a:gd name="connsiteY36" fmla="*/ 2133600 h 2352431"/>
                <a:gd name="connsiteX37" fmla="*/ 1493961 w 6035792"/>
                <a:gd name="connsiteY37" fmla="*/ 2141416 h 2352431"/>
                <a:gd name="connsiteX38" fmla="*/ 1704977 w 6035792"/>
                <a:gd name="connsiteY38" fmla="*/ 2157046 h 2352431"/>
                <a:gd name="connsiteX39" fmla="*/ 1783131 w 6035792"/>
                <a:gd name="connsiteY39" fmla="*/ 2164862 h 2352431"/>
                <a:gd name="connsiteX40" fmla="*/ 1837838 w 6035792"/>
                <a:gd name="connsiteY40" fmla="*/ 2180492 h 2352431"/>
                <a:gd name="connsiteX41" fmla="*/ 1861284 w 6035792"/>
                <a:gd name="connsiteY41" fmla="*/ 2188308 h 2352431"/>
                <a:gd name="connsiteX42" fmla="*/ 1931623 w 6035792"/>
                <a:gd name="connsiteY42" fmla="*/ 2196123 h 2352431"/>
                <a:gd name="connsiteX43" fmla="*/ 2072300 w 6035792"/>
                <a:gd name="connsiteY43" fmla="*/ 2211754 h 2352431"/>
                <a:gd name="connsiteX44" fmla="*/ 2236423 w 6035792"/>
                <a:gd name="connsiteY44" fmla="*/ 2219569 h 2352431"/>
                <a:gd name="connsiteX45" fmla="*/ 2392731 w 6035792"/>
                <a:gd name="connsiteY45" fmla="*/ 2211754 h 2352431"/>
                <a:gd name="connsiteX46" fmla="*/ 2431807 w 6035792"/>
                <a:gd name="connsiteY46" fmla="*/ 2203939 h 2352431"/>
                <a:gd name="connsiteX47" fmla="*/ 2486515 w 6035792"/>
                <a:gd name="connsiteY47" fmla="*/ 2188308 h 2352431"/>
                <a:gd name="connsiteX48" fmla="*/ 2556854 w 6035792"/>
                <a:gd name="connsiteY48" fmla="*/ 2180492 h 2352431"/>
                <a:gd name="connsiteX49" fmla="*/ 2580300 w 6035792"/>
                <a:gd name="connsiteY49" fmla="*/ 2172677 h 2352431"/>
                <a:gd name="connsiteX50" fmla="*/ 2603746 w 6035792"/>
                <a:gd name="connsiteY50" fmla="*/ 2157046 h 2352431"/>
                <a:gd name="connsiteX51" fmla="*/ 2689715 w 6035792"/>
                <a:gd name="connsiteY51" fmla="*/ 2149231 h 2352431"/>
                <a:gd name="connsiteX52" fmla="*/ 2744423 w 6035792"/>
                <a:gd name="connsiteY52" fmla="*/ 2133600 h 2352431"/>
                <a:gd name="connsiteX53" fmla="*/ 2830392 w 6035792"/>
                <a:gd name="connsiteY53" fmla="*/ 2125785 h 2352431"/>
                <a:gd name="connsiteX54" fmla="*/ 2877284 w 6035792"/>
                <a:gd name="connsiteY54" fmla="*/ 2110154 h 2352431"/>
                <a:gd name="connsiteX55" fmla="*/ 2908546 w 6035792"/>
                <a:gd name="connsiteY55" fmla="*/ 2102339 h 2352431"/>
                <a:gd name="connsiteX56" fmla="*/ 2955438 w 6035792"/>
                <a:gd name="connsiteY56" fmla="*/ 2086708 h 2352431"/>
                <a:gd name="connsiteX57" fmla="*/ 3119561 w 6035792"/>
                <a:gd name="connsiteY57" fmla="*/ 2071077 h 2352431"/>
                <a:gd name="connsiteX58" fmla="*/ 3174269 w 6035792"/>
                <a:gd name="connsiteY58" fmla="*/ 2055446 h 2352431"/>
                <a:gd name="connsiteX59" fmla="*/ 3221161 w 6035792"/>
                <a:gd name="connsiteY59" fmla="*/ 2039816 h 2352431"/>
                <a:gd name="connsiteX60" fmla="*/ 3244607 w 6035792"/>
                <a:gd name="connsiteY60" fmla="*/ 2032000 h 2352431"/>
                <a:gd name="connsiteX61" fmla="*/ 3651007 w 6035792"/>
                <a:gd name="connsiteY61" fmla="*/ 2039816 h 2352431"/>
                <a:gd name="connsiteX62" fmla="*/ 3690084 w 6035792"/>
                <a:gd name="connsiteY62" fmla="*/ 2047631 h 2352431"/>
                <a:gd name="connsiteX63" fmla="*/ 3752607 w 6035792"/>
                <a:gd name="connsiteY63" fmla="*/ 2063262 h 2352431"/>
                <a:gd name="connsiteX64" fmla="*/ 3799500 w 6035792"/>
                <a:gd name="connsiteY64" fmla="*/ 2078892 h 2352431"/>
                <a:gd name="connsiteX65" fmla="*/ 3822946 w 6035792"/>
                <a:gd name="connsiteY65" fmla="*/ 2086708 h 2352431"/>
                <a:gd name="connsiteX66" fmla="*/ 3862023 w 6035792"/>
                <a:gd name="connsiteY66" fmla="*/ 2094523 h 2352431"/>
                <a:gd name="connsiteX67" fmla="*/ 3893284 w 6035792"/>
                <a:gd name="connsiteY67" fmla="*/ 2110154 h 2352431"/>
                <a:gd name="connsiteX68" fmla="*/ 3947992 w 6035792"/>
                <a:gd name="connsiteY68" fmla="*/ 2125785 h 2352431"/>
                <a:gd name="connsiteX69" fmla="*/ 3971438 w 6035792"/>
                <a:gd name="connsiteY69" fmla="*/ 2133600 h 2352431"/>
                <a:gd name="connsiteX70" fmla="*/ 4026146 w 6035792"/>
                <a:gd name="connsiteY70" fmla="*/ 2149231 h 2352431"/>
                <a:gd name="connsiteX71" fmla="*/ 4049592 w 6035792"/>
                <a:gd name="connsiteY71" fmla="*/ 2164862 h 2352431"/>
                <a:gd name="connsiteX72" fmla="*/ 4119931 w 6035792"/>
                <a:gd name="connsiteY72" fmla="*/ 2180492 h 2352431"/>
                <a:gd name="connsiteX73" fmla="*/ 4143377 w 6035792"/>
                <a:gd name="connsiteY73" fmla="*/ 2188308 h 2352431"/>
                <a:gd name="connsiteX74" fmla="*/ 4237161 w 6035792"/>
                <a:gd name="connsiteY74" fmla="*/ 2203939 h 2352431"/>
                <a:gd name="connsiteX75" fmla="*/ 4284054 w 6035792"/>
                <a:gd name="connsiteY75" fmla="*/ 2219569 h 2352431"/>
                <a:gd name="connsiteX76" fmla="*/ 4307500 w 6035792"/>
                <a:gd name="connsiteY76" fmla="*/ 2227385 h 2352431"/>
                <a:gd name="connsiteX77" fmla="*/ 4346577 w 6035792"/>
                <a:gd name="connsiteY77" fmla="*/ 2235200 h 2352431"/>
                <a:gd name="connsiteX78" fmla="*/ 4370023 w 6035792"/>
                <a:gd name="connsiteY78" fmla="*/ 2243016 h 2352431"/>
                <a:gd name="connsiteX79" fmla="*/ 4424731 w 6035792"/>
                <a:gd name="connsiteY79" fmla="*/ 2250831 h 2352431"/>
                <a:gd name="connsiteX80" fmla="*/ 4534146 w 6035792"/>
                <a:gd name="connsiteY80" fmla="*/ 2282092 h 2352431"/>
                <a:gd name="connsiteX81" fmla="*/ 4737346 w 6035792"/>
                <a:gd name="connsiteY81" fmla="*/ 2297723 h 2352431"/>
                <a:gd name="connsiteX82" fmla="*/ 4807684 w 6035792"/>
                <a:gd name="connsiteY82" fmla="*/ 2305539 h 2352431"/>
                <a:gd name="connsiteX83" fmla="*/ 4838946 w 6035792"/>
                <a:gd name="connsiteY83" fmla="*/ 2313354 h 2352431"/>
                <a:gd name="connsiteX84" fmla="*/ 5049961 w 6035792"/>
                <a:gd name="connsiteY84" fmla="*/ 2321169 h 2352431"/>
                <a:gd name="connsiteX85" fmla="*/ 5104669 w 6035792"/>
                <a:gd name="connsiteY85" fmla="*/ 2328985 h 2352431"/>
                <a:gd name="connsiteX86" fmla="*/ 5151561 w 6035792"/>
                <a:gd name="connsiteY86" fmla="*/ 2336800 h 2352431"/>
                <a:gd name="connsiteX87" fmla="*/ 5229715 w 6035792"/>
                <a:gd name="connsiteY87" fmla="*/ 2344616 h 2352431"/>
                <a:gd name="connsiteX88" fmla="*/ 5284423 w 6035792"/>
                <a:gd name="connsiteY88" fmla="*/ 2352431 h 2352431"/>
                <a:gd name="connsiteX89" fmla="*/ 5550146 w 6035792"/>
                <a:gd name="connsiteY89" fmla="*/ 2336800 h 2352431"/>
                <a:gd name="connsiteX90" fmla="*/ 5636115 w 6035792"/>
                <a:gd name="connsiteY90" fmla="*/ 2321169 h 2352431"/>
                <a:gd name="connsiteX91" fmla="*/ 5698638 w 6035792"/>
                <a:gd name="connsiteY91" fmla="*/ 2305539 h 2352431"/>
                <a:gd name="connsiteX92" fmla="*/ 5753346 w 6035792"/>
                <a:gd name="connsiteY92" fmla="*/ 2266462 h 2352431"/>
                <a:gd name="connsiteX93" fmla="*/ 5823684 w 6035792"/>
                <a:gd name="connsiteY93" fmla="*/ 2219569 h 2352431"/>
                <a:gd name="connsiteX94" fmla="*/ 5886207 w 6035792"/>
                <a:gd name="connsiteY94" fmla="*/ 2164862 h 2352431"/>
                <a:gd name="connsiteX95" fmla="*/ 5948731 w 6035792"/>
                <a:gd name="connsiteY95" fmla="*/ 2071077 h 2352431"/>
                <a:gd name="connsiteX96" fmla="*/ 6006613 w 6035792"/>
                <a:gd name="connsiteY96" fmla="*/ 1952625 h 2352431"/>
                <a:gd name="connsiteX97" fmla="*/ 6034700 w 6035792"/>
                <a:gd name="connsiteY97" fmla="*/ 1828800 h 2352431"/>
                <a:gd name="connsiteX98" fmla="*/ 6019069 w 6035792"/>
                <a:gd name="connsiteY98" fmla="*/ 1602154 h 2352431"/>
                <a:gd name="connsiteX99" fmla="*/ 6003438 w 6035792"/>
                <a:gd name="connsiteY99" fmla="*/ 1555262 h 2352431"/>
                <a:gd name="connsiteX100" fmla="*/ 5964361 w 6035792"/>
                <a:gd name="connsiteY100" fmla="*/ 1508369 h 2352431"/>
                <a:gd name="connsiteX101" fmla="*/ 5847131 w 6035792"/>
                <a:gd name="connsiteY101" fmla="*/ 1414585 h 2352431"/>
                <a:gd name="connsiteX102" fmla="*/ 5761161 w 6035792"/>
                <a:gd name="connsiteY102" fmla="*/ 1367692 h 2352431"/>
                <a:gd name="connsiteX103" fmla="*/ 5706454 w 6035792"/>
                <a:gd name="connsiteY103" fmla="*/ 1344246 h 2352431"/>
                <a:gd name="connsiteX104" fmla="*/ 5628300 w 6035792"/>
                <a:gd name="connsiteY104" fmla="*/ 1312985 h 2352431"/>
                <a:gd name="connsiteX105" fmla="*/ 5565777 w 6035792"/>
                <a:gd name="connsiteY105" fmla="*/ 1289539 h 2352431"/>
                <a:gd name="connsiteX106" fmla="*/ 5495438 w 6035792"/>
                <a:gd name="connsiteY106" fmla="*/ 1250462 h 2352431"/>
                <a:gd name="connsiteX107" fmla="*/ 5425100 w 6035792"/>
                <a:gd name="connsiteY107" fmla="*/ 1219200 h 2352431"/>
                <a:gd name="connsiteX108" fmla="*/ 5378207 w 6035792"/>
                <a:gd name="connsiteY108" fmla="*/ 1187939 h 2352431"/>
                <a:gd name="connsiteX109" fmla="*/ 5323500 w 6035792"/>
                <a:gd name="connsiteY109" fmla="*/ 1164492 h 2352431"/>
                <a:gd name="connsiteX110" fmla="*/ 5221900 w 6035792"/>
                <a:gd name="connsiteY110" fmla="*/ 1117600 h 2352431"/>
                <a:gd name="connsiteX111" fmla="*/ 5175007 w 6035792"/>
                <a:gd name="connsiteY111" fmla="*/ 1094154 h 2352431"/>
                <a:gd name="connsiteX112" fmla="*/ 5120300 w 6035792"/>
                <a:gd name="connsiteY112" fmla="*/ 1070708 h 2352431"/>
                <a:gd name="connsiteX113" fmla="*/ 5065592 w 6035792"/>
                <a:gd name="connsiteY113" fmla="*/ 1047262 h 2352431"/>
                <a:gd name="connsiteX114" fmla="*/ 5010884 w 6035792"/>
                <a:gd name="connsiteY114" fmla="*/ 1023816 h 2352431"/>
                <a:gd name="connsiteX115" fmla="*/ 4963992 w 6035792"/>
                <a:gd name="connsiteY115" fmla="*/ 1000369 h 2352431"/>
                <a:gd name="connsiteX116" fmla="*/ 4917100 w 6035792"/>
                <a:gd name="connsiteY116" fmla="*/ 976923 h 2352431"/>
                <a:gd name="connsiteX117" fmla="*/ 4862392 w 6035792"/>
                <a:gd name="connsiteY117" fmla="*/ 945662 h 2352431"/>
                <a:gd name="connsiteX118" fmla="*/ 4807684 w 6035792"/>
                <a:gd name="connsiteY118" fmla="*/ 922216 h 2352431"/>
                <a:gd name="connsiteX119" fmla="*/ 4737346 w 6035792"/>
                <a:gd name="connsiteY119" fmla="*/ 875323 h 2352431"/>
                <a:gd name="connsiteX120" fmla="*/ 4690454 w 6035792"/>
                <a:gd name="connsiteY120" fmla="*/ 836246 h 2352431"/>
                <a:gd name="connsiteX121" fmla="*/ 4651377 w 6035792"/>
                <a:gd name="connsiteY121" fmla="*/ 789354 h 2352431"/>
                <a:gd name="connsiteX122" fmla="*/ 4620115 w 6035792"/>
                <a:gd name="connsiteY122" fmla="*/ 742462 h 2352431"/>
                <a:gd name="connsiteX123" fmla="*/ 4588854 w 6035792"/>
                <a:gd name="connsiteY123" fmla="*/ 695569 h 2352431"/>
                <a:gd name="connsiteX124" fmla="*/ 4565407 w 6035792"/>
                <a:gd name="connsiteY124" fmla="*/ 648677 h 2352431"/>
                <a:gd name="connsiteX125" fmla="*/ 4534146 w 6035792"/>
                <a:gd name="connsiteY125" fmla="*/ 601785 h 2352431"/>
                <a:gd name="connsiteX126" fmla="*/ 4495069 w 6035792"/>
                <a:gd name="connsiteY126" fmla="*/ 531446 h 2352431"/>
                <a:gd name="connsiteX127" fmla="*/ 4455992 w 6035792"/>
                <a:gd name="connsiteY127" fmla="*/ 461108 h 2352431"/>
                <a:gd name="connsiteX128" fmla="*/ 4424731 w 6035792"/>
                <a:gd name="connsiteY128" fmla="*/ 382954 h 2352431"/>
                <a:gd name="connsiteX129" fmla="*/ 4409100 w 6035792"/>
                <a:gd name="connsiteY129" fmla="*/ 328246 h 2352431"/>
                <a:gd name="connsiteX130" fmla="*/ 4393469 w 6035792"/>
                <a:gd name="connsiteY130" fmla="*/ 304800 h 2352431"/>
                <a:gd name="connsiteX131" fmla="*/ 4346577 w 6035792"/>
                <a:gd name="connsiteY131" fmla="*/ 234462 h 2352431"/>
                <a:gd name="connsiteX132" fmla="*/ 4315315 w 6035792"/>
                <a:gd name="connsiteY132" fmla="*/ 187569 h 2352431"/>
                <a:gd name="connsiteX133" fmla="*/ 4276238 w 6035792"/>
                <a:gd name="connsiteY133" fmla="*/ 140677 h 2352431"/>
                <a:gd name="connsiteX134" fmla="*/ 4198084 w 6035792"/>
                <a:gd name="connsiteY134" fmla="*/ 85969 h 2352431"/>
                <a:gd name="connsiteX135" fmla="*/ 4151192 w 6035792"/>
                <a:gd name="connsiteY135" fmla="*/ 62523 h 2352431"/>
                <a:gd name="connsiteX136" fmla="*/ 4088669 w 6035792"/>
                <a:gd name="connsiteY136" fmla="*/ 31262 h 2352431"/>
                <a:gd name="connsiteX137" fmla="*/ 3979254 w 6035792"/>
                <a:gd name="connsiteY137" fmla="*/ 0 h 2352431"/>
                <a:gd name="connsiteX138" fmla="*/ 3510331 w 6035792"/>
                <a:gd name="connsiteY138" fmla="*/ 7816 h 2352431"/>
                <a:gd name="connsiteX139" fmla="*/ 3463438 w 6035792"/>
                <a:gd name="connsiteY139" fmla="*/ 15631 h 2352431"/>
                <a:gd name="connsiteX140" fmla="*/ 3377469 w 6035792"/>
                <a:gd name="connsiteY140" fmla="*/ 23446 h 2352431"/>
                <a:gd name="connsiteX141" fmla="*/ 3322761 w 6035792"/>
                <a:gd name="connsiteY141" fmla="*/ 39077 h 2352431"/>
                <a:gd name="connsiteX142" fmla="*/ 3275869 w 6035792"/>
                <a:gd name="connsiteY142" fmla="*/ 54708 h 2352431"/>
                <a:gd name="connsiteX143" fmla="*/ 3252423 w 6035792"/>
                <a:gd name="connsiteY143" fmla="*/ 62523 h 2352431"/>
                <a:gd name="connsiteX144" fmla="*/ 3197715 w 6035792"/>
                <a:gd name="connsiteY144" fmla="*/ 85969 h 2352431"/>
                <a:gd name="connsiteX145" fmla="*/ 3127377 w 6035792"/>
                <a:gd name="connsiteY145" fmla="*/ 109416 h 2352431"/>
                <a:gd name="connsiteX146" fmla="*/ 3103931 w 6035792"/>
                <a:gd name="connsiteY146" fmla="*/ 117231 h 2352431"/>
                <a:gd name="connsiteX147" fmla="*/ 3072669 w 6035792"/>
                <a:gd name="connsiteY147" fmla="*/ 125046 h 2352431"/>
                <a:gd name="connsiteX148" fmla="*/ 3025777 w 6035792"/>
                <a:gd name="connsiteY148" fmla="*/ 140677 h 2352431"/>
                <a:gd name="connsiteX149" fmla="*/ 2947623 w 6035792"/>
                <a:gd name="connsiteY149" fmla="*/ 164123 h 2352431"/>
                <a:gd name="connsiteX150" fmla="*/ 2924177 w 6035792"/>
                <a:gd name="connsiteY150" fmla="*/ 171939 h 2352431"/>
                <a:gd name="connsiteX151" fmla="*/ 2900731 w 6035792"/>
                <a:gd name="connsiteY151" fmla="*/ 187569 h 2352431"/>
                <a:gd name="connsiteX152" fmla="*/ 2846023 w 6035792"/>
                <a:gd name="connsiteY152" fmla="*/ 203200 h 2352431"/>
                <a:gd name="connsiteX153" fmla="*/ 2822577 w 6035792"/>
                <a:gd name="connsiteY153" fmla="*/ 218831 h 2352431"/>
                <a:gd name="connsiteX154" fmla="*/ 2791315 w 6035792"/>
                <a:gd name="connsiteY154" fmla="*/ 226646 h 2352431"/>
                <a:gd name="connsiteX155" fmla="*/ 2767869 w 6035792"/>
                <a:gd name="connsiteY155" fmla="*/ 234462 h 2352431"/>
                <a:gd name="connsiteX156" fmla="*/ 2736607 w 6035792"/>
                <a:gd name="connsiteY156" fmla="*/ 242277 h 2352431"/>
                <a:gd name="connsiteX157" fmla="*/ 2681900 w 6035792"/>
                <a:gd name="connsiteY157" fmla="*/ 257908 h 2352431"/>
                <a:gd name="connsiteX158" fmla="*/ 2642823 w 6035792"/>
                <a:gd name="connsiteY158" fmla="*/ 265723 h 2352431"/>
                <a:gd name="connsiteX159" fmla="*/ 2619377 w 6035792"/>
                <a:gd name="connsiteY159" fmla="*/ 273539 h 2352431"/>
                <a:gd name="connsiteX160" fmla="*/ 2572484 w 6035792"/>
                <a:gd name="connsiteY160" fmla="*/ 281354 h 2352431"/>
                <a:gd name="connsiteX161" fmla="*/ 2549038 w 6035792"/>
                <a:gd name="connsiteY161" fmla="*/ 289169 h 2352431"/>
                <a:gd name="connsiteX162" fmla="*/ 2478700 w 6035792"/>
                <a:gd name="connsiteY162" fmla="*/ 304800 h 2352431"/>
                <a:gd name="connsiteX163" fmla="*/ 2416177 w 6035792"/>
                <a:gd name="connsiteY163" fmla="*/ 328246 h 2352431"/>
                <a:gd name="connsiteX164" fmla="*/ 2392731 w 6035792"/>
                <a:gd name="connsiteY164" fmla="*/ 343877 h 2352431"/>
                <a:gd name="connsiteX165" fmla="*/ 2338023 w 6035792"/>
                <a:gd name="connsiteY165" fmla="*/ 351692 h 2352431"/>
                <a:gd name="connsiteX166" fmla="*/ 2275500 w 6035792"/>
                <a:gd name="connsiteY166" fmla="*/ 367323 h 2352431"/>
                <a:gd name="connsiteX167" fmla="*/ 2166084 w 6035792"/>
                <a:gd name="connsiteY167" fmla="*/ 382954 h 2352431"/>
                <a:gd name="connsiteX168" fmla="*/ 2111377 w 6035792"/>
                <a:gd name="connsiteY168" fmla="*/ 398585 h 2352431"/>
                <a:gd name="connsiteX169" fmla="*/ 2001961 w 6035792"/>
                <a:gd name="connsiteY169" fmla="*/ 429846 h 2352431"/>
                <a:gd name="connsiteX170" fmla="*/ 1955069 w 6035792"/>
                <a:gd name="connsiteY170" fmla="*/ 445477 h 2352431"/>
                <a:gd name="connsiteX171" fmla="*/ 1923807 w 6035792"/>
                <a:gd name="connsiteY171" fmla="*/ 453292 h 2352431"/>
                <a:gd name="connsiteX172" fmla="*/ 1900361 w 6035792"/>
                <a:gd name="connsiteY172" fmla="*/ 461108 h 2352431"/>
                <a:gd name="connsiteX173" fmla="*/ 1830023 w 6035792"/>
                <a:gd name="connsiteY173" fmla="*/ 468923 h 2352431"/>
                <a:gd name="connsiteX174" fmla="*/ 1736238 w 6035792"/>
                <a:gd name="connsiteY174" fmla="*/ 484554 h 2352431"/>
                <a:gd name="connsiteX175" fmla="*/ 1478331 w 6035792"/>
                <a:gd name="connsiteY175" fmla="*/ 508000 h 2352431"/>
                <a:gd name="connsiteX176" fmla="*/ 1400177 w 6035792"/>
                <a:gd name="connsiteY176" fmla="*/ 523631 h 2352431"/>
                <a:gd name="connsiteX177" fmla="*/ 1368915 w 6035792"/>
                <a:gd name="connsiteY177" fmla="*/ 531446 h 2352431"/>
                <a:gd name="connsiteX178" fmla="*/ 1142268 w 6035792"/>
                <a:gd name="connsiteY178" fmla="*/ 586154 h 2352431"/>
                <a:gd name="connsiteX179" fmla="*/ 431068 w 6035792"/>
                <a:gd name="connsiteY179"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61161 w 6035106"/>
                <a:gd name="connsiteY101" fmla="*/ 1367692 h 2352431"/>
                <a:gd name="connsiteX102" fmla="*/ 5706454 w 6035106"/>
                <a:gd name="connsiteY102" fmla="*/ 1344246 h 2352431"/>
                <a:gd name="connsiteX103" fmla="*/ 5628300 w 6035106"/>
                <a:gd name="connsiteY103" fmla="*/ 1312985 h 2352431"/>
                <a:gd name="connsiteX104" fmla="*/ 5565777 w 6035106"/>
                <a:gd name="connsiteY104" fmla="*/ 1289539 h 2352431"/>
                <a:gd name="connsiteX105" fmla="*/ 5495438 w 6035106"/>
                <a:gd name="connsiteY105" fmla="*/ 1250462 h 2352431"/>
                <a:gd name="connsiteX106" fmla="*/ 5425100 w 6035106"/>
                <a:gd name="connsiteY106" fmla="*/ 1219200 h 2352431"/>
                <a:gd name="connsiteX107" fmla="*/ 5378207 w 6035106"/>
                <a:gd name="connsiteY107" fmla="*/ 1187939 h 2352431"/>
                <a:gd name="connsiteX108" fmla="*/ 5323500 w 6035106"/>
                <a:gd name="connsiteY108" fmla="*/ 1164492 h 2352431"/>
                <a:gd name="connsiteX109" fmla="*/ 5221900 w 6035106"/>
                <a:gd name="connsiteY109" fmla="*/ 1117600 h 2352431"/>
                <a:gd name="connsiteX110" fmla="*/ 5175007 w 6035106"/>
                <a:gd name="connsiteY110" fmla="*/ 1094154 h 2352431"/>
                <a:gd name="connsiteX111" fmla="*/ 5120300 w 6035106"/>
                <a:gd name="connsiteY111" fmla="*/ 1070708 h 2352431"/>
                <a:gd name="connsiteX112" fmla="*/ 5065592 w 6035106"/>
                <a:gd name="connsiteY112" fmla="*/ 1047262 h 2352431"/>
                <a:gd name="connsiteX113" fmla="*/ 5010884 w 6035106"/>
                <a:gd name="connsiteY113" fmla="*/ 1023816 h 2352431"/>
                <a:gd name="connsiteX114" fmla="*/ 4963992 w 6035106"/>
                <a:gd name="connsiteY114" fmla="*/ 1000369 h 2352431"/>
                <a:gd name="connsiteX115" fmla="*/ 4917100 w 6035106"/>
                <a:gd name="connsiteY115" fmla="*/ 976923 h 2352431"/>
                <a:gd name="connsiteX116" fmla="*/ 4862392 w 6035106"/>
                <a:gd name="connsiteY116" fmla="*/ 945662 h 2352431"/>
                <a:gd name="connsiteX117" fmla="*/ 4807684 w 6035106"/>
                <a:gd name="connsiteY117" fmla="*/ 922216 h 2352431"/>
                <a:gd name="connsiteX118" fmla="*/ 4737346 w 6035106"/>
                <a:gd name="connsiteY118" fmla="*/ 875323 h 2352431"/>
                <a:gd name="connsiteX119" fmla="*/ 4690454 w 6035106"/>
                <a:gd name="connsiteY119" fmla="*/ 836246 h 2352431"/>
                <a:gd name="connsiteX120" fmla="*/ 4651377 w 6035106"/>
                <a:gd name="connsiteY120" fmla="*/ 789354 h 2352431"/>
                <a:gd name="connsiteX121" fmla="*/ 4620115 w 6035106"/>
                <a:gd name="connsiteY121" fmla="*/ 742462 h 2352431"/>
                <a:gd name="connsiteX122" fmla="*/ 4588854 w 6035106"/>
                <a:gd name="connsiteY122" fmla="*/ 695569 h 2352431"/>
                <a:gd name="connsiteX123" fmla="*/ 4565407 w 6035106"/>
                <a:gd name="connsiteY123" fmla="*/ 648677 h 2352431"/>
                <a:gd name="connsiteX124" fmla="*/ 4534146 w 6035106"/>
                <a:gd name="connsiteY124" fmla="*/ 601785 h 2352431"/>
                <a:gd name="connsiteX125" fmla="*/ 4495069 w 6035106"/>
                <a:gd name="connsiteY125" fmla="*/ 531446 h 2352431"/>
                <a:gd name="connsiteX126" fmla="*/ 4455992 w 6035106"/>
                <a:gd name="connsiteY126" fmla="*/ 461108 h 2352431"/>
                <a:gd name="connsiteX127" fmla="*/ 4424731 w 6035106"/>
                <a:gd name="connsiteY127" fmla="*/ 382954 h 2352431"/>
                <a:gd name="connsiteX128" fmla="*/ 4409100 w 6035106"/>
                <a:gd name="connsiteY128" fmla="*/ 328246 h 2352431"/>
                <a:gd name="connsiteX129" fmla="*/ 4393469 w 6035106"/>
                <a:gd name="connsiteY129" fmla="*/ 304800 h 2352431"/>
                <a:gd name="connsiteX130" fmla="*/ 4346577 w 6035106"/>
                <a:gd name="connsiteY130" fmla="*/ 234462 h 2352431"/>
                <a:gd name="connsiteX131" fmla="*/ 4315315 w 6035106"/>
                <a:gd name="connsiteY131" fmla="*/ 187569 h 2352431"/>
                <a:gd name="connsiteX132" fmla="*/ 4276238 w 6035106"/>
                <a:gd name="connsiteY132" fmla="*/ 140677 h 2352431"/>
                <a:gd name="connsiteX133" fmla="*/ 4198084 w 6035106"/>
                <a:gd name="connsiteY133" fmla="*/ 85969 h 2352431"/>
                <a:gd name="connsiteX134" fmla="*/ 4151192 w 6035106"/>
                <a:gd name="connsiteY134" fmla="*/ 62523 h 2352431"/>
                <a:gd name="connsiteX135" fmla="*/ 4088669 w 6035106"/>
                <a:gd name="connsiteY135" fmla="*/ 31262 h 2352431"/>
                <a:gd name="connsiteX136" fmla="*/ 3979254 w 6035106"/>
                <a:gd name="connsiteY136" fmla="*/ 0 h 2352431"/>
                <a:gd name="connsiteX137" fmla="*/ 3510331 w 6035106"/>
                <a:gd name="connsiteY137" fmla="*/ 7816 h 2352431"/>
                <a:gd name="connsiteX138" fmla="*/ 3463438 w 6035106"/>
                <a:gd name="connsiteY138" fmla="*/ 15631 h 2352431"/>
                <a:gd name="connsiteX139" fmla="*/ 3377469 w 6035106"/>
                <a:gd name="connsiteY139" fmla="*/ 23446 h 2352431"/>
                <a:gd name="connsiteX140" fmla="*/ 3322761 w 6035106"/>
                <a:gd name="connsiteY140" fmla="*/ 39077 h 2352431"/>
                <a:gd name="connsiteX141" fmla="*/ 3275869 w 6035106"/>
                <a:gd name="connsiteY141" fmla="*/ 54708 h 2352431"/>
                <a:gd name="connsiteX142" fmla="*/ 3252423 w 6035106"/>
                <a:gd name="connsiteY142" fmla="*/ 62523 h 2352431"/>
                <a:gd name="connsiteX143" fmla="*/ 3197715 w 6035106"/>
                <a:gd name="connsiteY143" fmla="*/ 85969 h 2352431"/>
                <a:gd name="connsiteX144" fmla="*/ 3127377 w 6035106"/>
                <a:gd name="connsiteY144" fmla="*/ 109416 h 2352431"/>
                <a:gd name="connsiteX145" fmla="*/ 3103931 w 6035106"/>
                <a:gd name="connsiteY145" fmla="*/ 117231 h 2352431"/>
                <a:gd name="connsiteX146" fmla="*/ 3072669 w 6035106"/>
                <a:gd name="connsiteY146" fmla="*/ 125046 h 2352431"/>
                <a:gd name="connsiteX147" fmla="*/ 3025777 w 6035106"/>
                <a:gd name="connsiteY147" fmla="*/ 140677 h 2352431"/>
                <a:gd name="connsiteX148" fmla="*/ 2947623 w 6035106"/>
                <a:gd name="connsiteY148" fmla="*/ 164123 h 2352431"/>
                <a:gd name="connsiteX149" fmla="*/ 2924177 w 6035106"/>
                <a:gd name="connsiteY149" fmla="*/ 171939 h 2352431"/>
                <a:gd name="connsiteX150" fmla="*/ 2900731 w 6035106"/>
                <a:gd name="connsiteY150" fmla="*/ 187569 h 2352431"/>
                <a:gd name="connsiteX151" fmla="*/ 2846023 w 6035106"/>
                <a:gd name="connsiteY151" fmla="*/ 203200 h 2352431"/>
                <a:gd name="connsiteX152" fmla="*/ 2822577 w 6035106"/>
                <a:gd name="connsiteY152" fmla="*/ 218831 h 2352431"/>
                <a:gd name="connsiteX153" fmla="*/ 2791315 w 6035106"/>
                <a:gd name="connsiteY153" fmla="*/ 226646 h 2352431"/>
                <a:gd name="connsiteX154" fmla="*/ 2767869 w 6035106"/>
                <a:gd name="connsiteY154" fmla="*/ 234462 h 2352431"/>
                <a:gd name="connsiteX155" fmla="*/ 2736607 w 6035106"/>
                <a:gd name="connsiteY155" fmla="*/ 242277 h 2352431"/>
                <a:gd name="connsiteX156" fmla="*/ 2681900 w 6035106"/>
                <a:gd name="connsiteY156" fmla="*/ 257908 h 2352431"/>
                <a:gd name="connsiteX157" fmla="*/ 2642823 w 6035106"/>
                <a:gd name="connsiteY157" fmla="*/ 265723 h 2352431"/>
                <a:gd name="connsiteX158" fmla="*/ 2619377 w 6035106"/>
                <a:gd name="connsiteY158" fmla="*/ 273539 h 2352431"/>
                <a:gd name="connsiteX159" fmla="*/ 2572484 w 6035106"/>
                <a:gd name="connsiteY159" fmla="*/ 281354 h 2352431"/>
                <a:gd name="connsiteX160" fmla="*/ 2549038 w 6035106"/>
                <a:gd name="connsiteY160" fmla="*/ 289169 h 2352431"/>
                <a:gd name="connsiteX161" fmla="*/ 2478700 w 6035106"/>
                <a:gd name="connsiteY161" fmla="*/ 304800 h 2352431"/>
                <a:gd name="connsiteX162" fmla="*/ 2416177 w 6035106"/>
                <a:gd name="connsiteY162" fmla="*/ 328246 h 2352431"/>
                <a:gd name="connsiteX163" fmla="*/ 2392731 w 6035106"/>
                <a:gd name="connsiteY163" fmla="*/ 343877 h 2352431"/>
                <a:gd name="connsiteX164" fmla="*/ 2338023 w 6035106"/>
                <a:gd name="connsiteY164" fmla="*/ 351692 h 2352431"/>
                <a:gd name="connsiteX165" fmla="*/ 2275500 w 6035106"/>
                <a:gd name="connsiteY165" fmla="*/ 367323 h 2352431"/>
                <a:gd name="connsiteX166" fmla="*/ 2166084 w 6035106"/>
                <a:gd name="connsiteY166" fmla="*/ 382954 h 2352431"/>
                <a:gd name="connsiteX167" fmla="*/ 2111377 w 6035106"/>
                <a:gd name="connsiteY167" fmla="*/ 398585 h 2352431"/>
                <a:gd name="connsiteX168" fmla="*/ 2001961 w 6035106"/>
                <a:gd name="connsiteY168" fmla="*/ 429846 h 2352431"/>
                <a:gd name="connsiteX169" fmla="*/ 1955069 w 6035106"/>
                <a:gd name="connsiteY169" fmla="*/ 445477 h 2352431"/>
                <a:gd name="connsiteX170" fmla="*/ 1923807 w 6035106"/>
                <a:gd name="connsiteY170" fmla="*/ 453292 h 2352431"/>
                <a:gd name="connsiteX171" fmla="*/ 1900361 w 6035106"/>
                <a:gd name="connsiteY171" fmla="*/ 461108 h 2352431"/>
                <a:gd name="connsiteX172" fmla="*/ 1830023 w 6035106"/>
                <a:gd name="connsiteY172" fmla="*/ 468923 h 2352431"/>
                <a:gd name="connsiteX173" fmla="*/ 1736238 w 6035106"/>
                <a:gd name="connsiteY173" fmla="*/ 484554 h 2352431"/>
                <a:gd name="connsiteX174" fmla="*/ 1478331 w 6035106"/>
                <a:gd name="connsiteY174" fmla="*/ 508000 h 2352431"/>
                <a:gd name="connsiteX175" fmla="*/ 1400177 w 6035106"/>
                <a:gd name="connsiteY175" fmla="*/ 523631 h 2352431"/>
                <a:gd name="connsiteX176" fmla="*/ 1368915 w 6035106"/>
                <a:gd name="connsiteY176" fmla="*/ 531446 h 2352431"/>
                <a:gd name="connsiteX177" fmla="*/ 1142268 w 6035106"/>
                <a:gd name="connsiteY177" fmla="*/ 586154 h 2352431"/>
                <a:gd name="connsiteX178" fmla="*/ 431068 w 6035106"/>
                <a:gd name="connsiteY178"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565777 w 6035106"/>
                <a:gd name="connsiteY103" fmla="*/ 1289539 h 2352431"/>
                <a:gd name="connsiteX104" fmla="*/ 5495438 w 6035106"/>
                <a:gd name="connsiteY104" fmla="*/ 1250462 h 2352431"/>
                <a:gd name="connsiteX105" fmla="*/ 5425100 w 6035106"/>
                <a:gd name="connsiteY105" fmla="*/ 1219200 h 2352431"/>
                <a:gd name="connsiteX106" fmla="*/ 5378207 w 6035106"/>
                <a:gd name="connsiteY106" fmla="*/ 1187939 h 2352431"/>
                <a:gd name="connsiteX107" fmla="*/ 5323500 w 6035106"/>
                <a:gd name="connsiteY107" fmla="*/ 1164492 h 2352431"/>
                <a:gd name="connsiteX108" fmla="*/ 5221900 w 6035106"/>
                <a:gd name="connsiteY108" fmla="*/ 1117600 h 2352431"/>
                <a:gd name="connsiteX109" fmla="*/ 5175007 w 6035106"/>
                <a:gd name="connsiteY109" fmla="*/ 1094154 h 2352431"/>
                <a:gd name="connsiteX110" fmla="*/ 5120300 w 6035106"/>
                <a:gd name="connsiteY110" fmla="*/ 1070708 h 2352431"/>
                <a:gd name="connsiteX111" fmla="*/ 5065592 w 6035106"/>
                <a:gd name="connsiteY111" fmla="*/ 1047262 h 2352431"/>
                <a:gd name="connsiteX112" fmla="*/ 5010884 w 6035106"/>
                <a:gd name="connsiteY112" fmla="*/ 1023816 h 2352431"/>
                <a:gd name="connsiteX113" fmla="*/ 4963992 w 6035106"/>
                <a:gd name="connsiteY113" fmla="*/ 1000369 h 2352431"/>
                <a:gd name="connsiteX114" fmla="*/ 4917100 w 6035106"/>
                <a:gd name="connsiteY114" fmla="*/ 976923 h 2352431"/>
                <a:gd name="connsiteX115" fmla="*/ 4862392 w 6035106"/>
                <a:gd name="connsiteY115" fmla="*/ 945662 h 2352431"/>
                <a:gd name="connsiteX116" fmla="*/ 4807684 w 6035106"/>
                <a:gd name="connsiteY116" fmla="*/ 922216 h 2352431"/>
                <a:gd name="connsiteX117" fmla="*/ 4737346 w 6035106"/>
                <a:gd name="connsiteY117" fmla="*/ 875323 h 2352431"/>
                <a:gd name="connsiteX118" fmla="*/ 4690454 w 6035106"/>
                <a:gd name="connsiteY118" fmla="*/ 836246 h 2352431"/>
                <a:gd name="connsiteX119" fmla="*/ 4651377 w 6035106"/>
                <a:gd name="connsiteY119" fmla="*/ 789354 h 2352431"/>
                <a:gd name="connsiteX120" fmla="*/ 4620115 w 6035106"/>
                <a:gd name="connsiteY120" fmla="*/ 742462 h 2352431"/>
                <a:gd name="connsiteX121" fmla="*/ 4588854 w 6035106"/>
                <a:gd name="connsiteY121" fmla="*/ 695569 h 2352431"/>
                <a:gd name="connsiteX122" fmla="*/ 4565407 w 6035106"/>
                <a:gd name="connsiteY122" fmla="*/ 648677 h 2352431"/>
                <a:gd name="connsiteX123" fmla="*/ 4534146 w 6035106"/>
                <a:gd name="connsiteY123" fmla="*/ 601785 h 2352431"/>
                <a:gd name="connsiteX124" fmla="*/ 4495069 w 6035106"/>
                <a:gd name="connsiteY124" fmla="*/ 531446 h 2352431"/>
                <a:gd name="connsiteX125" fmla="*/ 4455992 w 6035106"/>
                <a:gd name="connsiteY125" fmla="*/ 461108 h 2352431"/>
                <a:gd name="connsiteX126" fmla="*/ 4424731 w 6035106"/>
                <a:gd name="connsiteY126" fmla="*/ 382954 h 2352431"/>
                <a:gd name="connsiteX127" fmla="*/ 4409100 w 6035106"/>
                <a:gd name="connsiteY127" fmla="*/ 328246 h 2352431"/>
                <a:gd name="connsiteX128" fmla="*/ 4393469 w 6035106"/>
                <a:gd name="connsiteY128" fmla="*/ 304800 h 2352431"/>
                <a:gd name="connsiteX129" fmla="*/ 4346577 w 6035106"/>
                <a:gd name="connsiteY129" fmla="*/ 234462 h 2352431"/>
                <a:gd name="connsiteX130" fmla="*/ 4315315 w 6035106"/>
                <a:gd name="connsiteY130" fmla="*/ 187569 h 2352431"/>
                <a:gd name="connsiteX131" fmla="*/ 4276238 w 6035106"/>
                <a:gd name="connsiteY131" fmla="*/ 140677 h 2352431"/>
                <a:gd name="connsiteX132" fmla="*/ 4198084 w 6035106"/>
                <a:gd name="connsiteY132" fmla="*/ 85969 h 2352431"/>
                <a:gd name="connsiteX133" fmla="*/ 4151192 w 6035106"/>
                <a:gd name="connsiteY133" fmla="*/ 62523 h 2352431"/>
                <a:gd name="connsiteX134" fmla="*/ 4088669 w 6035106"/>
                <a:gd name="connsiteY134" fmla="*/ 31262 h 2352431"/>
                <a:gd name="connsiteX135" fmla="*/ 3979254 w 6035106"/>
                <a:gd name="connsiteY135" fmla="*/ 0 h 2352431"/>
                <a:gd name="connsiteX136" fmla="*/ 3510331 w 6035106"/>
                <a:gd name="connsiteY136" fmla="*/ 7816 h 2352431"/>
                <a:gd name="connsiteX137" fmla="*/ 3463438 w 6035106"/>
                <a:gd name="connsiteY137" fmla="*/ 15631 h 2352431"/>
                <a:gd name="connsiteX138" fmla="*/ 3377469 w 6035106"/>
                <a:gd name="connsiteY138" fmla="*/ 23446 h 2352431"/>
                <a:gd name="connsiteX139" fmla="*/ 3322761 w 6035106"/>
                <a:gd name="connsiteY139" fmla="*/ 39077 h 2352431"/>
                <a:gd name="connsiteX140" fmla="*/ 3275869 w 6035106"/>
                <a:gd name="connsiteY140" fmla="*/ 54708 h 2352431"/>
                <a:gd name="connsiteX141" fmla="*/ 3252423 w 6035106"/>
                <a:gd name="connsiteY141" fmla="*/ 62523 h 2352431"/>
                <a:gd name="connsiteX142" fmla="*/ 3197715 w 6035106"/>
                <a:gd name="connsiteY142" fmla="*/ 85969 h 2352431"/>
                <a:gd name="connsiteX143" fmla="*/ 3127377 w 6035106"/>
                <a:gd name="connsiteY143" fmla="*/ 109416 h 2352431"/>
                <a:gd name="connsiteX144" fmla="*/ 3103931 w 6035106"/>
                <a:gd name="connsiteY144" fmla="*/ 117231 h 2352431"/>
                <a:gd name="connsiteX145" fmla="*/ 3072669 w 6035106"/>
                <a:gd name="connsiteY145" fmla="*/ 125046 h 2352431"/>
                <a:gd name="connsiteX146" fmla="*/ 3025777 w 6035106"/>
                <a:gd name="connsiteY146" fmla="*/ 140677 h 2352431"/>
                <a:gd name="connsiteX147" fmla="*/ 2947623 w 6035106"/>
                <a:gd name="connsiteY147" fmla="*/ 164123 h 2352431"/>
                <a:gd name="connsiteX148" fmla="*/ 2924177 w 6035106"/>
                <a:gd name="connsiteY148" fmla="*/ 171939 h 2352431"/>
                <a:gd name="connsiteX149" fmla="*/ 2900731 w 6035106"/>
                <a:gd name="connsiteY149" fmla="*/ 187569 h 2352431"/>
                <a:gd name="connsiteX150" fmla="*/ 2846023 w 6035106"/>
                <a:gd name="connsiteY150" fmla="*/ 203200 h 2352431"/>
                <a:gd name="connsiteX151" fmla="*/ 2822577 w 6035106"/>
                <a:gd name="connsiteY151" fmla="*/ 218831 h 2352431"/>
                <a:gd name="connsiteX152" fmla="*/ 2791315 w 6035106"/>
                <a:gd name="connsiteY152" fmla="*/ 226646 h 2352431"/>
                <a:gd name="connsiteX153" fmla="*/ 2767869 w 6035106"/>
                <a:gd name="connsiteY153" fmla="*/ 234462 h 2352431"/>
                <a:gd name="connsiteX154" fmla="*/ 2736607 w 6035106"/>
                <a:gd name="connsiteY154" fmla="*/ 242277 h 2352431"/>
                <a:gd name="connsiteX155" fmla="*/ 2681900 w 6035106"/>
                <a:gd name="connsiteY155" fmla="*/ 257908 h 2352431"/>
                <a:gd name="connsiteX156" fmla="*/ 2642823 w 6035106"/>
                <a:gd name="connsiteY156" fmla="*/ 265723 h 2352431"/>
                <a:gd name="connsiteX157" fmla="*/ 2619377 w 6035106"/>
                <a:gd name="connsiteY157" fmla="*/ 273539 h 2352431"/>
                <a:gd name="connsiteX158" fmla="*/ 2572484 w 6035106"/>
                <a:gd name="connsiteY158" fmla="*/ 281354 h 2352431"/>
                <a:gd name="connsiteX159" fmla="*/ 2549038 w 6035106"/>
                <a:gd name="connsiteY159" fmla="*/ 289169 h 2352431"/>
                <a:gd name="connsiteX160" fmla="*/ 2478700 w 6035106"/>
                <a:gd name="connsiteY160" fmla="*/ 304800 h 2352431"/>
                <a:gd name="connsiteX161" fmla="*/ 2416177 w 6035106"/>
                <a:gd name="connsiteY161" fmla="*/ 328246 h 2352431"/>
                <a:gd name="connsiteX162" fmla="*/ 2392731 w 6035106"/>
                <a:gd name="connsiteY162" fmla="*/ 343877 h 2352431"/>
                <a:gd name="connsiteX163" fmla="*/ 2338023 w 6035106"/>
                <a:gd name="connsiteY163" fmla="*/ 351692 h 2352431"/>
                <a:gd name="connsiteX164" fmla="*/ 2275500 w 6035106"/>
                <a:gd name="connsiteY164" fmla="*/ 367323 h 2352431"/>
                <a:gd name="connsiteX165" fmla="*/ 2166084 w 6035106"/>
                <a:gd name="connsiteY165" fmla="*/ 382954 h 2352431"/>
                <a:gd name="connsiteX166" fmla="*/ 2111377 w 6035106"/>
                <a:gd name="connsiteY166" fmla="*/ 398585 h 2352431"/>
                <a:gd name="connsiteX167" fmla="*/ 2001961 w 6035106"/>
                <a:gd name="connsiteY167" fmla="*/ 429846 h 2352431"/>
                <a:gd name="connsiteX168" fmla="*/ 1955069 w 6035106"/>
                <a:gd name="connsiteY168" fmla="*/ 445477 h 2352431"/>
                <a:gd name="connsiteX169" fmla="*/ 1923807 w 6035106"/>
                <a:gd name="connsiteY169" fmla="*/ 453292 h 2352431"/>
                <a:gd name="connsiteX170" fmla="*/ 1900361 w 6035106"/>
                <a:gd name="connsiteY170" fmla="*/ 461108 h 2352431"/>
                <a:gd name="connsiteX171" fmla="*/ 1830023 w 6035106"/>
                <a:gd name="connsiteY171" fmla="*/ 468923 h 2352431"/>
                <a:gd name="connsiteX172" fmla="*/ 1736238 w 6035106"/>
                <a:gd name="connsiteY172" fmla="*/ 484554 h 2352431"/>
                <a:gd name="connsiteX173" fmla="*/ 1478331 w 6035106"/>
                <a:gd name="connsiteY173" fmla="*/ 508000 h 2352431"/>
                <a:gd name="connsiteX174" fmla="*/ 1400177 w 6035106"/>
                <a:gd name="connsiteY174" fmla="*/ 523631 h 2352431"/>
                <a:gd name="connsiteX175" fmla="*/ 1368915 w 6035106"/>
                <a:gd name="connsiteY175" fmla="*/ 531446 h 2352431"/>
                <a:gd name="connsiteX176" fmla="*/ 1142268 w 6035106"/>
                <a:gd name="connsiteY176" fmla="*/ 586154 h 2352431"/>
                <a:gd name="connsiteX177" fmla="*/ 431068 w 6035106"/>
                <a:gd name="connsiteY177"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425100 w 6035106"/>
                <a:gd name="connsiteY104" fmla="*/ 1219200 h 2352431"/>
                <a:gd name="connsiteX105" fmla="*/ 5378207 w 6035106"/>
                <a:gd name="connsiteY105" fmla="*/ 1187939 h 2352431"/>
                <a:gd name="connsiteX106" fmla="*/ 5323500 w 6035106"/>
                <a:gd name="connsiteY106" fmla="*/ 1164492 h 2352431"/>
                <a:gd name="connsiteX107" fmla="*/ 5221900 w 6035106"/>
                <a:gd name="connsiteY107" fmla="*/ 1117600 h 2352431"/>
                <a:gd name="connsiteX108" fmla="*/ 5175007 w 6035106"/>
                <a:gd name="connsiteY108" fmla="*/ 1094154 h 2352431"/>
                <a:gd name="connsiteX109" fmla="*/ 5120300 w 6035106"/>
                <a:gd name="connsiteY109" fmla="*/ 1070708 h 2352431"/>
                <a:gd name="connsiteX110" fmla="*/ 5065592 w 6035106"/>
                <a:gd name="connsiteY110" fmla="*/ 1047262 h 2352431"/>
                <a:gd name="connsiteX111" fmla="*/ 5010884 w 6035106"/>
                <a:gd name="connsiteY111" fmla="*/ 1023816 h 2352431"/>
                <a:gd name="connsiteX112" fmla="*/ 4963992 w 6035106"/>
                <a:gd name="connsiteY112" fmla="*/ 1000369 h 2352431"/>
                <a:gd name="connsiteX113" fmla="*/ 4917100 w 6035106"/>
                <a:gd name="connsiteY113" fmla="*/ 976923 h 2352431"/>
                <a:gd name="connsiteX114" fmla="*/ 4862392 w 6035106"/>
                <a:gd name="connsiteY114" fmla="*/ 945662 h 2352431"/>
                <a:gd name="connsiteX115" fmla="*/ 4807684 w 6035106"/>
                <a:gd name="connsiteY115" fmla="*/ 922216 h 2352431"/>
                <a:gd name="connsiteX116" fmla="*/ 4737346 w 6035106"/>
                <a:gd name="connsiteY116" fmla="*/ 875323 h 2352431"/>
                <a:gd name="connsiteX117" fmla="*/ 4690454 w 6035106"/>
                <a:gd name="connsiteY117" fmla="*/ 836246 h 2352431"/>
                <a:gd name="connsiteX118" fmla="*/ 4651377 w 6035106"/>
                <a:gd name="connsiteY118" fmla="*/ 789354 h 2352431"/>
                <a:gd name="connsiteX119" fmla="*/ 4620115 w 6035106"/>
                <a:gd name="connsiteY119" fmla="*/ 742462 h 2352431"/>
                <a:gd name="connsiteX120" fmla="*/ 4588854 w 6035106"/>
                <a:gd name="connsiteY120" fmla="*/ 695569 h 2352431"/>
                <a:gd name="connsiteX121" fmla="*/ 4565407 w 6035106"/>
                <a:gd name="connsiteY121" fmla="*/ 648677 h 2352431"/>
                <a:gd name="connsiteX122" fmla="*/ 4534146 w 6035106"/>
                <a:gd name="connsiteY122" fmla="*/ 601785 h 2352431"/>
                <a:gd name="connsiteX123" fmla="*/ 4495069 w 6035106"/>
                <a:gd name="connsiteY123" fmla="*/ 531446 h 2352431"/>
                <a:gd name="connsiteX124" fmla="*/ 4455992 w 6035106"/>
                <a:gd name="connsiteY124" fmla="*/ 461108 h 2352431"/>
                <a:gd name="connsiteX125" fmla="*/ 4424731 w 6035106"/>
                <a:gd name="connsiteY125" fmla="*/ 382954 h 2352431"/>
                <a:gd name="connsiteX126" fmla="*/ 4409100 w 6035106"/>
                <a:gd name="connsiteY126" fmla="*/ 328246 h 2352431"/>
                <a:gd name="connsiteX127" fmla="*/ 4393469 w 6035106"/>
                <a:gd name="connsiteY127" fmla="*/ 304800 h 2352431"/>
                <a:gd name="connsiteX128" fmla="*/ 4346577 w 6035106"/>
                <a:gd name="connsiteY128" fmla="*/ 234462 h 2352431"/>
                <a:gd name="connsiteX129" fmla="*/ 4315315 w 6035106"/>
                <a:gd name="connsiteY129" fmla="*/ 187569 h 2352431"/>
                <a:gd name="connsiteX130" fmla="*/ 4276238 w 6035106"/>
                <a:gd name="connsiteY130" fmla="*/ 140677 h 2352431"/>
                <a:gd name="connsiteX131" fmla="*/ 4198084 w 6035106"/>
                <a:gd name="connsiteY131" fmla="*/ 85969 h 2352431"/>
                <a:gd name="connsiteX132" fmla="*/ 4151192 w 6035106"/>
                <a:gd name="connsiteY132" fmla="*/ 62523 h 2352431"/>
                <a:gd name="connsiteX133" fmla="*/ 4088669 w 6035106"/>
                <a:gd name="connsiteY133" fmla="*/ 31262 h 2352431"/>
                <a:gd name="connsiteX134" fmla="*/ 3979254 w 6035106"/>
                <a:gd name="connsiteY134" fmla="*/ 0 h 2352431"/>
                <a:gd name="connsiteX135" fmla="*/ 3510331 w 6035106"/>
                <a:gd name="connsiteY135" fmla="*/ 7816 h 2352431"/>
                <a:gd name="connsiteX136" fmla="*/ 3463438 w 6035106"/>
                <a:gd name="connsiteY136" fmla="*/ 15631 h 2352431"/>
                <a:gd name="connsiteX137" fmla="*/ 3377469 w 6035106"/>
                <a:gd name="connsiteY137" fmla="*/ 23446 h 2352431"/>
                <a:gd name="connsiteX138" fmla="*/ 3322761 w 6035106"/>
                <a:gd name="connsiteY138" fmla="*/ 39077 h 2352431"/>
                <a:gd name="connsiteX139" fmla="*/ 3275869 w 6035106"/>
                <a:gd name="connsiteY139" fmla="*/ 54708 h 2352431"/>
                <a:gd name="connsiteX140" fmla="*/ 3252423 w 6035106"/>
                <a:gd name="connsiteY140" fmla="*/ 62523 h 2352431"/>
                <a:gd name="connsiteX141" fmla="*/ 3197715 w 6035106"/>
                <a:gd name="connsiteY141" fmla="*/ 85969 h 2352431"/>
                <a:gd name="connsiteX142" fmla="*/ 3127377 w 6035106"/>
                <a:gd name="connsiteY142" fmla="*/ 109416 h 2352431"/>
                <a:gd name="connsiteX143" fmla="*/ 3103931 w 6035106"/>
                <a:gd name="connsiteY143" fmla="*/ 117231 h 2352431"/>
                <a:gd name="connsiteX144" fmla="*/ 3072669 w 6035106"/>
                <a:gd name="connsiteY144" fmla="*/ 125046 h 2352431"/>
                <a:gd name="connsiteX145" fmla="*/ 3025777 w 6035106"/>
                <a:gd name="connsiteY145" fmla="*/ 140677 h 2352431"/>
                <a:gd name="connsiteX146" fmla="*/ 2947623 w 6035106"/>
                <a:gd name="connsiteY146" fmla="*/ 164123 h 2352431"/>
                <a:gd name="connsiteX147" fmla="*/ 2924177 w 6035106"/>
                <a:gd name="connsiteY147" fmla="*/ 171939 h 2352431"/>
                <a:gd name="connsiteX148" fmla="*/ 2900731 w 6035106"/>
                <a:gd name="connsiteY148" fmla="*/ 187569 h 2352431"/>
                <a:gd name="connsiteX149" fmla="*/ 2846023 w 6035106"/>
                <a:gd name="connsiteY149" fmla="*/ 203200 h 2352431"/>
                <a:gd name="connsiteX150" fmla="*/ 2822577 w 6035106"/>
                <a:gd name="connsiteY150" fmla="*/ 218831 h 2352431"/>
                <a:gd name="connsiteX151" fmla="*/ 2791315 w 6035106"/>
                <a:gd name="connsiteY151" fmla="*/ 226646 h 2352431"/>
                <a:gd name="connsiteX152" fmla="*/ 2767869 w 6035106"/>
                <a:gd name="connsiteY152" fmla="*/ 234462 h 2352431"/>
                <a:gd name="connsiteX153" fmla="*/ 2736607 w 6035106"/>
                <a:gd name="connsiteY153" fmla="*/ 242277 h 2352431"/>
                <a:gd name="connsiteX154" fmla="*/ 2681900 w 6035106"/>
                <a:gd name="connsiteY154" fmla="*/ 257908 h 2352431"/>
                <a:gd name="connsiteX155" fmla="*/ 2642823 w 6035106"/>
                <a:gd name="connsiteY155" fmla="*/ 265723 h 2352431"/>
                <a:gd name="connsiteX156" fmla="*/ 2619377 w 6035106"/>
                <a:gd name="connsiteY156" fmla="*/ 273539 h 2352431"/>
                <a:gd name="connsiteX157" fmla="*/ 2572484 w 6035106"/>
                <a:gd name="connsiteY157" fmla="*/ 281354 h 2352431"/>
                <a:gd name="connsiteX158" fmla="*/ 2549038 w 6035106"/>
                <a:gd name="connsiteY158" fmla="*/ 289169 h 2352431"/>
                <a:gd name="connsiteX159" fmla="*/ 2478700 w 6035106"/>
                <a:gd name="connsiteY159" fmla="*/ 304800 h 2352431"/>
                <a:gd name="connsiteX160" fmla="*/ 2416177 w 6035106"/>
                <a:gd name="connsiteY160" fmla="*/ 328246 h 2352431"/>
                <a:gd name="connsiteX161" fmla="*/ 2392731 w 6035106"/>
                <a:gd name="connsiteY161" fmla="*/ 343877 h 2352431"/>
                <a:gd name="connsiteX162" fmla="*/ 2338023 w 6035106"/>
                <a:gd name="connsiteY162" fmla="*/ 351692 h 2352431"/>
                <a:gd name="connsiteX163" fmla="*/ 2275500 w 6035106"/>
                <a:gd name="connsiteY163" fmla="*/ 367323 h 2352431"/>
                <a:gd name="connsiteX164" fmla="*/ 2166084 w 6035106"/>
                <a:gd name="connsiteY164" fmla="*/ 382954 h 2352431"/>
                <a:gd name="connsiteX165" fmla="*/ 2111377 w 6035106"/>
                <a:gd name="connsiteY165" fmla="*/ 398585 h 2352431"/>
                <a:gd name="connsiteX166" fmla="*/ 2001961 w 6035106"/>
                <a:gd name="connsiteY166" fmla="*/ 429846 h 2352431"/>
                <a:gd name="connsiteX167" fmla="*/ 1955069 w 6035106"/>
                <a:gd name="connsiteY167" fmla="*/ 445477 h 2352431"/>
                <a:gd name="connsiteX168" fmla="*/ 1923807 w 6035106"/>
                <a:gd name="connsiteY168" fmla="*/ 453292 h 2352431"/>
                <a:gd name="connsiteX169" fmla="*/ 1900361 w 6035106"/>
                <a:gd name="connsiteY169" fmla="*/ 461108 h 2352431"/>
                <a:gd name="connsiteX170" fmla="*/ 1830023 w 6035106"/>
                <a:gd name="connsiteY170" fmla="*/ 468923 h 2352431"/>
                <a:gd name="connsiteX171" fmla="*/ 1736238 w 6035106"/>
                <a:gd name="connsiteY171" fmla="*/ 484554 h 2352431"/>
                <a:gd name="connsiteX172" fmla="*/ 1478331 w 6035106"/>
                <a:gd name="connsiteY172" fmla="*/ 508000 h 2352431"/>
                <a:gd name="connsiteX173" fmla="*/ 1400177 w 6035106"/>
                <a:gd name="connsiteY173" fmla="*/ 523631 h 2352431"/>
                <a:gd name="connsiteX174" fmla="*/ 1368915 w 6035106"/>
                <a:gd name="connsiteY174" fmla="*/ 531446 h 2352431"/>
                <a:gd name="connsiteX175" fmla="*/ 1142268 w 6035106"/>
                <a:gd name="connsiteY175" fmla="*/ 586154 h 2352431"/>
                <a:gd name="connsiteX176" fmla="*/ 431068 w 6035106"/>
                <a:gd name="connsiteY176"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78207 w 6035106"/>
                <a:gd name="connsiteY104" fmla="*/ 1187939 h 2352431"/>
                <a:gd name="connsiteX105" fmla="*/ 5323500 w 6035106"/>
                <a:gd name="connsiteY105" fmla="*/ 1164492 h 2352431"/>
                <a:gd name="connsiteX106" fmla="*/ 5221900 w 6035106"/>
                <a:gd name="connsiteY106" fmla="*/ 1117600 h 2352431"/>
                <a:gd name="connsiteX107" fmla="*/ 5175007 w 6035106"/>
                <a:gd name="connsiteY107" fmla="*/ 1094154 h 2352431"/>
                <a:gd name="connsiteX108" fmla="*/ 5120300 w 6035106"/>
                <a:gd name="connsiteY108" fmla="*/ 1070708 h 2352431"/>
                <a:gd name="connsiteX109" fmla="*/ 5065592 w 6035106"/>
                <a:gd name="connsiteY109" fmla="*/ 1047262 h 2352431"/>
                <a:gd name="connsiteX110" fmla="*/ 5010884 w 6035106"/>
                <a:gd name="connsiteY110" fmla="*/ 1023816 h 2352431"/>
                <a:gd name="connsiteX111" fmla="*/ 4963992 w 6035106"/>
                <a:gd name="connsiteY111" fmla="*/ 1000369 h 2352431"/>
                <a:gd name="connsiteX112" fmla="*/ 4917100 w 6035106"/>
                <a:gd name="connsiteY112" fmla="*/ 976923 h 2352431"/>
                <a:gd name="connsiteX113" fmla="*/ 4862392 w 6035106"/>
                <a:gd name="connsiteY113" fmla="*/ 945662 h 2352431"/>
                <a:gd name="connsiteX114" fmla="*/ 4807684 w 6035106"/>
                <a:gd name="connsiteY114" fmla="*/ 922216 h 2352431"/>
                <a:gd name="connsiteX115" fmla="*/ 4737346 w 6035106"/>
                <a:gd name="connsiteY115" fmla="*/ 875323 h 2352431"/>
                <a:gd name="connsiteX116" fmla="*/ 4690454 w 6035106"/>
                <a:gd name="connsiteY116" fmla="*/ 836246 h 2352431"/>
                <a:gd name="connsiteX117" fmla="*/ 4651377 w 6035106"/>
                <a:gd name="connsiteY117" fmla="*/ 789354 h 2352431"/>
                <a:gd name="connsiteX118" fmla="*/ 4620115 w 6035106"/>
                <a:gd name="connsiteY118" fmla="*/ 742462 h 2352431"/>
                <a:gd name="connsiteX119" fmla="*/ 4588854 w 6035106"/>
                <a:gd name="connsiteY119" fmla="*/ 695569 h 2352431"/>
                <a:gd name="connsiteX120" fmla="*/ 4565407 w 6035106"/>
                <a:gd name="connsiteY120" fmla="*/ 648677 h 2352431"/>
                <a:gd name="connsiteX121" fmla="*/ 4534146 w 6035106"/>
                <a:gd name="connsiteY121" fmla="*/ 601785 h 2352431"/>
                <a:gd name="connsiteX122" fmla="*/ 4495069 w 6035106"/>
                <a:gd name="connsiteY122" fmla="*/ 531446 h 2352431"/>
                <a:gd name="connsiteX123" fmla="*/ 4455992 w 6035106"/>
                <a:gd name="connsiteY123" fmla="*/ 461108 h 2352431"/>
                <a:gd name="connsiteX124" fmla="*/ 4424731 w 6035106"/>
                <a:gd name="connsiteY124" fmla="*/ 382954 h 2352431"/>
                <a:gd name="connsiteX125" fmla="*/ 4409100 w 6035106"/>
                <a:gd name="connsiteY125" fmla="*/ 328246 h 2352431"/>
                <a:gd name="connsiteX126" fmla="*/ 4393469 w 6035106"/>
                <a:gd name="connsiteY126" fmla="*/ 304800 h 2352431"/>
                <a:gd name="connsiteX127" fmla="*/ 4346577 w 6035106"/>
                <a:gd name="connsiteY127" fmla="*/ 234462 h 2352431"/>
                <a:gd name="connsiteX128" fmla="*/ 4315315 w 6035106"/>
                <a:gd name="connsiteY128" fmla="*/ 187569 h 2352431"/>
                <a:gd name="connsiteX129" fmla="*/ 4276238 w 6035106"/>
                <a:gd name="connsiteY129" fmla="*/ 140677 h 2352431"/>
                <a:gd name="connsiteX130" fmla="*/ 4198084 w 6035106"/>
                <a:gd name="connsiteY130" fmla="*/ 85969 h 2352431"/>
                <a:gd name="connsiteX131" fmla="*/ 4151192 w 6035106"/>
                <a:gd name="connsiteY131" fmla="*/ 62523 h 2352431"/>
                <a:gd name="connsiteX132" fmla="*/ 4088669 w 6035106"/>
                <a:gd name="connsiteY132" fmla="*/ 31262 h 2352431"/>
                <a:gd name="connsiteX133" fmla="*/ 3979254 w 6035106"/>
                <a:gd name="connsiteY133" fmla="*/ 0 h 2352431"/>
                <a:gd name="connsiteX134" fmla="*/ 3510331 w 6035106"/>
                <a:gd name="connsiteY134" fmla="*/ 7816 h 2352431"/>
                <a:gd name="connsiteX135" fmla="*/ 3463438 w 6035106"/>
                <a:gd name="connsiteY135" fmla="*/ 15631 h 2352431"/>
                <a:gd name="connsiteX136" fmla="*/ 3377469 w 6035106"/>
                <a:gd name="connsiteY136" fmla="*/ 23446 h 2352431"/>
                <a:gd name="connsiteX137" fmla="*/ 3322761 w 6035106"/>
                <a:gd name="connsiteY137" fmla="*/ 39077 h 2352431"/>
                <a:gd name="connsiteX138" fmla="*/ 3275869 w 6035106"/>
                <a:gd name="connsiteY138" fmla="*/ 54708 h 2352431"/>
                <a:gd name="connsiteX139" fmla="*/ 3252423 w 6035106"/>
                <a:gd name="connsiteY139" fmla="*/ 62523 h 2352431"/>
                <a:gd name="connsiteX140" fmla="*/ 3197715 w 6035106"/>
                <a:gd name="connsiteY140" fmla="*/ 85969 h 2352431"/>
                <a:gd name="connsiteX141" fmla="*/ 3127377 w 6035106"/>
                <a:gd name="connsiteY141" fmla="*/ 109416 h 2352431"/>
                <a:gd name="connsiteX142" fmla="*/ 3103931 w 6035106"/>
                <a:gd name="connsiteY142" fmla="*/ 117231 h 2352431"/>
                <a:gd name="connsiteX143" fmla="*/ 3072669 w 6035106"/>
                <a:gd name="connsiteY143" fmla="*/ 125046 h 2352431"/>
                <a:gd name="connsiteX144" fmla="*/ 3025777 w 6035106"/>
                <a:gd name="connsiteY144" fmla="*/ 140677 h 2352431"/>
                <a:gd name="connsiteX145" fmla="*/ 2947623 w 6035106"/>
                <a:gd name="connsiteY145" fmla="*/ 164123 h 2352431"/>
                <a:gd name="connsiteX146" fmla="*/ 2924177 w 6035106"/>
                <a:gd name="connsiteY146" fmla="*/ 171939 h 2352431"/>
                <a:gd name="connsiteX147" fmla="*/ 2900731 w 6035106"/>
                <a:gd name="connsiteY147" fmla="*/ 187569 h 2352431"/>
                <a:gd name="connsiteX148" fmla="*/ 2846023 w 6035106"/>
                <a:gd name="connsiteY148" fmla="*/ 203200 h 2352431"/>
                <a:gd name="connsiteX149" fmla="*/ 2822577 w 6035106"/>
                <a:gd name="connsiteY149" fmla="*/ 218831 h 2352431"/>
                <a:gd name="connsiteX150" fmla="*/ 2791315 w 6035106"/>
                <a:gd name="connsiteY150" fmla="*/ 226646 h 2352431"/>
                <a:gd name="connsiteX151" fmla="*/ 2767869 w 6035106"/>
                <a:gd name="connsiteY151" fmla="*/ 234462 h 2352431"/>
                <a:gd name="connsiteX152" fmla="*/ 2736607 w 6035106"/>
                <a:gd name="connsiteY152" fmla="*/ 242277 h 2352431"/>
                <a:gd name="connsiteX153" fmla="*/ 2681900 w 6035106"/>
                <a:gd name="connsiteY153" fmla="*/ 257908 h 2352431"/>
                <a:gd name="connsiteX154" fmla="*/ 2642823 w 6035106"/>
                <a:gd name="connsiteY154" fmla="*/ 265723 h 2352431"/>
                <a:gd name="connsiteX155" fmla="*/ 2619377 w 6035106"/>
                <a:gd name="connsiteY155" fmla="*/ 273539 h 2352431"/>
                <a:gd name="connsiteX156" fmla="*/ 2572484 w 6035106"/>
                <a:gd name="connsiteY156" fmla="*/ 281354 h 2352431"/>
                <a:gd name="connsiteX157" fmla="*/ 2549038 w 6035106"/>
                <a:gd name="connsiteY157" fmla="*/ 289169 h 2352431"/>
                <a:gd name="connsiteX158" fmla="*/ 2478700 w 6035106"/>
                <a:gd name="connsiteY158" fmla="*/ 304800 h 2352431"/>
                <a:gd name="connsiteX159" fmla="*/ 2416177 w 6035106"/>
                <a:gd name="connsiteY159" fmla="*/ 328246 h 2352431"/>
                <a:gd name="connsiteX160" fmla="*/ 2392731 w 6035106"/>
                <a:gd name="connsiteY160" fmla="*/ 343877 h 2352431"/>
                <a:gd name="connsiteX161" fmla="*/ 2338023 w 6035106"/>
                <a:gd name="connsiteY161" fmla="*/ 351692 h 2352431"/>
                <a:gd name="connsiteX162" fmla="*/ 2275500 w 6035106"/>
                <a:gd name="connsiteY162" fmla="*/ 367323 h 2352431"/>
                <a:gd name="connsiteX163" fmla="*/ 2166084 w 6035106"/>
                <a:gd name="connsiteY163" fmla="*/ 382954 h 2352431"/>
                <a:gd name="connsiteX164" fmla="*/ 2111377 w 6035106"/>
                <a:gd name="connsiteY164" fmla="*/ 398585 h 2352431"/>
                <a:gd name="connsiteX165" fmla="*/ 2001961 w 6035106"/>
                <a:gd name="connsiteY165" fmla="*/ 429846 h 2352431"/>
                <a:gd name="connsiteX166" fmla="*/ 1955069 w 6035106"/>
                <a:gd name="connsiteY166" fmla="*/ 445477 h 2352431"/>
                <a:gd name="connsiteX167" fmla="*/ 1923807 w 6035106"/>
                <a:gd name="connsiteY167" fmla="*/ 453292 h 2352431"/>
                <a:gd name="connsiteX168" fmla="*/ 1900361 w 6035106"/>
                <a:gd name="connsiteY168" fmla="*/ 461108 h 2352431"/>
                <a:gd name="connsiteX169" fmla="*/ 1830023 w 6035106"/>
                <a:gd name="connsiteY169" fmla="*/ 468923 h 2352431"/>
                <a:gd name="connsiteX170" fmla="*/ 1736238 w 6035106"/>
                <a:gd name="connsiteY170" fmla="*/ 484554 h 2352431"/>
                <a:gd name="connsiteX171" fmla="*/ 1478331 w 6035106"/>
                <a:gd name="connsiteY171" fmla="*/ 508000 h 2352431"/>
                <a:gd name="connsiteX172" fmla="*/ 1400177 w 6035106"/>
                <a:gd name="connsiteY172" fmla="*/ 523631 h 2352431"/>
                <a:gd name="connsiteX173" fmla="*/ 1368915 w 6035106"/>
                <a:gd name="connsiteY173" fmla="*/ 531446 h 2352431"/>
                <a:gd name="connsiteX174" fmla="*/ 1142268 w 6035106"/>
                <a:gd name="connsiteY174" fmla="*/ 586154 h 2352431"/>
                <a:gd name="connsiteX175" fmla="*/ 431068 w 6035106"/>
                <a:gd name="connsiteY175"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75007 w 6035106"/>
                <a:gd name="connsiteY106" fmla="*/ 1094154 h 2352431"/>
                <a:gd name="connsiteX107" fmla="*/ 5120300 w 6035106"/>
                <a:gd name="connsiteY107" fmla="*/ 1070708 h 2352431"/>
                <a:gd name="connsiteX108" fmla="*/ 5065592 w 6035106"/>
                <a:gd name="connsiteY108" fmla="*/ 1047262 h 2352431"/>
                <a:gd name="connsiteX109" fmla="*/ 5010884 w 6035106"/>
                <a:gd name="connsiteY109" fmla="*/ 1023816 h 2352431"/>
                <a:gd name="connsiteX110" fmla="*/ 4963992 w 6035106"/>
                <a:gd name="connsiteY110" fmla="*/ 1000369 h 2352431"/>
                <a:gd name="connsiteX111" fmla="*/ 4917100 w 6035106"/>
                <a:gd name="connsiteY111" fmla="*/ 976923 h 2352431"/>
                <a:gd name="connsiteX112" fmla="*/ 4862392 w 6035106"/>
                <a:gd name="connsiteY112" fmla="*/ 945662 h 2352431"/>
                <a:gd name="connsiteX113" fmla="*/ 4807684 w 6035106"/>
                <a:gd name="connsiteY113" fmla="*/ 922216 h 2352431"/>
                <a:gd name="connsiteX114" fmla="*/ 4737346 w 6035106"/>
                <a:gd name="connsiteY114" fmla="*/ 875323 h 2352431"/>
                <a:gd name="connsiteX115" fmla="*/ 4690454 w 6035106"/>
                <a:gd name="connsiteY115" fmla="*/ 836246 h 2352431"/>
                <a:gd name="connsiteX116" fmla="*/ 4651377 w 6035106"/>
                <a:gd name="connsiteY116" fmla="*/ 789354 h 2352431"/>
                <a:gd name="connsiteX117" fmla="*/ 4620115 w 6035106"/>
                <a:gd name="connsiteY117" fmla="*/ 742462 h 2352431"/>
                <a:gd name="connsiteX118" fmla="*/ 4588854 w 6035106"/>
                <a:gd name="connsiteY118" fmla="*/ 695569 h 2352431"/>
                <a:gd name="connsiteX119" fmla="*/ 4565407 w 6035106"/>
                <a:gd name="connsiteY119" fmla="*/ 648677 h 2352431"/>
                <a:gd name="connsiteX120" fmla="*/ 4534146 w 6035106"/>
                <a:gd name="connsiteY120" fmla="*/ 601785 h 2352431"/>
                <a:gd name="connsiteX121" fmla="*/ 4495069 w 6035106"/>
                <a:gd name="connsiteY121" fmla="*/ 531446 h 2352431"/>
                <a:gd name="connsiteX122" fmla="*/ 4455992 w 6035106"/>
                <a:gd name="connsiteY122" fmla="*/ 461108 h 2352431"/>
                <a:gd name="connsiteX123" fmla="*/ 4424731 w 6035106"/>
                <a:gd name="connsiteY123" fmla="*/ 382954 h 2352431"/>
                <a:gd name="connsiteX124" fmla="*/ 4409100 w 6035106"/>
                <a:gd name="connsiteY124" fmla="*/ 328246 h 2352431"/>
                <a:gd name="connsiteX125" fmla="*/ 4393469 w 6035106"/>
                <a:gd name="connsiteY125" fmla="*/ 304800 h 2352431"/>
                <a:gd name="connsiteX126" fmla="*/ 4346577 w 6035106"/>
                <a:gd name="connsiteY126" fmla="*/ 234462 h 2352431"/>
                <a:gd name="connsiteX127" fmla="*/ 4315315 w 6035106"/>
                <a:gd name="connsiteY127" fmla="*/ 187569 h 2352431"/>
                <a:gd name="connsiteX128" fmla="*/ 4276238 w 6035106"/>
                <a:gd name="connsiteY128" fmla="*/ 140677 h 2352431"/>
                <a:gd name="connsiteX129" fmla="*/ 4198084 w 6035106"/>
                <a:gd name="connsiteY129" fmla="*/ 85969 h 2352431"/>
                <a:gd name="connsiteX130" fmla="*/ 4151192 w 6035106"/>
                <a:gd name="connsiteY130" fmla="*/ 62523 h 2352431"/>
                <a:gd name="connsiteX131" fmla="*/ 4088669 w 6035106"/>
                <a:gd name="connsiteY131" fmla="*/ 31262 h 2352431"/>
                <a:gd name="connsiteX132" fmla="*/ 3979254 w 6035106"/>
                <a:gd name="connsiteY132" fmla="*/ 0 h 2352431"/>
                <a:gd name="connsiteX133" fmla="*/ 3510331 w 6035106"/>
                <a:gd name="connsiteY133" fmla="*/ 7816 h 2352431"/>
                <a:gd name="connsiteX134" fmla="*/ 3463438 w 6035106"/>
                <a:gd name="connsiteY134" fmla="*/ 15631 h 2352431"/>
                <a:gd name="connsiteX135" fmla="*/ 3377469 w 6035106"/>
                <a:gd name="connsiteY135" fmla="*/ 23446 h 2352431"/>
                <a:gd name="connsiteX136" fmla="*/ 3322761 w 6035106"/>
                <a:gd name="connsiteY136" fmla="*/ 39077 h 2352431"/>
                <a:gd name="connsiteX137" fmla="*/ 3275869 w 6035106"/>
                <a:gd name="connsiteY137" fmla="*/ 54708 h 2352431"/>
                <a:gd name="connsiteX138" fmla="*/ 3252423 w 6035106"/>
                <a:gd name="connsiteY138" fmla="*/ 62523 h 2352431"/>
                <a:gd name="connsiteX139" fmla="*/ 3197715 w 6035106"/>
                <a:gd name="connsiteY139" fmla="*/ 85969 h 2352431"/>
                <a:gd name="connsiteX140" fmla="*/ 3127377 w 6035106"/>
                <a:gd name="connsiteY140" fmla="*/ 109416 h 2352431"/>
                <a:gd name="connsiteX141" fmla="*/ 3103931 w 6035106"/>
                <a:gd name="connsiteY141" fmla="*/ 117231 h 2352431"/>
                <a:gd name="connsiteX142" fmla="*/ 3072669 w 6035106"/>
                <a:gd name="connsiteY142" fmla="*/ 125046 h 2352431"/>
                <a:gd name="connsiteX143" fmla="*/ 3025777 w 6035106"/>
                <a:gd name="connsiteY143" fmla="*/ 140677 h 2352431"/>
                <a:gd name="connsiteX144" fmla="*/ 2947623 w 6035106"/>
                <a:gd name="connsiteY144" fmla="*/ 164123 h 2352431"/>
                <a:gd name="connsiteX145" fmla="*/ 2924177 w 6035106"/>
                <a:gd name="connsiteY145" fmla="*/ 171939 h 2352431"/>
                <a:gd name="connsiteX146" fmla="*/ 2900731 w 6035106"/>
                <a:gd name="connsiteY146" fmla="*/ 187569 h 2352431"/>
                <a:gd name="connsiteX147" fmla="*/ 2846023 w 6035106"/>
                <a:gd name="connsiteY147" fmla="*/ 203200 h 2352431"/>
                <a:gd name="connsiteX148" fmla="*/ 2822577 w 6035106"/>
                <a:gd name="connsiteY148" fmla="*/ 218831 h 2352431"/>
                <a:gd name="connsiteX149" fmla="*/ 2791315 w 6035106"/>
                <a:gd name="connsiteY149" fmla="*/ 226646 h 2352431"/>
                <a:gd name="connsiteX150" fmla="*/ 2767869 w 6035106"/>
                <a:gd name="connsiteY150" fmla="*/ 234462 h 2352431"/>
                <a:gd name="connsiteX151" fmla="*/ 2736607 w 6035106"/>
                <a:gd name="connsiteY151" fmla="*/ 242277 h 2352431"/>
                <a:gd name="connsiteX152" fmla="*/ 2681900 w 6035106"/>
                <a:gd name="connsiteY152" fmla="*/ 257908 h 2352431"/>
                <a:gd name="connsiteX153" fmla="*/ 2642823 w 6035106"/>
                <a:gd name="connsiteY153" fmla="*/ 265723 h 2352431"/>
                <a:gd name="connsiteX154" fmla="*/ 2619377 w 6035106"/>
                <a:gd name="connsiteY154" fmla="*/ 273539 h 2352431"/>
                <a:gd name="connsiteX155" fmla="*/ 2572484 w 6035106"/>
                <a:gd name="connsiteY155" fmla="*/ 281354 h 2352431"/>
                <a:gd name="connsiteX156" fmla="*/ 2549038 w 6035106"/>
                <a:gd name="connsiteY156" fmla="*/ 289169 h 2352431"/>
                <a:gd name="connsiteX157" fmla="*/ 2478700 w 6035106"/>
                <a:gd name="connsiteY157" fmla="*/ 304800 h 2352431"/>
                <a:gd name="connsiteX158" fmla="*/ 2416177 w 6035106"/>
                <a:gd name="connsiteY158" fmla="*/ 328246 h 2352431"/>
                <a:gd name="connsiteX159" fmla="*/ 2392731 w 6035106"/>
                <a:gd name="connsiteY159" fmla="*/ 343877 h 2352431"/>
                <a:gd name="connsiteX160" fmla="*/ 2338023 w 6035106"/>
                <a:gd name="connsiteY160" fmla="*/ 351692 h 2352431"/>
                <a:gd name="connsiteX161" fmla="*/ 2275500 w 6035106"/>
                <a:gd name="connsiteY161" fmla="*/ 367323 h 2352431"/>
                <a:gd name="connsiteX162" fmla="*/ 2166084 w 6035106"/>
                <a:gd name="connsiteY162" fmla="*/ 382954 h 2352431"/>
                <a:gd name="connsiteX163" fmla="*/ 2111377 w 6035106"/>
                <a:gd name="connsiteY163" fmla="*/ 398585 h 2352431"/>
                <a:gd name="connsiteX164" fmla="*/ 2001961 w 6035106"/>
                <a:gd name="connsiteY164" fmla="*/ 429846 h 2352431"/>
                <a:gd name="connsiteX165" fmla="*/ 1955069 w 6035106"/>
                <a:gd name="connsiteY165" fmla="*/ 445477 h 2352431"/>
                <a:gd name="connsiteX166" fmla="*/ 1923807 w 6035106"/>
                <a:gd name="connsiteY166" fmla="*/ 453292 h 2352431"/>
                <a:gd name="connsiteX167" fmla="*/ 1900361 w 6035106"/>
                <a:gd name="connsiteY167" fmla="*/ 461108 h 2352431"/>
                <a:gd name="connsiteX168" fmla="*/ 1830023 w 6035106"/>
                <a:gd name="connsiteY168" fmla="*/ 468923 h 2352431"/>
                <a:gd name="connsiteX169" fmla="*/ 1736238 w 6035106"/>
                <a:gd name="connsiteY169" fmla="*/ 484554 h 2352431"/>
                <a:gd name="connsiteX170" fmla="*/ 1478331 w 6035106"/>
                <a:gd name="connsiteY170" fmla="*/ 508000 h 2352431"/>
                <a:gd name="connsiteX171" fmla="*/ 1400177 w 6035106"/>
                <a:gd name="connsiteY171" fmla="*/ 523631 h 2352431"/>
                <a:gd name="connsiteX172" fmla="*/ 1368915 w 6035106"/>
                <a:gd name="connsiteY172" fmla="*/ 531446 h 2352431"/>
                <a:gd name="connsiteX173" fmla="*/ 1142268 w 6035106"/>
                <a:gd name="connsiteY173" fmla="*/ 586154 h 2352431"/>
                <a:gd name="connsiteX174" fmla="*/ 431068 w 6035106"/>
                <a:gd name="connsiteY174"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5010884 w 6035106"/>
                <a:gd name="connsiteY108" fmla="*/ 1023816 h 2352431"/>
                <a:gd name="connsiteX109" fmla="*/ 4963992 w 6035106"/>
                <a:gd name="connsiteY109" fmla="*/ 1000369 h 2352431"/>
                <a:gd name="connsiteX110" fmla="*/ 4917100 w 6035106"/>
                <a:gd name="connsiteY110" fmla="*/ 976923 h 2352431"/>
                <a:gd name="connsiteX111" fmla="*/ 4862392 w 6035106"/>
                <a:gd name="connsiteY111" fmla="*/ 945662 h 2352431"/>
                <a:gd name="connsiteX112" fmla="*/ 4807684 w 6035106"/>
                <a:gd name="connsiteY112" fmla="*/ 922216 h 2352431"/>
                <a:gd name="connsiteX113" fmla="*/ 4737346 w 6035106"/>
                <a:gd name="connsiteY113" fmla="*/ 875323 h 2352431"/>
                <a:gd name="connsiteX114" fmla="*/ 4690454 w 6035106"/>
                <a:gd name="connsiteY114" fmla="*/ 836246 h 2352431"/>
                <a:gd name="connsiteX115" fmla="*/ 4651377 w 6035106"/>
                <a:gd name="connsiteY115" fmla="*/ 789354 h 2352431"/>
                <a:gd name="connsiteX116" fmla="*/ 4620115 w 6035106"/>
                <a:gd name="connsiteY116" fmla="*/ 742462 h 2352431"/>
                <a:gd name="connsiteX117" fmla="*/ 4588854 w 6035106"/>
                <a:gd name="connsiteY117" fmla="*/ 695569 h 2352431"/>
                <a:gd name="connsiteX118" fmla="*/ 4565407 w 6035106"/>
                <a:gd name="connsiteY118" fmla="*/ 648677 h 2352431"/>
                <a:gd name="connsiteX119" fmla="*/ 4534146 w 6035106"/>
                <a:gd name="connsiteY119" fmla="*/ 601785 h 2352431"/>
                <a:gd name="connsiteX120" fmla="*/ 4495069 w 6035106"/>
                <a:gd name="connsiteY120" fmla="*/ 531446 h 2352431"/>
                <a:gd name="connsiteX121" fmla="*/ 4455992 w 6035106"/>
                <a:gd name="connsiteY121" fmla="*/ 461108 h 2352431"/>
                <a:gd name="connsiteX122" fmla="*/ 4424731 w 6035106"/>
                <a:gd name="connsiteY122" fmla="*/ 382954 h 2352431"/>
                <a:gd name="connsiteX123" fmla="*/ 4409100 w 6035106"/>
                <a:gd name="connsiteY123" fmla="*/ 328246 h 2352431"/>
                <a:gd name="connsiteX124" fmla="*/ 4393469 w 6035106"/>
                <a:gd name="connsiteY124" fmla="*/ 304800 h 2352431"/>
                <a:gd name="connsiteX125" fmla="*/ 4346577 w 6035106"/>
                <a:gd name="connsiteY125" fmla="*/ 234462 h 2352431"/>
                <a:gd name="connsiteX126" fmla="*/ 4315315 w 6035106"/>
                <a:gd name="connsiteY126" fmla="*/ 187569 h 2352431"/>
                <a:gd name="connsiteX127" fmla="*/ 4276238 w 6035106"/>
                <a:gd name="connsiteY127" fmla="*/ 140677 h 2352431"/>
                <a:gd name="connsiteX128" fmla="*/ 4198084 w 6035106"/>
                <a:gd name="connsiteY128" fmla="*/ 85969 h 2352431"/>
                <a:gd name="connsiteX129" fmla="*/ 4151192 w 6035106"/>
                <a:gd name="connsiteY129" fmla="*/ 62523 h 2352431"/>
                <a:gd name="connsiteX130" fmla="*/ 4088669 w 6035106"/>
                <a:gd name="connsiteY130" fmla="*/ 31262 h 2352431"/>
                <a:gd name="connsiteX131" fmla="*/ 3979254 w 6035106"/>
                <a:gd name="connsiteY131" fmla="*/ 0 h 2352431"/>
                <a:gd name="connsiteX132" fmla="*/ 3510331 w 6035106"/>
                <a:gd name="connsiteY132" fmla="*/ 7816 h 2352431"/>
                <a:gd name="connsiteX133" fmla="*/ 3463438 w 6035106"/>
                <a:gd name="connsiteY133" fmla="*/ 15631 h 2352431"/>
                <a:gd name="connsiteX134" fmla="*/ 3377469 w 6035106"/>
                <a:gd name="connsiteY134" fmla="*/ 23446 h 2352431"/>
                <a:gd name="connsiteX135" fmla="*/ 3322761 w 6035106"/>
                <a:gd name="connsiteY135" fmla="*/ 39077 h 2352431"/>
                <a:gd name="connsiteX136" fmla="*/ 3275869 w 6035106"/>
                <a:gd name="connsiteY136" fmla="*/ 54708 h 2352431"/>
                <a:gd name="connsiteX137" fmla="*/ 3252423 w 6035106"/>
                <a:gd name="connsiteY137" fmla="*/ 62523 h 2352431"/>
                <a:gd name="connsiteX138" fmla="*/ 3197715 w 6035106"/>
                <a:gd name="connsiteY138" fmla="*/ 85969 h 2352431"/>
                <a:gd name="connsiteX139" fmla="*/ 3127377 w 6035106"/>
                <a:gd name="connsiteY139" fmla="*/ 109416 h 2352431"/>
                <a:gd name="connsiteX140" fmla="*/ 3103931 w 6035106"/>
                <a:gd name="connsiteY140" fmla="*/ 117231 h 2352431"/>
                <a:gd name="connsiteX141" fmla="*/ 3072669 w 6035106"/>
                <a:gd name="connsiteY141" fmla="*/ 125046 h 2352431"/>
                <a:gd name="connsiteX142" fmla="*/ 3025777 w 6035106"/>
                <a:gd name="connsiteY142" fmla="*/ 140677 h 2352431"/>
                <a:gd name="connsiteX143" fmla="*/ 2947623 w 6035106"/>
                <a:gd name="connsiteY143" fmla="*/ 164123 h 2352431"/>
                <a:gd name="connsiteX144" fmla="*/ 2924177 w 6035106"/>
                <a:gd name="connsiteY144" fmla="*/ 171939 h 2352431"/>
                <a:gd name="connsiteX145" fmla="*/ 2900731 w 6035106"/>
                <a:gd name="connsiteY145" fmla="*/ 187569 h 2352431"/>
                <a:gd name="connsiteX146" fmla="*/ 2846023 w 6035106"/>
                <a:gd name="connsiteY146" fmla="*/ 203200 h 2352431"/>
                <a:gd name="connsiteX147" fmla="*/ 2822577 w 6035106"/>
                <a:gd name="connsiteY147" fmla="*/ 218831 h 2352431"/>
                <a:gd name="connsiteX148" fmla="*/ 2791315 w 6035106"/>
                <a:gd name="connsiteY148" fmla="*/ 226646 h 2352431"/>
                <a:gd name="connsiteX149" fmla="*/ 2767869 w 6035106"/>
                <a:gd name="connsiteY149" fmla="*/ 234462 h 2352431"/>
                <a:gd name="connsiteX150" fmla="*/ 2736607 w 6035106"/>
                <a:gd name="connsiteY150" fmla="*/ 242277 h 2352431"/>
                <a:gd name="connsiteX151" fmla="*/ 2681900 w 6035106"/>
                <a:gd name="connsiteY151" fmla="*/ 257908 h 2352431"/>
                <a:gd name="connsiteX152" fmla="*/ 2642823 w 6035106"/>
                <a:gd name="connsiteY152" fmla="*/ 265723 h 2352431"/>
                <a:gd name="connsiteX153" fmla="*/ 2619377 w 6035106"/>
                <a:gd name="connsiteY153" fmla="*/ 273539 h 2352431"/>
                <a:gd name="connsiteX154" fmla="*/ 2572484 w 6035106"/>
                <a:gd name="connsiteY154" fmla="*/ 281354 h 2352431"/>
                <a:gd name="connsiteX155" fmla="*/ 2549038 w 6035106"/>
                <a:gd name="connsiteY155" fmla="*/ 289169 h 2352431"/>
                <a:gd name="connsiteX156" fmla="*/ 2478700 w 6035106"/>
                <a:gd name="connsiteY156" fmla="*/ 304800 h 2352431"/>
                <a:gd name="connsiteX157" fmla="*/ 2416177 w 6035106"/>
                <a:gd name="connsiteY157" fmla="*/ 328246 h 2352431"/>
                <a:gd name="connsiteX158" fmla="*/ 2392731 w 6035106"/>
                <a:gd name="connsiteY158" fmla="*/ 343877 h 2352431"/>
                <a:gd name="connsiteX159" fmla="*/ 2338023 w 6035106"/>
                <a:gd name="connsiteY159" fmla="*/ 351692 h 2352431"/>
                <a:gd name="connsiteX160" fmla="*/ 2275500 w 6035106"/>
                <a:gd name="connsiteY160" fmla="*/ 367323 h 2352431"/>
                <a:gd name="connsiteX161" fmla="*/ 2166084 w 6035106"/>
                <a:gd name="connsiteY161" fmla="*/ 382954 h 2352431"/>
                <a:gd name="connsiteX162" fmla="*/ 2111377 w 6035106"/>
                <a:gd name="connsiteY162" fmla="*/ 398585 h 2352431"/>
                <a:gd name="connsiteX163" fmla="*/ 2001961 w 6035106"/>
                <a:gd name="connsiteY163" fmla="*/ 429846 h 2352431"/>
                <a:gd name="connsiteX164" fmla="*/ 1955069 w 6035106"/>
                <a:gd name="connsiteY164" fmla="*/ 445477 h 2352431"/>
                <a:gd name="connsiteX165" fmla="*/ 1923807 w 6035106"/>
                <a:gd name="connsiteY165" fmla="*/ 453292 h 2352431"/>
                <a:gd name="connsiteX166" fmla="*/ 1900361 w 6035106"/>
                <a:gd name="connsiteY166" fmla="*/ 461108 h 2352431"/>
                <a:gd name="connsiteX167" fmla="*/ 1830023 w 6035106"/>
                <a:gd name="connsiteY167" fmla="*/ 468923 h 2352431"/>
                <a:gd name="connsiteX168" fmla="*/ 1736238 w 6035106"/>
                <a:gd name="connsiteY168" fmla="*/ 484554 h 2352431"/>
                <a:gd name="connsiteX169" fmla="*/ 1478331 w 6035106"/>
                <a:gd name="connsiteY169" fmla="*/ 508000 h 2352431"/>
                <a:gd name="connsiteX170" fmla="*/ 1400177 w 6035106"/>
                <a:gd name="connsiteY170" fmla="*/ 523631 h 2352431"/>
                <a:gd name="connsiteX171" fmla="*/ 1368915 w 6035106"/>
                <a:gd name="connsiteY171" fmla="*/ 531446 h 2352431"/>
                <a:gd name="connsiteX172" fmla="*/ 1142268 w 6035106"/>
                <a:gd name="connsiteY172" fmla="*/ 586154 h 2352431"/>
                <a:gd name="connsiteX173" fmla="*/ 431068 w 6035106"/>
                <a:gd name="connsiteY173"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62392 w 6035106"/>
                <a:gd name="connsiteY110" fmla="*/ 945662 h 2352431"/>
                <a:gd name="connsiteX111" fmla="*/ 4807684 w 6035106"/>
                <a:gd name="connsiteY111" fmla="*/ 922216 h 2352431"/>
                <a:gd name="connsiteX112" fmla="*/ 4737346 w 6035106"/>
                <a:gd name="connsiteY112" fmla="*/ 875323 h 2352431"/>
                <a:gd name="connsiteX113" fmla="*/ 4690454 w 6035106"/>
                <a:gd name="connsiteY113" fmla="*/ 836246 h 2352431"/>
                <a:gd name="connsiteX114" fmla="*/ 4651377 w 6035106"/>
                <a:gd name="connsiteY114" fmla="*/ 789354 h 2352431"/>
                <a:gd name="connsiteX115" fmla="*/ 4620115 w 6035106"/>
                <a:gd name="connsiteY115" fmla="*/ 742462 h 2352431"/>
                <a:gd name="connsiteX116" fmla="*/ 4588854 w 6035106"/>
                <a:gd name="connsiteY116" fmla="*/ 695569 h 2352431"/>
                <a:gd name="connsiteX117" fmla="*/ 4565407 w 6035106"/>
                <a:gd name="connsiteY117" fmla="*/ 648677 h 2352431"/>
                <a:gd name="connsiteX118" fmla="*/ 4534146 w 6035106"/>
                <a:gd name="connsiteY118" fmla="*/ 601785 h 2352431"/>
                <a:gd name="connsiteX119" fmla="*/ 4495069 w 6035106"/>
                <a:gd name="connsiteY119" fmla="*/ 531446 h 2352431"/>
                <a:gd name="connsiteX120" fmla="*/ 4455992 w 6035106"/>
                <a:gd name="connsiteY120" fmla="*/ 461108 h 2352431"/>
                <a:gd name="connsiteX121" fmla="*/ 4424731 w 6035106"/>
                <a:gd name="connsiteY121" fmla="*/ 382954 h 2352431"/>
                <a:gd name="connsiteX122" fmla="*/ 4409100 w 6035106"/>
                <a:gd name="connsiteY122" fmla="*/ 328246 h 2352431"/>
                <a:gd name="connsiteX123" fmla="*/ 4393469 w 6035106"/>
                <a:gd name="connsiteY123" fmla="*/ 304800 h 2352431"/>
                <a:gd name="connsiteX124" fmla="*/ 4346577 w 6035106"/>
                <a:gd name="connsiteY124" fmla="*/ 234462 h 2352431"/>
                <a:gd name="connsiteX125" fmla="*/ 4315315 w 6035106"/>
                <a:gd name="connsiteY125" fmla="*/ 187569 h 2352431"/>
                <a:gd name="connsiteX126" fmla="*/ 4276238 w 6035106"/>
                <a:gd name="connsiteY126" fmla="*/ 140677 h 2352431"/>
                <a:gd name="connsiteX127" fmla="*/ 4198084 w 6035106"/>
                <a:gd name="connsiteY127" fmla="*/ 85969 h 2352431"/>
                <a:gd name="connsiteX128" fmla="*/ 4151192 w 6035106"/>
                <a:gd name="connsiteY128" fmla="*/ 62523 h 2352431"/>
                <a:gd name="connsiteX129" fmla="*/ 4088669 w 6035106"/>
                <a:gd name="connsiteY129" fmla="*/ 31262 h 2352431"/>
                <a:gd name="connsiteX130" fmla="*/ 3979254 w 6035106"/>
                <a:gd name="connsiteY130" fmla="*/ 0 h 2352431"/>
                <a:gd name="connsiteX131" fmla="*/ 3510331 w 6035106"/>
                <a:gd name="connsiteY131" fmla="*/ 7816 h 2352431"/>
                <a:gd name="connsiteX132" fmla="*/ 3463438 w 6035106"/>
                <a:gd name="connsiteY132" fmla="*/ 15631 h 2352431"/>
                <a:gd name="connsiteX133" fmla="*/ 3377469 w 6035106"/>
                <a:gd name="connsiteY133" fmla="*/ 23446 h 2352431"/>
                <a:gd name="connsiteX134" fmla="*/ 3322761 w 6035106"/>
                <a:gd name="connsiteY134" fmla="*/ 39077 h 2352431"/>
                <a:gd name="connsiteX135" fmla="*/ 3275869 w 6035106"/>
                <a:gd name="connsiteY135" fmla="*/ 54708 h 2352431"/>
                <a:gd name="connsiteX136" fmla="*/ 3252423 w 6035106"/>
                <a:gd name="connsiteY136" fmla="*/ 62523 h 2352431"/>
                <a:gd name="connsiteX137" fmla="*/ 3197715 w 6035106"/>
                <a:gd name="connsiteY137" fmla="*/ 85969 h 2352431"/>
                <a:gd name="connsiteX138" fmla="*/ 3127377 w 6035106"/>
                <a:gd name="connsiteY138" fmla="*/ 109416 h 2352431"/>
                <a:gd name="connsiteX139" fmla="*/ 3103931 w 6035106"/>
                <a:gd name="connsiteY139" fmla="*/ 117231 h 2352431"/>
                <a:gd name="connsiteX140" fmla="*/ 3072669 w 6035106"/>
                <a:gd name="connsiteY140" fmla="*/ 125046 h 2352431"/>
                <a:gd name="connsiteX141" fmla="*/ 3025777 w 6035106"/>
                <a:gd name="connsiteY141" fmla="*/ 140677 h 2352431"/>
                <a:gd name="connsiteX142" fmla="*/ 2947623 w 6035106"/>
                <a:gd name="connsiteY142" fmla="*/ 164123 h 2352431"/>
                <a:gd name="connsiteX143" fmla="*/ 2924177 w 6035106"/>
                <a:gd name="connsiteY143" fmla="*/ 171939 h 2352431"/>
                <a:gd name="connsiteX144" fmla="*/ 2900731 w 6035106"/>
                <a:gd name="connsiteY144" fmla="*/ 187569 h 2352431"/>
                <a:gd name="connsiteX145" fmla="*/ 2846023 w 6035106"/>
                <a:gd name="connsiteY145" fmla="*/ 203200 h 2352431"/>
                <a:gd name="connsiteX146" fmla="*/ 2822577 w 6035106"/>
                <a:gd name="connsiteY146" fmla="*/ 218831 h 2352431"/>
                <a:gd name="connsiteX147" fmla="*/ 2791315 w 6035106"/>
                <a:gd name="connsiteY147" fmla="*/ 226646 h 2352431"/>
                <a:gd name="connsiteX148" fmla="*/ 2767869 w 6035106"/>
                <a:gd name="connsiteY148" fmla="*/ 234462 h 2352431"/>
                <a:gd name="connsiteX149" fmla="*/ 2736607 w 6035106"/>
                <a:gd name="connsiteY149" fmla="*/ 242277 h 2352431"/>
                <a:gd name="connsiteX150" fmla="*/ 2681900 w 6035106"/>
                <a:gd name="connsiteY150" fmla="*/ 257908 h 2352431"/>
                <a:gd name="connsiteX151" fmla="*/ 2642823 w 6035106"/>
                <a:gd name="connsiteY151" fmla="*/ 265723 h 2352431"/>
                <a:gd name="connsiteX152" fmla="*/ 2619377 w 6035106"/>
                <a:gd name="connsiteY152" fmla="*/ 273539 h 2352431"/>
                <a:gd name="connsiteX153" fmla="*/ 2572484 w 6035106"/>
                <a:gd name="connsiteY153" fmla="*/ 281354 h 2352431"/>
                <a:gd name="connsiteX154" fmla="*/ 2549038 w 6035106"/>
                <a:gd name="connsiteY154" fmla="*/ 289169 h 2352431"/>
                <a:gd name="connsiteX155" fmla="*/ 2478700 w 6035106"/>
                <a:gd name="connsiteY155" fmla="*/ 304800 h 2352431"/>
                <a:gd name="connsiteX156" fmla="*/ 2416177 w 6035106"/>
                <a:gd name="connsiteY156" fmla="*/ 328246 h 2352431"/>
                <a:gd name="connsiteX157" fmla="*/ 2392731 w 6035106"/>
                <a:gd name="connsiteY157" fmla="*/ 343877 h 2352431"/>
                <a:gd name="connsiteX158" fmla="*/ 2338023 w 6035106"/>
                <a:gd name="connsiteY158" fmla="*/ 351692 h 2352431"/>
                <a:gd name="connsiteX159" fmla="*/ 2275500 w 6035106"/>
                <a:gd name="connsiteY159" fmla="*/ 367323 h 2352431"/>
                <a:gd name="connsiteX160" fmla="*/ 2166084 w 6035106"/>
                <a:gd name="connsiteY160" fmla="*/ 382954 h 2352431"/>
                <a:gd name="connsiteX161" fmla="*/ 2111377 w 6035106"/>
                <a:gd name="connsiteY161" fmla="*/ 398585 h 2352431"/>
                <a:gd name="connsiteX162" fmla="*/ 2001961 w 6035106"/>
                <a:gd name="connsiteY162" fmla="*/ 429846 h 2352431"/>
                <a:gd name="connsiteX163" fmla="*/ 1955069 w 6035106"/>
                <a:gd name="connsiteY163" fmla="*/ 445477 h 2352431"/>
                <a:gd name="connsiteX164" fmla="*/ 1923807 w 6035106"/>
                <a:gd name="connsiteY164" fmla="*/ 453292 h 2352431"/>
                <a:gd name="connsiteX165" fmla="*/ 1900361 w 6035106"/>
                <a:gd name="connsiteY165" fmla="*/ 461108 h 2352431"/>
                <a:gd name="connsiteX166" fmla="*/ 1830023 w 6035106"/>
                <a:gd name="connsiteY166" fmla="*/ 468923 h 2352431"/>
                <a:gd name="connsiteX167" fmla="*/ 1736238 w 6035106"/>
                <a:gd name="connsiteY167" fmla="*/ 484554 h 2352431"/>
                <a:gd name="connsiteX168" fmla="*/ 1478331 w 6035106"/>
                <a:gd name="connsiteY168" fmla="*/ 508000 h 2352431"/>
                <a:gd name="connsiteX169" fmla="*/ 1400177 w 6035106"/>
                <a:gd name="connsiteY169" fmla="*/ 523631 h 2352431"/>
                <a:gd name="connsiteX170" fmla="*/ 1368915 w 6035106"/>
                <a:gd name="connsiteY170" fmla="*/ 531446 h 2352431"/>
                <a:gd name="connsiteX171" fmla="*/ 1142268 w 6035106"/>
                <a:gd name="connsiteY171" fmla="*/ 586154 h 2352431"/>
                <a:gd name="connsiteX172" fmla="*/ 431068 w 6035106"/>
                <a:gd name="connsiteY172"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51377 w 6035106"/>
                <a:gd name="connsiteY113" fmla="*/ 789354 h 2352431"/>
                <a:gd name="connsiteX114" fmla="*/ 4620115 w 6035106"/>
                <a:gd name="connsiteY114" fmla="*/ 742462 h 2352431"/>
                <a:gd name="connsiteX115" fmla="*/ 4588854 w 6035106"/>
                <a:gd name="connsiteY115" fmla="*/ 695569 h 2352431"/>
                <a:gd name="connsiteX116" fmla="*/ 4565407 w 6035106"/>
                <a:gd name="connsiteY116" fmla="*/ 648677 h 2352431"/>
                <a:gd name="connsiteX117" fmla="*/ 4534146 w 6035106"/>
                <a:gd name="connsiteY117" fmla="*/ 601785 h 2352431"/>
                <a:gd name="connsiteX118" fmla="*/ 4495069 w 6035106"/>
                <a:gd name="connsiteY118" fmla="*/ 531446 h 2352431"/>
                <a:gd name="connsiteX119" fmla="*/ 4455992 w 6035106"/>
                <a:gd name="connsiteY119" fmla="*/ 461108 h 2352431"/>
                <a:gd name="connsiteX120" fmla="*/ 4424731 w 6035106"/>
                <a:gd name="connsiteY120" fmla="*/ 382954 h 2352431"/>
                <a:gd name="connsiteX121" fmla="*/ 4409100 w 6035106"/>
                <a:gd name="connsiteY121" fmla="*/ 328246 h 2352431"/>
                <a:gd name="connsiteX122" fmla="*/ 4393469 w 6035106"/>
                <a:gd name="connsiteY122" fmla="*/ 304800 h 2352431"/>
                <a:gd name="connsiteX123" fmla="*/ 4346577 w 6035106"/>
                <a:gd name="connsiteY123" fmla="*/ 234462 h 2352431"/>
                <a:gd name="connsiteX124" fmla="*/ 4315315 w 6035106"/>
                <a:gd name="connsiteY124" fmla="*/ 187569 h 2352431"/>
                <a:gd name="connsiteX125" fmla="*/ 4276238 w 6035106"/>
                <a:gd name="connsiteY125" fmla="*/ 140677 h 2352431"/>
                <a:gd name="connsiteX126" fmla="*/ 4198084 w 6035106"/>
                <a:gd name="connsiteY126" fmla="*/ 85969 h 2352431"/>
                <a:gd name="connsiteX127" fmla="*/ 4151192 w 6035106"/>
                <a:gd name="connsiteY127" fmla="*/ 62523 h 2352431"/>
                <a:gd name="connsiteX128" fmla="*/ 4088669 w 6035106"/>
                <a:gd name="connsiteY128" fmla="*/ 31262 h 2352431"/>
                <a:gd name="connsiteX129" fmla="*/ 3979254 w 6035106"/>
                <a:gd name="connsiteY129" fmla="*/ 0 h 2352431"/>
                <a:gd name="connsiteX130" fmla="*/ 3510331 w 6035106"/>
                <a:gd name="connsiteY130" fmla="*/ 7816 h 2352431"/>
                <a:gd name="connsiteX131" fmla="*/ 3463438 w 6035106"/>
                <a:gd name="connsiteY131" fmla="*/ 15631 h 2352431"/>
                <a:gd name="connsiteX132" fmla="*/ 3377469 w 6035106"/>
                <a:gd name="connsiteY132" fmla="*/ 23446 h 2352431"/>
                <a:gd name="connsiteX133" fmla="*/ 3322761 w 6035106"/>
                <a:gd name="connsiteY133" fmla="*/ 39077 h 2352431"/>
                <a:gd name="connsiteX134" fmla="*/ 3275869 w 6035106"/>
                <a:gd name="connsiteY134" fmla="*/ 54708 h 2352431"/>
                <a:gd name="connsiteX135" fmla="*/ 3252423 w 6035106"/>
                <a:gd name="connsiteY135" fmla="*/ 62523 h 2352431"/>
                <a:gd name="connsiteX136" fmla="*/ 3197715 w 6035106"/>
                <a:gd name="connsiteY136" fmla="*/ 85969 h 2352431"/>
                <a:gd name="connsiteX137" fmla="*/ 3127377 w 6035106"/>
                <a:gd name="connsiteY137" fmla="*/ 109416 h 2352431"/>
                <a:gd name="connsiteX138" fmla="*/ 3103931 w 6035106"/>
                <a:gd name="connsiteY138" fmla="*/ 117231 h 2352431"/>
                <a:gd name="connsiteX139" fmla="*/ 3072669 w 6035106"/>
                <a:gd name="connsiteY139" fmla="*/ 125046 h 2352431"/>
                <a:gd name="connsiteX140" fmla="*/ 3025777 w 6035106"/>
                <a:gd name="connsiteY140" fmla="*/ 140677 h 2352431"/>
                <a:gd name="connsiteX141" fmla="*/ 2947623 w 6035106"/>
                <a:gd name="connsiteY141" fmla="*/ 164123 h 2352431"/>
                <a:gd name="connsiteX142" fmla="*/ 2924177 w 6035106"/>
                <a:gd name="connsiteY142" fmla="*/ 171939 h 2352431"/>
                <a:gd name="connsiteX143" fmla="*/ 2900731 w 6035106"/>
                <a:gd name="connsiteY143" fmla="*/ 187569 h 2352431"/>
                <a:gd name="connsiteX144" fmla="*/ 2846023 w 6035106"/>
                <a:gd name="connsiteY144" fmla="*/ 203200 h 2352431"/>
                <a:gd name="connsiteX145" fmla="*/ 2822577 w 6035106"/>
                <a:gd name="connsiteY145" fmla="*/ 218831 h 2352431"/>
                <a:gd name="connsiteX146" fmla="*/ 2791315 w 6035106"/>
                <a:gd name="connsiteY146" fmla="*/ 226646 h 2352431"/>
                <a:gd name="connsiteX147" fmla="*/ 2767869 w 6035106"/>
                <a:gd name="connsiteY147" fmla="*/ 234462 h 2352431"/>
                <a:gd name="connsiteX148" fmla="*/ 2736607 w 6035106"/>
                <a:gd name="connsiteY148" fmla="*/ 242277 h 2352431"/>
                <a:gd name="connsiteX149" fmla="*/ 2681900 w 6035106"/>
                <a:gd name="connsiteY149" fmla="*/ 257908 h 2352431"/>
                <a:gd name="connsiteX150" fmla="*/ 2642823 w 6035106"/>
                <a:gd name="connsiteY150" fmla="*/ 265723 h 2352431"/>
                <a:gd name="connsiteX151" fmla="*/ 2619377 w 6035106"/>
                <a:gd name="connsiteY151" fmla="*/ 273539 h 2352431"/>
                <a:gd name="connsiteX152" fmla="*/ 2572484 w 6035106"/>
                <a:gd name="connsiteY152" fmla="*/ 281354 h 2352431"/>
                <a:gd name="connsiteX153" fmla="*/ 2549038 w 6035106"/>
                <a:gd name="connsiteY153" fmla="*/ 289169 h 2352431"/>
                <a:gd name="connsiteX154" fmla="*/ 2478700 w 6035106"/>
                <a:gd name="connsiteY154" fmla="*/ 304800 h 2352431"/>
                <a:gd name="connsiteX155" fmla="*/ 2416177 w 6035106"/>
                <a:gd name="connsiteY155" fmla="*/ 328246 h 2352431"/>
                <a:gd name="connsiteX156" fmla="*/ 2392731 w 6035106"/>
                <a:gd name="connsiteY156" fmla="*/ 343877 h 2352431"/>
                <a:gd name="connsiteX157" fmla="*/ 2338023 w 6035106"/>
                <a:gd name="connsiteY157" fmla="*/ 351692 h 2352431"/>
                <a:gd name="connsiteX158" fmla="*/ 2275500 w 6035106"/>
                <a:gd name="connsiteY158" fmla="*/ 367323 h 2352431"/>
                <a:gd name="connsiteX159" fmla="*/ 2166084 w 6035106"/>
                <a:gd name="connsiteY159" fmla="*/ 382954 h 2352431"/>
                <a:gd name="connsiteX160" fmla="*/ 2111377 w 6035106"/>
                <a:gd name="connsiteY160" fmla="*/ 398585 h 2352431"/>
                <a:gd name="connsiteX161" fmla="*/ 2001961 w 6035106"/>
                <a:gd name="connsiteY161" fmla="*/ 429846 h 2352431"/>
                <a:gd name="connsiteX162" fmla="*/ 1955069 w 6035106"/>
                <a:gd name="connsiteY162" fmla="*/ 445477 h 2352431"/>
                <a:gd name="connsiteX163" fmla="*/ 1923807 w 6035106"/>
                <a:gd name="connsiteY163" fmla="*/ 453292 h 2352431"/>
                <a:gd name="connsiteX164" fmla="*/ 1900361 w 6035106"/>
                <a:gd name="connsiteY164" fmla="*/ 461108 h 2352431"/>
                <a:gd name="connsiteX165" fmla="*/ 1830023 w 6035106"/>
                <a:gd name="connsiteY165" fmla="*/ 468923 h 2352431"/>
                <a:gd name="connsiteX166" fmla="*/ 1736238 w 6035106"/>
                <a:gd name="connsiteY166" fmla="*/ 484554 h 2352431"/>
                <a:gd name="connsiteX167" fmla="*/ 1478331 w 6035106"/>
                <a:gd name="connsiteY167" fmla="*/ 508000 h 2352431"/>
                <a:gd name="connsiteX168" fmla="*/ 1400177 w 6035106"/>
                <a:gd name="connsiteY168" fmla="*/ 523631 h 2352431"/>
                <a:gd name="connsiteX169" fmla="*/ 1368915 w 6035106"/>
                <a:gd name="connsiteY169" fmla="*/ 531446 h 2352431"/>
                <a:gd name="connsiteX170" fmla="*/ 1142268 w 6035106"/>
                <a:gd name="connsiteY170" fmla="*/ 586154 h 2352431"/>
                <a:gd name="connsiteX171" fmla="*/ 431068 w 6035106"/>
                <a:gd name="connsiteY171"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88854 w 6035106"/>
                <a:gd name="connsiteY114" fmla="*/ 695569 h 2352431"/>
                <a:gd name="connsiteX115" fmla="*/ 4565407 w 6035106"/>
                <a:gd name="connsiteY115" fmla="*/ 648677 h 2352431"/>
                <a:gd name="connsiteX116" fmla="*/ 4534146 w 6035106"/>
                <a:gd name="connsiteY116" fmla="*/ 601785 h 2352431"/>
                <a:gd name="connsiteX117" fmla="*/ 4495069 w 6035106"/>
                <a:gd name="connsiteY117" fmla="*/ 531446 h 2352431"/>
                <a:gd name="connsiteX118" fmla="*/ 4455992 w 6035106"/>
                <a:gd name="connsiteY118" fmla="*/ 461108 h 2352431"/>
                <a:gd name="connsiteX119" fmla="*/ 4424731 w 6035106"/>
                <a:gd name="connsiteY119" fmla="*/ 382954 h 2352431"/>
                <a:gd name="connsiteX120" fmla="*/ 4409100 w 6035106"/>
                <a:gd name="connsiteY120" fmla="*/ 328246 h 2352431"/>
                <a:gd name="connsiteX121" fmla="*/ 4393469 w 6035106"/>
                <a:gd name="connsiteY121" fmla="*/ 304800 h 2352431"/>
                <a:gd name="connsiteX122" fmla="*/ 4346577 w 6035106"/>
                <a:gd name="connsiteY122" fmla="*/ 234462 h 2352431"/>
                <a:gd name="connsiteX123" fmla="*/ 4315315 w 6035106"/>
                <a:gd name="connsiteY123" fmla="*/ 187569 h 2352431"/>
                <a:gd name="connsiteX124" fmla="*/ 4276238 w 6035106"/>
                <a:gd name="connsiteY124" fmla="*/ 140677 h 2352431"/>
                <a:gd name="connsiteX125" fmla="*/ 4198084 w 6035106"/>
                <a:gd name="connsiteY125" fmla="*/ 85969 h 2352431"/>
                <a:gd name="connsiteX126" fmla="*/ 4151192 w 6035106"/>
                <a:gd name="connsiteY126" fmla="*/ 62523 h 2352431"/>
                <a:gd name="connsiteX127" fmla="*/ 4088669 w 6035106"/>
                <a:gd name="connsiteY127" fmla="*/ 31262 h 2352431"/>
                <a:gd name="connsiteX128" fmla="*/ 3979254 w 6035106"/>
                <a:gd name="connsiteY128" fmla="*/ 0 h 2352431"/>
                <a:gd name="connsiteX129" fmla="*/ 3510331 w 6035106"/>
                <a:gd name="connsiteY129" fmla="*/ 7816 h 2352431"/>
                <a:gd name="connsiteX130" fmla="*/ 3463438 w 6035106"/>
                <a:gd name="connsiteY130" fmla="*/ 15631 h 2352431"/>
                <a:gd name="connsiteX131" fmla="*/ 3377469 w 6035106"/>
                <a:gd name="connsiteY131" fmla="*/ 23446 h 2352431"/>
                <a:gd name="connsiteX132" fmla="*/ 3322761 w 6035106"/>
                <a:gd name="connsiteY132" fmla="*/ 39077 h 2352431"/>
                <a:gd name="connsiteX133" fmla="*/ 3275869 w 6035106"/>
                <a:gd name="connsiteY133" fmla="*/ 54708 h 2352431"/>
                <a:gd name="connsiteX134" fmla="*/ 3252423 w 6035106"/>
                <a:gd name="connsiteY134" fmla="*/ 62523 h 2352431"/>
                <a:gd name="connsiteX135" fmla="*/ 3197715 w 6035106"/>
                <a:gd name="connsiteY135" fmla="*/ 85969 h 2352431"/>
                <a:gd name="connsiteX136" fmla="*/ 3127377 w 6035106"/>
                <a:gd name="connsiteY136" fmla="*/ 109416 h 2352431"/>
                <a:gd name="connsiteX137" fmla="*/ 3103931 w 6035106"/>
                <a:gd name="connsiteY137" fmla="*/ 117231 h 2352431"/>
                <a:gd name="connsiteX138" fmla="*/ 3072669 w 6035106"/>
                <a:gd name="connsiteY138" fmla="*/ 125046 h 2352431"/>
                <a:gd name="connsiteX139" fmla="*/ 3025777 w 6035106"/>
                <a:gd name="connsiteY139" fmla="*/ 140677 h 2352431"/>
                <a:gd name="connsiteX140" fmla="*/ 2947623 w 6035106"/>
                <a:gd name="connsiteY140" fmla="*/ 164123 h 2352431"/>
                <a:gd name="connsiteX141" fmla="*/ 2924177 w 6035106"/>
                <a:gd name="connsiteY141" fmla="*/ 171939 h 2352431"/>
                <a:gd name="connsiteX142" fmla="*/ 2900731 w 6035106"/>
                <a:gd name="connsiteY142" fmla="*/ 187569 h 2352431"/>
                <a:gd name="connsiteX143" fmla="*/ 2846023 w 6035106"/>
                <a:gd name="connsiteY143" fmla="*/ 203200 h 2352431"/>
                <a:gd name="connsiteX144" fmla="*/ 2822577 w 6035106"/>
                <a:gd name="connsiteY144" fmla="*/ 218831 h 2352431"/>
                <a:gd name="connsiteX145" fmla="*/ 2791315 w 6035106"/>
                <a:gd name="connsiteY145" fmla="*/ 226646 h 2352431"/>
                <a:gd name="connsiteX146" fmla="*/ 2767869 w 6035106"/>
                <a:gd name="connsiteY146" fmla="*/ 234462 h 2352431"/>
                <a:gd name="connsiteX147" fmla="*/ 2736607 w 6035106"/>
                <a:gd name="connsiteY147" fmla="*/ 242277 h 2352431"/>
                <a:gd name="connsiteX148" fmla="*/ 2681900 w 6035106"/>
                <a:gd name="connsiteY148" fmla="*/ 257908 h 2352431"/>
                <a:gd name="connsiteX149" fmla="*/ 2642823 w 6035106"/>
                <a:gd name="connsiteY149" fmla="*/ 265723 h 2352431"/>
                <a:gd name="connsiteX150" fmla="*/ 2619377 w 6035106"/>
                <a:gd name="connsiteY150" fmla="*/ 273539 h 2352431"/>
                <a:gd name="connsiteX151" fmla="*/ 2572484 w 6035106"/>
                <a:gd name="connsiteY151" fmla="*/ 281354 h 2352431"/>
                <a:gd name="connsiteX152" fmla="*/ 2549038 w 6035106"/>
                <a:gd name="connsiteY152" fmla="*/ 289169 h 2352431"/>
                <a:gd name="connsiteX153" fmla="*/ 2478700 w 6035106"/>
                <a:gd name="connsiteY153" fmla="*/ 304800 h 2352431"/>
                <a:gd name="connsiteX154" fmla="*/ 2416177 w 6035106"/>
                <a:gd name="connsiteY154" fmla="*/ 328246 h 2352431"/>
                <a:gd name="connsiteX155" fmla="*/ 2392731 w 6035106"/>
                <a:gd name="connsiteY155" fmla="*/ 343877 h 2352431"/>
                <a:gd name="connsiteX156" fmla="*/ 2338023 w 6035106"/>
                <a:gd name="connsiteY156" fmla="*/ 351692 h 2352431"/>
                <a:gd name="connsiteX157" fmla="*/ 2275500 w 6035106"/>
                <a:gd name="connsiteY157" fmla="*/ 367323 h 2352431"/>
                <a:gd name="connsiteX158" fmla="*/ 2166084 w 6035106"/>
                <a:gd name="connsiteY158" fmla="*/ 382954 h 2352431"/>
                <a:gd name="connsiteX159" fmla="*/ 2111377 w 6035106"/>
                <a:gd name="connsiteY159" fmla="*/ 398585 h 2352431"/>
                <a:gd name="connsiteX160" fmla="*/ 2001961 w 6035106"/>
                <a:gd name="connsiteY160" fmla="*/ 429846 h 2352431"/>
                <a:gd name="connsiteX161" fmla="*/ 1955069 w 6035106"/>
                <a:gd name="connsiteY161" fmla="*/ 445477 h 2352431"/>
                <a:gd name="connsiteX162" fmla="*/ 1923807 w 6035106"/>
                <a:gd name="connsiteY162" fmla="*/ 453292 h 2352431"/>
                <a:gd name="connsiteX163" fmla="*/ 1900361 w 6035106"/>
                <a:gd name="connsiteY163" fmla="*/ 461108 h 2352431"/>
                <a:gd name="connsiteX164" fmla="*/ 1830023 w 6035106"/>
                <a:gd name="connsiteY164" fmla="*/ 468923 h 2352431"/>
                <a:gd name="connsiteX165" fmla="*/ 1736238 w 6035106"/>
                <a:gd name="connsiteY165" fmla="*/ 484554 h 2352431"/>
                <a:gd name="connsiteX166" fmla="*/ 1478331 w 6035106"/>
                <a:gd name="connsiteY166" fmla="*/ 508000 h 2352431"/>
                <a:gd name="connsiteX167" fmla="*/ 1400177 w 6035106"/>
                <a:gd name="connsiteY167" fmla="*/ 523631 h 2352431"/>
                <a:gd name="connsiteX168" fmla="*/ 1368915 w 6035106"/>
                <a:gd name="connsiteY168" fmla="*/ 531446 h 2352431"/>
                <a:gd name="connsiteX169" fmla="*/ 1142268 w 6035106"/>
                <a:gd name="connsiteY169" fmla="*/ 586154 h 2352431"/>
                <a:gd name="connsiteX170" fmla="*/ 431068 w 6035106"/>
                <a:gd name="connsiteY170"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409100 w 6035106"/>
                <a:gd name="connsiteY119" fmla="*/ 328246 h 2352431"/>
                <a:gd name="connsiteX120" fmla="*/ 4393469 w 6035106"/>
                <a:gd name="connsiteY120" fmla="*/ 304800 h 2352431"/>
                <a:gd name="connsiteX121" fmla="*/ 4346577 w 6035106"/>
                <a:gd name="connsiteY121" fmla="*/ 234462 h 2352431"/>
                <a:gd name="connsiteX122" fmla="*/ 4315315 w 6035106"/>
                <a:gd name="connsiteY122" fmla="*/ 187569 h 2352431"/>
                <a:gd name="connsiteX123" fmla="*/ 4276238 w 6035106"/>
                <a:gd name="connsiteY123" fmla="*/ 140677 h 2352431"/>
                <a:gd name="connsiteX124" fmla="*/ 4198084 w 6035106"/>
                <a:gd name="connsiteY124" fmla="*/ 85969 h 2352431"/>
                <a:gd name="connsiteX125" fmla="*/ 4151192 w 6035106"/>
                <a:gd name="connsiteY125" fmla="*/ 62523 h 2352431"/>
                <a:gd name="connsiteX126" fmla="*/ 4088669 w 6035106"/>
                <a:gd name="connsiteY126" fmla="*/ 31262 h 2352431"/>
                <a:gd name="connsiteX127" fmla="*/ 3979254 w 6035106"/>
                <a:gd name="connsiteY127" fmla="*/ 0 h 2352431"/>
                <a:gd name="connsiteX128" fmla="*/ 3510331 w 6035106"/>
                <a:gd name="connsiteY128" fmla="*/ 7816 h 2352431"/>
                <a:gd name="connsiteX129" fmla="*/ 3463438 w 6035106"/>
                <a:gd name="connsiteY129" fmla="*/ 15631 h 2352431"/>
                <a:gd name="connsiteX130" fmla="*/ 3377469 w 6035106"/>
                <a:gd name="connsiteY130" fmla="*/ 23446 h 2352431"/>
                <a:gd name="connsiteX131" fmla="*/ 3322761 w 6035106"/>
                <a:gd name="connsiteY131" fmla="*/ 39077 h 2352431"/>
                <a:gd name="connsiteX132" fmla="*/ 3275869 w 6035106"/>
                <a:gd name="connsiteY132" fmla="*/ 54708 h 2352431"/>
                <a:gd name="connsiteX133" fmla="*/ 3252423 w 6035106"/>
                <a:gd name="connsiteY133" fmla="*/ 62523 h 2352431"/>
                <a:gd name="connsiteX134" fmla="*/ 3197715 w 6035106"/>
                <a:gd name="connsiteY134" fmla="*/ 85969 h 2352431"/>
                <a:gd name="connsiteX135" fmla="*/ 3127377 w 6035106"/>
                <a:gd name="connsiteY135" fmla="*/ 109416 h 2352431"/>
                <a:gd name="connsiteX136" fmla="*/ 3103931 w 6035106"/>
                <a:gd name="connsiteY136" fmla="*/ 117231 h 2352431"/>
                <a:gd name="connsiteX137" fmla="*/ 3072669 w 6035106"/>
                <a:gd name="connsiteY137" fmla="*/ 125046 h 2352431"/>
                <a:gd name="connsiteX138" fmla="*/ 3025777 w 6035106"/>
                <a:gd name="connsiteY138" fmla="*/ 140677 h 2352431"/>
                <a:gd name="connsiteX139" fmla="*/ 2947623 w 6035106"/>
                <a:gd name="connsiteY139" fmla="*/ 164123 h 2352431"/>
                <a:gd name="connsiteX140" fmla="*/ 2924177 w 6035106"/>
                <a:gd name="connsiteY140" fmla="*/ 171939 h 2352431"/>
                <a:gd name="connsiteX141" fmla="*/ 2900731 w 6035106"/>
                <a:gd name="connsiteY141" fmla="*/ 187569 h 2352431"/>
                <a:gd name="connsiteX142" fmla="*/ 2846023 w 6035106"/>
                <a:gd name="connsiteY142" fmla="*/ 203200 h 2352431"/>
                <a:gd name="connsiteX143" fmla="*/ 2822577 w 6035106"/>
                <a:gd name="connsiteY143" fmla="*/ 218831 h 2352431"/>
                <a:gd name="connsiteX144" fmla="*/ 2791315 w 6035106"/>
                <a:gd name="connsiteY144" fmla="*/ 226646 h 2352431"/>
                <a:gd name="connsiteX145" fmla="*/ 2767869 w 6035106"/>
                <a:gd name="connsiteY145" fmla="*/ 234462 h 2352431"/>
                <a:gd name="connsiteX146" fmla="*/ 2736607 w 6035106"/>
                <a:gd name="connsiteY146" fmla="*/ 242277 h 2352431"/>
                <a:gd name="connsiteX147" fmla="*/ 2681900 w 6035106"/>
                <a:gd name="connsiteY147" fmla="*/ 257908 h 2352431"/>
                <a:gd name="connsiteX148" fmla="*/ 2642823 w 6035106"/>
                <a:gd name="connsiteY148" fmla="*/ 265723 h 2352431"/>
                <a:gd name="connsiteX149" fmla="*/ 2619377 w 6035106"/>
                <a:gd name="connsiteY149" fmla="*/ 273539 h 2352431"/>
                <a:gd name="connsiteX150" fmla="*/ 2572484 w 6035106"/>
                <a:gd name="connsiteY150" fmla="*/ 281354 h 2352431"/>
                <a:gd name="connsiteX151" fmla="*/ 2549038 w 6035106"/>
                <a:gd name="connsiteY151" fmla="*/ 289169 h 2352431"/>
                <a:gd name="connsiteX152" fmla="*/ 2478700 w 6035106"/>
                <a:gd name="connsiteY152" fmla="*/ 304800 h 2352431"/>
                <a:gd name="connsiteX153" fmla="*/ 2416177 w 6035106"/>
                <a:gd name="connsiteY153" fmla="*/ 328246 h 2352431"/>
                <a:gd name="connsiteX154" fmla="*/ 2392731 w 6035106"/>
                <a:gd name="connsiteY154" fmla="*/ 343877 h 2352431"/>
                <a:gd name="connsiteX155" fmla="*/ 2338023 w 6035106"/>
                <a:gd name="connsiteY155" fmla="*/ 351692 h 2352431"/>
                <a:gd name="connsiteX156" fmla="*/ 2275500 w 6035106"/>
                <a:gd name="connsiteY156" fmla="*/ 367323 h 2352431"/>
                <a:gd name="connsiteX157" fmla="*/ 2166084 w 6035106"/>
                <a:gd name="connsiteY157" fmla="*/ 382954 h 2352431"/>
                <a:gd name="connsiteX158" fmla="*/ 2111377 w 6035106"/>
                <a:gd name="connsiteY158" fmla="*/ 398585 h 2352431"/>
                <a:gd name="connsiteX159" fmla="*/ 2001961 w 6035106"/>
                <a:gd name="connsiteY159" fmla="*/ 429846 h 2352431"/>
                <a:gd name="connsiteX160" fmla="*/ 1955069 w 6035106"/>
                <a:gd name="connsiteY160" fmla="*/ 445477 h 2352431"/>
                <a:gd name="connsiteX161" fmla="*/ 1923807 w 6035106"/>
                <a:gd name="connsiteY161" fmla="*/ 453292 h 2352431"/>
                <a:gd name="connsiteX162" fmla="*/ 1900361 w 6035106"/>
                <a:gd name="connsiteY162" fmla="*/ 461108 h 2352431"/>
                <a:gd name="connsiteX163" fmla="*/ 1830023 w 6035106"/>
                <a:gd name="connsiteY163" fmla="*/ 468923 h 2352431"/>
                <a:gd name="connsiteX164" fmla="*/ 1736238 w 6035106"/>
                <a:gd name="connsiteY164" fmla="*/ 484554 h 2352431"/>
                <a:gd name="connsiteX165" fmla="*/ 1478331 w 6035106"/>
                <a:gd name="connsiteY165" fmla="*/ 508000 h 2352431"/>
                <a:gd name="connsiteX166" fmla="*/ 1400177 w 6035106"/>
                <a:gd name="connsiteY166" fmla="*/ 523631 h 2352431"/>
                <a:gd name="connsiteX167" fmla="*/ 1368915 w 6035106"/>
                <a:gd name="connsiteY167" fmla="*/ 531446 h 2352431"/>
                <a:gd name="connsiteX168" fmla="*/ 1142268 w 6035106"/>
                <a:gd name="connsiteY168" fmla="*/ 586154 h 2352431"/>
                <a:gd name="connsiteX169" fmla="*/ 431068 w 6035106"/>
                <a:gd name="connsiteY169"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393469 w 6035106"/>
                <a:gd name="connsiteY119" fmla="*/ 304800 h 2352431"/>
                <a:gd name="connsiteX120" fmla="*/ 4346577 w 6035106"/>
                <a:gd name="connsiteY120" fmla="*/ 234462 h 2352431"/>
                <a:gd name="connsiteX121" fmla="*/ 4315315 w 6035106"/>
                <a:gd name="connsiteY121" fmla="*/ 187569 h 2352431"/>
                <a:gd name="connsiteX122" fmla="*/ 4276238 w 6035106"/>
                <a:gd name="connsiteY122" fmla="*/ 140677 h 2352431"/>
                <a:gd name="connsiteX123" fmla="*/ 4198084 w 6035106"/>
                <a:gd name="connsiteY123" fmla="*/ 85969 h 2352431"/>
                <a:gd name="connsiteX124" fmla="*/ 4151192 w 6035106"/>
                <a:gd name="connsiteY124" fmla="*/ 62523 h 2352431"/>
                <a:gd name="connsiteX125" fmla="*/ 4088669 w 6035106"/>
                <a:gd name="connsiteY125" fmla="*/ 31262 h 2352431"/>
                <a:gd name="connsiteX126" fmla="*/ 3979254 w 6035106"/>
                <a:gd name="connsiteY126" fmla="*/ 0 h 2352431"/>
                <a:gd name="connsiteX127" fmla="*/ 3510331 w 6035106"/>
                <a:gd name="connsiteY127" fmla="*/ 7816 h 2352431"/>
                <a:gd name="connsiteX128" fmla="*/ 3463438 w 6035106"/>
                <a:gd name="connsiteY128" fmla="*/ 15631 h 2352431"/>
                <a:gd name="connsiteX129" fmla="*/ 3377469 w 6035106"/>
                <a:gd name="connsiteY129" fmla="*/ 23446 h 2352431"/>
                <a:gd name="connsiteX130" fmla="*/ 3322761 w 6035106"/>
                <a:gd name="connsiteY130" fmla="*/ 39077 h 2352431"/>
                <a:gd name="connsiteX131" fmla="*/ 3275869 w 6035106"/>
                <a:gd name="connsiteY131" fmla="*/ 54708 h 2352431"/>
                <a:gd name="connsiteX132" fmla="*/ 3252423 w 6035106"/>
                <a:gd name="connsiteY132" fmla="*/ 62523 h 2352431"/>
                <a:gd name="connsiteX133" fmla="*/ 3197715 w 6035106"/>
                <a:gd name="connsiteY133" fmla="*/ 85969 h 2352431"/>
                <a:gd name="connsiteX134" fmla="*/ 3127377 w 6035106"/>
                <a:gd name="connsiteY134" fmla="*/ 109416 h 2352431"/>
                <a:gd name="connsiteX135" fmla="*/ 3103931 w 6035106"/>
                <a:gd name="connsiteY135" fmla="*/ 117231 h 2352431"/>
                <a:gd name="connsiteX136" fmla="*/ 3072669 w 6035106"/>
                <a:gd name="connsiteY136" fmla="*/ 125046 h 2352431"/>
                <a:gd name="connsiteX137" fmla="*/ 3025777 w 6035106"/>
                <a:gd name="connsiteY137" fmla="*/ 140677 h 2352431"/>
                <a:gd name="connsiteX138" fmla="*/ 2947623 w 6035106"/>
                <a:gd name="connsiteY138" fmla="*/ 164123 h 2352431"/>
                <a:gd name="connsiteX139" fmla="*/ 2924177 w 6035106"/>
                <a:gd name="connsiteY139" fmla="*/ 171939 h 2352431"/>
                <a:gd name="connsiteX140" fmla="*/ 2900731 w 6035106"/>
                <a:gd name="connsiteY140" fmla="*/ 187569 h 2352431"/>
                <a:gd name="connsiteX141" fmla="*/ 2846023 w 6035106"/>
                <a:gd name="connsiteY141" fmla="*/ 203200 h 2352431"/>
                <a:gd name="connsiteX142" fmla="*/ 2822577 w 6035106"/>
                <a:gd name="connsiteY142" fmla="*/ 218831 h 2352431"/>
                <a:gd name="connsiteX143" fmla="*/ 2791315 w 6035106"/>
                <a:gd name="connsiteY143" fmla="*/ 226646 h 2352431"/>
                <a:gd name="connsiteX144" fmla="*/ 2767869 w 6035106"/>
                <a:gd name="connsiteY144" fmla="*/ 234462 h 2352431"/>
                <a:gd name="connsiteX145" fmla="*/ 2736607 w 6035106"/>
                <a:gd name="connsiteY145" fmla="*/ 242277 h 2352431"/>
                <a:gd name="connsiteX146" fmla="*/ 2681900 w 6035106"/>
                <a:gd name="connsiteY146" fmla="*/ 257908 h 2352431"/>
                <a:gd name="connsiteX147" fmla="*/ 2642823 w 6035106"/>
                <a:gd name="connsiteY147" fmla="*/ 265723 h 2352431"/>
                <a:gd name="connsiteX148" fmla="*/ 2619377 w 6035106"/>
                <a:gd name="connsiteY148" fmla="*/ 273539 h 2352431"/>
                <a:gd name="connsiteX149" fmla="*/ 2572484 w 6035106"/>
                <a:gd name="connsiteY149" fmla="*/ 281354 h 2352431"/>
                <a:gd name="connsiteX150" fmla="*/ 2549038 w 6035106"/>
                <a:gd name="connsiteY150" fmla="*/ 289169 h 2352431"/>
                <a:gd name="connsiteX151" fmla="*/ 2478700 w 6035106"/>
                <a:gd name="connsiteY151" fmla="*/ 304800 h 2352431"/>
                <a:gd name="connsiteX152" fmla="*/ 2416177 w 6035106"/>
                <a:gd name="connsiteY152" fmla="*/ 328246 h 2352431"/>
                <a:gd name="connsiteX153" fmla="*/ 2392731 w 6035106"/>
                <a:gd name="connsiteY153" fmla="*/ 343877 h 2352431"/>
                <a:gd name="connsiteX154" fmla="*/ 2338023 w 6035106"/>
                <a:gd name="connsiteY154" fmla="*/ 351692 h 2352431"/>
                <a:gd name="connsiteX155" fmla="*/ 2275500 w 6035106"/>
                <a:gd name="connsiteY155" fmla="*/ 367323 h 2352431"/>
                <a:gd name="connsiteX156" fmla="*/ 2166084 w 6035106"/>
                <a:gd name="connsiteY156" fmla="*/ 382954 h 2352431"/>
                <a:gd name="connsiteX157" fmla="*/ 2111377 w 6035106"/>
                <a:gd name="connsiteY157" fmla="*/ 398585 h 2352431"/>
                <a:gd name="connsiteX158" fmla="*/ 2001961 w 6035106"/>
                <a:gd name="connsiteY158" fmla="*/ 429846 h 2352431"/>
                <a:gd name="connsiteX159" fmla="*/ 1955069 w 6035106"/>
                <a:gd name="connsiteY159" fmla="*/ 445477 h 2352431"/>
                <a:gd name="connsiteX160" fmla="*/ 1923807 w 6035106"/>
                <a:gd name="connsiteY160" fmla="*/ 453292 h 2352431"/>
                <a:gd name="connsiteX161" fmla="*/ 1900361 w 6035106"/>
                <a:gd name="connsiteY161" fmla="*/ 461108 h 2352431"/>
                <a:gd name="connsiteX162" fmla="*/ 1830023 w 6035106"/>
                <a:gd name="connsiteY162" fmla="*/ 468923 h 2352431"/>
                <a:gd name="connsiteX163" fmla="*/ 1736238 w 6035106"/>
                <a:gd name="connsiteY163" fmla="*/ 484554 h 2352431"/>
                <a:gd name="connsiteX164" fmla="*/ 1478331 w 6035106"/>
                <a:gd name="connsiteY164" fmla="*/ 508000 h 2352431"/>
                <a:gd name="connsiteX165" fmla="*/ 1400177 w 6035106"/>
                <a:gd name="connsiteY165" fmla="*/ 523631 h 2352431"/>
                <a:gd name="connsiteX166" fmla="*/ 1368915 w 6035106"/>
                <a:gd name="connsiteY166" fmla="*/ 531446 h 2352431"/>
                <a:gd name="connsiteX167" fmla="*/ 1142268 w 6035106"/>
                <a:gd name="connsiteY167" fmla="*/ 586154 h 2352431"/>
                <a:gd name="connsiteX168" fmla="*/ 431068 w 6035106"/>
                <a:gd name="connsiteY168"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393469 w 6035106"/>
                <a:gd name="connsiteY119" fmla="*/ 304800 h 2352431"/>
                <a:gd name="connsiteX120" fmla="*/ 4346577 w 6035106"/>
                <a:gd name="connsiteY120" fmla="*/ 234462 h 2352431"/>
                <a:gd name="connsiteX121" fmla="*/ 4276238 w 6035106"/>
                <a:gd name="connsiteY121" fmla="*/ 140677 h 2352431"/>
                <a:gd name="connsiteX122" fmla="*/ 4198084 w 6035106"/>
                <a:gd name="connsiteY122" fmla="*/ 85969 h 2352431"/>
                <a:gd name="connsiteX123" fmla="*/ 4151192 w 6035106"/>
                <a:gd name="connsiteY123" fmla="*/ 62523 h 2352431"/>
                <a:gd name="connsiteX124" fmla="*/ 4088669 w 6035106"/>
                <a:gd name="connsiteY124" fmla="*/ 31262 h 2352431"/>
                <a:gd name="connsiteX125" fmla="*/ 3979254 w 6035106"/>
                <a:gd name="connsiteY125" fmla="*/ 0 h 2352431"/>
                <a:gd name="connsiteX126" fmla="*/ 3510331 w 6035106"/>
                <a:gd name="connsiteY126" fmla="*/ 7816 h 2352431"/>
                <a:gd name="connsiteX127" fmla="*/ 3463438 w 6035106"/>
                <a:gd name="connsiteY127" fmla="*/ 15631 h 2352431"/>
                <a:gd name="connsiteX128" fmla="*/ 3377469 w 6035106"/>
                <a:gd name="connsiteY128" fmla="*/ 23446 h 2352431"/>
                <a:gd name="connsiteX129" fmla="*/ 3322761 w 6035106"/>
                <a:gd name="connsiteY129" fmla="*/ 39077 h 2352431"/>
                <a:gd name="connsiteX130" fmla="*/ 3275869 w 6035106"/>
                <a:gd name="connsiteY130" fmla="*/ 54708 h 2352431"/>
                <a:gd name="connsiteX131" fmla="*/ 3252423 w 6035106"/>
                <a:gd name="connsiteY131" fmla="*/ 62523 h 2352431"/>
                <a:gd name="connsiteX132" fmla="*/ 3197715 w 6035106"/>
                <a:gd name="connsiteY132" fmla="*/ 85969 h 2352431"/>
                <a:gd name="connsiteX133" fmla="*/ 3127377 w 6035106"/>
                <a:gd name="connsiteY133" fmla="*/ 109416 h 2352431"/>
                <a:gd name="connsiteX134" fmla="*/ 3103931 w 6035106"/>
                <a:gd name="connsiteY134" fmla="*/ 117231 h 2352431"/>
                <a:gd name="connsiteX135" fmla="*/ 3072669 w 6035106"/>
                <a:gd name="connsiteY135" fmla="*/ 125046 h 2352431"/>
                <a:gd name="connsiteX136" fmla="*/ 3025777 w 6035106"/>
                <a:gd name="connsiteY136" fmla="*/ 140677 h 2352431"/>
                <a:gd name="connsiteX137" fmla="*/ 2947623 w 6035106"/>
                <a:gd name="connsiteY137" fmla="*/ 164123 h 2352431"/>
                <a:gd name="connsiteX138" fmla="*/ 2924177 w 6035106"/>
                <a:gd name="connsiteY138" fmla="*/ 171939 h 2352431"/>
                <a:gd name="connsiteX139" fmla="*/ 2900731 w 6035106"/>
                <a:gd name="connsiteY139" fmla="*/ 187569 h 2352431"/>
                <a:gd name="connsiteX140" fmla="*/ 2846023 w 6035106"/>
                <a:gd name="connsiteY140" fmla="*/ 203200 h 2352431"/>
                <a:gd name="connsiteX141" fmla="*/ 2822577 w 6035106"/>
                <a:gd name="connsiteY141" fmla="*/ 218831 h 2352431"/>
                <a:gd name="connsiteX142" fmla="*/ 2791315 w 6035106"/>
                <a:gd name="connsiteY142" fmla="*/ 226646 h 2352431"/>
                <a:gd name="connsiteX143" fmla="*/ 2767869 w 6035106"/>
                <a:gd name="connsiteY143" fmla="*/ 234462 h 2352431"/>
                <a:gd name="connsiteX144" fmla="*/ 2736607 w 6035106"/>
                <a:gd name="connsiteY144" fmla="*/ 242277 h 2352431"/>
                <a:gd name="connsiteX145" fmla="*/ 2681900 w 6035106"/>
                <a:gd name="connsiteY145" fmla="*/ 257908 h 2352431"/>
                <a:gd name="connsiteX146" fmla="*/ 2642823 w 6035106"/>
                <a:gd name="connsiteY146" fmla="*/ 265723 h 2352431"/>
                <a:gd name="connsiteX147" fmla="*/ 2619377 w 6035106"/>
                <a:gd name="connsiteY147" fmla="*/ 273539 h 2352431"/>
                <a:gd name="connsiteX148" fmla="*/ 2572484 w 6035106"/>
                <a:gd name="connsiteY148" fmla="*/ 281354 h 2352431"/>
                <a:gd name="connsiteX149" fmla="*/ 2549038 w 6035106"/>
                <a:gd name="connsiteY149" fmla="*/ 289169 h 2352431"/>
                <a:gd name="connsiteX150" fmla="*/ 2478700 w 6035106"/>
                <a:gd name="connsiteY150" fmla="*/ 304800 h 2352431"/>
                <a:gd name="connsiteX151" fmla="*/ 2416177 w 6035106"/>
                <a:gd name="connsiteY151" fmla="*/ 328246 h 2352431"/>
                <a:gd name="connsiteX152" fmla="*/ 2392731 w 6035106"/>
                <a:gd name="connsiteY152" fmla="*/ 343877 h 2352431"/>
                <a:gd name="connsiteX153" fmla="*/ 2338023 w 6035106"/>
                <a:gd name="connsiteY153" fmla="*/ 351692 h 2352431"/>
                <a:gd name="connsiteX154" fmla="*/ 2275500 w 6035106"/>
                <a:gd name="connsiteY154" fmla="*/ 367323 h 2352431"/>
                <a:gd name="connsiteX155" fmla="*/ 2166084 w 6035106"/>
                <a:gd name="connsiteY155" fmla="*/ 382954 h 2352431"/>
                <a:gd name="connsiteX156" fmla="*/ 2111377 w 6035106"/>
                <a:gd name="connsiteY156" fmla="*/ 398585 h 2352431"/>
                <a:gd name="connsiteX157" fmla="*/ 2001961 w 6035106"/>
                <a:gd name="connsiteY157" fmla="*/ 429846 h 2352431"/>
                <a:gd name="connsiteX158" fmla="*/ 1955069 w 6035106"/>
                <a:gd name="connsiteY158" fmla="*/ 445477 h 2352431"/>
                <a:gd name="connsiteX159" fmla="*/ 1923807 w 6035106"/>
                <a:gd name="connsiteY159" fmla="*/ 453292 h 2352431"/>
                <a:gd name="connsiteX160" fmla="*/ 1900361 w 6035106"/>
                <a:gd name="connsiteY160" fmla="*/ 461108 h 2352431"/>
                <a:gd name="connsiteX161" fmla="*/ 1830023 w 6035106"/>
                <a:gd name="connsiteY161" fmla="*/ 468923 h 2352431"/>
                <a:gd name="connsiteX162" fmla="*/ 1736238 w 6035106"/>
                <a:gd name="connsiteY162" fmla="*/ 484554 h 2352431"/>
                <a:gd name="connsiteX163" fmla="*/ 1478331 w 6035106"/>
                <a:gd name="connsiteY163" fmla="*/ 508000 h 2352431"/>
                <a:gd name="connsiteX164" fmla="*/ 1400177 w 6035106"/>
                <a:gd name="connsiteY164" fmla="*/ 523631 h 2352431"/>
                <a:gd name="connsiteX165" fmla="*/ 1368915 w 6035106"/>
                <a:gd name="connsiteY165" fmla="*/ 531446 h 2352431"/>
                <a:gd name="connsiteX166" fmla="*/ 1142268 w 6035106"/>
                <a:gd name="connsiteY166" fmla="*/ 586154 h 2352431"/>
                <a:gd name="connsiteX167" fmla="*/ 431068 w 6035106"/>
                <a:gd name="connsiteY167"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534146 w 6035106"/>
                <a:gd name="connsiteY115" fmla="*/ 601785 h 2352431"/>
                <a:gd name="connsiteX116" fmla="*/ 4495069 w 6035106"/>
                <a:gd name="connsiteY116" fmla="*/ 531446 h 2352431"/>
                <a:gd name="connsiteX117" fmla="*/ 4455992 w 6035106"/>
                <a:gd name="connsiteY117" fmla="*/ 461108 h 2352431"/>
                <a:gd name="connsiteX118" fmla="*/ 4424731 w 6035106"/>
                <a:gd name="connsiteY118" fmla="*/ 382954 h 2352431"/>
                <a:gd name="connsiteX119" fmla="*/ 4393469 w 6035106"/>
                <a:gd name="connsiteY119" fmla="*/ 304800 h 2352431"/>
                <a:gd name="connsiteX120" fmla="*/ 4346577 w 6035106"/>
                <a:gd name="connsiteY120" fmla="*/ 234462 h 2352431"/>
                <a:gd name="connsiteX121" fmla="*/ 4276238 w 6035106"/>
                <a:gd name="connsiteY121" fmla="*/ 140677 h 2352431"/>
                <a:gd name="connsiteX122" fmla="*/ 4198084 w 6035106"/>
                <a:gd name="connsiteY122" fmla="*/ 85969 h 2352431"/>
                <a:gd name="connsiteX123" fmla="*/ 4088669 w 6035106"/>
                <a:gd name="connsiteY123" fmla="*/ 31262 h 2352431"/>
                <a:gd name="connsiteX124" fmla="*/ 3979254 w 6035106"/>
                <a:gd name="connsiteY124" fmla="*/ 0 h 2352431"/>
                <a:gd name="connsiteX125" fmla="*/ 3510331 w 6035106"/>
                <a:gd name="connsiteY125" fmla="*/ 7816 h 2352431"/>
                <a:gd name="connsiteX126" fmla="*/ 3463438 w 6035106"/>
                <a:gd name="connsiteY126" fmla="*/ 15631 h 2352431"/>
                <a:gd name="connsiteX127" fmla="*/ 3377469 w 6035106"/>
                <a:gd name="connsiteY127" fmla="*/ 23446 h 2352431"/>
                <a:gd name="connsiteX128" fmla="*/ 3322761 w 6035106"/>
                <a:gd name="connsiteY128" fmla="*/ 39077 h 2352431"/>
                <a:gd name="connsiteX129" fmla="*/ 3275869 w 6035106"/>
                <a:gd name="connsiteY129" fmla="*/ 54708 h 2352431"/>
                <a:gd name="connsiteX130" fmla="*/ 3252423 w 6035106"/>
                <a:gd name="connsiteY130" fmla="*/ 62523 h 2352431"/>
                <a:gd name="connsiteX131" fmla="*/ 3197715 w 6035106"/>
                <a:gd name="connsiteY131" fmla="*/ 85969 h 2352431"/>
                <a:gd name="connsiteX132" fmla="*/ 3127377 w 6035106"/>
                <a:gd name="connsiteY132" fmla="*/ 109416 h 2352431"/>
                <a:gd name="connsiteX133" fmla="*/ 3103931 w 6035106"/>
                <a:gd name="connsiteY133" fmla="*/ 117231 h 2352431"/>
                <a:gd name="connsiteX134" fmla="*/ 3072669 w 6035106"/>
                <a:gd name="connsiteY134" fmla="*/ 125046 h 2352431"/>
                <a:gd name="connsiteX135" fmla="*/ 3025777 w 6035106"/>
                <a:gd name="connsiteY135" fmla="*/ 140677 h 2352431"/>
                <a:gd name="connsiteX136" fmla="*/ 2947623 w 6035106"/>
                <a:gd name="connsiteY136" fmla="*/ 164123 h 2352431"/>
                <a:gd name="connsiteX137" fmla="*/ 2924177 w 6035106"/>
                <a:gd name="connsiteY137" fmla="*/ 171939 h 2352431"/>
                <a:gd name="connsiteX138" fmla="*/ 2900731 w 6035106"/>
                <a:gd name="connsiteY138" fmla="*/ 187569 h 2352431"/>
                <a:gd name="connsiteX139" fmla="*/ 2846023 w 6035106"/>
                <a:gd name="connsiteY139" fmla="*/ 203200 h 2352431"/>
                <a:gd name="connsiteX140" fmla="*/ 2822577 w 6035106"/>
                <a:gd name="connsiteY140" fmla="*/ 218831 h 2352431"/>
                <a:gd name="connsiteX141" fmla="*/ 2791315 w 6035106"/>
                <a:gd name="connsiteY141" fmla="*/ 226646 h 2352431"/>
                <a:gd name="connsiteX142" fmla="*/ 2767869 w 6035106"/>
                <a:gd name="connsiteY142" fmla="*/ 234462 h 2352431"/>
                <a:gd name="connsiteX143" fmla="*/ 2736607 w 6035106"/>
                <a:gd name="connsiteY143" fmla="*/ 242277 h 2352431"/>
                <a:gd name="connsiteX144" fmla="*/ 2681900 w 6035106"/>
                <a:gd name="connsiteY144" fmla="*/ 257908 h 2352431"/>
                <a:gd name="connsiteX145" fmla="*/ 2642823 w 6035106"/>
                <a:gd name="connsiteY145" fmla="*/ 265723 h 2352431"/>
                <a:gd name="connsiteX146" fmla="*/ 2619377 w 6035106"/>
                <a:gd name="connsiteY146" fmla="*/ 273539 h 2352431"/>
                <a:gd name="connsiteX147" fmla="*/ 2572484 w 6035106"/>
                <a:gd name="connsiteY147" fmla="*/ 281354 h 2352431"/>
                <a:gd name="connsiteX148" fmla="*/ 2549038 w 6035106"/>
                <a:gd name="connsiteY148" fmla="*/ 289169 h 2352431"/>
                <a:gd name="connsiteX149" fmla="*/ 2478700 w 6035106"/>
                <a:gd name="connsiteY149" fmla="*/ 304800 h 2352431"/>
                <a:gd name="connsiteX150" fmla="*/ 2416177 w 6035106"/>
                <a:gd name="connsiteY150" fmla="*/ 328246 h 2352431"/>
                <a:gd name="connsiteX151" fmla="*/ 2392731 w 6035106"/>
                <a:gd name="connsiteY151" fmla="*/ 343877 h 2352431"/>
                <a:gd name="connsiteX152" fmla="*/ 2338023 w 6035106"/>
                <a:gd name="connsiteY152" fmla="*/ 351692 h 2352431"/>
                <a:gd name="connsiteX153" fmla="*/ 2275500 w 6035106"/>
                <a:gd name="connsiteY153" fmla="*/ 367323 h 2352431"/>
                <a:gd name="connsiteX154" fmla="*/ 2166084 w 6035106"/>
                <a:gd name="connsiteY154" fmla="*/ 382954 h 2352431"/>
                <a:gd name="connsiteX155" fmla="*/ 2111377 w 6035106"/>
                <a:gd name="connsiteY155" fmla="*/ 398585 h 2352431"/>
                <a:gd name="connsiteX156" fmla="*/ 2001961 w 6035106"/>
                <a:gd name="connsiteY156" fmla="*/ 429846 h 2352431"/>
                <a:gd name="connsiteX157" fmla="*/ 1955069 w 6035106"/>
                <a:gd name="connsiteY157" fmla="*/ 445477 h 2352431"/>
                <a:gd name="connsiteX158" fmla="*/ 1923807 w 6035106"/>
                <a:gd name="connsiteY158" fmla="*/ 453292 h 2352431"/>
                <a:gd name="connsiteX159" fmla="*/ 1900361 w 6035106"/>
                <a:gd name="connsiteY159" fmla="*/ 461108 h 2352431"/>
                <a:gd name="connsiteX160" fmla="*/ 1830023 w 6035106"/>
                <a:gd name="connsiteY160" fmla="*/ 468923 h 2352431"/>
                <a:gd name="connsiteX161" fmla="*/ 1736238 w 6035106"/>
                <a:gd name="connsiteY161" fmla="*/ 484554 h 2352431"/>
                <a:gd name="connsiteX162" fmla="*/ 1478331 w 6035106"/>
                <a:gd name="connsiteY162" fmla="*/ 508000 h 2352431"/>
                <a:gd name="connsiteX163" fmla="*/ 1400177 w 6035106"/>
                <a:gd name="connsiteY163" fmla="*/ 523631 h 2352431"/>
                <a:gd name="connsiteX164" fmla="*/ 1368915 w 6035106"/>
                <a:gd name="connsiteY164" fmla="*/ 531446 h 2352431"/>
                <a:gd name="connsiteX165" fmla="*/ 1142268 w 6035106"/>
                <a:gd name="connsiteY165" fmla="*/ 586154 h 2352431"/>
                <a:gd name="connsiteX166" fmla="*/ 431068 w 6035106"/>
                <a:gd name="connsiteY166"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495069 w 6035106"/>
                <a:gd name="connsiteY115" fmla="*/ 531446 h 2352431"/>
                <a:gd name="connsiteX116" fmla="*/ 4455992 w 6035106"/>
                <a:gd name="connsiteY116" fmla="*/ 461108 h 2352431"/>
                <a:gd name="connsiteX117" fmla="*/ 4424731 w 6035106"/>
                <a:gd name="connsiteY117" fmla="*/ 382954 h 2352431"/>
                <a:gd name="connsiteX118" fmla="*/ 4393469 w 6035106"/>
                <a:gd name="connsiteY118" fmla="*/ 304800 h 2352431"/>
                <a:gd name="connsiteX119" fmla="*/ 4346577 w 6035106"/>
                <a:gd name="connsiteY119" fmla="*/ 234462 h 2352431"/>
                <a:gd name="connsiteX120" fmla="*/ 4276238 w 6035106"/>
                <a:gd name="connsiteY120" fmla="*/ 140677 h 2352431"/>
                <a:gd name="connsiteX121" fmla="*/ 4198084 w 6035106"/>
                <a:gd name="connsiteY121" fmla="*/ 85969 h 2352431"/>
                <a:gd name="connsiteX122" fmla="*/ 4088669 w 6035106"/>
                <a:gd name="connsiteY122" fmla="*/ 31262 h 2352431"/>
                <a:gd name="connsiteX123" fmla="*/ 3979254 w 6035106"/>
                <a:gd name="connsiteY123" fmla="*/ 0 h 2352431"/>
                <a:gd name="connsiteX124" fmla="*/ 3510331 w 6035106"/>
                <a:gd name="connsiteY124" fmla="*/ 7816 h 2352431"/>
                <a:gd name="connsiteX125" fmla="*/ 3463438 w 6035106"/>
                <a:gd name="connsiteY125" fmla="*/ 15631 h 2352431"/>
                <a:gd name="connsiteX126" fmla="*/ 3377469 w 6035106"/>
                <a:gd name="connsiteY126" fmla="*/ 23446 h 2352431"/>
                <a:gd name="connsiteX127" fmla="*/ 3322761 w 6035106"/>
                <a:gd name="connsiteY127" fmla="*/ 39077 h 2352431"/>
                <a:gd name="connsiteX128" fmla="*/ 3275869 w 6035106"/>
                <a:gd name="connsiteY128" fmla="*/ 54708 h 2352431"/>
                <a:gd name="connsiteX129" fmla="*/ 3252423 w 6035106"/>
                <a:gd name="connsiteY129" fmla="*/ 62523 h 2352431"/>
                <a:gd name="connsiteX130" fmla="*/ 3197715 w 6035106"/>
                <a:gd name="connsiteY130" fmla="*/ 85969 h 2352431"/>
                <a:gd name="connsiteX131" fmla="*/ 3127377 w 6035106"/>
                <a:gd name="connsiteY131" fmla="*/ 109416 h 2352431"/>
                <a:gd name="connsiteX132" fmla="*/ 3103931 w 6035106"/>
                <a:gd name="connsiteY132" fmla="*/ 117231 h 2352431"/>
                <a:gd name="connsiteX133" fmla="*/ 3072669 w 6035106"/>
                <a:gd name="connsiteY133" fmla="*/ 125046 h 2352431"/>
                <a:gd name="connsiteX134" fmla="*/ 3025777 w 6035106"/>
                <a:gd name="connsiteY134" fmla="*/ 140677 h 2352431"/>
                <a:gd name="connsiteX135" fmla="*/ 2947623 w 6035106"/>
                <a:gd name="connsiteY135" fmla="*/ 164123 h 2352431"/>
                <a:gd name="connsiteX136" fmla="*/ 2924177 w 6035106"/>
                <a:gd name="connsiteY136" fmla="*/ 171939 h 2352431"/>
                <a:gd name="connsiteX137" fmla="*/ 2900731 w 6035106"/>
                <a:gd name="connsiteY137" fmla="*/ 187569 h 2352431"/>
                <a:gd name="connsiteX138" fmla="*/ 2846023 w 6035106"/>
                <a:gd name="connsiteY138" fmla="*/ 203200 h 2352431"/>
                <a:gd name="connsiteX139" fmla="*/ 2822577 w 6035106"/>
                <a:gd name="connsiteY139" fmla="*/ 218831 h 2352431"/>
                <a:gd name="connsiteX140" fmla="*/ 2791315 w 6035106"/>
                <a:gd name="connsiteY140" fmla="*/ 226646 h 2352431"/>
                <a:gd name="connsiteX141" fmla="*/ 2767869 w 6035106"/>
                <a:gd name="connsiteY141" fmla="*/ 234462 h 2352431"/>
                <a:gd name="connsiteX142" fmla="*/ 2736607 w 6035106"/>
                <a:gd name="connsiteY142" fmla="*/ 242277 h 2352431"/>
                <a:gd name="connsiteX143" fmla="*/ 2681900 w 6035106"/>
                <a:gd name="connsiteY143" fmla="*/ 257908 h 2352431"/>
                <a:gd name="connsiteX144" fmla="*/ 2642823 w 6035106"/>
                <a:gd name="connsiteY144" fmla="*/ 265723 h 2352431"/>
                <a:gd name="connsiteX145" fmla="*/ 2619377 w 6035106"/>
                <a:gd name="connsiteY145" fmla="*/ 273539 h 2352431"/>
                <a:gd name="connsiteX146" fmla="*/ 2572484 w 6035106"/>
                <a:gd name="connsiteY146" fmla="*/ 281354 h 2352431"/>
                <a:gd name="connsiteX147" fmla="*/ 2549038 w 6035106"/>
                <a:gd name="connsiteY147" fmla="*/ 289169 h 2352431"/>
                <a:gd name="connsiteX148" fmla="*/ 2478700 w 6035106"/>
                <a:gd name="connsiteY148" fmla="*/ 304800 h 2352431"/>
                <a:gd name="connsiteX149" fmla="*/ 2416177 w 6035106"/>
                <a:gd name="connsiteY149" fmla="*/ 328246 h 2352431"/>
                <a:gd name="connsiteX150" fmla="*/ 2392731 w 6035106"/>
                <a:gd name="connsiteY150" fmla="*/ 343877 h 2352431"/>
                <a:gd name="connsiteX151" fmla="*/ 2338023 w 6035106"/>
                <a:gd name="connsiteY151" fmla="*/ 351692 h 2352431"/>
                <a:gd name="connsiteX152" fmla="*/ 2275500 w 6035106"/>
                <a:gd name="connsiteY152" fmla="*/ 367323 h 2352431"/>
                <a:gd name="connsiteX153" fmla="*/ 2166084 w 6035106"/>
                <a:gd name="connsiteY153" fmla="*/ 382954 h 2352431"/>
                <a:gd name="connsiteX154" fmla="*/ 2111377 w 6035106"/>
                <a:gd name="connsiteY154" fmla="*/ 398585 h 2352431"/>
                <a:gd name="connsiteX155" fmla="*/ 2001961 w 6035106"/>
                <a:gd name="connsiteY155" fmla="*/ 429846 h 2352431"/>
                <a:gd name="connsiteX156" fmla="*/ 1955069 w 6035106"/>
                <a:gd name="connsiteY156" fmla="*/ 445477 h 2352431"/>
                <a:gd name="connsiteX157" fmla="*/ 1923807 w 6035106"/>
                <a:gd name="connsiteY157" fmla="*/ 453292 h 2352431"/>
                <a:gd name="connsiteX158" fmla="*/ 1900361 w 6035106"/>
                <a:gd name="connsiteY158" fmla="*/ 461108 h 2352431"/>
                <a:gd name="connsiteX159" fmla="*/ 1830023 w 6035106"/>
                <a:gd name="connsiteY159" fmla="*/ 468923 h 2352431"/>
                <a:gd name="connsiteX160" fmla="*/ 1736238 w 6035106"/>
                <a:gd name="connsiteY160" fmla="*/ 484554 h 2352431"/>
                <a:gd name="connsiteX161" fmla="*/ 1478331 w 6035106"/>
                <a:gd name="connsiteY161" fmla="*/ 508000 h 2352431"/>
                <a:gd name="connsiteX162" fmla="*/ 1400177 w 6035106"/>
                <a:gd name="connsiteY162" fmla="*/ 523631 h 2352431"/>
                <a:gd name="connsiteX163" fmla="*/ 1368915 w 6035106"/>
                <a:gd name="connsiteY163" fmla="*/ 531446 h 2352431"/>
                <a:gd name="connsiteX164" fmla="*/ 1142268 w 6035106"/>
                <a:gd name="connsiteY164" fmla="*/ 586154 h 2352431"/>
                <a:gd name="connsiteX165" fmla="*/ 431068 w 6035106"/>
                <a:gd name="connsiteY165"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495069 w 6035106"/>
                <a:gd name="connsiteY115" fmla="*/ 531446 h 2352431"/>
                <a:gd name="connsiteX116" fmla="*/ 4455992 w 6035106"/>
                <a:gd name="connsiteY116" fmla="*/ 461108 h 2352431"/>
                <a:gd name="connsiteX117" fmla="*/ 4424731 w 6035106"/>
                <a:gd name="connsiteY117" fmla="*/ 382954 h 2352431"/>
                <a:gd name="connsiteX118" fmla="*/ 4346577 w 6035106"/>
                <a:gd name="connsiteY118" fmla="*/ 234462 h 2352431"/>
                <a:gd name="connsiteX119" fmla="*/ 4276238 w 6035106"/>
                <a:gd name="connsiteY119" fmla="*/ 140677 h 2352431"/>
                <a:gd name="connsiteX120" fmla="*/ 4198084 w 6035106"/>
                <a:gd name="connsiteY120" fmla="*/ 85969 h 2352431"/>
                <a:gd name="connsiteX121" fmla="*/ 4088669 w 6035106"/>
                <a:gd name="connsiteY121" fmla="*/ 31262 h 2352431"/>
                <a:gd name="connsiteX122" fmla="*/ 3979254 w 6035106"/>
                <a:gd name="connsiteY122" fmla="*/ 0 h 2352431"/>
                <a:gd name="connsiteX123" fmla="*/ 3510331 w 6035106"/>
                <a:gd name="connsiteY123" fmla="*/ 7816 h 2352431"/>
                <a:gd name="connsiteX124" fmla="*/ 3463438 w 6035106"/>
                <a:gd name="connsiteY124" fmla="*/ 15631 h 2352431"/>
                <a:gd name="connsiteX125" fmla="*/ 3377469 w 6035106"/>
                <a:gd name="connsiteY125" fmla="*/ 23446 h 2352431"/>
                <a:gd name="connsiteX126" fmla="*/ 3322761 w 6035106"/>
                <a:gd name="connsiteY126" fmla="*/ 39077 h 2352431"/>
                <a:gd name="connsiteX127" fmla="*/ 3275869 w 6035106"/>
                <a:gd name="connsiteY127" fmla="*/ 54708 h 2352431"/>
                <a:gd name="connsiteX128" fmla="*/ 3252423 w 6035106"/>
                <a:gd name="connsiteY128" fmla="*/ 62523 h 2352431"/>
                <a:gd name="connsiteX129" fmla="*/ 3197715 w 6035106"/>
                <a:gd name="connsiteY129" fmla="*/ 85969 h 2352431"/>
                <a:gd name="connsiteX130" fmla="*/ 3127377 w 6035106"/>
                <a:gd name="connsiteY130" fmla="*/ 109416 h 2352431"/>
                <a:gd name="connsiteX131" fmla="*/ 3103931 w 6035106"/>
                <a:gd name="connsiteY131" fmla="*/ 117231 h 2352431"/>
                <a:gd name="connsiteX132" fmla="*/ 3072669 w 6035106"/>
                <a:gd name="connsiteY132" fmla="*/ 125046 h 2352431"/>
                <a:gd name="connsiteX133" fmla="*/ 3025777 w 6035106"/>
                <a:gd name="connsiteY133" fmla="*/ 140677 h 2352431"/>
                <a:gd name="connsiteX134" fmla="*/ 2947623 w 6035106"/>
                <a:gd name="connsiteY134" fmla="*/ 164123 h 2352431"/>
                <a:gd name="connsiteX135" fmla="*/ 2924177 w 6035106"/>
                <a:gd name="connsiteY135" fmla="*/ 171939 h 2352431"/>
                <a:gd name="connsiteX136" fmla="*/ 2900731 w 6035106"/>
                <a:gd name="connsiteY136" fmla="*/ 187569 h 2352431"/>
                <a:gd name="connsiteX137" fmla="*/ 2846023 w 6035106"/>
                <a:gd name="connsiteY137" fmla="*/ 203200 h 2352431"/>
                <a:gd name="connsiteX138" fmla="*/ 2822577 w 6035106"/>
                <a:gd name="connsiteY138" fmla="*/ 218831 h 2352431"/>
                <a:gd name="connsiteX139" fmla="*/ 2791315 w 6035106"/>
                <a:gd name="connsiteY139" fmla="*/ 226646 h 2352431"/>
                <a:gd name="connsiteX140" fmla="*/ 2767869 w 6035106"/>
                <a:gd name="connsiteY140" fmla="*/ 234462 h 2352431"/>
                <a:gd name="connsiteX141" fmla="*/ 2736607 w 6035106"/>
                <a:gd name="connsiteY141" fmla="*/ 242277 h 2352431"/>
                <a:gd name="connsiteX142" fmla="*/ 2681900 w 6035106"/>
                <a:gd name="connsiteY142" fmla="*/ 257908 h 2352431"/>
                <a:gd name="connsiteX143" fmla="*/ 2642823 w 6035106"/>
                <a:gd name="connsiteY143" fmla="*/ 265723 h 2352431"/>
                <a:gd name="connsiteX144" fmla="*/ 2619377 w 6035106"/>
                <a:gd name="connsiteY144" fmla="*/ 273539 h 2352431"/>
                <a:gd name="connsiteX145" fmla="*/ 2572484 w 6035106"/>
                <a:gd name="connsiteY145" fmla="*/ 281354 h 2352431"/>
                <a:gd name="connsiteX146" fmla="*/ 2549038 w 6035106"/>
                <a:gd name="connsiteY146" fmla="*/ 289169 h 2352431"/>
                <a:gd name="connsiteX147" fmla="*/ 2478700 w 6035106"/>
                <a:gd name="connsiteY147" fmla="*/ 304800 h 2352431"/>
                <a:gd name="connsiteX148" fmla="*/ 2416177 w 6035106"/>
                <a:gd name="connsiteY148" fmla="*/ 328246 h 2352431"/>
                <a:gd name="connsiteX149" fmla="*/ 2392731 w 6035106"/>
                <a:gd name="connsiteY149" fmla="*/ 343877 h 2352431"/>
                <a:gd name="connsiteX150" fmla="*/ 2338023 w 6035106"/>
                <a:gd name="connsiteY150" fmla="*/ 351692 h 2352431"/>
                <a:gd name="connsiteX151" fmla="*/ 2275500 w 6035106"/>
                <a:gd name="connsiteY151" fmla="*/ 367323 h 2352431"/>
                <a:gd name="connsiteX152" fmla="*/ 2166084 w 6035106"/>
                <a:gd name="connsiteY152" fmla="*/ 382954 h 2352431"/>
                <a:gd name="connsiteX153" fmla="*/ 2111377 w 6035106"/>
                <a:gd name="connsiteY153" fmla="*/ 398585 h 2352431"/>
                <a:gd name="connsiteX154" fmla="*/ 2001961 w 6035106"/>
                <a:gd name="connsiteY154" fmla="*/ 429846 h 2352431"/>
                <a:gd name="connsiteX155" fmla="*/ 1955069 w 6035106"/>
                <a:gd name="connsiteY155" fmla="*/ 445477 h 2352431"/>
                <a:gd name="connsiteX156" fmla="*/ 1923807 w 6035106"/>
                <a:gd name="connsiteY156" fmla="*/ 453292 h 2352431"/>
                <a:gd name="connsiteX157" fmla="*/ 1900361 w 6035106"/>
                <a:gd name="connsiteY157" fmla="*/ 461108 h 2352431"/>
                <a:gd name="connsiteX158" fmla="*/ 1830023 w 6035106"/>
                <a:gd name="connsiteY158" fmla="*/ 468923 h 2352431"/>
                <a:gd name="connsiteX159" fmla="*/ 1736238 w 6035106"/>
                <a:gd name="connsiteY159" fmla="*/ 484554 h 2352431"/>
                <a:gd name="connsiteX160" fmla="*/ 1478331 w 6035106"/>
                <a:gd name="connsiteY160" fmla="*/ 508000 h 2352431"/>
                <a:gd name="connsiteX161" fmla="*/ 1400177 w 6035106"/>
                <a:gd name="connsiteY161" fmla="*/ 523631 h 2352431"/>
                <a:gd name="connsiteX162" fmla="*/ 1368915 w 6035106"/>
                <a:gd name="connsiteY162" fmla="*/ 531446 h 2352431"/>
                <a:gd name="connsiteX163" fmla="*/ 1142268 w 6035106"/>
                <a:gd name="connsiteY163" fmla="*/ 586154 h 2352431"/>
                <a:gd name="connsiteX164" fmla="*/ 431068 w 6035106"/>
                <a:gd name="connsiteY164"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620115 w 6035106"/>
                <a:gd name="connsiteY113" fmla="*/ 742462 h 2352431"/>
                <a:gd name="connsiteX114" fmla="*/ 4565407 w 6035106"/>
                <a:gd name="connsiteY114" fmla="*/ 648677 h 2352431"/>
                <a:gd name="connsiteX115" fmla="*/ 4495069 w 6035106"/>
                <a:gd name="connsiteY115" fmla="*/ 531446 h 2352431"/>
                <a:gd name="connsiteX116" fmla="*/ 4424731 w 6035106"/>
                <a:gd name="connsiteY116" fmla="*/ 382954 h 2352431"/>
                <a:gd name="connsiteX117" fmla="*/ 4346577 w 6035106"/>
                <a:gd name="connsiteY117" fmla="*/ 234462 h 2352431"/>
                <a:gd name="connsiteX118" fmla="*/ 4276238 w 6035106"/>
                <a:gd name="connsiteY118" fmla="*/ 140677 h 2352431"/>
                <a:gd name="connsiteX119" fmla="*/ 4198084 w 6035106"/>
                <a:gd name="connsiteY119" fmla="*/ 85969 h 2352431"/>
                <a:gd name="connsiteX120" fmla="*/ 4088669 w 6035106"/>
                <a:gd name="connsiteY120" fmla="*/ 31262 h 2352431"/>
                <a:gd name="connsiteX121" fmla="*/ 3979254 w 6035106"/>
                <a:gd name="connsiteY121" fmla="*/ 0 h 2352431"/>
                <a:gd name="connsiteX122" fmla="*/ 3510331 w 6035106"/>
                <a:gd name="connsiteY122" fmla="*/ 7816 h 2352431"/>
                <a:gd name="connsiteX123" fmla="*/ 3463438 w 6035106"/>
                <a:gd name="connsiteY123" fmla="*/ 15631 h 2352431"/>
                <a:gd name="connsiteX124" fmla="*/ 3377469 w 6035106"/>
                <a:gd name="connsiteY124" fmla="*/ 23446 h 2352431"/>
                <a:gd name="connsiteX125" fmla="*/ 3322761 w 6035106"/>
                <a:gd name="connsiteY125" fmla="*/ 39077 h 2352431"/>
                <a:gd name="connsiteX126" fmla="*/ 3275869 w 6035106"/>
                <a:gd name="connsiteY126" fmla="*/ 54708 h 2352431"/>
                <a:gd name="connsiteX127" fmla="*/ 3252423 w 6035106"/>
                <a:gd name="connsiteY127" fmla="*/ 62523 h 2352431"/>
                <a:gd name="connsiteX128" fmla="*/ 3197715 w 6035106"/>
                <a:gd name="connsiteY128" fmla="*/ 85969 h 2352431"/>
                <a:gd name="connsiteX129" fmla="*/ 3127377 w 6035106"/>
                <a:gd name="connsiteY129" fmla="*/ 109416 h 2352431"/>
                <a:gd name="connsiteX130" fmla="*/ 3103931 w 6035106"/>
                <a:gd name="connsiteY130" fmla="*/ 117231 h 2352431"/>
                <a:gd name="connsiteX131" fmla="*/ 3072669 w 6035106"/>
                <a:gd name="connsiteY131" fmla="*/ 125046 h 2352431"/>
                <a:gd name="connsiteX132" fmla="*/ 3025777 w 6035106"/>
                <a:gd name="connsiteY132" fmla="*/ 140677 h 2352431"/>
                <a:gd name="connsiteX133" fmla="*/ 2947623 w 6035106"/>
                <a:gd name="connsiteY133" fmla="*/ 164123 h 2352431"/>
                <a:gd name="connsiteX134" fmla="*/ 2924177 w 6035106"/>
                <a:gd name="connsiteY134" fmla="*/ 171939 h 2352431"/>
                <a:gd name="connsiteX135" fmla="*/ 2900731 w 6035106"/>
                <a:gd name="connsiteY135" fmla="*/ 187569 h 2352431"/>
                <a:gd name="connsiteX136" fmla="*/ 2846023 w 6035106"/>
                <a:gd name="connsiteY136" fmla="*/ 203200 h 2352431"/>
                <a:gd name="connsiteX137" fmla="*/ 2822577 w 6035106"/>
                <a:gd name="connsiteY137" fmla="*/ 218831 h 2352431"/>
                <a:gd name="connsiteX138" fmla="*/ 2791315 w 6035106"/>
                <a:gd name="connsiteY138" fmla="*/ 226646 h 2352431"/>
                <a:gd name="connsiteX139" fmla="*/ 2767869 w 6035106"/>
                <a:gd name="connsiteY139" fmla="*/ 234462 h 2352431"/>
                <a:gd name="connsiteX140" fmla="*/ 2736607 w 6035106"/>
                <a:gd name="connsiteY140" fmla="*/ 242277 h 2352431"/>
                <a:gd name="connsiteX141" fmla="*/ 2681900 w 6035106"/>
                <a:gd name="connsiteY141" fmla="*/ 257908 h 2352431"/>
                <a:gd name="connsiteX142" fmla="*/ 2642823 w 6035106"/>
                <a:gd name="connsiteY142" fmla="*/ 265723 h 2352431"/>
                <a:gd name="connsiteX143" fmla="*/ 2619377 w 6035106"/>
                <a:gd name="connsiteY143" fmla="*/ 273539 h 2352431"/>
                <a:gd name="connsiteX144" fmla="*/ 2572484 w 6035106"/>
                <a:gd name="connsiteY144" fmla="*/ 281354 h 2352431"/>
                <a:gd name="connsiteX145" fmla="*/ 2549038 w 6035106"/>
                <a:gd name="connsiteY145" fmla="*/ 289169 h 2352431"/>
                <a:gd name="connsiteX146" fmla="*/ 2478700 w 6035106"/>
                <a:gd name="connsiteY146" fmla="*/ 304800 h 2352431"/>
                <a:gd name="connsiteX147" fmla="*/ 2416177 w 6035106"/>
                <a:gd name="connsiteY147" fmla="*/ 328246 h 2352431"/>
                <a:gd name="connsiteX148" fmla="*/ 2392731 w 6035106"/>
                <a:gd name="connsiteY148" fmla="*/ 343877 h 2352431"/>
                <a:gd name="connsiteX149" fmla="*/ 2338023 w 6035106"/>
                <a:gd name="connsiteY149" fmla="*/ 351692 h 2352431"/>
                <a:gd name="connsiteX150" fmla="*/ 2275500 w 6035106"/>
                <a:gd name="connsiteY150" fmla="*/ 367323 h 2352431"/>
                <a:gd name="connsiteX151" fmla="*/ 2166084 w 6035106"/>
                <a:gd name="connsiteY151" fmla="*/ 382954 h 2352431"/>
                <a:gd name="connsiteX152" fmla="*/ 2111377 w 6035106"/>
                <a:gd name="connsiteY152" fmla="*/ 398585 h 2352431"/>
                <a:gd name="connsiteX153" fmla="*/ 2001961 w 6035106"/>
                <a:gd name="connsiteY153" fmla="*/ 429846 h 2352431"/>
                <a:gd name="connsiteX154" fmla="*/ 1955069 w 6035106"/>
                <a:gd name="connsiteY154" fmla="*/ 445477 h 2352431"/>
                <a:gd name="connsiteX155" fmla="*/ 1923807 w 6035106"/>
                <a:gd name="connsiteY155" fmla="*/ 453292 h 2352431"/>
                <a:gd name="connsiteX156" fmla="*/ 1900361 w 6035106"/>
                <a:gd name="connsiteY156" fmla="*/ 461108 h 2352431"/>
                <a:gd name="connsiteX157" fmla="*/ 1830023 w 6035106"/>
                <a:gd name="connsiteY157" fmla="*/ 468923 h 2352431"/>
                <a:gd name="connsiteX158" fmla="*/ 1736238 w 6035106"/>
                <a:gd name="connsiteY158" fmla="*/ 484554 h 2352431"/>
                <a:gd name="connsiteX159" fmla="*/ 1478331 w 6035106"/>
                <a:gd name="connsiteY159" fmla="*/ 508000 h 2352431"/>
                <a:gd name="connsiteX160" fmla="*/ 1400177 w 6035106"/>
                <a:gd name="connsiteY160" fmla="*/ 523631 h 2352431"/>
                <a:gd name="connsiteX161" fmla="*/ 1368915 w 6035106"/>
                <a:gd name="connsiteY161" fmla="*/ 531446 h 2352431"/>
                <a:gd name="connsiteX162" fmla="*/ 1142268 w 6035106"/>
                <a:gd name="connsiteY162" fmla="*/ 586154 h 2352431"/>
                <a:gd name="connsiteX163" fmla="*/ 431068 w 6035106"/>
                <a:gd name="connsiteY163"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737346 w 6035106"/>
                <a:gd name="connsiteY111" fmla="*/ 875323 h 2352431"/>
                <a:gd name="connsiteX112" fmla="*/ 4690454 w 6035106"/>
                <a:gd name="connsiteY112" fmla="*/ 836246 h 2352431"/>
                <a:gd name="connsiteX113" fmla="*/ 4565407 w 6035106"/>
                <a:gd name="connsiteY113" fmla="*/ 648677 h 2352431"/>
                <a:gd name="connsiteX114" fmla="*/ 4495069 w 6035106"/>
                <a:gd name="connsiteY114" fmla="*/ 531446 h 2352431"/>
                <a:gd name="connsiteX115" fmla="*/ 4424731 w 6035106"/>
                <a:gd name="connsiteY115" fmla="*/ 382954 h 2352431"/>
                <a:gd name="connsiteX116" fmla="*/ 4346577 w 6035106"/>
                <a:gd name="connsiteY116" fmla="*/ 234462 h 2352431"/>
                <a:gd name="connsiteX117" fmla="*/ 4276238 w 6035106"/>
                <a:gd name="connsiteY117" fmla="*/ 140677 h 2352431"/>
                <a:gd name="connsiteX118" fmla="*/ 4198084 w 6035106"/>
                <a:gd name="connsiteY118" fmla="*/ 85969 h 2352431"/>
                <a:gd name="connsiteX119" fmla="*/ 4088669 w 6035106"/>
                <a:gd name="connsiteY119" fmla="*/ 31262 h 2352431"/>
                <a:gd name="connsiteX120" fmla="*/ 3979254 w 6035106"/>
                <a:gd name="connsiteY120" fmla="*/ 0 h 2352431"/>
                <a:gd name="connsiteX121" fmla="*/ 3510331 w 6035106"/>
                <a:gd name="connsiteY121" fmla="*/ 7816 h 2352431"/>
                <a:gd name="connsiteX122" fmla="*/ 3463438 w 6035106"/>
                <a:gd name="connsiteY122" fmla="*/ 15631 h 2352431"/>
                <a:gd name="connsiteX123" fmla="*/ 3377469 w 6035106"/>
                <a:gd name="connsiteY123" fmla="*/ 23446 h 2352431"/>
                <a:gd name="connsiteX124" fmla="*/ 3322761 w 6035106"/>
                <a:gd name="connsiteY124" fmla="*/ 39077 h 2352431"/>
                <a:gd name="connsiteX125" fmla="*/ 3275869 w 6035106"/>
                <a:gd name="connsiteY125" fmla="*/ 54708 h 2352431"/>
                <a:gd name="connsiteX126" fmla="*/ 3252423 w 6035106"/>
                <a:gd name="connsiteY126" fmla="*/ 62523 h 2352431"/>
                <a:gd name="connsiteX127" fmla="*/ 3197715 w 6035106"/>
                <a:gd name="connsiteY127" fmla="*/ 85969 h 2352431"/>
                <a:gd name="connsiteX128" fmla="*/ 3127377 w 6035106"/>
                <a:gd name="connsiteY128" fmla="*/ 109416 h 2352431"/>
                <a:gd name="connsiteX129" fmla="*/ 3103931 w 6035106"/>
                <a:gd name="connsiteY129" fmla="*/ 117231 h 2352431"/>
                <a:gd name="connsiteX130" fmla="*/ 3072669 w 6035106"/>
                <a:gd name="connsiteY130" fmla="*/ 125046 h 2352431"/>
                <a:gd name="connsiteX131" fmla="*/ 3025777 w 6035106"/>
                <a:gd name="connsiteY131" fmla="*/ 140677 h 2352431"/>
                <a:gd name="connsiteX132" fmla="*/ 2947623 w 6035106"/>
                <a:gd name="connsiteY132" fmla="*/ 164123 h 2352431"/>
                <a:gd name="connsiteX133" fmla="*/ 2924177 w 6035106"/>
                <a:gd name="connsiteY133" fmla="*/ 171939 h 2352431"/>
                <a:gd name="connsiteX134" fmla="*/ 2900731 w 6035106"/>
                <a:gd name="connsiteY134" fmla="*/ 187569 h 2352431"/>
                <a:gd name="connsiteX135" fmla="*/ 2846023 w 6035106"/>
                <a:gd name="connsiteY135" fmla="*/ 203200 h 2352431"/>
                <a:gd name="connsiteX136" fmla="*/ 2822577 w 6035106"/>
                <a:gd name="connsiteY136" fmla="*/ 218831 h 2352431"/>
                <a:gd name="connsiteX137" fmla="*/ 2791315 w 6035106"/>
                <a:gd name="connsiteY137" fmla="*/ 226646 h 2352431"/>
                <a:gd name="connsiteX138" fmla="*/ 2767869 w 6035106"/>
                <a:gd name="connsiteY138" fmla="*/ 234462 h 2352431"/>
                <a:gd name="connsiteX139" fmla="*/ 2736607 w 6035106"/>
                <a:gd name="connsiteY139" fmla="*/ 242277 h 2352431"/>
                <a:gd name="connsiteX140" fmla="*/ 2681900 w 6035106"/>
                <a:gd name="connsiteY140" fmla="*/ 257908 h 2352431"/>
                <a:gd name="connsiteX141" fmla="*/ 2642823 w 6035106"/>
                <a:gd name="connsiteY141" fmla="*/ 265723 h 2352431"/>
                <a:gd name="connsiteX142" fmla="*/ 2619377 w 6035106"/>
                <a:gd name="connsiteY142" fmla="*/ 273539 h 2352431"/>
                <a:gd name="connsiteX143" fmla="*/ 2572484 w 6035106"/>
                <a:gd name="connsiteY143" fmla="*/ 281354 h 2352431"/>
                <a:gd name="connsiteX144" fmla="*/ 2549038 w 6035106"/>
                <a:gd name="connsiteY144" fmla="*/ 289169 h 2352431"/>
                <a:gd name="connsiteX145" fmla="*/ 2478700 w 6035106"/>
                <a:gd name="connsiteY145" fmla="*/ 304800 h 2352431"/>
                <a:gd name="connsiteX146" fmla="*/ 2416177 w 6035106"/>
                <a:gd name="connsiteY146" fmla="*/ 328246 h 2352431"/>
                <a:gd name="connsiteX147" fmla="*/ 2392731 w 6035106"/>
                <a:gd name="connsiteY147" fmla="*/ 343877 h 2352431"/>
                <a:gd name="connsiteX148" fmla="*/ 2338023 w 6035106"/>
                <a:gd name="connsiteY148" fmla="*/ 351692 h 2352431"/>
                <a:gd name="connsiteX149" fmla="*/ 2275500 w 6035106"/>
                <a:gd name="connsiteY149" fmla="*/ 367323 h 2352431"/>
                <a:gd name="connsiteX150" fmla="*/ 2166084 w 6035106"/>
                <a:gd name="connsiteY150" fmla="*/ 382954 h 2352431"/>
                <a:gd name="connsiteX151" fmla="*/ 2111377 w 6035106"/>
                <a:gd name="connsiteY151" fmla="*/ 398585 h 2352431"/>
                <a:gd name="connsiteX152" fmla="*/ 2001961 w 6035106"/>
                <a:gd name="connsiteY152" fmla="*/ 429846 h 2352431"/>
                <a:gd name="connsiteX153" fmla="*/ 1955069 w 6035106"/>
                <a:gd name="connsiteY153" fmla="*/ 445477 h 2352431"/>
                <a:gd name="connsiteX154" fmla="*/ 1923807 w 6035106"/>
                <a:gd name="connsiteY154" fmla="*/ 453292 h 2352431"/>
                <a:gd name="connsiteX155" fmla="*/ 1900361 w 6035106"/>
                <a:gd name="connsiteY155" fmla="*/ 461108 h 2352431"/>
                <a:gd name="connsiteX156" fmla="*/ 1830023 w 6035106"/>
                <a:gd name="connsiteY156" fmla="*/ 468923 h 2352431"/>
                <a:gd name="connsiteX157" fmla="*/ 1736238 w 6035106"/>
                <a:gd name="connsiteY157" fmla="*/ 484554 h 2352431"/>
                <a:gd name="connsiteX158" fmla="*/ 1478331 w 6035106"/>
                <a:gd name="connsiteY158" fmla="*/ 508000 h 2352431"/>
                <a:gd name="connsiteX159" fmla="*/ 1400177 w 6035106"/>
                <a:gd name="connsiteY159" fmla="*/ 523631 h 2352431"/>
                <a:gd name="connsiteX160" fmla="*/ 1368915 w 6035106"/>
                <a:gd name="connsiteY160" fmla="*/ 531446 h 2352431"/>
                <a:gd name="connsiteX161" fmla="*/ 1142268 w 6035106"/>
                <a:gd name="connsiteY161" fmla="*/ 586154 h 2352431"/>
                <a:gd name="connsiteX162" fmla="*/ 431068 w 6035106"/>
                <a:gd name="connsiteY162"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917100 w 6035106"/>
                <a:gd name="connsiteY109" fmla="*/ 976923 h 2352431"/>
                <a:gd name="connsiteX110" fmla="*/ 4807684 w 6035106"/>
                <a:gd name="connsiteY110" fmla="*/ 922216 h 2352431"/>
                <a:gd name="connsiteX111" fmla="*/ 4690454 w 6035106"/>
                <a:gd name="connsiteY111" fmla="*/ 836246 h 2352431"/>
                <a:gd name="connsiteX112" fmla="*/ 4565407 w 6035106"/>
                <a:gd name="connsiteY112" fmla="*/ 648677 h 2352431"/>
                <a:gd name="connsiteX113" fmla="*/ 4495069 w 6035106"/>
                <a:gd name="connsiteY113" fmla="*/ 531446 h 2352431"/>
                <a:gd name="connsiteX114" fmla="*/ 4424731 w 6035106"/>
                <a:gd name="connsiteY114" fmla="*/ 382954 h 2352431"/>
                <a:gd name="connsiteX115" fmla="*/ 4346577 w 6035106"/>
                <a:gd name="connsiteY115" fmla="*/ 234462 h 2352431"/>
                <a:gd name="connsiteX116" fmla="*/ 4276238 w 6035106"/>
                <a:gd name="connsiteY116" fmla="*/ 140677 h 2352431"/>
                <a:gd name="connsiteX117" fmla="*/ 4198084 w 6035106"/>
                <a:gd name="connsiteY117" fmla="*/ 85969 h 2352431"/>
                <a:gd name="connsiteX118" fmla="*/ 4088669 w 6035106"/>
                <a:gd name="connsiteY118" fmla="*/ 31262 h 2352431"/>
                <a:gd name="connsiteX119" fmla="*/ 3979254 w 6035106"/>
                <a:gd name="connsiteY119" fmla="*/ 0 h 2352431"/>
                <a:gd name="connsiteX120" fmla="*/ 3510331 w 6035106"/>
                <a:gd name="connsiteY120" fmla="*/ 7816 h 2352431"/>
                <a:gd name="connsiteX121" fmla="*/ 3463438 w 6035106"/>
                <a:gd name="connsiteY121" fmla="*/ 15631 h 2352431"/>
                <a:gd name="connsiteX122" fmla="*/ 3377469 w 6035106"/>
                <a:gd name="connsiteY122" fmla="*/ 23446 h 2352431"/>
                <a:gd name="connsiteX123" fmla="*/ 3322761 w 6035106"/>
                <a:gd name="connsiteY123" fmla="*/ 39077 h 2352431"/>
                <a:gd name="connsiteX124" fmla="*/ 3275869 w 6035106"/>
                <a:gd name="connsiteY124" fmla="*/ 54708 h 2352431"/>
                <a:gd name="connsiteX125" fmla="*/ 3252423 w 6035106"/>
                <a:gd name="connsiteY125" fmla="*/ 62523 h 2352431"/>
                <a:gd name="connsiteX126" fmla="*/ 3197715 w 6035106"/>
                <a:gd name="connsiteY126" fmla="*/ 85969 h 2352431"/>
                <a:gd name="connsiteX127" fmla="*/ 3127377 w 6035106"/>
                <a:gd name="connsiteY127" fmla="*/ 109416 h 2352431"/>
                <a:gd name="connsiteX128" fmla="*/ 3103931 w 6035106"/>
                <a:gd name="connsiteY128" fmla="*/ 117231 h 2352431"/>
                <a:gd name="connsiteX129" fmla="*/ 3072669 w 6035106"/>
                <a:gd name="connsiteY129" fmla="*/ 125046 h 2352431"/>
                <a:gd name="connsiteX130" fmla="*/ 3025777 w 6035106"/>
                <a:gd name="connsiteY130" fmla="*/ 140677 h 2352431"/>
                <a:gd name="connsiteX131" fmla="*/ 2947623 w 6035106"/>
                <a:gd name="connsiteY131" fmla="*/ 164123 h 2352431"/>
                <a:gd name="connsiteX132" fmla="*/ 2924177 w 6035106"/>
                <a:gd name="connsiteY132" fmla="*/ 171939 h 2352431"/>
                <a:gd name="connsiteX133" fmla="*/ 2900731 w 6035106"/>
                <a:gd name="connsiteY133" fmla="*/ 187569 h 2352431"/>
                <a:gd name="connsiteX134" fmla="*/ 2846023 w 6035106"/>
                <a:gd name="connsiteY134" fmla="*/ 203200 h 2352431"/>
                <a:gd name="connsiteX135" fmla="*/ 2822577 w 6035106"/>
                <a:gd name="connsiteY135" fmla="*/ 218831 h 2352431"/>
                <a:gd name="connsiteX136" fmla="*/ 2791315 w 6035106"/>
                <a:gd name="connsiteY136" fmla="*/ 226646 h 2352431"/>
                <a:gd name="connsiteX137" fmla="*/ 2767869 w 6035106"/>
                <a:gd name="connsiteY137" fmla="*/ 234462 h 2352431"/>
                <a:gd name="connsiteX138" fmla="*/ 2736607 w 6035106"/>
                <a:gd name="connsiteY138" fmla="*/ 242277 h 2352431"/>
                <a:gd name="connsiteX139" fmla="*/ 2681900 w 6035106"/>
                <a:gd name="connsiteY139" fmla="*/ 257908 h 2352431"/>
                <a:gd name="connsiteX140" fmla="*/ 2642823 w 6035106"/>
                <a:gd name="connsiteY140" fmla="*/ 265723 h 2352431"/>
                <a:gd name="connsiteX141" fmla="*/ 2619377 w 6035106"/>
                <a:gd name="connsiteY141" fmla="*/ 273539 h 2352431"/>
                <a:gd name="connsiteX142" fmla="*/ 2572484 w 6035106"/>
                <a:gd name="connsiteY142" fmla="*/ 281354 h 2352431"/>
                <a:gd name="connsiteX143" fmla="*/ 2549038 w 6035106"/>
                <a:gd name="connsiteY143" fmla="*/ 289169 h 2352431"/>
                <a:gd name="connsiteX144" fmla="*/ 2478700 w 6035106"/>
                <a:gd name="connsiteY144" fmla="*/ 304800 h 2352431"/>
                <a:gd name="connsiteX145" fmla="*/ 2416177 w 6035106"/>
                <a:gd name="connsiteY145" fmla="*/ 328246 h 2352431"/>
                <a:gd name="connsiteX146" fmla="*/ 2392731 w 6035106"/>
                <a:gd name="connsiteY146" fmla="*/ 343877 h 2352431"/>
                <a:gd name="connsiteX147" fmla="*/ 2338023 w 6035106"/>
                <a:gd name="connsiteY147" fmla="*/ 351692 h 2352431"/>
                <a:gd name="connsiteX148" fmla="*/ 2275500 w 6035106"/>
                <a:gd name="connsiteY148" fmla="*/ 367323 h 2352431"/>
                <a:gd name="connsiteX149" fmla="*/ 2166084 w 6035106"/>
                <a:gd name="connsiteY149" fmla="*/ 382954 h 2352431"/>
                <a:gd name="connsiteX150" fmla="*/ 2111377 w 6035106"/>
                <a:gd name="connsiteY150" fmla="*/ 398585 h 2352431"/>
                <a:gd name="connsiteX151" fmla="*/ 2001961 w 6035106"/>
                <a:gd name="connsiteY151" fmla="*/ 429846 h 2352431"/>
                <a:gd name="connsiteX152" fmla="*/ 1955069 w 6035106"/>
                <a:gd name="connsiteY152" fmla="*/ 445477 h 2352431"/>
                <a:gd name="connsiteX153" fmla="*/ 1923807 w 6035106"/>
                <a:gd name="connsiteY153" fmla="*/ 453292 h 2352431"/>
                <a:gd name="connsiteX154" fmla="*/ 1900361 w 6035106"/>
                <a:gd name="connsiteY154" fmla="*/ 461108 h 2352431"/>
                <a:gd name="connsiteX155" fmla="*/ 1830023 w 6035106"/>
                <a:gd name="connsiteY155" fmla="*/ 468923 h 2352431"/>
                <a:gd name="connsiteX156" fmla="*/ 1736238 w 6035106"/>
                <a:gd name="connsiteY156" fmla="*/ 484554 h 2352431"/>
                <a:gd name="connsiteX157" fmla="*/ 1478331 w 6035106"/>
                <a:gd name="connsiteY157" fmla="*/ 508000 h 2352431"/>
                <a:gd name="connsiteX158" fmla="*/ 1400177 w 6035106"/>
                <a:gd name="connsiteY158" fmla="*/ 523631 h 2352431"/>
                <a:gd name="connsiteX159" fmla="*/ 1368915 w 6035106"/>
                <a:gd name="connsiteY159" fmla="*/ 531446 h 2352431"/>
                <a:gd name="connsiteX160" fmla="*/ 1142268 w 6035106"/>
                <a:gd name="connsiteY160" fmla="*/ 586154 h 2352431"/>
                <a:gd name="connsiteX161" fmla="*/ 431068 w 6035106"/>
                <a:gd name="connsiteY161"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120300 w 6035106"/>
                <a:gd name="connsiteY106" fmla="*/ 1070708 h 2352431"/>
                <a:gd name="connsiteX107" fmla="*/ 5065592 w 6035106"/>
                <a:gd name="connsiteY107" fmla="*/ 1047262 h 2352431"/>
                <a:gd name="connsiteX108" fmla="*/ 4963992 w 6035106"/>
                <a:gd name="connsiteY108" fmla="*/ 1000369 h 2352431"/>
                <a:gd name="connsiteX109" fmla="*/ 4807684 w 6035106"/>
                <a:gd name="connsiteY109" fmla="*/ 922216 h 2352431"/>
                <a:gd name="connsiteX110" fmla="*/ 4690454 w 6035106"/>
                <a:gd name="connsiteY110" fmla="*/ 836246 h 2352431"/>
                <a:gd name="connsiteX111" fmla="*/ 4565407 w 6035106"/>
                <a:gd name="connsiteY111" fmla="*/ 648677 h 2352431"/>
                <a:gd name="connsiteX112" fmla="*/ 4495069 w 6035106"/>
                <a:gd name="connsiteY112" fmla="*/ 531446 h 2352431"/>
                <a:gd name="connsiteX113" fmla="*/ 4424731 w 6035106"/>
                <a:gd name="connsiteY113" fmla="*/ 382954 h 2352431"/>
                <a:gd name="connsiteX114" fmla="*/ 4346577 w 6035106"/>
                <a:gd name="connsiteY114" fmla="*/ 234462 h 2352431"/>
                <a:gd name="connsiteX115" fmla="*/ 4276238 w 6035106"/>
                <a:gd name="connsiteY115" fmla="*/ 140677 h 2352431"/>
                <a:gd name="connsiteX116" fmla="*/ 4198084 w 6035106"/>
                <a:gd name="connsiteY116" fmla="*/ 85969 h 2352431"/>
                <a:gd name="connsiteX117" fmla="*/ 4088669 w 6035106"/>
                <a:gd name="connsiteY117" fmla="*/ 31262 h 2352431"/>
                <a:gd name="connsiteX118" fmla="*/ 3979254 w 6035106"/>
                <a:gd name="connsiteY118" fmla="*/ 0 h 2352431"/>
                <a:gd name="connsiteX119" fmla="*/ 3510331 w 6035106"/>
                <a:gd name="connsiteY119" fmla="*/ 7816 h 2352431"/>
                <a:gd name="connsiteX120" fmla="*/ 3463438 w 6035106"/>
                <a:gd name="connsiteY120" fmla="*/ 15631 h 2352431"/>
                <a:gd name="connsiteX121" fmla="*/ 3377469 w 6035106"/>
                <a:gd name="connsiteY121" fmla="*/ 23446 h 2352431"/>
                <a:gd name="connsiteX122" fmla="*/ 3322761 w 6035106"/>
                <a:gd name="connsiteY122" fmla="*/ 39077 h 2352431"/>
                <a:gd name="connsiteX123" fmla="*/ 3275869 w 6035106"/>
                <a:gd name="connsiteY123" fmla="*/ 54708 h 2352431"/>
                <a:gd name="connsiteX124" fmla="*/ 3252423 w 6035106"/>
                <a:gd name="connsiteY124" fmla="*/ 62523 h 2352431"/>
                <a:gd name="connsiteX125" fmla="*/ 3197715 w 6035106"/>
                <a:gd name="connsiteY125" fmla="*/ 85969 h 2352431"/>
                <a:gd name="connsiteX126" fmla="*/ 3127377 w 6035106"/>
                <a:gd name="connsiteY126" fmla="*/ 109416 h 2352431"/>
                <a:gd name="connsiteX127" fmla="*/ 3103931 w 6035106"/>
                <a:gd name="connsiteY127" fmla="*/ 117231 h 2352431"/>
                <a:gd name="connsiteX128" fmla="*/ 3072669 w 6035106"/>
                <a:gd name="connsiteY128" fmla="*/ 125046 h 2352431"/>
                <a:gd name="connsiteX129" fmla="*/ 3025777 w 6035106"/>
                <a:gd name="connsiteY129" fmla="*/ 140677 h 2352431"/>
                <a:gd name="connsiteX130" fmla="*/ 2947623 w 6035106"/>
                <a:gd name="connsiteY130" fmla="*/ 164123 h 2352431"/>
                <a:gd name="connsiteX131" fmla="*/ 2924177 w 6035106"/>
                <a:gd name="connsiteY131" fmla="*/ 171939 h 2352431"/>
                <a:gd name="connsiteX132" fmla="*/ 2900731 w 6035106"/>
                <a:gd name="connsiteY132" fmla="*/ 187569 h 2352431"/>
                <a:gd name="connsiteX133" fmla="*/ 2846023 w 6035106"/>
                <a:gd name="connsiteY133" fmla="*/ 203200 h 2352431"/>
                <a:gd name="connsiteX134" fmla="*/ 2822577 w 6035106"/>
                <a:gd name="connsiteY134" fmla="*/ 218831 h 2352431"/>
                <a:gd name="connsiteX135" fmla="*/ 2791315 w 6035106"/>
                <a:gd name="connsiteY135" fmla="*/ 226646 h 2352431"/>
                <a:gd name="connsiteX136" fmla="*/ 2767869 w 6035106"/>
                <a:gd name="connsiteY136" fmla="*/ 234462 h 2352431"/>
                <a:gd name="connsiteX137" fmla="*/ 2736607 w 6035106"/>
                <a:gd name="connsiteY137" fmla="*/ 242277 h 2352431"/>
                <a:gd name="connsiteX138" fmla="*/ 2681900 w 6035106"/>
                <a:gd name="connsiteY138" fmla="*/ 257908 h 2352431"/>
                <a:gd name="connsiteX139" fmla="*/ 2642823 w 6035106"/>
                <a:gd name="connsiteY139" fmla="*/ 265723 h 2352431"/>
                <a:gd name="connsiteX140" fmla="*/ 2619377 w 6035106"/>
                <a:gd name="connsiteY140" fmla="*/ 273539 h 2352431"/>
                <a:gd name="connsiteX141" fmla="*/ 2572484 w 6035106"/>
                <a:gd name="connsiteY141" fmla="*/ 281354 h 2352431"/>
                <a:gd name="connsiteX142" fmla="*/ 2549038 w 6035106"/>
                <a:gd name="connsiteY142" fmla="*/ 289169 h 2352431"/>
                <a:gd name="connsiteX143" fmla="*/ 2478700 w 6035106"/>
                <a:gd name="connsiteY143" fmla="*/ 304800 h 2352431"/>
                <a:gd name="connsiteX144" fmla="*/ 2416177 w 6035106"/>
                <a:gd name="connsiteY144" fmla="*/ 328246 h 2352431"/>
                <a:gd name="connsiteX145" fmla="*/ 2392731 w 6035106"/>
                <a:gd name="connsiteY145" fmla="*/ 343877 h 2352431"/>
                <a:gd name="connsiteX146" fmla="*/ 2338023 w 6035106"/>
                <a:gd name="connsiteY146" fmla="*/ 351692 h 2352431"/>
                <a:gd name="connsiteX147" fmla="*/ 2275500 w 6035106"/>
                <a:gd name="connsiteY147" fmla="*/ 367323 h 2352431"/>
                <a:gd name="connsiteX148" fmla="*/ 2166084 w 6035106"/>
                <a:gd name="connsiteY148" fmla="*/ 382954 h 2352431"/>
                <a:gd name="connsiteX149" fmla="*/ 2111377 w 6035106"/>
                <a:gd name="connsiteY149" fmla="*/ 398585 h 2352431"/>
                <a:gd name="connsiteX150" fmla="*/ 2001961 w 6035106"/>
                <a:gd name="connsiteY150" fmla="*/ 429846 h 2352431"/>
                <a:gd name="connsiteX151" fmla="*/ 1955069 w 6035106"/>
                <a:gd name="connsiteY151" fmla="*/ 445477 h 2352431"/>
                <a:gd name="connsiteX152" fmla="*/ 1923807 w 6035106"/>
                <a:gd name="connsiteY152" fmla="*/ 453292 h 2352431"/>
                <a:gd name="connsiteX153" fmla="*/ 1900361 w 6035106"/>
                <a:gd name="connsiteY153" fmla="*/ 461108 h 2352431"/>
                <a:gd name="connsiteX154" fmla="*/ 1830023 w 6035106"/>
                <a:gd name="connsiteY154" fmla="*/ 468923 h 2352431"/>
                <a:gd name="connsiteX155" fmla="*/ 1736238 w 6035106"/>
                <a:gd name="connsiteY155" fmla="*/ 484554 h 2352431"/>
                <a:gd name="connsiteX156" fmla="*/ 1478331 w 6035106"/>
                <a:gd name="connsiteY156" fmla="*/ 508000 h 2352431"/>
                <a:gd name="connsiteX157" fmla="*/ 1400177 w 6035106"/>
                <a:gd name="connsiteY157" fmla="*/ 523631 h 2352431"/>
                <a:gd name="connsiteX158" fmla="*/ 1368915 w 6035106"/>
                <a:gd name="connsiteY158" fmla="*/ 531446 h 2352431"/>
                <a:gd name="connsiteX159" fmla="*/ 1142268 w 6035106"/>
                <a:gd name="connsiteY159" fmla="*/ 586154 h 2352431"/>
                <a:gd name="connsiteX160" fmla="*/ 431068 w 6035106"/>
                <a:gd name="connsiteY160"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221900 w 6035106"/>
                <a:gd name="connsiteY105" fmla="*/ 1117600 h 2352431"/>
                <a:gd name="connsiteX106" fmla="*/ 5065592 w 6035106"/>
                <a:gd name="connsiteY106" fmla="*/ 1047262 h 2352431"/>
                <a:gd name="connsiteX107" fmla="*/ 4963992 w 6035106"/>
                <a:gd name="connsiteY107" fmla="*/ 1000369 h 2352431"/>
                <a:gd name="connsiteX108" fmla="*/ 4807684 w 6035106"/>
                <a:gd name="connsiteY108" fmla="*/ 922216 h 2352431"/>
                <a:gd name="connsiteX109" fmla="*/ 4690454 w 6035106"/>
                <a:gd name="connsiteY109" fmla="*/ 836246 h 2352431"/>
                <a:gd name="connsiteX110" fmla="*/ 4565407 w 6035106"/>
                <a:gd name="connsiteY110" fmla="*/ 648677 h 2352431"/>
                <a:gd name="connsiteX111" fmla="*/ 4495069 w 6035106"/>
                <a:gd name="connsiteY111" fmla="*/ 531446 h 2352431"/>
                <a:gd name="connsiteX112" fmla="*/ 4424731 w 6035106"/>
                <a:gd name="connsiteY112" fmla="*/ 382954 h 2352431"/>
                <a:gd name="connsiteX113" fmla="*/ 4346577 w 6035106"/>
                <a:gd name="connsiteY113" fmla="*/ 234462 h 2352431"/>
                <a:gd name="connsiteX114" fmla="*/ 4276238 w 6035106"/>
                <a:gd name="connsiteY114" fmla="*/ 140677 h 2352431"/>
                <a:gd name="connsiteX115" fmla="*/ 4198084 w 6035106"/>
                <a:gd name="connsiteY115" fmla="*/ 85969 h 2352431"/>
                <a:gd name="connsiteX116" fmla="*/ 4088669 w 6035106"/>
                <a:gd name="connsiteY116" fmla="*/ 31262 h 2352431"/>
                <a:gd name="connsiteX117" fmla="*/ 3979254 w 6035106"/>
                <a:gd name="connsiteY117" fmla="*/ 0 h 2352431"/>
                <a:gd name="connsiteX118" fmla="*/ 3510331 w 6035106"/>
                <a:gd name="connsiteY118" fmla="*/ 7816 h 2352431"/>
                <a:gd name="connsiteX119" fmla="*/ 3463438 w 6035106"/>
                <a:gd name="connsiteY119" fmla="*/ 15631 h 2352431"/>
                <a:gd name="connsiteX120" fmla="*/ 3377469 w 6035106"/>
                <a:gd name="connsiteY120" fmla="*/ 23446 h 2352431"/>
                <a:gd name="connsiteX121" fmla="*/ 3322761 w 6035106"/>
                <a:gd name="connsiteY121" fmla="*/ 39077 h 2352431"/>
                <a:gd name="connsiteX122" fmla="*/ 3275869 w 6035106"/>
                <a:gd name="connsiteY122" fmla="*/ 54708 h 2352431"/>
                <a:gd name="connsiteX123" fmla="*/ 3252423 w 6035106"/>
                <a:gd name="connsiteY123" fmla="*/ 62523 h 2352431"/>
                <a:gd name="connsiteX124" fmla="*/ 3197715 w 6035106"/>
                <a:gd name="connsiteY124" fmla="*/ 85969 h 2352431"/>
                <a:gd name="connsiteX125" fmla="*/ 3127377 w 6035106"/>
                <a:gd name="connsiteY125" fmla="*/ 109416 h 2352431"/>
                <a:gd name="connsiteX126" fmla="*/ 3103931 w 6035106"/>
                <a:gd name="connsiteY126" fmla="*/ 117231 h 2352431"/>
                <a:gd name="connsiteX127" fmla="*/ 3072669 w 6035106"/>
                <a:gd name="connsiteY127" fmla="*/ 125046 h 2352431"/>
                <a:gd name="connsiteX128" fmla="*/ 3025777 w 6035106"/>
                <a:gd name="connsiteY128" fmla="*/ 140677 h 2352431"/>
                <a:gd name="connsiteX129" fmla="*/ 2947623 w 6035106"/>
                <a:gd name="connsiteY129" fmla="*/ 164123 h 2352431"/>
                <a:gd name="connsiteX130" fmla="*/ 2924177 w 6035106"/>
                <a:gd name="connsiteY130" fmla="*/ 171939 h 2352431"/>
                <a:gd name="connsiteX131" fmla="*/ 2900731 w 6035106"/>
                <a:gd name="connsiteY131" fmla="*/ 187569 h 2352431"/>
                <a:gd name="connsiteX132" fmla="*/ 2846023 w 6035106"/>
                <a:gd name="connsiteY132" fmla="*/ 203200 h 2352431"/>
                <a:gd name="connsiteX133" fmla="*/ 2822577 w 6035106"/>
                <a:gd name="connsiteY133" fmla="*/ 218831 h 2352431"/>
                <a:gd name="connsiteX134" fmla="*/ 2791315 w 6035106"/>
                <a:gd name="connsiteY134" fmla="*/ 226646 h 2352431"/>
                <a:gd name="connsiteX135" fmla="*/ 2767869 w 6035106"/>
                <a:gd name="connsiteY135" fmla="*/ 234462 h 2352431"/>
                <a:gd name="connsiteX136" fmla="*/ 2736607 w 6035106"/>
                <a:gd name="connsiteY136" fmla="*/ 242277 h 2352431"/>
                <a:gd name="connsiteX137" fmla="*/ 2681900 w 6035106"/>
                <a:gd name="connsiteY137" fmla="*/ 257908 h 2352431"/>
                <a:gd name="connsiteX138" fmla="*/ 2642823 w 6035106"/>
                <a:gd name="connsiteY138" fmla="*/ 265723 h 2352431"/>
                <a:gd name="connsiteX139" fmla="*/ 2619377 w 6035106"/>
                <a:gd name="connsiteY139" fmla="*/ 273539 h 2352431"/>
                <a:gd name="connsiteX140" fmla="*/ 2572484 w 6035106"/>
                <a:gd name="connsiteY140" fmla="*/ 281354 h 2352431"/>
                <a:gd name="connsiteX141" fmla="*/ 2549038 w 6035106"/>
                <a:gd name="connsiteY141" fmla="*/ 289169 h 2352431"/>
                <a:gd name="connsiteX142" fmla="*/ 2478700 w 6035106"/>
                <a:gd name="connsiteY142" fmla="*/ 304800 h 2352431"/>
                <a:gd name="connsiteX143" fmla="*/ 2416177 w 6035106"/>
                <a:gd name="connsiteY143" fmla="*/ 328246 h 2352431"/>
                <a:gd name="connsiteX144" fmla="*/ 2392731 w 6035106"/>
                <a:gd name="connsiteY144" fmla="*/ 343877 h 2352431"/>
                <a:gd name="connsiteX145" fmla="*/ 2338023 w 6035106"/>
                <a:gd name="connsiteY145" fmla="*/ 351692 h 2352431"/>
                <a:gd name="connsiteX146" fmla="*/ 2275500 w 6035106"/>
                <a:gd name="connsiteY146" fmla="*/ 367323 h 2352431"/>
                <a:gd name="connsiteX147" fmla="*/ 2166084 w 6035106"/>
                <a:gd name="connsiteY147" fmla="*/ 382954 h 2352431"/>
                <a:gd name="connsiteX148" fmla="*/ 2111377 w 6035106"/>
                <a:gd name="connsiteY148" fmla="*/ 398585 h 2352431"/>
                <a:gd name="connsiteX149" fmla="*/ 2001961 w 6035106"/>
                <a:gd name="connsiteY149" fmla="*/ 429846 h 2352431"/>
                <a:gd name="connsiteX150" fmla="*/ 1955069 w 6035106"/>
                <a:gd name="connsiteY150" fmla="*/ 445477 h 2352431"/>
                <a:gd name="connsiteX151" fmla="*/ 1923807 w 6035106"/>
                <a:gd name="connsiteY151" fmla="*/ 453292 h 2352431"/>
                <a:gd name="connsiteX152" fmla="*/ 1900361 w 6035106"/>
                <a:gd name="connsiteY152" fmla="*/ 461108 h 2352431"/>
                <a:gd name="connsiteX153" fmla="*/ 1830023 w 6035106"/>
                <a:gd name="connsiteY153" fmla="*/ 468923 h 2352431"/>
                <a:gd name="connsiteX154" fmla="*/ 1736238 w 6035106"/>
                <a:gd name="connsiteY154" fmla="*/ 484554 h 2352431"/>
                <a:gd name="connsiteX155" fmla="*/ 1478331 w 6035106"/>
                <a:gd name="connsiteY155" fmla="*/ 508000 h 2352431"/>
                <a:gd name="connsiteX156" fmla="*/ 1400177 w 6035106"/>
                <a:gd name="connsiteY156" fmla="*/ 523631 h 2352431"/>
                <a:gd name="connsiteX157" fmla="*/ 1368915 w 6035106"/>
                <a:gd name="connsiteY157" fmla="*/ 531446 h 2352431"/>
                <a:gd name="connsiteX158" fmla="*/ 1142268 w 6035106"/>
                <a:gd name="connsiteY158" fmla="*/ 586154 h 2352431"/>
                <a:gd name="connsiteX159" fmla="*/ 431068 w 6035106"/>
                <a:gd name="connsiteY159"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628300 w 6035106"/>
                <a:gd name="connsiteY102" fmla="*/ 1312985 h 2352431"/>
                <a:gd name="connsiteX103" fmla="*/ 5495438 w 6035106"/>
                <a:gd name="connsiteY103" fmla="*/ 1250462 h 2352431"/>
                <a:gd name="connsiteX104" fmla="*/ 5323500 w 6035106"/>
                <a:gd name="connsiteY104" fmla="*/ 1164492 h 2352431"/>
                <a:gd name="connsiteX105" fmla="*/ 5065592 w 6035106"/>
                <a:gd name="connsiteY105" fmla="*/ 1047262 h 2352431"/>
                <a:gd name="connsiteX106" fmla="*/ 4963992 w 6035106"/>
                <a:gd name="connsiteY106" fmla="*/ 1000369 h 2352431"/>
                <a:gd name="connsiteX107" fmla="*/ 4807684 w 6035106"/>
                <a:gd name="connsiteY107" fmla="*/ 922216 h 2352431"/>
                <a:gd name="connsiteX108" fmla="*/ 4690454 w 6035106"/>
                <a:gd name="connsiteY108" fmla="*/ 836246 h 2352431"/>
                <a:gd name="connsiteX109" fmla="*/ 4565407 w 6035106"/>
                <a:gd name="connsiteY109" fmla="*/ 648677 h 2352431"/>
                <a:gd name="connsiteX110" fmla="*/ 4495069 w 6035106"/>
                <a:gd name="connsiteY110" fmla="*/ 531446 h 2352431"/>
                <a:gd name="connsiteX111" fmla="*/ 4424731 w 6035106"/>
                <a:gd name="connsiteY111" fmla="*/ 382954 h 2352431"/>
                <a:gd name="connsiteX112" fmla="*/ 4346577 w 6035106"/>
                <a:gd name="connsiteY112" fmla="*/ 234462 h 2352431"/>
                <a:gd name="connsiteX113" fmla="*/ 4276238 w 6035106"/>
                <a:gd name="connsiteY113" fmla="*/ 140677 h 2352431"/>
                <a:gd name="connsiteX114" fmla="*/ 4198084 w 6035106"/>
                <a:gd name="connsiteY114" fmla="*/ 85969 h 2352431"/>
                <a:gd name="connsiteX115" fmla="*/ 4088669 w 6035106"/>
                <a:gd name="connsiteY115" fmla="*/ 31262 h 2352431"/>
                <a:gd name="connsiteX116" fmla="*/ 3979254 w 6035106"/>
                <a:gd name="connsiteY116" fmla="*/ 0 h 2352431"/>
                <a:gd name="connsiteX117" fmla="*/ 3510331 w 6035106"/>
                <a:gd name="connsiteY117" fmla="*/ 7816 h 2352431"/>
                <a:gd name="connsiteX118" fmla="*/ 3463438 w 6035106"/>
                <a:gd name="connsiteY118" fmla="*/ 15631 h 2352431"/>
                <a:gd name="connsiteX119" fmla="*/ 3377469 w 6035106"/>
                <a:gd name="connsiteY119" fmla="*/ 23446 h 2352431"/>
                <a:gd name="connsiteX120" fmla="*/ 3322761 w 6035106"/>
                <a:gd name="connsiteY120" fmla="*/ 39077 h 2352431"/>
                <a:gd name="connsiteX121" fmla="*/ 3275869 w 6035106"/>
                <a:gd name="connsiteY121" fmla="*/ 54708 h 2352431"/>
                <a:gd name="connsiteX122" fmla="*/ 3252423 w 6035106"/>
                <a:gd name="connsiteY122" fmla="*/ 62523 h 2352431"/>
                <a:gd name="connsiteX123" fmla="*/ 3197715 w 6035106"/>
                <a:gd name="connsiteY123" fmla="*/ 85969 h 2352431"/>
                <a:gd name="connsiteX124" fmla="*/ 3127377 w 6035106"/>
                <a:gd name="connsiteY124" fmla="*/ 109416 h 2352431"/>
                <a:gd name="connsiteX125" fmla="*/ 3103931 w 6035106"/>
                <a:gd name="connsiteY125" fmla="*/ 117231 h 2352431"/>
                <a:gd name="connsiteX126" fmla="*/ 3072669 w 6035106"/>
                <a:gd name="connsiteY126" fmla="*/ 125046 h 2352431"/>
                <a:gd name="connsiteX127" fmla="*/ 3025777 w 6035106"/>
                <a:gd name="connsiteY127" fmla="*/ 140677 h 2352431"/>
                <a:gd name="connsiteX128" fmla="*/ 2947623 w 6035106"/>
                <a:gd name="connsiteY128" fmla="*/ 164123 h 2352431"/>
                <a:gd name="connsiteX129" fmla="*/ 2924177 w 6035106"/>
                <a:gd name="connsiteY129" fmla="*/ 171939 h 2352431"/>
                <a:gd name="connsiteX130" fmla="*/ 2900731 w 6035106"/>
                <a:gd name="connsiteY130" fmla="*/ 187569 h 2352431"/>
                <a:gd name="connsiteX131" fmla="*/ 2846023 w 6035106"/>
                <a:gd name="connsiteY131" fmla="*/ 203200 h 2352431"/>
                <a:gd name="connsiteX132" fmla="*/ 2822577 w 6035106"/>
                <a:gd name="connsiteY132" fmla="*/ 218831 h 2352431"/>
                <a:gd name="connsiteX133" fmla="*/ 2791315 w 6035106"/>
                <a:gd name="connsiteY133" fmla="*/ 226646 h 2352431"/>
                <a:gd name="connsiteX134" fmla="*/ 2767869 w 6035106"/>
                <a:gd name="connsiteY134" fmla="*/ 234462 h 2352431"/>
                <a:gd name="connsiteX135" fmla="*/ 2736607 w 6035106"/>
                <a:gd name="connsiteY135" fmla="*/ 242277 h 2352431"/>
                <a:gd name="connsiteX136" fmla="*/ 2681900 w 6035106"/>
                <a:gd name="connsiteY136" fmla="*/ 257908 h 2352431"/>
                <a:gd name="connsiteX137" fmla="*/ 2642823 w 6035106"/>
                <a:gd name="connsiteY137" fmla="*/ 265723 h 2352431"/>
                <a:gd name="connsiteX138" fmla="*/ 2619377 w 6035106"/>
                <a:gd name="connsiteY138" fmla="*/ 273539 h 2352431"/>
                <a:gd name="connsiteX139" fmla="*/ 2572484 w 6035106"/>
                <a:gd name="connsiteY139" fmla="*/ 281354 h 2352431"/>
                <a:gd name="connsiteX140" fmla="*/ 2549038 w 6035106"/>
                <a:gd name="connsiteY140" fmla="*/ 289169 h 2352431"/>
                <a:gd name="connsiteX141" fmla="*/ 2478700 w 6035106"/>
                <a:gd name="connsiteY141" fmla="*/ 304800 h 2352431"/>
                <a:gd name="connsiteX142" fmla="*/ 2416177 w 6035106"/>
                <a:gd name="connsiteY142" fmla="*/ 328246 h 2352431"/>
                <a:gd name="connsiteX143" fmla="*/ 2392731 w 6035106"/>
                <a:gd name="connsiteY143" fmla="*/ 343877 h 2352431"/>
                <a:gd name="connsiteX144" fmla="*/ 2338023 w 6035106"/>
                <a:gd name="connsiteY144" fmla="*/ 351692 h 2352431"/>
                <a:gd name="connsiteX145" fmla="*/ 2275500 w 6035106"/>
                <a:gd name="connsiteY145" fmla="*/ 367323 h 2352431"/>
                <a:gd name="connsiteX146" fmla="*/ 2166084 w 6035106"/>
                <a:gd name="connsiteY146" fmla="*/ 382954 h 2352431"/>
                <a:gd name="connsiteX147" fmla="*/ 2111377 w 6035106"/>
                <a:gd name="connsiteY147" fmla="*/ 398585 h 2352431"/>
                <a:gd name="connsiteX148" fmla="*/ 2001961 w 6035106"/>
                <a:gd name="connsiteY148" fmla="*/ 429846 h 2352431"/>
                <a:gd name="connsiteX149" fmla="*/ 1955069 w 6035106"/>
                <a:gd name="connsiteY149" fmla="*/ 445477 h 2352431"/>
                <a:gd name="connsiteX150" fmla="*/ 1923807 w 6035106"/>
                <a:gd name="connsiteY150" fmla="*/ 453292 h 2352431"/>
                <a:gd name="connsiteX151" fmla="*/ 1900361 w 6035106"/>
                <a:gd name="connsiteY151" fmla="*/ 461108 h 2352431"/>
                <a:gd name="connsiteX152" fmla="*/ 1830023 w 6035106"/>
                <a:gd name="connsiteY152" fmla="*/ 468923 h 2352431"/>
                <a:gd name="connsiteX153" fmla="*/ 1736238 w 6035106"/>
                <a:gd name="connsiteY153" fmla="*/ 484554 h 2352431"/>
                <a:gd name="connsiteX154" fmla="*/ 1478331 w 6035106"/>
                <a:gd name="connsiteY154" fmla="*/ 508000 h 2352431"/>
                <a:gd name="connsiteX155" fmla="*/ 1400177 w 6035106"/>
                <a:gd name="connsiteY155" fmla="*/ 523631 h 2352431"/>
                <a:gd name="connsiteX156" fmla="*/ 1368915 w 6035106"/>
                <a:gd name="connsiteY156" fmla="*/ 531446 h 2352431"/>
                <a:gd name="connsiteX157" fmla="*/ 1142268 w 6035106"/>
                <a:gd name="connsiteY157" fmla="*/ 586154 h 2352431"/>
                <a:gd name="connsiteX158" fmla="*/ 431068 w 6035106"/>
                <a:gd name="connsiteY158"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886207 w 6035106"/>
                <a:gd name="connsiteY94" fmla="*/ 2164862 h 2352431"/>
                <a:gd name="connsiteX95" fmla="*/ 5948731 w 6035106"/>
                <a:gd name="connsiteY95" fmla="*/ 2071077 h 2352431"/>
                <a:gd name="connsiteX96" fmla="*/ 6006613 w 6035106"/>
                <a:gd name="connsiteY96" fmla="*/ 1952625 h 2352431"/>
                <a:gd name="connsiteX97" fmla="*/ 6034700 w 6035106"/>
                <a:gd name="connsiteY97" fmla="*/ 1828800 h 2352431"/>
                <a:gd name="connsiteX98" fmla="*/ 6019069 w 6035106"/>
                <a:gd name="connsiteY98" fmla="*/ 1602154 h 2352431"/>
                <a:gd name="connsiteX99" fmla="*/ 5964361 w 6035106"/>
                <a:gd name="connsiteY99" fmla="*/ 1508369 h 2352431"/>
                <a:gd name="connsiteX100" fmla="*/ 5847131 w 6035106"/>
                <a:gd name="connsiteY100" fmla="*/ 1414585 h 2352431"/>
                <a:gd name="connsiteX101" fmla="*/ 5706454 w 6035106"/>
                <a:gd name="connsiteY101" fmla="*/ 1344246 h 2352431"/>
                <a:gd name="connsiteX102" fmla="*/ 5495438 w 6035106"/>
                <a:gd name="connsiteY102" fmla="*/ 1250462 h 2352431"/>
                <a:gd name="connsiteX103" fmla="*/ 5323500 w 6035106"/>
                <a:gd name="connsiteY103" fmla="*/ 1164492 h 2352431"/>
                <a:gd name="connsiteX104" fmla="*/ 5065592 w 6035106"/>
                <a:gd name="connsiteY104" fmla="*/ 1047262 h 2352431"/>
                <a:gd name="connsiteX105" fmla="*/ 4963992 w 6035106"/>
                <a:gd name="connsiteY105" fmla="*/ 1000369 h 2352431"/>
                <a:gd name="connsiteX106" fmla="*/ 4807684 w 6035106"/>
                <a:gd name="connsiteY106" fmla="*/ 922216 h 2352431"/>
                <a:gd name="connsiteX107" fmla="*/ 4690454 w 6035106"/>
                <a:gd name="connsiteY107" fmla="*/ 836246 h 2352431"/>
                <a:gd name="connsiteX108" fmla="*/ 4565407 w 6035106"/>
                <a:gd name="connsiteY108" fmla="*/ 648677 h 2352431"/>
                <a:gd name="connsiteX109" fmla="*/ 4495069 w 6035106"/>
                <a:gd name="connsiteY109" fmla="*/ 531446 h 2352431"/>
                <a:gd name="connsiteX110" fmla="*/ 4424731 w 6035106"/>
                <a:gd name="connsiteY110" fmla="*/ 382954 h 2352431"/>
                <a:gd name="connsiteX111" fmla="*/ 4346577 w 6035106"/>
                <a:gd name="connsiteY111" fmla="*/ 234462 h 2352431"/>
                <a:gd name="connsiteX112" fmla="*/ 4276238 w 6035106"/>
                <a:gd name="connsiteY112" fmla="*/ 140677 h 2352431"/>
                <a:gd name="connsiteX113" fmla="*/ 4198084 w 6035106"/>
                <a:gd name="connsiteY113" fmla="*/ 85969 h 2352431"/>
                <a:gd name="connsiteX114" fmla="*/ 4088669 w 6035106"/>
                <a:gd name="connsiteY114" fmla="*/ 31262 h 2352431"/>
                <a:gd name="connsiteX115" fmla="*/ 3979254 w 6035106"/>
                <a:gd name="connsiteY115" fmla="*/ 0 h 2352431"/>
                <a:gd name="connsiteX116" fmla="*/ 3510331 w 6035106"/>
                <a:gd name="connsiteY116" fmla="*/ 7816 h 2352431"/>
                <a:gd name="connsiteX117" fmla="*/ 3463438 w 6035106"/>
                <a:gd name="connsiteY117" fmla="*/ 15631 h 2352431"/>
                <a:gd name="connsiteX118" fmla="*/ 3377469 w 6035106"/>
                <a:gd name="connsiteY118" fmla="*/ 23446 h 2352431"/>
                <a:gd name="connsiteX119" fmla="*/ 3322761 w 6035106"/>
                <a:gd name="connsiteY119" fmla="*/ 39077 h 2352431"/>
                <a:gd name="connsiteX120" fmla="*/ 3275869 w 6035106"/>
                <a:gd name="connsiteY120" fmla="*/ 54708 h 2352431"/>
                <a:gd name="connsiteX121" fmla="*/ 3252423 w 6035106"/>
                <a:gd name="connsiteY121" fmla="*/ 62523 h 2352431"/>
                <a:gd name="connsiteX122" fmla="*/ 3197715 w 6035106"/>
                <a:gd name="connsiteY122" fmla="*/ 85969 h 2352431"/>
                <a:gd name="connsiteX123" fmla="*/ 3127377 w 6035106"/>
                <a:gd name="connsiteY123" fmla="*/ 109416 h 2352431"/>
                <a:gd name="connsiteX124" fmla="*/ 3103931 w 6035106"/>
                <a:gd name="connsiteY124" fmla="*/ 117231 h 2352431"/>
                <a:gd name="connsiteX125" fmla="*/ 3072669 w 6035106"/>
                <a:gd name="connsiteY125" fmla="*/ 125046 h 2352431"/>
                <a:gd name="connsiteX126" fmla="*/ 3025777 w 6035106"/>
                <a:gd name="connsiteY126" fmla="*/ 140677 h 2352431"/>
                <a:gd name="connsiteX127" fmla="*/ 2947623 w 6035106"/>
                <a:gd name="connsiteY127" fmla="*/ 164123 h 2352431"/>
                <a:gd name="connsiteX128" fmla="*/ 2924177 w 6035106"/>
                <a:gd name="connsiteY128" fmla="*/ 171939 h 2352431"/>
                <a:gd name="connsiteX129" fmla="*/ 2900731 w 6035106"/>
                <a:gd name="connsiteY129" fmla="*/ 187569 h 2352431"/>
                <a:gd name="connsiteX130" fmla="*/ 2846023 w 6035106"/>
                <a:gd name="connsiteY130" fmla="*/ 203200 h 2352431"/>
                <a:gd name="connsiteX131" fmla="*/ 2822577 w 6035106"/>
                <a:gd name="connsiteY131" fmla="*/ 218831 h 2352431"/>
                <a:gd name="connsiteX132" fmla="*/ 2791315 w 6035106"/>
                <a:gd name="connsiteY132" fmla="*/ 226646 h 2352431"/>
                <a:gd name="connsiteX133" fmla="*/ 2767869 w 6035106"/>
                <a:gd name="connsiteY133" fmla="*/ 234462 h 2352431"/>
                <a:gd name="connsiteX134" fmla="*/ 2736607 w 6035106"/>
                <a:gd name="connsiteY134" fmla="*/ 242277 h 2352431"/>
                <a:gd name="connsiteX135" fmla="*/ 2681900 w 6035106"/>
                <a:gd name="connsiteY135" fmla="*/ 257908 h 2352431"/>
                <a:gd name="connsiteX136" fmla="*/ 2642823 w 6035106"/>
                <a:gd name="connsiteY136" fmla="*/ 265723 h 2352431"/>
                <a:gd name="connsiteX137" fmla="*/ 2619377 w 6035106"/>
                <a:gd name="connsiteY137" fmla="*/ 273539 h 2352431"/>
                <a:gd name="connsiteX138" fmla="*/ 2572484 w 6035106"/>
                <a:gd name="connsiteY138" fmla="*/ 281354 h 2352431"/>
                <a:gd name="connsiteX139" fmla="*/ 2549038 w 6035106"/>
                <a:gd name="connsiteY139" fmla="*/ 289169 h 2352431"/>
                <a:gd name="connsiteX140" fmla="*/ 2478700 w 6035106"/>
                <a:gd name="connsiteY140" fmla="*/ 304800 h 2352431"/>
                <a:gd name="connsiteX141" fmla="*/ 2416177 w 6035106"/>
                <a:gd name="connsiteY141" fmla="*/ 328246 h 2352431"/>
                <a:gd name="connsiteX142" fmla="*/ 2392731 w 6035106"/>
                <a:gd name="connsiteY142" fmla="*/ 343877 h 2352431"/>
                <a:gd name="connsiteX143" fmla="*/ 2338023 w 6035106"/>
                <a:gd name="connsiteY143" fmla="*/ 351692 h 2352431"/>
                <a:gd name="connsiteX144" fmla="*/ 2275500 w 6035106"/>
                <a:gd name="connsiteY144" fmla="*/ 367323 h 2352431"/>
                <a:gd name="connsiteX145" fmla="*/ 2166084 w 6035106"/>
                <a:gd name="connsiteY145" fmla="*/ 382954 h 2352431"/>
                <a:gd name="connsiteX146" fmla="*/ 2111377 w 6035106"/>
                <a:gd name="connsiteY146" fmla="*/ 398585 h 2352431"/>
                <a:gd name="connsiteX147" fmla="*/ 2001961 w 6035106"/>
                <a:gd name="connsiteY147" fmla="*/ 429846 h 2352431"/>
                <a:gd name="connsiteX148" fmla="*/ 1955069 w 6035106"/>
                <a:gd name="connsiteY148" fmla="*/ 445477 h 2352431"/>
                <a:gd name="connsiteX149" fmla="*/ 1923807 w 6035106"/>
                <a:gd name="connsiteY149" fmla="*/ 453292 h 2352431"/>
                <a:gd name="connsiteX150" fmla="*/ 1900361 w 6035106"/>
                <a:gd name="connsiteY150" fmla="*/ 461108 h 2352431"/>
                <a:gd name="connsiteX151" fmla="*/ 1830023 w 6035106"/>
                <a:gd name="connsiteY151" fmla="*/ 468923 h 2352431"/>
                <a:gd name="connsiteX152" fmla="*/ 1736238 w 6035106"/>
                <a:gd name="connsiteY152" fmla="*/ 484554 h 2352431"/>
                <a:gd name="connsiteX153" fmla="*/ 1478331 w 6035106"/>
                <a:gd name="connsiteY153" fmla="*/ 508000 h 2352431"/>
                <a:gd name="connsiteX154" fmla="*/ 1400177 w 6035106"/>
                <a:gd name="connsiteY154" fmla="*/ 523631 h 2352431"/>
                <a:gd name="connsiteX155" fmla="*/ 1368915 w 6035106"/>
                <a:gd name="connsiteY155" fmla="*/ 531446 h 2352431"/>
                <a:gd name="connsiteX156" fmla="*/ 1142268 w 6035106"/>
                <a:gd name="connsiteY156" fmla="*/ 586154 h 2352431"/>
                <a:gd name="connsiteX157" fmla="*/ 431068 w 6035106"/>
                <a:gd name="connsiteY157"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698638 w 6035106"/>
                <a:gd name="connsiteY91" fmla="*/ 2305539 h 2352431"/>
                <a:gd name="connsiteX92" fmla="*/ 5753346 w 6035106"/>
                <a:gd name="connsiteY92" fmla="*/ 2266462 h 2352431"/>
                <a:gd name="connsiteX93" fmla="*/ 5823684 w 6035106"/>
                <a:gd name="connsiteY93" fmla="*/ 2219569 h 2352431"/>
                <a:gd name="connsiteX94" fmla="*/ 5948731 w 6035106"/>
                <a:gd name="connsiteY94" fmla="*/ 2071077 h 2352431"/>
                <a:gd name="connsiteX95" fmla="*/ 6006613 w 6035106"/>
                <a:gd name="connsiteY95" fmla="*/ 1952625 h 2352431"/>
                <a:gd name="connsiteX96" fmla="*/ 6034700 w 6035106"/>
                <a:gd name="connsiteY96" fmla="*/ 1828800 h 2352431"/>
                <a:gd name="connsiteX97" fmla="*/ 6019069 w 6035106"/>
                <a:gd name="connsiteY97" fmla="*/ 1602154 h 2352431"/>
                <a:gd name="connsiteX98" fmla="*/ 5964361 w 6035106"/>
                <a:gd name="connsiteY98" fmla="*/ 1508369 h 2352431"/>
                <a:gd name="connsiteX99" fmla="*/ 5847131 w 6035106"/>
                <a:gd name="connsiteY99" fmla="*/ 1414585 h 2352431"/>
                <a:gd name="connsiteX100" fmla="*/ 5706454 w 6035106"/>
                <a:gd name="connsiteY100" fmla="*/ 1344246 h 2352431"/>
                <a:gd name="connsiteX101" fmla="*/ 5495438 w 6035106"/>
                <a:gd name="connsiteY101" fmla="*/ 1250462 h 2352431"/>
                <a:gd name="connsiteX102" fmla="*/ 5323500 w 6035106"/>
                <a:gd name="connsiteY102" fmla="*/ 1164492 h 2352431"/>
                <a:gd name="connsiteX103" fmla="*/ 5065592 w 6035106"/>
                <a:gd name="connsiteY103" fmla="*/ 1047262 h 2352431"/>
                <a:gd name="connsiteX104" fmla="*/ 4963992 w 6035106"/>
                <a:gd name="connsiteY104" fmla="*/ 1000369 h 2352431"/>
                <a:gd name="connsiteX105" fmla="*/ 4807684 w 6035106"/>
                <a:gd name="connsiteY105" fmla="*/ 922216 h 2352431"/>
                <a:gd name="connsiteX106" fmla="*/ 4690454 w 6035106"/>
                <a:gd name="connsiteY106" fmla="*/ 836246 h 2352431"/>
                <a:gd name="connsiteX107" fmla="*/ 4565407 w 6035106"/>
                <a:gd name="connsiteY107" fmla="*/ 648677 h 2352431"/>
                <a:gd name="connsiteX108" fmla="*/ 4495069 w 6035106"/>
                <a:gd name="connsiteY108" fmla="*/ 531446 h 2352431"/>
                <a:gd name="connsiteX109" fmla="*/ 4424731 w 6035106"/>
                <a:gd name="connsiteY109" fmla="*/ 382954 h 2352431"/>
                <a:gd name="connsiteX110" fmla="*/ 4346577 w 6035106"/>
                <a:gd name="connsiteY110" fmla="*/ 234462 h 2352431"/>
                <a:gd name="connsiteX111" fmla="*/ 4276238 w 6035106"/>
                <a:gd name="connsiteY111" fmla="*/ 140677 h 2352431"/>
                <a:gd name="connsiteX112" fmla="*/ 4198084 w 6035106"/>
                <a:gd name="connsiteY112" fmla="*/ 85969 h 2352431"/>
                <a:gd name="connsiteX113" fmla="*/ 4088669 w 6035106"/>
                <a:gd name="connsiteY113" fmla="*/ 31262 h 2352431"/>
                <a:gd name="connsiteX114" fmla="*/ 3979254 w 6035106"/>
                <a:gd name="connsiteY114" fmla="*/ 0 h 2352431"/>
                <a:gd name="connsiteX115" fmla="*/ 3510331 w 6035106"/>
                <a:gd name="connsiteY115" fmla="*/ 7816 h 2352431"/>
                <a:gd name="connsiteX116" fmla="*/ 3463438 w 6035106"/>
                <a:gd name="connsiteY116" fmla="*/ 15631 h 2352431"/>
                <a:gd name="connsiteX117" fmla="*/ 3377469 w 6035106"/>
                <a:gd name="connsiteY117" fmla="*/ 23446 h 2352431"/>
                <a:gd name="connsiteX118" fmla="*/ 3322761 w 6035106"/>
                <a:gd name="connsiteY118" fmla="*/ 39077 h 2352431"/>
                <a:gd name="connsiteX119" fmla="*/ 3275869 w 6035106"/>
                <a:gd name="connsiteY119" fmla="*/ 54708 h 2352431"/>
                <a:gd name="connsiteX120" fmla="*/ 3252423 w 6035106"/>
                <a:gd name="connsiteY120" fmla="*/ 62523 h 2352431"/>
                <a:gd name="connsiteX121" fmla="*/ 3197715 w 6035106"/>
                <a:gd name="connsiteY121" fmla="*/ 85969 h 2352431"/>
                <a:gd name="connsiteX122" fmla="*/ 3127377 w 6035106"/>
                <a:gd name="connsiteY122" fmla="*/ 109416 h 2352431"/>
                <a:gd name="connsiteX123" fmla="*/ 3103931 w 6035106"/>
                <a:gd name="connsiteY123" fmla="*/ 117231 h 2352431"/>
                <a:gd name="connsiteX124" fmla="*/ 3072669 w 6035106"/>
                <a:gd name="connsiteY124" fmla="*/ 125046 h 2352431"/>
                <a:gd name="connsiteX125" fmla="*/ 3025777 w 6035106"/>
                <a:gd name="connsiteY125" fmla="*/ 140677 h 2352431"/>
                <a:gd name="connsiteX126" fmla="*/ 2947623 w 6035106"/>
                <a:gd name="connsiteY126" fmla="*/ 164123 h 2352431"/>
                <a:gd name="connsiteX127" fmla="*/ 2924177 w 6035106"/>
                <a:gd name="connsiteY127" fmla="*/ 171939 h 2352431"/>
                <a:gd name="connsiteX128" fmla="*/ 2900731 w 6035106"/>
                <a:gd name="connsiteY128" fmla="*/ 187569 h 2352431"/>
                <a:gd name="connsiteX129" fmla="*/ 2846023 w 6035106"/>
                <a:gd name="connsiteY129" fmla="*/ 203200 h 2352431"/>
                <a:gd name="connsiteX130" fmla="*/ 2822577 w 6035106"/>
                <a:gd name="connsiteY130" fmla="*/ 218831 h 2352431"/>
                <a:gd name="connsiteX131" fmla="*/ 2791315 w 6035106"/>
                <a:gd name="connsiteY131" fmla="*/ 226646 h 2352431"/>
                <a:gd name="connsiteX132" fmla="*/ 2767869 w 6035106"/>
                <a:gd name="connsiteY132" fmla="*/ 234462 h 2352431"/>
                <a:gd name="connsiteX133" fmla="*/ 2736607 w 6035106"/>
                <a:gd name="connsiteY133" fmla="*/ 242277 h 2352431"/>
                <a:gd name="connsiteX134" fmla="*/ 2681900 w 6035106"/>
                <a:gd name="connsiteY134" fmla="*/ 257908 h 2352431"/>
                <a:gd name="connsiteX135" fmla="*/ 2642823 w 6035106"/>
                <a:gd name="connsiteY135" fmla="*/ 265723 h 2352431"/>
                <a:gd name="connsiteX136" fmla="*/ 2619377 w 6035106"/>
                <a:gd name="connsiteY136" fmla="*/ 273539 h 2352431"/>
                <a:gd name="connsiteX137" fmla="*/ 2572484 w 6035106"/>
                <a:gd name="connsiteY137" fmla="*/ 281354 h 2352431"/>
                <a:gd name="connsiteX138" fmla="*/ 2549038 w 6035106"/>
                <a:gd name="connsiteY138" fmla="*/ 289169 h 2352431"/>
                <a:gd name="connsiteX139" fmla="*/ 2478700 w 6035106"/>
                <a:gd name="connsiteY139" fmla="*/ 304800 h 2352431"/>
                <a:gd name="connsiteX140" fmla="*/ 2416177 w 6035106"/>
                <a:gd name="connsiteY140" fmla="*/ 328246 h 2352431"/>
                <a:gd name="connsiteX141" fmla="*/ 2392731 w 6035106"/>
                <a:gd name="connsiteY141" fmla="*/ 343877 h 2352431"/>
                <a:gd name="connsiteX142" fmla="*/ 2338023 w 6035106"/>
                <a:gd name="connsiteY142" fmla="*/ 351692 h 2352431"/>
                <a:gd name="connsiteX143" fmla="*/ 2275500 w 6035106"/>
                <a:gd name="connsiteY143" fmla="*/ 367323 h 2352431"/>
                <a:gd name="connsiteX144" fmla="*/ 2166084 w 6035106"/>
                <a:gd name="connsiteY144" fmla="*/ 382954 h 2352431"/>
                <a:gd name="connsiteX145" fmla="*/ 2111377 w 6035106"/>
                <a:gd name="connsiteY145" fmla="*/ 398585 h 2352431"/>
                <a:gd name="connsiteX146" fmla="*/ 2001961 w 6035106"/>
                <a:gd name="connsiteY146" fmla="*/ 429846 h 2352431"/>
                <a:gd name="connsiteX147" fmla="*/ 1955069 w 6035106"/>
                <a:gd name="connsiteY147" fmla="*/ 445477 h 2352431"/>
                <a:gd name="connsiteX148" fmla="*/ 1923807 w 6035106"/>
                <a:gd name="connsiteY148" fmla="*/ 453292 h 2352431"/>
                <a:gd name="connsiteX149" fmla="*/ 1900361 w 6035106"/>
                <a:gd name="connsiteY149" fmla="*/ 461108 h 2352431"/>
                <a:gd name="connsiteX150" fmla="*/ 1830023 w 6035106"/>
                <a:gd name="connsiteY150" fmla="*/ 468923 h 2352431"/>
                <a:gd name="connsiteX151" fmla="*/ 1736238 w 6035106"/>
                <a:gd name="connsiteY151" fmla="*/ 484554 h 2352431"/>
                <a:gd name="connsiteX152" fmla="*/ 1478331 w 6035106"/>
                <a:gd name="connsiteY152" fmla="*/ 508000 h 2352431"/>
                <a:gd name="connsiteX153" fmla="*/ 1400177 w 6035106"/>
                <a:gd name="connsiteY153" fmla="*/ 523631 h 2352431"/>
                <a:gd name="connsiteX154" fmla="*/ 1368915 w 6035106"/>
                <a:gd name="connsiteY154" fmla="*/ 531446 h 2352431"/>
                <a:gd name="connsiteX155" fmla="*/ 1142268 w 6035106"/>
                <a:gd name="connsiteY155" fmla="*/ 586154 h 2352431"/>
                <a:gd name="connsiteX156" fmla="*/ 431068 w 6035106"/>
                <a:gd name="connsiteY156"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636115 w 6035106"/>
                <a:gd name="connsiteY90" fmla="*/ 2321169 h 2352431"/>
                <a:gd name="connsiteX91" fmla="*/ 5753346 w 6035106"/>
                <a:gd name="connsiteY91" fmla="*/ 2266462 h 2352431"/>
                <a:gd name="connsiteX92" fmla="*/ 5823684 w 6035106"/>
                <a:gd name="connsiteY92" fmla="*/ 2219569 h 2352431"/>
                <a:gd name="connsiteX93" fmla="*/ 5948731 w 6035106"/>
                <a:gd name="connsiteY93" fmla="*/ 2071077 h 2352431"/>
                <a:gd name="connsiteX94" fmla="*/ 6006613 w 6035106"/>
                <a:gd name="connsiteY94" fmla="*/ 1952625 h 2352431"/>
                <a:gd name="connsiteX95" fmla="*/ 6034700 w 6035106"/>
                <a:gd name="connsiteY95" fmla="*/ 1828800 h 2352431"/>
                <a:gd name="connsiteX96" fmla="*/ 6019069 w 6035106"/>
                <a:gd name="connsiteY96" fmla="*/ 1602154 h 2352431"/>
                <a:gd name="connsiteX97" fmla="*/ 5964361 w 6035106"/>
                <a:gd name="connsiteY97" fmla="*/ 1508369 h 2352431"/>
                <a:gd name="connsiteX98" fmla="*/ 5847131 w 6035106"/>
                <a:gd name="connsiteY98" fmla="*/ 1414585 h 2352431"/>
                <a:gd name="connsiteX99" fmla="*/ 5706454 w 6035106"/>
                <a:gd name="connsiteY99" fmla="*/ 1344246 h 2352431"/>
                <a:gd name="connsiteX100" fmla="*/ 5495438 w 6035106"/>
                <a:gd name="connsiteY100" fmla="*/ 1250462 h 2352431"/>
                <a:gd name="connsiteX101" fmla="*/ 5323500 w 6035106"/>
                <a:gd name="connsiteY101" fmla="*/ 1164492 h 2352431"/>
                <a:gd name="connsiteX102" fmla="*/ 5065592 w 6035106"/>
                <a:gd name="connsiteY102" fmla="*/ 1047262 h 2352431"/>
                <a:gd name="connsiteX103" fmla="*/ 4963992 w 6035106"/>
                <a:gd name="connsiteY103" fmla="*/ 1000369 h 2352431"/>
                <a:gd name="connsiteX104" fmla="*/ 4807684 w 6035106"/>
                <a:gd name="connsiteY104" fmla="*/ 922216 h 2352431"/>
                <a:gd name="connsiteX105" fmla="*/ 4690454 w 6035106"/>
                <a:gd name="connsiteY105" fmla="*/ 836246 h 2352431"/>
                <a:gd name="connsiteX106" fmla="*/ 4565407 w 6035106"/>
                <a:gd name="connsiteY106" fmla="*/ 648677 h 2352431"/>
                <a:gd name="connsiteX107" fmla="*/ 4495069 w 6035106"/>
                <a:gd name="connsiteY107" fmla="*/ 531446 h 2352431"/>
                <a:gd name="connsiteX108" fmla="*/ 4424731 w 6035106"/>
                <a:gd name="connsiteY108" fmla="*/ 382954 h 2352431"/>
                <a:gd name="connsiteX109" fmla="*/ 4346577 w 6035106"/>
                <a:gd name="connsiteY109" fmla="*/ 234462 h 2352431"/>
                <a:gd name="connsiteX110" fmla="*/ 4276238 w 6035106"/>
                <a:gd name="connsiteY110" fmla="*/ 140677 h 2352431"/>
                <a:gd name="connsiteX111" fmla="*/ 4198084 w 6035106"/>
                <a:gd name="connsiteY111" fmla="*/ 85969 h 2352431"/>
                <a:gd name="connsiteX112" fmla="*/ 4088669 w 6035106"/>
                <a:gd name="connsiteY112" fmla="*/ 31262 h 2352431"/>
                <a:gd name="connsiteX113" fmla="*/ 3979254 w 6035106"/>
                <a:gd name="connsiteY113" fmla="*/ 0 h 2352431"/>
                <a:gd name="connsiteX114" fmla="*/ 3510331 w 6035106"/>
                <a:gd name="connsiteY114" fmla="*/ 7816 h 2352431"/>
                <a:gd name="connsiteX115" fmla="*/ 3463438 w 6035106"/>
                <a:gd name="connsiteY115" fmla="*/ 15631 h 2352431"/>
                <a:gd name="connsiteX116" fmla="*/ 3377469 w 6035106"/>
                <a:gd name="connsiteY116" fmla="*/ 23446 h 2352431"/>
                <a:gd name="connsiteX117" fmla="*/ 3322761 w 6035106"/>
                <a:gd name="connsiteY117" fmla="*/ 39077 h 2352431"/>
                <a:gd name="connsiteX118" fmla="*/ 3275869 w 6035106"/>
                <a:gd name="connsiteY118" fmla="*/ 54708 h 2352431"/>
                <a:gd name="connsiteX119" fmla="*/ 3252423 w 6035106"/>
                <a:gd name="connsiteY119" fmla="*/ 62523 h 2352431"/>
                <a:gd name="connsiteX120" fmla="*/ 3197715 w 6035106"/>
                <a:gd name="connsiteY120" fmla="*/ 85969 h 2352431"/>
                <a:gd name="connsiteX121" fmla="*/ 3127377 w 6035106"/>
                <a:gd name="connsiteY121" fmla="*/ 109416 h 2352431"/>
                <a:gd name="connsiteX122" fmla="*/ 3103931 w 6035106"/>
                <a:gd name="connsiteY122" fmla="*/ 117231 h 2352431"/>
                <a:gd name="connsiteX123" fmla="*/ 3072669 w 6035106"/>
                <a:gd name="connsiteY123" fmla="*/ 125046 h 2352431"/>
                <a:gd name="connsiteX124" fmla="*/ 3025777 w 6035106"/>
                <a:gd name="connsiteY124" fmla="*/ 140677 h 2352431"/>
                <a:gd name="connsiteX125" fmla="*/ 2947623 w 6035106"/>
                <a:gd name="connsiteY125" fmla="*/ 164123 h 2352431"/>
                <a:gd name="connsiteX126" fmla="*/ 2924177 w 6035106"/>
                <a:gd name="connsiteY126" fmla="*/ 171939 h 2352431"/>
                <a:gd name="connsiteX127" fmla="*/ 2900731 w 6035106"/>
                <a:gd name="connsiteY127" fmla="*/ 187569 h 2352431"/>
                <a:gd name="connsiteX128" fmla="*/ 2846023 w 6035106"/>
                <a:gd name="connsiteY128" fmla="*/ 203200 h 2352431"/>
                <a:gd name="connsiteX129" fmla="*/ 2822577 w 6035106"/>
                <a:gd name="connsiteY129" fmla="*/ 218831 h 2352431"/>
                <a:gd name="connsiteX130" fmla="*/ 2791315 w 6035106"/>
                <a:gd name="connsiteY130" fmla="*/ 226646 h 2352431"/>
                <a:gd name="connsiteX131" fmla="*/ 2767869 w 6035106"/>
                <a:gd name="connsiteY131" fmla="*/ 234462 h 2352431"/>
                <a:gd name="connsiteX132" fmla="*/ 2736607 w 6035106"/>
                <a:gd name="connsiteY132" fmla="*/ 242277 h 2352431"/>
                <a:gd name="connsiteX133" fmla="*/ 2681900 w 6035106"/>
                <a:gd name="connsiteY133" fmla="*/ 257908 h 2352431"/>
                <a:gd name="connsiteX134" fmla="*/ 2642823 w 6035106"/>
                <a:gd name="connsiteY134" fmla="*/ 265723 h 2352431"/>
                <a:gd name="connsiteX135" fmla="*/ 2619377 w 6035106"/>
                <a:gd name="connsiteY135" fmla="*/ 273539 h 2352431"/>
                <a:gd name="connsiteX136" fmla="*/ 2572484 w 6035106"/>
                <a:gd name="connsiteY136" fmla="*/ 281354 h 2352431"/>
                <a:gd name="connsiteX137" fmla="*/ 2549038 w 6035106"/>
                <a:gd name="connsiteY137" fmla="*/ 289169 h 2352431"/>
                <a:gd name="connsiteX138" fmla="*/ 2478700 w 6035106"/>
                <a:gd name="connsiteY138" fmla="*/ 304800 h 2352431"/>
                <a:gd name="connsiteX139" fmla="*/ 2416177 w 6035106"/>
                <a:gd name="connsiteY139" fmla="*/ 328246 h 2352431"/>
                <a:gd name="connsiteX140" fmla="*/ 2392731 w 6035106"/>
                <a:gd name="connsiteY140" fmla="*/ 343877 h 2352431"/>
                <a:gd name="connsiteX141" fmla="*/ 2338023 w 6035106"/>
                <a:gd name="connsiteY141" fmla="*/ 351692 h 2352431"/>
                <a:gd name="connsiteX142" fmla="*/ 2275500 w 6035106"/>
                <a:gd name="connsiteY142" fmla="*/ 367323 h 2352431"/>
                <a:gd name="connsiteX143" fmla="*/ 2166084 w 6035106"/>
                <a:gd name="connsiteY143" fmla="*/ 382954 h 2352431"/>
                <a:gd name="connsiteX144" fmla="*/ 2111377 w 6035106"/>
                <a:gd name="connsiteY144" fmla="*/ 398585 h 2352431"/>
                <a:gd name="connsiteX145" fmla="*/ 2001961 w 6035106"/>
                <a:gd name="connsiteY145" fmla="*/ 429846 h 2352431"/>
                <a:gd name="connsiteX146" fmla="*/ 1955069 w 6035106"/>
                <a:gd name="connsiteY146" fmla="*/ 445477 h 2352431"/>
                <a:gd name="connsiteX147" fmla="*/ 1923807 w 6035106"/>
                <a:gd name="connsiteY147" fmla="*/ 453292 h 2352431"/>
                <a:gd name="connsiteX148" fmla="*/ 1900361 w 6035106"/>
                <a:gd name="connsiteY148" fmla="*/ 461108 h 2352431"/>
                <a:gd name="connsiteX149" fmla="*/ 1830023 w 6035106"/>
                <a:gd name="connsiteY149" fmla="*/ 468923 h 2352431"/>
                <a:gd name="connsiteX150" fmla="*/ 1736238 w 6035106"/>
                <a:gd name="connsiteY150" fmla="*/ 484554 h 2352431"/>
                <a:gd name="connsiteX151" fmla="*/ 1478331 w 6035106"/>
                <a:gd name="connsiteY151" fmla="*/ 508000 h 2352431"/>
                <a:gd name="connsiteX152" fmla="*/ 1400177 w 6035106"/>
                <a:gd name="connsiteY152" fmla="*/ 523631 h 2352431"/>
                <a:gd name="connsiteX153" fmla="*/ 1368915 w 6035106"/>
                <a:gd name="connsiteY153" fmla="*/ 531446 h 2352431"/>
                <a:gd name="connsiteX154" fmla="*/ 1142268 w 6035106"/>
                <a:gd name="connsiteY154" fmla="*/ 586154 h 2352431"/>
                <a:gd name="connsiteX155" fmla="*/ 431068 w 6035106"/>
                <a:gd name="connsiteY155"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706454 w 6035106"/>
                <a:gd name="connsiteY98" fmla="*/ 1344246 h 2352431"/>
                <a:gd name="connsiteX99" fmla="*/ 5495438 w 6035106"/>
                <a:gd name="connsiteY99" fmla="*/ 1250462 h 2352431"/>
                <a:gd name="connsiteX100" fmla="*/ 5323500 w 6035106"/>
                <a:gd name="connsiteY100" fmla="*/ 1164492 h 2352431"/>
                <a:gd name="connsiteX101" fmla="*/ 5065592 w 6035106"/>
                <a:gd name="connsiteY101" fmla="*/ 1047262 h 2352431"/>
                <a:gd name="connsiteX102" fmla="*/ 4963992 w 6035106"/>
                <a:gd name="connsiteY102" fmla="*/ 1000369 h 2352431"/>
                <a:gd name="connsiteX103" fmla="*/ 4807684 w 6035106"/>
                <a:gd name="connsiteY103" fmla="*/ 922216 h 2352431"/>
                <a:gd name="connsiteX104" fmla="*/ 4690454 w 6035106"/>
                <a:gd name="connsiteY104" fmla="*/ 836246 h 2352431"/>
                <a:gd name="connsiteX105" fmla="*/ 4565407 w 6035106"/>
                <a:gd name="connsiteY105" fmla="*/ 648677 h 2352431"/>
                <a:gd name="connsiteX106" fmla="*/ 4495069 w 6035106"/>
                <a:gd name="connsiteY106" fmla="*/ 531446 h 2352431"/>
                <a:gd name="connsiteX107" fmla="*/ 4424731 w 6035106"/>
                <a:gd name="connsiteY107" fmla="*/ 382954 h 2352431"/>
                <a:gd name="connsiteX108" fmla="*/ 4346577 w 6035106"/>
                <a:gd name="connsiteY108" fmla="*/ 234462 h 2352431"/>
                <a:gd name="connsiteX109" fmla="*/ 4276238 w 6035106"/>
                <a:gd name="connsiteY109" fmla="*/ 140677 h 2352431"/>
                <a:gd name="connsiteX110" fmla="*/ 4198084 w 6035106"/>
                <a:gd name="connsiteY110" fmla="*/ 85969 h 2352431"/>
                <a:gd name="connsiteX111" fmla="*/ 4088669 w 6035106"/>
                <a:gd name="connsiteY111" fmla="*/ 31262 h 2352431"/>
                <a:gd name="connsiteX112" fmla="*/ 3979254 w 6035106"/>
                <a:gd name="connsiteY112" fmla="*/ 0 h 2352431"/>
                <a:gd name="connsiteX113" fmla="*/ 3510331 w 6035106"/>
                <a:gd name="connsiteY113" fmla="*/ 7816 h 2352431"/>
                <a:gd name="connsiteX114" fmla="*/ 3463438 w 6035106"/>
                <a:gd name="connsiteY114" fmla="*/ 15631 h 2352431"/>
                <a:gd name="connsiteX115" fmla="*/ 3377469 w 6035106"/>
                <a:gd name="connsiteY115" fmla="*/ 23446 h 2352431"/>
                <a:gd name="connsiteX116" fmla="*/ 3322761 w 6035106"/>
                <a:gd name="connsiteY116" fmla="*/ 39077 h 2352431"/>
                <a:gd name="connsiteX117" fmla="*/ 3275869 w 6035106"/>
                <a:gd name="connsiteY117" fmla="*/ 54708 h 2352431"/>
                <a:gd name="connsiteX118" fmla="*/ 3252423 w 6035106"/>
                <a:gd name="connsiteY118" fmla="*/ 62523 h 2352431"/>
                <a:gd name="connsiteX119" fmla="*/ 3197715 w 6035106"/>
                <a:gd name="connsiteY119" fmla="*/ 85969 h 2352431"/>
                <a:gd name="connsiteX120" fmla="*/ 3127377 w 6035106"/>
                <a:gd name="connsiteY120" fmla="*/ 109416 h 2352431"/>
                <a:gd name="connsiteX121" fmla="*/ 3103931 w 6035106"/>
                <a:gd name="connsiteY121" fmla="*/ 117231 h 2352431"/>
                <a:gd name="connsiteX122" fmla="*/ 3072669 w 6035106"/>
                <a:gd name="connsiteY122" fmla="*/ 125046 h 2352431"/>
                <a:gd name="connsiteX123" fmla="*/ 3025777 w 6035106"/>
                <a:gd name="connsiteY123" fmla="*/ 140677 h 2352431"/>
                <a:gd name="connsiteX124" fmla="*/ 2947623 w 6035106"/>
                <a:gd name="connsiteY124" fmla="*/ 164123 h 2352431"/>
                <a:gd name="connsiteX125" fmla="*/ 2924177 w 6035106"/>
                <a:gd name="connsiteY125" fmla="*/ 171939 h 2352431"/>
                <a:gd name="connsiteX126" fmla="*/ 2900731 w 6035106"/>
                <a:gd name="connsiteY126" fmla="*/ 187569 h 2352431"/>
                <a:gd name="connsiteX127" fmla="*/ 2846023 w 6035106"/>
                <a:gd name="connsiteY127" fmla="*/ 203200 h 2352431"/>
                <a:gd name="connsiteX128" fmla="*/ 2822577 w 6035106"/>
                <a:gd name="connsiteY128" fmla="*/ 218831 h 2352431"/>
                <a:gd name="connsiteX129" fmla="*/ 2791315 w 6035106"/>
                <a:gd name="connsiteY129" fmla="*/ 226646 h 2352431"/>
                <a:gd name="connsiteX130" fmla="*/ 2767869 w 6035106"/>
                <a:gd name="connsiteY130" fmla="*/ 234462 h 2352431"/>
                <a:gd name="connsiteX131" fmla="*/ 2736607 w 6035106"/>
                <a:gd name="connsiteY131" fmla="*/ 242277 h 2352431"/>
                <a:gd name="connsiteX132" fmla="*/ 2681900 w 6035106"/>
                <a:gd name="connsiteY132" fmla="*/ 257908 h 2352431"/>
                <a:gd name="connsiteX133" fmla="*/ 2642823 w 6035106"/>
                <a:gd name="connsiteY133" fmla="*/ 265723 h 2352431"/>
                <a:gd name="connsiteX134" fmla="*/ 2619377 w 6035106"/>
                <a:gd name="connsiteY134" fmla="*/ 273539 h 2352431"/>
                <a:gd name="connsiteX135" fmla="*/ 2572484 w 6035106"/>
                <a:gd name="connsiteY135" fmla="*/ 281354 h 2352431"/>
                <a:gd name="connsiteX136" fmla="*/ 2549038 w 6035106"/>
                <a:gd name="connsiteY136" fmla="*/ 289169 h 2352431"/>
                <a:gd name="connsiteX137" fmla="*/ 2478700 w 6035106"/>
                <a:gd name="connsiteY137" fmla="*/ 304800 h 2352431"/>
                <a:gd name="connsiteX138" fmla="*/ 2416177 w 6035106"/>
                <a:gd name="connsiteY138" fmla="*/ 328246 h 2352431"/>
                <a:gd name="connsiteX139" fmla="*/ 2392731 w 6035106"/>
                <a:gd name="connsiteY139" fmla="*/ 343877 h 2352431"/>
                <a:gd name="connsiteX140" fmla="*/ 2338023 w 6035106"/>
                <a:gd name="connsiteY140" fmla="*/ 351692 h 2352431"/>
                <a:gd name="connsiteX141" fmla="*/ 2275500 w 6035106"/>
                <a:gd name="connsiteY141" fmla="*/ 367323 h 2352431"/>
                <a:gd name="connsiteX142" fmla="*/ 2166084 w 6035106"/>
                <a:gd name="connsiteY142" fmla="*/ 382954 h 2352431"/>
                <a:gd name="connsiteX143" fmla="*/ 2111377 w 6035106"/>
                <a:gd name="connsiteY143" fmla="*/ 398585 h 2352431"/>
                <a:gd name="connsiteX144" fmla="*/ 2001961 w 6035106"/>
                <a:gd name="connsiteY144" fmla="*/ 429846 h 2352431"/>
                <a:gd name="connsiteX145" fmla="*/ 1955069 w 6035106"/>
                <a:gd name="connsiteY145" fmla="*/ 445477 h 2352431"/>
                <a:gd name="connsiteX146" fmla="*/ 1923807 w 6035106"/>
                <a:gd name="connsiteY146" fmla="*/ 453292 h 2352431"/>
                <a:gd name="connsiteX147" fmla="*/ 1900361 w 6035106"/>
                <a:gd name="connsiteY147" fmla="*/ 461108 h 2352431"/>
                <a:gd name="connsiteX148" fmla="*/ 1830023 w 6035106"/>
                <a:gd name="connsiteY148" fmla="*/ 468923 h 2352431"/>
                <a:gd name="connsiteX149" fmla="*/ 1736238 w 6035106"/>
                <a:gd name="connsiteY149" fmla="*/ 484554 h 2352431"/>
                <a:gd name="connsiteX150" fmla="*/ 1478331 w 6035106"/>
                <a:gd name="connsiteY150" fmla="*/ 508000 h 2352431"/>
                <a:gd name="connsiteX151" fmla="*/ 1400177 w 6035106"/>
                <a:gd name="connsiteY151" fmla="*/ 523631 h 2352431"/>
                <a:gd name="connsiteX152" fmla="*/ 1368915 w 6035106"/>
                <a:gd name="connsiteY152" fmla="*/ 531446 h 2352431"/>
                <a:gd name="connsiteX153" fmla="*/ 1142268 w 6035106"/>
                <a:gd name="connsiteY153" fmla="*/ 586154 h 2352431"/>
                <a:gd name="connsiteX154" fmla="*/ 431068 w 6035106"/>
                <a:gd name="connsiteY154"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963992 w 6035106"/>
                <a:gd name="connsiteY101" fmla="*/ 1000369 h 2352431"/>
                <a:gd name="connsiteX102" fmla="*/ 4807684 w 6035106"/>
                <a:gd name="connsiteY102" fmla="*/ 922216 h 2352431"/>
                <a:gd name="connsiteX103" fmla="*/ 4690454 w 6035106"/>
                <a:gd name="connsiteY103" fmla="*/ 836246 h 2352431"/>
                <a:gd name="connsiteX104" fmla="*/ 4565407 w 6035106"/>
                <a:gd name="connsiteY104" fmla="*/ 648677 h 2352431"/>
                <a:gd name="connsiteX105" fmla="*/ 4495069 w 6035106"/>
                <a:gd name="connsiteY105" fmla="*/ 531446 h 2352431"/>
                <a:gd name="connsiteX106" fmla="*/ 4424731 w 6035106"/>
                <a:gd name="connsiteY106" fmla="*/ 382954 h 2352431"/>
                <a:gd name="connsiteX107" fmla="*/ 4346577 w 6035106"/>
                <a:gd name="connsiteY107" fmla="*/ 234462 h 2352431"/>
                <a:gd name="connsiteX108" fmla="*/ 4276238 w 6035106"/>
                <a:gd name="connsiteY108" fmla="*/ 140677 h 2352431"/>
                <a:gd name="connsiteX109" fmla="*/ 4198084 w 6035106"/>
                <a:gd name="connsiteY109" fmla="*/ 85969 h 2352431"/>
                <a:gd name="connsiteX110" fmla="*/ 4088669 w 6035106"/>
                <a:gd name="connsiteY110" fmla="*/ 31262 h 2352431"/>
                <a:gd name="connsiteX111" fmla="*/ 3979254 w 6035106"/>
                <a:gd name="connsiteY111" fmla="*/ 0 h 2352431"/>
                <a:gd name="connsiteX112" fmla="*/ 3510331 w 6035106"/>
                <a:gd name="connsiteY112" fmla="*/ 7816 h 2352431"/>
                <a:gd name="connsiteX113" fmla="*/ 3463438 w 6035106"/>
                <a:gd name="connsiteY113" fmla="*/ 15631 h 2352431"/>
                <a:gd name="connsiteX114" fmla="*/ 3377469 w 6035106"/>
                <a:gd name="connsiteY114" fmla="*/ 23446 h 2352431"/>
                <a:gd name="connsiteX115" fmla="*/ 3322761 w 6035106"/>
                <a:gd name="connsiteY115" fmla="*/ 39077 h 2352431"/>
                <a:gd name="connsiteX116" fmla="*/ 3275869 w 6035106"/>
                <a:gd name="connsiteY116" fmla="*/ 54708 h 2352431"/>
                <a:gd name="connsiteX117" fmla="*/ 3252423 w 6035106"/>
                <a:gd name="connsiteY117" fmla="*/ 62523 h 2352431"/>
                <a:gd name="connsiteX118" fmla="*/ 3197715 w 6035106"/>
                <a:gd name="connsiteY118" fmla="*/ 85969 h 2352431"/>
                <a:gd name="connsiteX119" fmla="*/ 3127377 w 6035106"/>
                <a:gd name="connsiteY119" fmla="*/ 109416 h 2352431"/>
                <a:gd name="connsiteX120" fmla="*/ 3103931 w 6035106"/>
                <a:gd name="connsiteY120" fmla="*/ 117231 h 2352431"/>
                <a:gd name="connsiteX121" fmla="*/ 3072669 w 6035106"/>
                <a:gd name="connsiteY121" fmla="*/ 125046 h 2352431"/>
                <a:gd name="connsiteX122" fmla="*/ 3025777 w 6035106"/>
                <a:gd name="connsiteY122" fmla="*/ 140677 h 2352431"/>
                <a:gd name="connsiteX123" fmla="*/ 2947623 w 6035106"/>
                <a:gd name="connsiteY123" fmla="*/ 164123 h 2352431"/>
                <a:gd name="connsiteX124" fmla="*/ 2924177 w 6035106"/>
                <a:gd name="connsiteY124" fmla="*/ 171939 h 2352431"/>
                <a:gd name="connsiteX125" fmla="*/ 2900731 w 6035106"/>
                <a:gd name="connsiteY125" fmla="*/ 187569 h 2352431"/>
                <a:gd name="connsiteX126" fmla="*/ 2846023 w 6035106"/>
                <a:gd name="connsiteY126" fmla="*/ 203200 h 2352431"/>
                <a:gd name="connsiteX127" fmla="*/ 2822577 w 6035106"/>
                <a:gd name="connsiteY127" fmla="*/ 218831 h 2352431"/>
                <a:gd name="connsiteX128" fmla="*/ 2791315 w 6035106"/>
                <a:gd name="connsiteY128" fmla="*/ 226646 h 2352431"/>
                <a:gd name="connsiteX129" fmla="*/ 2767869 w 6035106"/>
                <a:gd name="connsiteY129" fmla="*/ 234462 h 2352431"/>
                <a:gd name="connsiteX130" fmla="*/ 2736607 w 6035106"/>
                <a:gd name="connsiteY130" fmla="*/ 242277 h 2352431"/>
                <a:gd name="connsiteX131" fmla="*/ 2681900 w 6035106"/>
                <a:gd name="connsiteY131" fmla="*/ 257908 h 2352431"/>
                <a:gd name="connsiteX132" fmla="*/ 2642823 w 6035106"/>
                <a:gd name="connsiteY132" fmla="*/ 265723 h 2352431"/>
                <a:gd name="connsiteX133" fmla="*/ 2619377 w 6035106"/>
                <a:gd name="connsiteY133" fmla="*/ 273539 h 2352431"/>
                <a:gd name="connsiteX134" fmla="*/ 2572484 w 6035106"/>
                <a:gd name="connsiteY134" fmla="*/ 281354 h 2352431"/>
                <a:gd name="connsiteX135" fmla="*/ 2549038 w 6035106"/>
                <a:gd name="connsiteY135" fmla="*/ 289169 h 2352431"/>
                <a:gd name="connsiteX136" fmla="*/ 2478700 w 6035106"/>
                <a:gd name="connsiteY136" fmla="*/ 304800 h 2352431"/>
                <a:gd name="connsiteX137" fmla="*/ 2416177 w 6035106"/>
                <a:gd name="connsiteY137" fmla="*/ 328246 h 2352431"/>
                <a:gd name="connsiteX138" fmla="*/ 2392731 w 6035106"/>
                <a:gd name="connsiteY138" fmla="*/ 343877 h 2352431"/>
                <a:gd name="connsiteX139" fmla="*/ 2338023 w 6035106"/>
                <a:gd name="connsiteY139" fmla="*/ 351692 h 2352431"/>
                <a:gd name="connsiteX140" fmla="*/ 2275500 w 6035106"/>
                <a:gd name="connsiteY140" fmla="*/ 367323 h 2352431"/>
                <a:gd name="connsiteX141" fmla="*/ 2166084 w 6035106"/>
                <a:gd name="connsiteY141" fmla="*/ 382954 h 2352431"/>
                <a:gd name="connsiteX142" fmla="*/ 2111377 w 6035106"/>
                <a:gd name="connsiteY142" fmla="*/ 398585 h 2352431"/>
                <a:gd name="connsiteX143" fmla="*/ 2001961 w 6035106"/>
                <a:gd name="connsiteY143" fmla="*/ 429846 h 2352431"/>
                <a:gd name="connsiteX144" fmla="*/ 1955069 w 6035106"/>
                <a:gd name="connsiteY144" fmla="*/ 445477 h 2352431"/>
                <a:gd name="connsiteX145" fmla="*/ 1923807 w 6035106"/>
                <a:gd name="connsiteY145" fmla="*/ 453292 h 2352431"/>
                <a:gd name="connsiteX146" fmla="*/ 1900361 w 6035106"/>
                <a:gd name="connsiteY146" fmla="*/ 461108 h 2352431"/>
                <a:gd name="connsiteX147" fmla="*/ 1830023 w 6035106"/>
                <a:gd name="connsiteY147" fmla="*/ 468923 h 2352431"/>
                <a:gd name="connsiteX148" fmla="*/ 1736238 w 6035106"/>
                <a:gd name="connsiteY148" fmla="*/ 484554 h 2352431"/>
                <a:gd name="connsiteX149" fmla="*/ 1478331 w 6035106"/>
                <a:gd name="connsiteY149" fmla="*/ 508000 h 2352431"/>
                <a:gd name="connsiteX150" fmla="*/ 1400177 w 6035106"/>
                <a:gd name="connsiteY150" fmla="*/ 523631 h 2352431"/>
                <a:gd name="connsiteX151" fmla="*/ 1368915 w 6035106"/>
                <a:gd name="connsiteY151" fmla="*/ 531446 h 2352431"/>
                <a:gd name="connsiteX152" fmla="*/ 1142268 w 6035106"/>
                <a:gd name="connsiteY152" fmla="*/ 586154 h 2352431"/>
                <a:gd name="connsiteX153" fmla="*/ 431068 w 6035106"/>
                <a:gd name="connsiteY153"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807684 w 6035106"/>
                <a:gd name="connsiteY101" fmla="*/ 922216 h 2352431"/>
                <a:gd name="connsiteX102" fmla="*/ 4690454 w 6035106"/>
                <a:gd name="connsiteY102" fmla="*/ 836246 h 2352431"/>
                <a:gd name="connsiteX103" fmla="*/ 4565407 w 6035106"/>
                <a:gd name="connsiteY103" fmla="*/ 648677 h 2352431"/>
                <a:gd name="connsiteX104" fmla="*/ 4495069 w 6035106"/>
                <a:gd name="connsiteY104" fmla="*/ 531446 h 2352431"/>
                <a:gd name="connsiteX105" fmla="*/ 4424731 w 6035106"/>
                <a:gd name="connsiteY105" fmla="*/ 382954 h 2352431"/>
                <a:gd name="connsiteX106" fmla="*/ 4346577 w 6035106"/>
                <a:gd name="connsiteY106" fmla="*/ 234462 h 2352431"/>
                <a:gd name="connsiteX107" fmla="*/ 4276238 w 6035106"/>
                <a:gd name="connsiteY107" fmla="*/ 140677 h 2352431"/>
                <a:gd name="connsiteX108" fmla="*/ 4198084 w 6035106"/>
                <a:gd name="connsiteY108" fmla="*/ 85969 h 2352431"/>
                <a:gd name="connsiteX109" fmla="*/ 4088669 w 6035106"/>
                <a:gd name="connsiteY109" fmla="*/ 31262 h 2352431"/>
                <a:gd name="connsiteX110" fmla="*/ 3979254 w 6035106"/>
                <a:gd name="connsiteY110" fmla="*/ 0 h 2352431"/>
                <a:gd name="connsiteX111" fmla="*/ 3510331 w 6035106"/>
                <a:gd name="connsiteY111" fmla="*/ 7816 h 2352431"/>
                <a:gd name="connsiteX112" fmla="*/ 3463438 w 6035106"/>
                <a:gd name="connsiteY112" fmla="*/ 15631 h 2352431"/>
                <a:gd name="connsiteX113" fmla="*/ 3377469 w 6035106"/>
                <a:gd name="connsiteY113" fmla="*/ 23446 h 2352431"/>
                <a:gd name="connsiteX114" fmla="*/ 3322761 w 6035106"/>
                <a:gd name="connsiteY114" fmla="*/ 39077 h 2352431"/>
                <a:gd name="connsiteX115" fmla="*/ 3275869 w 6035106"/>
                <a:gd name="connsiteY115" fmla="*/ 54708 h 2352431"/>
                <a:gd name="connsiteX116" fmla="*/ 3252423 w 6035106"/>
                <a:gd name="connsiteY116" fmla="*/ 62523 h 2352431"/>
                <a:gd name="connsiteX117" fmla="*/ 3197715 w 6035106"/>
                <a:gd name="connsiteY117" fmla="*/ 85969 h 2352431"/>
                <a:gd name="connsiteX118" fmla="*/ 3127377 w 6035106"/>
                <a:gd name="connsiteY118" fmla="*/ 109416 h 2352431"/>
                <a:gd name="connsiteX119" fmla="*/ 3103931 w 6035106"/>
                <a:gd name="connsiteY119" fmla="*/ 117231 h 2352431"/>
                <a:gd name="connsiteX120" fmla="*/ 3072669 w 6035106"/>
                <a:gd name="connsiteY120" fmla="*/ 125046 h 2352431"/>
                <a:gd name="connsiteX121" fmla="*/ 3025777 w 6035106"/>
                <a:gd name="connsiteY121" fmla="*/ 140677 h 2352431"/>
                <a:gd name="connsiteX122" fmla="*/ 2947623 w 6035106"/>
                <a:gd name="connsiteY122" fmla="*/ 164123 h 2352431"/>
                <a:gd name="connsiteX123" fmla="*/ 2924177 w 6035106"/>
                <a:gd name="connsiteY123" fmla="*/ 171939 h 2352431"/>
                <a:gd name="connsiteX124" fmla="*/ 2900731 w 6035106"/>
                <a:gd name="connsiteY124" fmla="*/ 187569 h 2352431"/>
                <a:gd name="connsiteX125" fmla="*/ 2846023 w 6035106"/>
                <a:gd name="connsiteY125" fmla="*/ 203200 h 2352431"/>
                <a:gd name="connsiteX126" fmla="*/ 2822577 w 6035106"/>
                <a:gd name="connsiteY126" fmla="*/ 218831 h 2352431"/>
                <a:gd name="connsiteX127" fmla="*/ 2791315 w 6035106"/>
                <a:gd name="connsiteY127" fmla="*/ 226646 h 2352431"/>
                <a:gd name="connsiteX128" fmla="*/ 2767869 w 6035106"/>
                <a:gd name="connsiteY128" fmla="*/ 234462 h 2352431"/>
                <a:gd name="connsiteX129" fmla="*/ 2736607 w 6035106"/>
                <a:gd name="connsiteY129" fmla="*/ 242277 h 2352431"/>
                <a:gd name="connsiteX130" fmla="*/ 2681900 w 6035106"/>
                <a:gd name="connsiteY130" fmla="*/ 257908 h 2352431"/>
                <a:gd name="connsiteX131" fmla="*/ 2642823 w 6035106"/>
                <a:gd name="connsiteY131" fmla="*/ 265723 h 2352431"/>
                <a:gd name="connsiteX132" fmla="*/ 2619377 w 6035106"/>
                <a:gd name="connsiteY132" fmla="*/ 273539 h 2352431"/>
                <a:gd name="connsiteX133" fmla="*/ 2572484 w 6035106"/>
                <a:gd name="connsiteY133" fmla="*/ 281354 h 2352431"/>
                <a:gd name="connsiteX134" fmla="*/ 2549038 w 6035106"/>
                <a:gd name="connsiteY134" fmla="*/ 289169 h 2352431"/>
                <a:gd name="connsiteX135" fmla="*/ 2478700 w 6035106"/>
                <a:gd name="connsiteY135" fmla="*/ 304800 h 2352431"/>
                <a:gd name="connsiteX136" fmla="*/ 2416177 w 6035106"/>
                <a:gd name="connsiteY136" fmla="*/ 328246 h 2352431"/>
                <a:gd name="connsiteX137" fmla="*/ 2392731 w 6035106"/>
                <a:gd name="connsiteY137" fmla="*/ 343877 h 2352431"/>
                <a:gd name="connsiteX138" fmla="*/ 2338023 w 6035106"/>
                <a:gd name="connsiteY138" fmla="*/ 351692 h 2352431"/>
                <a:gd name="connsiteX139" fmla="*/ 2275500 w 6035106"/>
                <a:gd name="connsiteY139" fmla="*/ 367323 h 2352431"/>
                <a:gd name="connsiteX140" fmla="*/ 2166084 w 6035106"/>
                <a:gd name="connsiteY140" fmla="*/ 382954 h 2352431"/>
                <a:gd name="connsiteX141" fmla="*/ 2111377 w 6035106"/>
                <a:gd name="connsiteY141" fmla="*/ 398585 h 2352431"/>
                <a:gd name="connsiteX142" fmla="*/ 2001961 w 6035106"/>
                <a:gd name="connsiteY142" fmla="*/ 429846 h 2352431"/>
                <a:gd name="connsiteX143" fmla="*/ 1955069 w 6035106"/>
                <a:gd name="connsiteY143" fmla="*/ 445477 h 2352431"/>
                <a:gd name="connsiteX144" fmla="*/ 1923807 w 6035106"/>
                <a:gd name="connsiteY144" fmla="*/ 453292 h 2352431"/>
                <a:gd name="connsiteX145" fmla="*/ 1900361 w 6035106"/>
                <a:gd name="connsiteY145" fmla="*/ 461108 h 2352431"/>
                <a:gd name="connsiteX146" fmla="*/ 1830023 w 6035106"/>
                <a:gd name="connsiteY146" fmla="*/ 468923 h 2352431"/>
                <a:gd name="connsiteX147" fmla="*/ 1736238 w 6035106"/>
                <a:gd name="connsiteY147" fmla="*/ 484554 h 2352431"/>
                <a:gd name="connsiteX148" fmla="*/ 1478331 w 6035106"/>
                <a:gd name="connsiteY148" fmla="*/ 508000 h 2352431"/>
                <a:gd name="connsiteX149" fmla="*/ 1400177 w 6035106"/>
                <a:gd name="connsiteY149" fmla="*/ 523631 h 2352431"/>
                <a:gd name="connsiteX150" fmla="*/ 1368915 w 6035106"/>
                <a:gd name="connsiteY150" fmla="*/ 531446 h 2352431"/>
                <a:gd name="connsiteX151" fmla="*/ 1142268 w 6035106"/>
                <a:gd name="connsiteY151" fmla="*/ 586154 h 2352431"/>
                <a:gd name="connsiteX152" fmla="*/ 431068 w 6035106"/>
                <a:gd name="connsiteY152"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807684 w 6035106"/>
                <a:gd name="connsiteY101" fmla="*/ 922216 h 2352431"/>
                <a:gd name="connsiteX102" fmla="*/ 4690454 w 6035106"/>
                <a:gd name="connsiteY102" fmla="*/ 836246 h 2352431"/>
                <a:gd name="connsiteX103" fmla="*/ 4565407 w 6035106"/>
                <a:gd name="connsiteY103" fmla="*/ 648677 h 2352431"/>
                <a:gd name="connsiteX104" fmla="*/ 4495069 w 6035106"/>
                <a:gd name="connsiteY104" fmla="*/ 531446 h 2352431"/>
                <a:gd name="connsiteX105" fmla="*/ 4346577 w 6035106"/>
                <a:gd name="connsiteY105" fmla="*/ 234462 h 2352431"/>
                <a:gd name="connsiteX106" fmla="*/ 4276238 w 6035106"/>
                <a:gd name="connsiteY106" fmla="*/ 140677 h 2352431"/>
                <a:gd name="connsiteX107" fmla="*/ 4198084 w 6035106"/>
                <a:gd name="connsiteY107" fmla="*/ 85969 h 2352431"/>
                <a:gd name="connsiteX108" fmla="*/ 4088669 w 6035106"/>
                <a:gd name="connsiteY108" fmla="*/ 31262 h 2352431"/>
                <a:gd name="connsiteX109" fmla="*/ 3979254 w 6035106"/>
                <a:gd name="connsiteY109" fmla="*/ 0 h 2352431"/>
                <a:gd name="connsiteX110" fmla="*/ 3510331 w 6035106"/>
                <a:gd name="connsiteY110" fmla="*/ 7816 h 2352431"/>
                <a:gd name="connsiteX111" fmla="*/ 3463438 w 6035106"/>
                <a:gd name="connsiteY111" fmla="*/ 15631 h 2352431"/>
                <a:gd name="connsiteX112" fmla="*/ 3377469 w 6035106"/>
                <a:gd name="connsiteY112" fmla="*/ 23446 h 2352431"/>
                <a:gd name="connsiteX113" fmla="*/ 3322761 w 6035106"/>
                <a:gd name="connsiteY113" fmla="*/ 39077 h 2352431"/>
                <a:gd name="connsiteX114" fmla="*/ 3275869 w 6035106"/>
                <a:gd name="connsiteY114" fmla="*/ 54708 h 2352431"/>
                <a:gd name="connsiteX115" fmla="*/ 3252423 w 6035106"/>
                <a:gd name="connsiteY115" fmla="*/ 62523 h 2352431"/>
                <a:gd name="connsiteX116" fmla="*/ 3197715 w 6035106"/>
                <a:gd name="connsiteY116" fmla="*/ 85969 h 2352431"/>
                <a:gd name="connsiteX117" fmla="*/ 3127377 w 6035106"/>
                <a:gd name="connsiteY117" fmla="*/ 109416 h 2352431"/>
                <a:gd name="connsiteX118" fmla="*/ 3103931 w 6035106"/>
                <a:gd name="connsiteY118" fmla="*/ 117231 h 2352431"/>
                <a:gd name="connsiteX119" fmla="*/ 3072669 w 6035106"/>
                <a:gd name="connsiteY119" fmla="*/ 125046 h 2352431"/>
                <a:gd name="connsiteX120" fmla="*/ 3025777 w 6035106"/>
                <a:gd name="connsiteY120" fmla="*/ 140677 h 2352431"/>
                <a:gd name="connsiteX121" fmla="*/ 2947623 w 6035106"/>
                <a:gd name="connsiteY121" fmla="*/ 164123 h 2352431"/>
                <a:gd name="connsiteX122" fmla="*/ 2924177 w 6035106"/>
                <a:gd name="connsiteY122" fmla="*/ 171939 h 2352431"/>
                <a:gd name="connsiteX123" fmla="*/ 2900731 w 6035106"/>
                <a:gd name="connsiteY123" fmla="*/ 187569 h 2352431"/>
                <a:gd name="connsiteX124" fmla="*/ 2846023 w 6035106"/>
                <a:gd name="connsiteY124" fmla="*/ 203200 h 2352431"/>
                <a:gd name="connsiteX125" fmla="*/ 2822577 w 6035106"/>
                <a:gd name="connsiteY125" fmla="*/ 218831 h 2352431"/>
                <a:gd name="connsiteX126" fmla="*/ 2791315 w 6035106"/>
                <a:gd name="connsiteY126" fmla="*/ 226646 h 2352431"/>
                <a:gd name="connsiteX127" fmla="*/ 2767869 w 6035106"/>
                <a:gd name="connsiteY127" fmla="*/ 234462 h 2352431"/>
                <a:gd name="connsiteX128" fmla="*/ 2736607 w 6035106"/>
                <a:gd name="connsiteY128" fmla="*/ 242277 h 2352431"/>
                <a:gd name="connsiteX129" fmla="*/ 2681900 w 6035106"/>
                <a:gd name="connsiteY129" fmla="*/ 257908 h 2352431"/>
                <a:gd name="connsiteX130" fmla="*/ 2642823 w 6035106"/>
                <a:gd name="connsiteY130" fmla="*/ 265723 h 2352431"/>
                <a:gd name="connsiteX131" fmla="*/ 2619377 w 6035106"/>
                <a:gd name="connsiteY131" fmla="*/ 273539 h 2352431"/>
                <a:gd name="connsiteX132" fmla="*/ 2572484 w 6035106"/>
                <a:gd name="connsiteY132" fmla="*/ 281354 h 2352431"/>
                <a:gd name="connsiteX133" fmla="*/ 2549038 w 6035106"/>
                <a:gd name="connsiteY133" fmla="*/ 289169 h 2352431"/>
                <a:gd name="connsiteX134" fmla="*/ 2478700 w 6035106"/>
                <a:gd name="connsiteY134" fmla="*/ 304800 h 2352431"/>
                <a:gd name="connsiteX135" fmla="*/ 2416177 w 6035106"/>
                <a:gd name="connsiteY135" fmla="*/ 328246 h 2352431"/>
                <a:gd name="connsiteX136" fmla="*/ 2392731 w 6035106"/>
                <a:gd name="connsiteY136" fmla="*/ 343877 h 2352431"/>
                <a:gd name="connsiteX137" fmla="*/ 2338023 w 6035106"/>
                <a:gd name="connsiteY137" fmla="*/ 351692 h 2352431"/>
                <a:gd name="connsiteX138" fmla="*/ 2275500 w 6035106"/>
                <a:gd name="connsiteY138" fmla="*/ 367323 h 2352431"/>
                <a:gd name="connsiteX139" fmla="*/ 2166084 w 6035106"/>
                <a:gd name="connsiteY139" fmla="*/ 382954 h 2352431"/>
                <a:gd name="connsiteX140" fmla="*/ 2111377 w 6035106"/>
                <a:gd name="connsiteY140" fmla="*/ 398585 h 2352431"/>
                <a:gd name="connsiteX141" fmla="*/ 2001961 w 6035106"/>
                <a:gd name="connsiteY141" fmla="*/ 429846 h 2352431"/>
                <a:gd name="connsiteX142" fmla="*/ 1955069 w 6035106"/>
                <a:gd name="connsiteY142" fmla="*/ 445477 h 2352431"/>
                <a:gd name="connsiteX143" fmla="*/ 1923807 w 6035106"/>
                <a:gd name="connsiteY143" fmla="*/ 453292 h 2352431"/>
                <a:gd name="connsiteX144" fmla="*/ 1900361 w 6035106"/>
                <a:gd name="connsiteY144" fmla="*/ 461108 h 2352431"/>
                <a:gd name="connsiteX145" fmla="*/ 1830023 w 6035106"/>
                <a:gd name="connsiteY145" fmla="*/ 468923 h 2352431"/>
                <a:gd name="connsiteX146" fmla="*/ 1736238 w 6035106"/>
                <a:gd name="connsiteY146" fmla="*/ 484554 h 2352431"/>
                <a:gd name="connsiteX147" fmla="*/ 1478331 w 6035106"/>
                <a:gd name="connsiteY147" fmla="*/ 508000 h 2352431"/>
                <a:gd name="connsiteX148" fmla="*/ 1400177 w 6035106"/>
                <a:gd name="connsiteY148" fmla="*/ 523631 h 2352431"/>
                <a:gd name="connsiteX149" fmla="*/ 1368915 w 6035106"/>
                <a:gd name="connsiteY149" fmla="*/ 531446 h 2352431"/>
                <a:gd name="connsiteX150" fmla="*/ 1142268 w 6035106"/>
                <a:gd name="connsiteY150" fmla="*/ 586154 h 2352431"/>
                <a:gd name="connsiteX151" fmla="*/ 431068 w 6035106"/>
                <a:gd name="connsiteY151"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823684 w 6035106"/>
                <a:gd name="connsiteY91" fmla="*/ 2219569 h 2352431"/>
                <a:gd name="connsiteX92" fmla="*/ 5948731 w 6035106"/>
                <a:gd name="connsiteY92" fmla="*/ 2071077 h 2352431"/>
                <a:gd name="connsiteX93" fmla="*/ 6006613 w 6035106"/>
                <a:gd name="connsiteY93" fmla="*/ 1952625 h 2352431"/>
                <a:gd name="connsiteX94" fmla="*/ 6034700 w 6035106"/>
                <a:gd name="connsiteY94" fmla="*/ 1828800 h 2352431"/>
                <a:gd name="connsiteX95" fmla="*/ 6019069 w 6035106"/>
                <a:gd name="connsiteY95" fmla="*/ 1602154 h 2352431"/>
                <a:gd name="connsiteX96" fmla="*/ 5964361 w 6035106"/>
                <a:gd name="connsiteY96" fmla="*/ 1508369 h 2352431"/>
                <a:gd name="connsiteX97" fmla="*/ 5847131 w 6035106"/>
                <a:gd name="connsiteY97" fmla="*/ 1414585 h 2352431"/>
                <a:gd name="connsiteX98" fmla="*/ 5495438 w 6035106"/>
                <a:gd name="connsiteY98" fmla="*/ 1250462 h 2352431"/>
                <a:gd name="connsiteX99" fmla="*/ 5323500 w 6035106"/>
                <a:gd name="connsiteY99" fmla="*/ 1164492 h 2352431"/>
                <a:gd name="connsiteX100" fmla="*/ 5065592 w 6035106"/>
                <a:gd name="connsiteY100" fmla="*/ 1047262 h 2352431"/>
                <a:gd name="connsiteX101" fmla="*/ 4807684 w 6035106"/>
                <a:gd name="connsiteY101" fmla="*/ 922216 h 2352431"/>
                <a:gd name="connsiteX102" fmla="*/ 4690454 w 6035106"/>
                <a:gd name="connsiteY102" fmla="*/ 836246 h 2352431"/>
                <a:gd name="connsiteX103" fmla="*/ 4565407 w 6035106"/>
                <a:gd name="connsiteY103" fmla="*/ 648677 h 2352431"/>
                <a:gd name="connsiteX104" fmla="*/ 4495069 w 6035106"/>
                <a:gd name="connsiteY104" fmla="*/ 531446 h 2352431"/>
                <a:gd name="connsiteX105" fmla="*/ 4346577 w 6035106"/>
                <a:gd name="connsiteY105" fmla="*/ 234462 h 2352431"/>
                <a:gd name="connsiteX106" fmla="*/ 4276238 w 6035106"/>
                <a:gd name="connsiteY106" fmla="*/ 140677 h 2352431"/>
                <a:gd name="connsiteX107" fmla="*/ 4088669 w 6035106"/>
                <a:gd name="connsiteY107" fmla="*/ 31262 h 2352431"/>
                <a:gd name="connsiteX108" fmla="*/ 3979254 w 6035106"/>
                <a:gd name="connsiteY108" fmla="*/ 0 h 2352431"/>
                <a:gd name="connsiteX109" fmla="*/ 3510331 w 6035106"/>
                <a:gd name="connsiteY109" fmla="*/ 7816 h 2352431"/>
                <a:gd name="connsiteX110" fmla="*/ 3463438 w 6035106"/>
                <a:gd name="connsiteY110" fmla="*/ 15631 h 2352431"/>
                <a:gd name="connsiteX111" fmla="*/ 3377469 w 6035106"/>
                <a:gd name="connsiteY111" fmla="*/ 23446 h 2352431"/>
                <a:gd name="connsiteX112" fmla="*/ 3322761 w 6035106"/>
                <a:gd name="connsiteY112" fmla="*/ 39077 h 2352431"/>
                <a:gd name="connsiteX113" fmla="*/ 3275869 w 6035106"/>
                <a:gd name="connsiteY113" fmla="*/ 54708 h 2352431"/>
                <a:gd name="connsiteX114" fmla="*/ 3252423 w 6035106"/>
                <a:gd name="connsiteY114" fmla="*/ 62523 h 2352431"/>
                <a:gd name="connsiteX115" fmla="*/ 3197715 w 6035106"/>
                <a:gd name="connsiteY115" fmla="*/ 85969 h 2352431"/>
                <a:gd name="connsiteX116" fmla="*/ 3127377 w 6035106"/>
                <a:gd name="connsiteY116" fmla="*/ 109416 h 2352431"/>
                <a:gd name="connsiteX117" fmla="*/ 3103931 w 6035106"/>
                <a:gd name="connsiteY117" fmla="*/ 117231 h 2352431"/>
                <a:gd name="connsiteX118" fmla="*/ 3072669 w 6035106"/>
                <a:gd name="connsiteY118" fmla="*/ 125046 h 2352431"/>
                <a:gd name="connsiteX119" fmla="*/ 3025777 w 6035106"/>
                <a:gd name="connsiteY119" fmla="*/ 140677 h 2352431"/>
                <a:gd name="connsiteX120" fmla="*/ 2947623 w 6035106"/>
                <a:gd name="connsiteY120" fmla="*/ 164123 h 2352431"/>
                <a:gd name="connsiteX121" fmla="*/ 2924177 w 6035106"/>
                <a:gd name="connsiteY121" fmla="*/ 171939 h 2352431"/>
                <a:gd name="connsiteX122" fmla="*/ 2900731 w 6035106"/>
                <a:gd name="connsiteY122" fmla="*/ 187569 h 2352431"/>
                <a:gd name="connsiteX123" fmla="*/ 2846023 w 6035106"/>
                <a:gd name="connsiteY123" fmla="*/ 203200 h 2352431"/>
                <a:gd name="connsiteX124" fmla="*/ 2822577 w 6035106"/>
                <a:gd name="connsiteY124" fmla="*/ 218831 h 2352431"/>
                <a:gd name="connsiteX125" fmla="*/ 2791315 w 6035106"/>
                <a:gd name="connsiteY125" fmla="*/ 226646 h 2352431"/>
                <a:gd name="connsiteX126" fmla="*/ 2767869 w 6035106"/>
                <a:gd name="connsiteY126" fmla="*/ 234462 h 2352431"/>
                <a:gd name="connsiteX127" fmla="*/ 2736607 w 6035106"/>
                <a:gd name="connsiteY127" fmla="*/ 242277 h 2352431"/>
                <a:gd name="connsiteX128" fmla="*/ 2681900 w 6035106"/>
                <a:gd name="connsiteY128" fmla="*/ 257908 h 2352431"/>
                <a:gd name="connsiteX129" fmla="*/ 2642823 w 6035106"/>
                <a:gd name="connsiteY129" fmla="*/ 265723 h 2352431"/>
                <a:gd name="connsiteX130" fmla="*/ 2619377 w 6035106"/>
                <a:gd name="connsiteY130" fmla="*/ 273539 h 2352431"/>
                <a:gd name="connsiteX131" fmla="*/ 2572484 w 6035106"/>
                <a:gd name="connsiteY131" fmla="*/ 281354 h 2352431"/>
                <a:gd name="connsiteX132" fmla="*/ 2549038 w 6035106"/>
                <a:gd name="connsiteY132" fmla="*/ 289169 h 2352431"/>
                <a:gd name="connsiteX133" fmla="*/ 2478700 w 6035106"/>
                <a:gd name="connsiteY133" fmla="*/ 304800 h 2352431"/>
                <a:gd name="connsiteX134" fmla="*/ 2416177 w 6035106"/>
                <a:gd name="connsiteY134" fmla="*/ 328246 h 2352431"/>
                <a:gd name="connsiteX135" fmla="*/ 2392731 w 6035106"/>
                <a:gd name="connsiteY135" fmla="*/ 343877 h 2352431"/>
                <a:gd name="connsiteX136" fmla="*/ 2338023 w 6035106"/>
                <a:gd name="connsiteY136" fmla="*/ 351692 h 2352431"/>
                <a:gd name="connsiteX137" fmla="*/ 2275500 w 6035106"/>
                <a:gd name="connsiteY137" fmla="*/ 367323 h 2352431"/>
                <a:gd name="connsiteX138" fmla="*/ 2166084 w 6035106"/>
                <a:gd name="connsiteY138" fmla="*/ 382954 h 2352431"/>
                <a:gd name="connsiteX139" fmla="*/ 2111377 w 6035106"/>
                <a:gd name="connsiteY139" fmla="*/ 398585 h 2352431"/>
                <a:gd name="connsiteX140" fmla="*/ 2001961 w 6035106"/>
                <a:gd name="connsiteY140" fmla="*/ 429846 h 2352431"/>
                <a:gd name="connsiteX141" fmla="*/ 1955069 w 6035106"/>
                <a:gd name="connsiteY141" fmla="*/ 445477 h 2352431"/>
                <a:gd name="connsiteX142" fmla="*/ 1923807 w 6035106"/>
                <a:gd name="connsiteY142" fmla="*/ 453292 h 2352431"/>
                <a:gd name="connsiteX143" fmla="*/ 1900361 w 6035106"/>
                <a:gd name="connsiteY143" fmla="*/ 461108 h 2352431"/>
                <a:gd name="connsiteX144" fmla="*/ 1830023 w 6035106"/>
                <a:gd name="connsiteY144" fmla="*/ 468923 h 2352431"/>
                <a:gd name="connsiteX145" fmla="*/ 1736238 w 6035106"/>
                <a:gd name="connsiteY145" fmla="*/ 484554 h 2352431"/>
                <a:gd name="connsiteX146" fmla="*/ 1478331 w 6035106"/>
                <a:gd name="connsiteY146" fmla="*/ 508000 h 2352431"/>
                <a:gd name="connsiteX147" fmla="*/ 1400177 w 6035106"/>
                <a:gd name="connsiteY147" fmla="*/ 523631 h 2352431"/>
                <a:gd name="connsiteX148" fmla="*/ 1368915 w 6035106"/>
                <a:gd name="connsiteY148" fmla="*/ 531446 h 2352431"/>
                <a:gd name="connsiteX149" fmla="*/ 1142268 w 6035106"/>
                <a:gd name="connsiteY149" fmla="*/ 586154 h 2352431"/>
                <a:gd name="connsiteX150" fmla="*/ 431068 w 6035106"/>
                <a:gd name="connsiteY150" fmla="*/ 812801 h 2352431"/>
                <a:gd name="connsiteX0" fmla="*/ 431070 w 6035106"/>
                <a:gd name="connsiteY0" fmla="*/ 820616 h 2352431"/>
                <a:gd name="connsiteX1" fmla="*/ 274762 w 6035106"/>
                <a:gd name="connsiteY1" fmla="*/ 898769 h 2352431"/>
                <a:gd name="connsiteX2" fmla="*/ 157531 w 6035106"/>
                <a:gd name="connsiteY2" fmla="*/ 969108 h 2352431"/>
                <a:gd name="connsiteX3" fmla="*/ 16854 w 6035106"/>
                <a:gd name="connsiteY3" fmla="*/ 1125416 h 2352431"/>
                <a:gd name="connsiteX4" fmla="*/ 9038 w 6035106"/>
                <a:gd name="connsiteY4" fmla="*/ 1156677 h 2352431"/>
                <a:gd name="connsiteX5" fmla="*/ 9038 w 6035106"/>
                <a:gd name="connsiteY5" fmla="*/ 1484923 h 2352431"/>
                <a:gd name="connsiteX6" fmla="*/ 16854 w 6035106"/>
                <a:gd name="connsiteY6" fmla="*/ 1508369 h 2352431"/>
                <a:gd name="connsiteX7" fmla="*/ 40300 w 6035106"/>
                <a:gd name="connsiteY7" fmla="*/ 1586523 h 2352431"/>
                <a:gd name="connsiteX8" fmla="*/ 48115 w 6035106"/>
                <a:gd name="connsiteY8" fmla="*/ 1609969 h 2352431"/>
                <a:gd name="connsiteX9" fmla="*/ 71561 w 6035106"/>
                <a:gd name="connsiteY9" fmla="*/ 1625600 h 2352431"/>
                <a:gd name="connsiteX10" fmla="*/ 102823 w 6035106"/>
                <a:gd name="connsiteY10" fmla="*/ 1695939 h 2352431"/>
                <a:gd name="connsiteX11" fmla="*/ 126269 w 6035106"/>
                <a:gd name="connsiteY11" fmla="*/ 1719385 h 2352431"/>
                <a:gd name="connsiteX12" fmla="*/ 173161 w 6035106"/>
                <a:gd name="connsiteY12" fmla="*/ 1750646 h 2352431"/>
                <a:gd name="connsiteX13" fmla="*/ 235684 w 6035106"/>
                <a:gd name="connsiteY13" fmla="*/ 1781908 h 2352431"/>
                <a:gd name="connsiteX14" fmla="*/ 298207 w 6035106"/>
                <a:gd name="connsiteY14" fmla="*/ 1813169 h 2352431"/>
                <a:gd name="connsiteX15" fmla="*/ 352915 w 6035106"/>
                <a:gd name="connsiteY15" fmla="*/ 1828800 h 2352431"/>
                <a:gd name="connsiteX16" fmla="*/ 399807 w 6035106"/>
                <a:gd name="connsiteY16" fmla="*/ 1844431 h 2352431"/>
                <a:gd name="connsiteX17" fmla="*/ 423254 w 6035106"/>
                <a:gd name="connsiteY17" fmla="*/ 1860062 h 2352431"/>
                <a:gd name="connsiteX18" fmla="*/ 501407 w 6035106"/>
                <a:gd name="connsiteY18" fmla="*/ 1883508 h 2352431"/>
                <a:gd name="connsiteX19" fmla="*/ 524854 w 6035106"/>
                <a:gd name="connsiteY19" fmla="*/ 1899139 h 2352431"/>
                <a:gd name="connsiteX20" fmla="*/ 587377 w 6035106"/>
                <a:gd name="connsiteY20" fmla="*/ 1914769 h 2352431"/>
                <a:gd name="connsiteX21" fmla="*/ 634269 w 6035106"/>
                <a:gd name="connsiteY21" fmla="*/ 1930400 h 2352431"/>
                <a:gd name="connsiteX22" fmla="*/ 657715 w 6035106"/>
                <a:gd name="connsiteY22" fmla="*/ 1938216 h 2352431"/>
                <a:gd name="connsiteX23" fmla="*/ 681161 w 6035106"/>
                <a:gd name="connsiteY23" fmla="*/ 1946031 h 2352431"/>
                <a:gd name="connsiteX24" fmla="*/ 704607 w 6035106"/>
                <a:gd name="connsiteY24" fmla="*/ 1961662 h 2352431"/>
                <a:gd name="connsiteX25" fmla="*/ 759315 w 6035106"/>
                <a:gd name="connsiteY25" fmla="*/ 1977292 h 2352431"/>
                <a:gd name="connsiteX26" fmla="*/ 806207 w 6035106"/>
                <a:gd name="connsiteY26" fmla="*/ 1992923 h 2352431"/>
                <a:gd name="connsiteX27" fmla="*/ 860915 w 6035106"/>
                <a:gd name="connsiteY27" fmla="*/ 2016369 h 2352431"/>
                <a:gd name="connsiteX28" fmla="*/ 931254 w 6035106"/>
                <a:gd name="connsiteY28" fmla="*/ 2024185 h 2352431"/>
                <a:gd name="connsiteX29" fmla="*/ 1001592 w 6035106"/>
                <a:gd name="connsiteY29" fmla="*/ 2047631 h 2352431"/>
                <a:gd name="connsiteX30" fmla="*/ 1025038 w 6035106"/>
                <a:gd name="connsiteY30" fmla="*/ 2055446 h 2352431"/>
                <a:gd name="connsiteX31" fmla="*/ 1095377 w 6035106"/>
                <a:gd name="connsiteY31" fmla="*/ 2063262 h 2352431"/>
                <a:gd name="connsiteX32" fmla="*/ 1189161 w 6035106"/>
                <a:gd name="connsiteY32" fmla="*/ 2086708 h 2352431"/>
                <a:gd name="connsiteX33" fmla="*/ 1251684 w 6035106"/>
                <a:gd name="connsiteY33" fmla="*/ 2102339 h 2352431"/>
                <a:gd name="connsiteX34" fmla="*/ 1345469 w 6035106"/>
                <a:gd name="connsiteY34" fmla="*/ 2110154 h 2352431"/>
                <a:gd name="connsiteX35" fmla="*/ 1423623 w 6035106"/>
                <a:gd name="connsiteY35" fmla="*/ 2125785 h 2352431"/>
                <a:gd name="connsiteX36" fmla="*/ 1462700 w 6035106"/>
                <a:gd name="connsiteY36" fmla="*/ 2133600 h 2352431"/>
                <a:gd name="connsiteX37" fmla="*/ 1493961 w 6035106"/>
                <a:gd name="connsiteY37" fmla="*/ 2141416 h 2352431"/>
                <a:gd name="connsiteX38" fmla="*/ 1704977 w 6035106"/>
                <a:gd name="connsiteY38" fmla="*/ 2157046 h 2352431"/>
                <a:gd name="connsiteX39" fmla="*/ 1783131 w 6035106"/>
                <a:gd name="connsiteY39" fmla="*/ 2164862 h 2352431"/>
                <a:gd name="connsiteX40" fmla="*/ 1837838 w 6035106"/>
                <a:gd name="connsiteY40" fmla="*/ 2180492 h 2352431"/>
                <a:gd name="connsiteX41" fmla="*/ 1861284 w 6035106"/>
                <a:gd name="connsiteY41" fmla="*/ 2188308 h 2352431"/>
                <a:gd name="connsiteX42" fmla="*/ 1931623 w 6035106"/>
                <a:gd name="connsiteY42" fmla="*/ 2196123 h 2352431"/>
                <a:gd name="connsiteX43" fmla="*/ 2072300 w 6035106"/>
                <a:gd name="connsiteY43" fmla="*/ 2211754 h 2352431"/>
                <a:gd name="connsiteX44" fmla="*/ 2236423 w 6035106"/>
                <a:gd name="connsiteY44" fmla="*/ 2219569 h 2352431"/>
                <a:gd name="connsiteX45" fmla="*/ 2392731 w 6035106"/>
                <a:gd name="connsiteY45" fmla="*/ 2211754 h 2352431"/>
                <a:gd name="connsiteX46" fmla="*/ 2431807 w 6035106"/>
                <a:gd name="connsiteY46" fmla="*/ 2203939 h 2352431"/>
                <a:gd name="connsiteX47" fmla="*/ 2486515 w 6035106"/>
                <a:gd name="connsiteY47" fmla="*/ 2188308 h 2352431"/>
                <a:gd name="connsiteX48" fmla="*/ 2556854 w 6035106"/>
                <a:gd name="connsiteY48" fmla="*/ 2180492 h 2352431"/>
                <a:gd name="connsiteX49" fmla="*/ 2580300 w 6035106"/>
                <a:gd name="connsiteY49" fmla="*/ 2172677 h 2352431"/>
                <a:gd name="connsiteX50" fmla="*/ 2603746 w 6035106"/>
                <a:gd name="connsiteY50" fmla="*/ 2157046 h 2352431"/>
                <a:gd name="connsiteX51" fmla="*/ 2689715 w 6035106"/>
                <a:gd name="connsiteY51" fmla="*/ 2149231 h 2352431"/>
                <a:gd name="connsiteX52" fmla="*/ 2744423 w 6035106"/>
                <a:gd name="connsiteY52" fmla="*/ 2133600 h 2352431"/>
                <a:gd name="connsiteX53" fmla="*/ 2830392 w 6035106"/>
                <a:gd name="connsiteY53" fmla="*/ 2125785 h 2352431"/>
                <a:gd name="connsiteX54" fmla="*/ 2877284 w 6035106"/>
                <a:gd name="connsiteY54" fmla="*/ 2110154 h 2352431"/>
                <a:gd name="connsiteX55" fmla="*/ 2908546 w 6035106"/>
                <a:gd name="connsiteY55" fmla="*/ 2102339 h 2352431"/>
                <a:gd name="connsiteX56" fmla="*/ 2955438 w 6035106"/>
                <a:gd name="connsiteY56" fmla="*/ 2086708 h 2352431"/>
                <a:gd name="connsiteX57" fmla="*/ 3119561 w 6035106"/>
                <a:gd name="connsiteY57" fmla="*/ 2071077 h 2352431"/>
                <a:gd name="connsiteX58" fmla="*/ 3174269 w 6035106"/>
                <a:gd name="connsiteY58" fmla="*/ 2055446 h 2352431"/>
                <a:gd name="connsiteX59" fmla="*/ 3221161 w 6035106"/>
                <a:gd name="connsiteY59" fmla="*/ 2039816 h 2352431"/>
                <a:gd name="connsiteX60" fmla="*/ 3244607 w 6035106"/>
                <a:gd name="connsiteY60" fmla="*/ 2032000 h 2352431"/>
                <a:gd name="connsiteX61" fmla="*/ 3651007 w 6035106"/>
                <a:gd name="connsiteY61" fmla="*/ 2039816 h 2352431"/>
                <a:gd name="connsiteX62" fmla="*/ 3690084 w 6035106"/>
                <a:gd name="connsiteY62" fmla="*/ 2047631 h 2352431"/>
                <a:gd name="connsiteX63" fmla="*/ 3752607 w 6035106"/>
                <a:gd name="connsiteY63" fmla="*/ 2063262 h 2352431"/>
                <a:gd name="connsiteX64" fmla="*/ 3799500 w 6035106"/>
                <a:gd name="connsiteY64" fmla="*/ 2078892 h 2352431"/>
                <a:gd name="connsiteX65" fmla="*/ 3822946 w 6035106"/>
                <a:gd name="connsiteY65" fmla="*/ 2086708 h 2352431"/>
                <a:gd name="connsiteX66" fmla="*/ 3862023 w 6035106"/>
                <a:gd name="connsiteY66" fmla="*/ 2094523 h 2352431"/>
                <a:gd name="connsiteX67" fmla="*/ 3893284 w 6035106"/>
                <a:gd name="connsiteY67" fmla="*/ 2110154 h 2352431"/>
                <a:gd name="connsiteX68" fmla="*/ 3947992 w 6035106"/>
                <a:gd name="connsiteY68" fmla="*/ 2125785 h 2352431"/>
                <a:gd name="connsiteX69" fmla="*/ 3971438 w 6035106"/>
                <a:gd name="connsiteY69" fmla="*/ 2133600 h 2352431"/>
                <a:gd name="connsiteX70" fmla="*/ 4026146 w 6035106"/>
                <a:gd name="connsiteY70" fmla="*/ 2149231 h 2352431"/>
                <a:gd name="connsiteX71" fmla="*/ 4049592 w 6035106"/>
                <a:gd name="connsiteY71" fmla="*/ 2164862 h 2352431"/>
                <a:gd name="connsiteX72" fmla="*/ 4119931 w 6035106"/>
                <a:gd name="connsiteY72" fmla="*/ 2180492 h 2352431"/>
                <a:gd name="connsiteX73" fmla="*/ 4143377 w 6035106"/>
                <a:gd name="connsiteY73" fmla="*/ 2188308 h 2352431"/>
                <a:gd name="connsiteX74" fmla="*/ 4237161 w 6035106"/>
                <a:gd name="connsiteY74" fmla="*/ 2203939 h 2352431"/>
                <a:gd name="connsiteX75" fmla="*/ 4284054 w 6035106"/>
                <a:gd name="connsiteY75" fmla="*/ 2219569 h 2352431"/>
                <a:gd name="connsiteX76" fmla="*/ 4307500 w 6035106"/>
                <a:gd name="connsiteY76" fmla="*/ 2227385 h 2352431"/>
                <a:gd name="connsiteX77" fmla="*/ 4346577 w 6035106"/>
                <a:gd name="connsiteY77" fmla="*/ 2235200 h 2352431"/>
                <a:gd name="connsiteX78" fmla="*/ 4370023 w 6035106"/>
                <a:gd name="connsiteY78" fmla="*/ 2243016 h 2352431"/>
                <a:gd name="connsiteX79" fmla="*/ 4424731 w 6035106"/>
                <a:gd name="connsiteY79" fmla="*/ 2250831 h 2352431"/>
                <a:gd name="connsiteX80" fmla="*/ 4534146 w 6035106"/>
                <a:gd name="connsiteY80" fmla="*/ 2282092 h 2352431"/>
                <a:gd name="connsiteX81" fmla="*/ 4737346 w 6035106"/>
                <a:gd name="connsiteY81" fmla="*/ 2297723 h 2352431"/>
                <a:gd name="connsiteX82" fmla="*/ 4807684 w 6035106"/>
                <a:gd name="connsiteY82" fmla="*/ 2305539 h 2352431"/>
                <a:gd name="connsiteX83" fmla="*/ 4838946 w 6035106"/>
                <a:gd name="connsiteY83" fmla="*/ 2313354 h 2352431"/>
                <a:gd name="connsiteX84" fmla="*/ 5049961 w 6035106"/>
                <a:gd name="connsiteY84" fmla="*/ 2321169 h 2352431"/>
                <a:gd name="connsiteX85" fmla="*/ 5104669 w 6035106"/>
                <a:gd name="connsiteY85" fmla="*/ 2328985 h 2352431"/>
                <a:gd name="connsiteX86" fmla="*/ 5151561 w 6035106"/>
                <a:gd name="connsiteY86" fmla="*/ 2336800 h 2352431"/>
                <a:gd name="connsiteX87" fmla="*/ 5229715 w 6035106"/>
                <a:gd name="connsiteY87" fmla="*/ 2344616 h 2352431"/>
                <a:gd name="connsiteX88" fmla="*/ 5284423 w 6035106"/>
                <a:gd name="connsiteY88" fmla="*/ 2352431 h 2352431"/>
                <a:gd name="connsiteX89" fmla="*/ 5550146 w 6035106"/>
                <a:gd name="connsiteY89" fmla="*/ 2336800 h 2352431"/>
                <a:gd name="connsiteX90" fmla="*/ 5753346 w 6035106"/>
                <a:gd name="connsiteY90" fmla="*/ 2266462 h 2352431"/>
                <a:gd name="connsiteX91" fmla="*/ 5948731 w 6035106"/>
                <a:gd name="connsiteY91" fmla="*/ 2071077 h 2352431"/>
                <a:gd name="connsiteX92" fmla="*/ 6006613 w 6035106"/>
                <a:gd name="connsiteY92" fmla="*/ 1952625 h 2352431"/>
                <a:gd name="connsiteX93" fmla="*/ 6034700 w 6035106"/>
                <a:gd name="connsiteY93" fmla="*/ 1828800 h 2352431"/>
                <a:gd name="connsiteX94" fmla="*/ 6019069 w 6035106"/>
                <a:gd name="connsiteY94" fmla="*/ 1602154 h 2352431"/>
                <a:gd name="connsiteX95" fmla="*/ 5964361 w 6035106"/>
                <a:gd name="connsiteY95" fmla="*/ 1508369 h 2352431"/>
                <a:gd name="connsiteX96" fmla="*/ 5847131 w 6035106"/>
                <a:gd name="connsiteY96" fmla="*/ 1414585 h 2352431"/>
                <a:gd name="connsiteX97" fmla="*/ 5495438 w 6035106"/>
                <a:gd name="connsiteY97" fmla="*/ 1250462 h 2352431"/>
                <a:gd name="connsiteX98" fmla="*/ 5323500 w 6035106"/>
                <a:gd name="connsiteY98" fmla="*/ 1164492 h 2352431"/>
                <a:gd name="connsiteX99" fmla="*/ 5065592 w 6035106"/>
                <a:gd name="connsiteY99" fmla="*/ 1047262 h 2352431"/>
                <a:gd name="connsiteX100" fmla="*/ 4807684 w 6035106"/>
                <a:gd name="connsiteY100" fmla="*/ 922216 h 2352431"/>
                <a:gd name="connsiteX101" fmla="*/ 4690454 w 6035106"/>
                <a:gd name="connsiteY101" fmla="*/ 836246 h 2352431"/>
                <a:gd name="connsiteX102" fmla="*/ 4565407 w 6035106"/>
                <a:gd name="connsiteY102" fmla="*/ 648677 h 2352431"/>
                <a:gd name="connsiteX103" fmla="*/ 4495069 w 6035106"/>
                <a:gd name="connsiteY103" fmla="*/ 531446 h 2352431"/>
                <a:gd name="connsiteX104" fmla="*/ 4346577 w 6035106"/>
                <a:gd name="connsiteY104" fmla="*/ 234462 h 2352431"/>
                <a:gd name="connsiteX105" fmla="*/ 4276238 w 6035106"/>
                <a:gd name="connsiteY105" fmla="*/ 140677 h 2352431"/>
                <a:gd name="connsiteX106" fmla="*/ 4088669 w 6035106"/>
                <a:gd name="connsiteY106" fmla="*/ 31262 h 2352431"/>
                <a:gd name="connsiteX107" fmla="*/ 3979254 w 6035106"/>
                <a:gd name="connsiteY107" fmla="*/ 0 h 2352431"/>
                <a:gd name="connsiteX108" fmla="*/ 3510331 w 6035106"/>
                <a:gd name="connsiteY108" fmla="*/ 7816 h 2352431"/>
                <a:gd name="connsiteX109" fmla="*/ 3463438 w 6035106"/>
                <a:gd name="connsiteY109" fmla="*/ 15631 h 2352431"/>
                <a:gd name="connsiteX110" fmla="*/ 3377469 w 6035106"/>
                <a:gd name="connsiteY110" fmla="*/ 23446 h 2352431"/>
                <a:gd name="connsiteX111" fmla="*/ 3322761 w 6035106"/>
                <a:gd name="connsiteY111" fmla="*/ 39077 h 2352431"/>
                <a:gd name="connsiteX112" fmla="*/ 3275869 w 6035106"/>
                <a:gd name="connsiteY112" fmla="*/ 54708 h 2352431"/>
                <a:gd name="connsiteX113" fmla="*/ 3252423 w 6035106"/>
                <a:gd name="connsiteY113" fmla="*/ 62523 h 2352431"/>
                <a:gd name="connsiteX114" fmla="*/ 3197715 w 6035106"/>
                <a:gd name="connsiteY114" fmla="*/ 85969 h 2352431"/>
                <a:gd name="connsiteX115" fmla="*/ 3127377 w 6035106"/>
                <a:gd name="connsiteY115" fmla="*/ 109416 h 2352431"/>
                <a:gd name="connsiteX116" fmla="*/ 3103931 w 6035106"/>
                <a:gd name="connsiteY116" fmla="*/ 117231 h 2352431"/>
                <a:gd name="connsiteX117" fmla="*/ 3072669 w 6035106"/>
                <a:gd name="connsiteY117" fmla="*/ 125046 h 2352431"/>
                <a:gd name="connsiteX118" fmla="*/ 3025777 w 6035106"/>
                <a:gd name="connsiteY118" fmla="*/ 140677 h 2352431"/>
                <a:gd name="connsiteX119" fmla="*/ 2947623 w 6035106"/>
                <a:gd name="connsiteY119" fmla="*/ 164123 h 2352431"/>
                <a:gd name="connsiteX120" fmla="*/ 2924177 w 6035106"/>
                <a:gd name="connsiteY120" fmla="*/ 171939 h 2352431"/>
                <a:gd name="connsiteX121" fmla="*/ 2900731 w 6035106"/>
                <a:gd name="connsiteY121" fmla="*/ 187569 h 2352431"/>
                <a:gd name="connsiteX122" fmla="*/ 2846023 w 6035106"/>
                <a:gd name="connsiteY122" fmla="*/ 203200 h 2352431"/>
                <a:gd name="connsiteX123" fmla="*/ 2822577 w 6035106"/>
                <a:gd name="connsiteY123" fmla="*/ 218831 h 2352431"/>
                <a:gd name="connsiteX124" fmla="*/ 2791315 w 6035106"/>
                <a:gd name="connsiteY124" fmla="*/ 226646 h 2352431"/>
                <a:gd name="connsiteX125" fmla="*/ 2767869 w 6035106"/>
                <a:gd name="connsiteY125" fmla="*/ 234462 h 2352431"/>
                <a:gd name="connsiteX126" fmla="*/ 2736607 w 6035106"/>
                <a:gd name="connsiteY126" fmla="*/ 242277 h 2352431"/>
                <a:gd name="connsiteX127" fmla="*/ 2681900 w 6035106"/>
                <a:gd name="connsiteY127" fmla="*/ 257908 h 2352431"/>
                <a:gd name="connsiteX128" fmla="*/ 2642823 w 6035106"/>
                <a:gd name="connsiteY128" fmla="*/ 265723 h 2352431"/>
                <a:gd name="connsiteX129" fmla="*/ 2619377 w 6035106"/>
                <a:gd name="connsiteY129" fmla="*/ 273539 h 2352431"/>
                <a:gd name="connsiteX130" fmla="*/ 2572484 w 6035106"/>
                <a:gd name="connsiteY130" fmla="*/ 281354 h 2352431"/>
                <a:gd name="connsiteX131" fmla="*/ 2549038 w 6035106"/>
                <a:gd name="connsiteY131" fmla="*/ 289169 h 2352431"/>
                <a:gd name="connsiteX132" fmla="*/ 2478700 w 6035106"/>
                <a:gd name="connsiteY132" fmla="*/ 304800 h 2352431"/>
                <a:gd name="connsiteX133" fmla="*/ 2416177 w 6035106"/>
                <a:gd name="connsiteY133" fmla="*/ 328246 h 2352431"/>
                <a:gd name="connsiteX134" fmla="*/ 2392731 w 6035106"/>
                <a:gd name="connsiteY134" fmla="*/ 343877 h 2352431"/>
                <a:gd name="connsiteX135" fmla="*/ 2338023 w 6035106"/>
                <a:gd name="connsiteY135" fmla="*/ 351692 h 2352431"/>
                <a:gd name="connsiteX136" fmla="*/ 2275500 w 6035106"/>
                <a:gd name="connsiteY136" fmla="*/ 367323 h 2352431"/>
                <a:gd name="connsiteX137" fmla="*/ 2166084 w 6035106"/>
                <a:gd name="connsiteY137" fmla="*/ 382954 h 2352431"/>
                <a:gd name="connsiteX138" fmla="*/ 2111377 w 6035106"/>
                <a:gd name="connsiteY138" fmla="*/ 398585 h 2352431"/>
                <a:gd name="connsiteX139" fmla="*/ 2001961 w 6035106"/>
                <a:gd name="connsiteY139" fmla="*/ 429846 h 2352431"/>
                <a:gd name="connsiteX140" fmla="*/ 1955069 w 6035106"/>
                <a:gd name="connsiteY140" fmla="*/ 445477 h 2352431"/>
                <a:gd name="connsiteX141" fmla="*/ 1923807 w 6035106"/>
                <a:gd name="connsiteY141" fmla="*/ 453292 h 2352431"/>
                <a:gd name="connsiteX142" fmla="*/ 1900361 w 6035106"/>
                <a:gd name="connsiteY142" fmla="*/ 461108 h 2352431"/>
                <a:gd name="connsiteX143" fmla="*/ 1830023 w 6035106"/>
                <a:gd name="connsiteY143" fmla="*/ 468923 h 2352431"/>
                <a:gd name="connsiteX144" fmla="*/ 1736238 w 6035106"/>
                <a:gd name="connsiteY144" fmla="*/ 484554 h 2352431"/>
                <a:gd name="connsiteX145" fmla="*/ 1478331 w 6035106"/>
                <a:gd name="connsiteY145" fmla="*/ 508000 h 2352431"/>
                <a:gd name="connsiteX146" fmla="*/ 1400177 w 6035106"/>
                <a:gd name="connsiteY146" fmla="*/ 523631 h 2352431"/>
                <a:gd name="connsiteX147" fmla="*/ 1368915 w 6035106"/>
                <a:gd name="connsiteY147" fmla="*/ 531446 h 2352431"/>
                <a:gd name="connsiteX148" fmla="*/ 1142268 w 6035106"/>
                <a:gd name="connsiteY148" fmla="*/ 586154 h 2352431"/>
                <a:gd name="connsiteX149" fmla="*/ 431068 w 6035106"/>
                <a:gd name="connsiteY149" fmla="*/ 812801 h 2352431"/>
                <a:gd name="connsiteX0" fmla="*/ 431070 w 6038851"/>
                <a:gd name="connsiteY0" fmla="*/ 820616 h 2352431"/>
                <a:gd name="connsiteX1" fmla="*/ 274762 w 6038851"/>
                <a:gd name="connsiteY1" fmla="*/ 898769 h 2352431"/>
                <a:gd name="connsiteX2" fmla="*/ 157531 w 6038851"/>
                <a:gd name="connsiteY2" fmla="*/ 969108 h 2352431"/>
                <a:gd name="connsiteX3" fmla="*/ 16854 w 6038851"/>
                <a:gd name="connsiteY3" fmla="*/ 1125416 h 2352431"/>
                <a:gd name="connsiteX4" fmla="*/ 9038 w 6038851"/>
                <a:gd name="connsiteY4" fmla="*/ 1156677 h 2352431"/>
                <a:gd name="connsiteX5" fmla="*/ 9038 w 6038851"/>
                <a:gd name="connsiteY5" fmla="*/ 1484923 h 2352431"/>
                <a:gd name="connsiteX6" fmla="*/ 16854 w 6038851"/>
                <a:gd name="connsiteY6" fmla="*/ 1508369 h 2352431"/>
                <a:gd name="connsiteX7" fmla="*/ 40300 w 6038851"/>
                <a:gd name="connsiteY7" fmla="*/ 1586523 h 2352431"/>
                <a:gd name="connsiteX8" fmla="*/ 48115 w 6038851"/>
                <a:gd name="connsiteY8" fmla="*/ 1609969 h 2352431"/>
                <a:gd name="connsiteX9" fmla="*/ 71561 w 6038851"/>
                <a:gd name="connsiteY9" fmla="*/ 1625600 h 2352431"/>
                <a:gd name="connsiteX10" fmla="*/ 102823 w 6038851"/>
                <a:gd name="connsiteY10" fmla="*/ 1695939 h 2352431"/>
                <a:gd name="connsiteX11" fmla="*/ 126269 w 6038851"/>
                <a:gd name="connsiteY11" fmla="*/ 1719385 h 2352431"/>
                <a:gd name="connsiteX12" fmla="*/ 173161 w 6038851"/>
                <a:gd name="connsiteY12" fmla="*/ 1750646 h 2352431"/>
                <a:gd name="connsiteX13" fmla="*/ 235684 w 6038851"/>
                <a:gd name="connsiteY13" fmla="*/ 1781908 h 2352431"/>
                <a:gd name="connsiteX14" fmla="*/ 298207 w 6038851"/>
                <a:gd name="connsiteY14" fmla="*/ 1813169 h 2352431"/>
                <a:gd name="connsiteX15" fmla="*/ 352915 w 6038851"/>
                <a:gd name="connsiteY15" fmla="*/ 1828800 h 2352431"/>
                <a:gd name="connsiteX16" fmla="*/ 399807 w 6038851"/>
                <a:gd name="connsiteY16" fmla="*/ 1844431 h 2352431"/>
                <a:gd name="connsiteX17" fmla="*/ 423254 w 6038851"/>
                <a:gd name="connsiteY17" fmla="*/ 1860062 h 2352431"/>
                <a:gd name="connsiteX18" fmla="*/ 501407 w 6038851"/>
                <a:gd name="connsiteY18" fmla="*/ 1883508 h 2352431"/>
                <a:gd name="connsiteX19" fmla="*/ 524854 w 6038851"/>
                <a:gd name="connsiteY19" fmla="*/ 1899139 h 2352431"/>
                <a:gd name="connsiteX20" fmla="*/ 587377 w 6038851"/>
                <a:gd name="connsiteY20" fmla="*/ 1914769 h 2352431"/>
                <a:gd name="connsiteX21" fmla="*/ 634269 w 6038851"/>
                <a:gd name="connsiteY21" fmla="*/ 1930400 h 2352431"/>
                <a:gd name="connsiteX22" fmla="*/ 657715 w 6038851"/>
                <a:gd name="connsiteY22" fmla="*/ 1938216 h 2352431"/>
                <a:gd name="connsiteX23" fmla="*/ 681161 w 6038851"/>
                <a:gd name="connsiteY23" fmla="*/ 1946031 h 2352431"/>
                <a:gd name="connsiteX24" fmla="*/ 704607 w 6038851"/>
                <a:gd name="connsiteY24" fmla="*/ 1961662 h 2352431"/>
                <a:gd name="connsiteX25" fmla="*/ 759315 w 6038851"/>
                <a:gd name="connsiteY25" fmla="*/ 1977292 h 2352431"/>
                <a:gd name="connsiteX26" fmla="*/ 806207 w 6038851"/>
                <a:gd name="connsiteY26" fmla="*/ 1992923 h 2352431"/>
                <a:gd name="connsiteX27" fmla="*/ 860915 w 6038851"/>
                <a:gd name="connsiteY27" fmla="*/ 2016369 h 2352431"/>
                <a:gd name="connsiteX28" fmla="*/ 931254 w 6038851"/>
                <a:gd name="connsiteY28" fmla="*/ 2024185 h 2352431"/>
                <a:gd name="connsiteX29" fmla="*/ 1001592 w 6038851"/>
                <a:gd name="connsiteY29" fmla="*/ 2047631 h 2352431"/>
                <a:gd name="connsiteX30" fmla="*/ 1025038 w 6038851"/>
                <a:gd name="connsiteY30" fmla="*/ 2055446 h 2352431"/>
                <a:gd name="connsiteX31" fmla="*/ 1095377 w 6038851"/>
                <a:gd name="connsiteY31" fmla="*/ 2063262 h 2352431"/>
                <a:gd name="connsiteX32" fmla="*/ 1189161 w 6038851"/>
                <a:gd name="connsiteY32" fmla="*/ 2086708 h 2352431"/>
                <a:gd name="connsiteX33" fmla="*/ 1251684 w 6038851"/>
                <a:gd name="connsiteY33" fmla="*/ 2102339 h 2352431"/>
                <a:gd name="connsiteX34" fmla="*/ 1345469 w 6038851"/>
                <a:gd name="connsiteY34" fmla="*/ 2110154 h 2352431"/>
                <a:gd name="connsiteX35" fmla="*/ 1423623 w 6038851"/>
                <a:gd name="connsiteY35" fmla="*/ 2125785 h 2352431"/>
                <a:gd name="connsiteX36" fmla="*/ 1462700 w 6038851"/>
                <a:gd name="connsiteY36" fmla="*/ 2133600 h 2352431"/>
                <a:gd name="connsiteX37" fmla="*/ 1493961 w 6038851"/>
                <a:gd name="connsiteY37" fmla="*/ 2141416 h 2352431"/>
                <a:gd name="connsiteX38" fmla="*/ 1704977 w 6038851"/>
                <a:gd name="connsiteY38" fmla="*/ 2157046 h 2352431"/>
                <a:gd name="connsiteX39" fmla="*/ 1783131 w 6038851"/>
                <a:gd name="connsiteY39" fmla="*/ 2164862 h 2352431"/>
                <a:gd name="connsiteX40" fmla="*/ 1837838 w 6038851"/>
                <a:gd name="connsiteY40" fmla="*/ 2180492 h 2352431"/>
                <a:gd name="connsiteX41" fmla="*/ 1861284 w 6038851"/>
                <a:gd name="connsiteY41" fmla="*/ 2188308 h 2352431"/>
                <a:gd name="connsiteX42" fmla="*/ 1931623 w 6038851"/>
                <a:gd name="connsiteY42" fmla="*/ 2196123 h 2352431"/>
                <a:gd name="connsiteX43" fmla="*/ 2072300 w 6038851"/>
                <a:gd name="connsiteY43" fmla="*/ 2211754 h 2352431"/>
                <a:gd name="connsiteX44" fmla="*/ 2236423 w 6038851"/>
                <a:gd name="connsiteY44" fmla="*/ 2219569 h 2352431"/>
                <a:gd name="connsiteX45" fmla="*/ 2392731 w 6038851"/>
                <a:gd name="connsiteY45" fmla="*/ 2211754 h 2352431"/>
                <a:gd name="connsiteX46" fmla="*/ 2431807 w 6038851"/>
                <a:gd name="connsiteY46" fmla="*/ 2203939 h 2352431"/>
                <a:gd name="connsiteX47" fmla="*/ 2486515 w 6038851"/>
                <a:gd name="connsiteY47" fmla="*/ 2188308 h 2352431"/>
                <a:gd name="connsiteX48" fmla="*/ 2556854 w 6038851"/>
                <a:gd name="connsiteY48" fmla="*/ 2180492 h 2352431"/>
                <a:gd name="connsiteX49" fmla="*/ 2580300 w 6038851"/>
                <a:gd name="connsiteY49" fmla="*/ 2172677 h 2352431"/>
                <a:gd name="connsiteX50" fmla="*/ 2603746 w 6038851"/>
                <a:gd name="connsiteY50" fmla="*/ 2157046 h 2352431"/>
                <a:gd name="connsiteX51" fmla="*/ 2689715 w 6038851"/>
                <a:gd name="connsiteY51" fmla="*/ 2149231 h 2352431"/>
                <a:gd name="connsiteX52" fmla="*/ 2744423 w 6038851"/>
                <a:gd name="connsiteY52" fmla="*/ 2133600 h 2352431"/>
                <a:gd name="connsiteX53" fmla="*/ 2830392 w 6038851"/>
                <a:gd name="connsiteY53" fmla="*/ 2125785 h 2352431"/>
                <a:gd name="connsiteX54" fmla="*/ 2877284 w 6038851"/>
                <a:gd name="connsiteY54" fmla="*/ 2110154 h 2352431"/>
                <a:gd name="connsiteX55" fmla="*/ 2908546 w 6038851"/>
                <a:gd name="connsiteY55" fmla="*/ 2102339 h 2352431"/>
                <a:gd name="connsiteX56" fmla="*/ 2955438 w 6038851"/>
                <a:gd name="connsiteY56" fmla="*/ 2086708 h 2352431"/>
                <a:gd name="connsiteX57" fmla="*/ 3119561 w 6038851"/>
                <a:gd name="connsiteY57" fmla="*/ 2071077 h 2352431"/>
                <a:gd name="connsiteX58" fmla="*/ 3174269 w 6038851"/>
                <a:gd name="connsiteY58" fmla="*/ 2055446 h 2352431"/>
                <a:gd name="connsiteX59" fmla="*/ 3221161 w 6038851"/>
                <a:gd name="connsiteY59" fmla="*/ 2039816 h 2352431"/>
                <a:gd name="connsiteX60" fmla="*/ 3244607 w 6038851"/>
                <a:gd name="connsiteY60" fmla="*/ 2032000 h 2352431"/>
                <a:gd name="connsiteX61" fmla="*/ 3651007 w 6038851"/>
                <a:gd name="connsiteY61" fmla="*/ 2039816 h 2352431"/>
                <a:gd name="connsiteX62" fmla="*/ 3690084 w 6038851"/>
                <a:gd name="connsiteY62" fmla="*/ 2047631 h 2352431"/>
                <a:gd name="connsiteX63" fmla="*/ 3752607 w 6038851"/>
                <a:gd name="connsiteY63" fmla="*/ 2063262 h 2352431"/>
                <a:gd name="connsiteX64" fmla="*/ 3799500 w 6038851"/>
                <a:gd name="connsiteY64" fmla="*/ 2078892 h 2352431"/>
                <a:gd name="connsiteX65" fmla="*/ 3822946 w 6038851"/>
                <a:gd name="connsiteY65" fmla="*/ 2086708 h 2352431"/>
                <a:gd name="connsiteX66" fmla="*/ 3862023 w 6038851"/>
                <a:gd name="connsiteY66" fmla="*/ 2094523 h 2352431"/>
                <a:gd name="connsiteX67" fmla="*/ 3893284 w 6038851"/>
                <a:gd name="connsiteY67" fmla="*/ 2110154 h 2352431"/>
                <a:gd name="connsiteX68" fmla="*/ 3947992 w 6038851"/>
                <a:gd name="connsiteY68" fmla="*/ 2125785 h 2352431"/>
                <a:gd name="connsiteX69" fmla="*/ 3971438 w 6038851"/>
                <a:gd name="connsiteY69" fmla="*/ 2133600 h 2352431"/>
                <a:gd name="connsiteX70" fmla="*/ 4026146 w 6038851"/>
                <a:gd name="connsiteY70" fmla="*/ 2149231 h 2352431"/>
                <a:gd name="connsiteX71" fmla="*/ 4049592 w 6038851"/>
                <a:gd name="connsiteY71" fmla="*/ 2164862 h 2352431"/>
                <a:gd name="connsiteX72" fmla="*/ 4119931 w 6038851"/>
                <a:gd name="connsiteY72" fmla="*/ 2180492 h 2352431"/>
                <a:gd name="connsiteX73" fmla="*/ 4143377 w 6038851"/>
                <a:gd name="connsiteY73" fmla="*/ 2188308 h 2352431"/>
                <a:gd name="connsiteX74" fmla="*/ 4237161 w 6038851"/>
                <a:gd name="connsiteY74" fmla="*/ 2203939 h 2352431"/>
                <a:gd name="connsiteX75" fmla="*/ 4284054 w 6038851"/>
                <a:gd name="connsiteY75" fmla="*/ 2219569 h 2352431"/>
                <a:gd name="connsiteX76" fmla="*/ 4307500 w 6038851"/>
                <a:gd name="connsiteY76" fmla="*/ 2227385 h 2352431"/>
                <a:gd name="connsiteX77" fmla="*/ 4346577 w 6038851"/>
                <a:gd name="connsiteY77" fmla="*/ 2235200 h 2352431"/>
                <a:gd name="connsiteX78" fmla="*/ 4370023 w 6038851"/>
                <a:gd name="connsiteY78" fmla="*/ 2243016 h 2352431"/>
                <a:gd name="connsiteX79" fmla="*/ 4424731 w 6038851"/>
                <a:gd name="connsiteY79" fmla="*/ 2250831 h 2352431"/>
                <a:gd name="connsiteX80" fmla="*/ 4534146 w 6038851"/>
                <a:gd name="connsiteY80" fmla="*/ 2282092 h 2352431"/>
                <a:gd name="connsiteX81" fmla="*/ 4737346 w 6038851"/>
                <a:gd name="connsiteY81" fmla="*/ 2297723 h 2352431"/>
                <a:gd name="connsiteX82" fmla="*/ 4807684 w 6038851"/>
                <a:gd name="connsiteY82" fmla="*/ 2305539 h 2352431"/>
                <a:gd name="connsiteX83" fmla="*/ 4838946 w 6038851"/>
                <a:gd name="connsiteY83" fmla="*/ 2313354 h 2352431"/>
                <a:gd name="connsiteX84" fmla="*/ 5049961 w 6038851"/>
                <a:gd name="connsiteY84" fmla="*/ 2321169 h 2352431"/>
                <a:gd name="connsiteX85" fmla="*/ 5104669 w 6038851"/>
                <a:gd name="connsiteY85" fmla="*/ 2328985 h 2352431"/>
                <a:gd name="connsiteX86" fmla="*/ 5151561 w 6038851"/>
                <a:gd name="connsiteY86" fmla="*/ 2336800 h 2352431"/>
                <a:gd name="connsiteX87" fmla="*/ 5229715 w 6038851"/>
                <a:gd name="connsiteY87" fmla="*/ 2344616 h 2352431"/>
                <a:gd name="connsiteX88" fmla="*/ 5284423 w 6038851"/>
                <a:gd name="connsiteY88" fmla="*/ 2352431 h 2352431"/>
                <a:gd name="connsiteX89" fmla="*/ 5550146 w 6038851"/>
                <a:gd name="connsiteY89" fmla="*/ 2336800 h 2352431"/>
                <a:gd name="connsiteX90" fmla="*/ 5753346 w 6038851"/>
                <a:gd name="connsiteY90" fmla="*/ 2266462 h 2352431"/>
                <a:gd name="connsiteX91" fmla="*/ 5948731 w 6038851"/>
                <a:gd name="connsiteY91" fmla="*/ 2071077 h 2352431"/>
                <a:gd name="connsiteX92" fmla="*/ 6034700 w 6038851"/>
                <a:gd name="connsiteY92" fmla="*/ 1828800 h 2352431"/>
                <a:gd name="connsiteX93" fmla="*/ 6019069 w 6038851"/>
                <a:gd name="connsiteY93" fmla="*/ 1602154 h 2352431"/>
                <a:gd name="connsiteX94" fmla="*/ 5964361 w 6038851"/>
                <a:gd name="connsiteY94" fmla="*/ 1508369 h 2352431"/>
                <a:gd name="connsiteX95" fmla="*/ 5847131 w 6038851"/>
                <a:gd name="connsiteY95" fmla="*/ 1414585 h 2352431"/>
                <a:gd name="connsiteX96" fmla="*/ 5495438 w 6038851"/>
                <a:gd name="connsiteY96" fmla="*/ 1250462 h 2352431"/>
                <a:gd name="connsiteX97" fmla="*/ 5323500 w 6038851"/>
                <a:gd name="connsiteY97" fmla="*/ 1164492 h 2352431"/>
                <a:gd name="connsiteX98" fmla="*/ 5065592 w 6038851"/>
                <a:gd name="connsiteY98" fmla="*/ 1047262 h 2352431"/>
                <a:gd name="connsiteX99" fmla="*/ 4807684 w 6038851"/>
                <a:gd name="connsiteY99" fmla="*/ 922216 h 2352431"/>
                <a:gd name="connsiteX100" fmla="*/ 4690454 w 6038851"/>
                <a:gd name="connsiteY100" fmla="*/ 836246 h 2352431"/>
                <a:gd name="connsiteX101" fmla="*/ 4565407 w 6038851"/>
                <a:gd name="connsiteY101" fmla="*/ 648677 h 2352431"/>
                <a:gd name="connsiteX102" fmla="*/ 4495069 w 6038851"/>
                <a:gd name="connsiteY102" fmla="*/ 531446 h 2352431"/>
                <a:gd name="connsiteX103" fmla="*/ 4346577 w 6038851"/>
                <a:gd name="connsiteY103" fmla="*/ 234462 h 2352431"/>
                <a:gd name="connsiteX104" fmla="*/ 4276238 w 6038851"/>
                <a:gd name="connsiteY104" fmla="*/ 140677 h 2352431"/>
                <a:gd name="connsiteX105" fmla="*/ 4088669 w 6038851"/>
                <a:gd name="connsiteY105" fmla="*/ 31262 h 2352431"/>
                <a:gd name="connsiteX106" fmla="*/ 3979254 w 6038851"/>
                <a:gd name="connsiteY106" fmla="*/ 0 h 2352431"/>
                <a:gd name="connsiteX107" fmla="*/ 3510331 w 6038851"/>
                <a:gd name="connsiteY107" fmla="*/ 7816 h 2352431"/>
                <a:gd name="connsiteX108" fmla="*/ 3463438 w 6038851"/>
                <a:gd name="connsiteY108" fmla="*/ 15631 h 2352431"/>
                <a:gd name="connsiteX109" fmla="*/ 3377469 w 6038851"/>
                <a:gd name="connsiteY109" fmla="*/ 23446 h 2352431"/>
                <a:gd name="connsiteX110" fmla="*/ 3322761 w 6038851"/>
                <a:gd name="connsiteY110" fmla="*/ 39077 h 2352431"/>
                <a:gd name="connsiteX111" fmla="*/ 3275869 w 6038851"/>
                <a:gd name="connsiteY111" fmla="*/ 54708 h 2352431"/>
                <a:gd name="connsiteX112" fmla="*/ 3252423 w 6038851"/>
                <a:gd name="connsiteY112" fmla="*/ 62523 h 2352431"/>
                <a:gd name="connsiteX113" fmla="*/ 3197715 w 6038851"/>
                <a:gd name="connsiteY113" fmla="*/ 85969 h 2352431"/>
                <a:gd name="connsiteX114" fmla="*/ 3127377 w 6038851"/>
                <a:gd name="connsiteY114" fmla="*/ 109416 h 2352431"/>
                <a:gd name="connsiteX115" fmla="*/ 3103931 w 6038851"/>
                <a:gd name="connsiteY115" fmla="*/ 117231 h 2352431"/>
                <a:gd name="connsiteX116" fmla="*/ 3072669 w 6038851"/>
                <a:gd name="connsiteY116" fmla="*/ 125046 h 2352431"/>
                <a:gd name="connsiteX117" fmla="*/ 3025777 w 6038851"/>
                <a:gd name="connsiteY117" fmla="*/ 140677 h 2352431"/>
                <a:gd name="connsiteX118" fmla="*/ 2947623 w 6038851"/>
                <a:gd name="connsiteY118" fmla="*/ 164123 h 2352431"/>
                <a:gd name="connsiteX119" fmla="*/ 2924177 w 6038851"/>
                <a:gd name="connsiteY119" fmla="*/ 171939 h 2352431"/>
                <a:gd name="connsiteX120" fmla="*/ 2900731 w 6038851"/>
                <a:gd name="connsiteY120" fmla="*/ 187569 h 2352431"/>
                <a:gd name="connsiteX121" fmla="*/ 2846023 w 6038851"/>
                <a:gd name="connsiteY121" fmla="*/ 203200 h 2352431"/>
                <a:gd name="connsiteX122" fmla="*/ 2822577 w 6038851"/>
                <a:gd name="connsiteY122" fmla="*/ 218831 h 2352431"/>
                <a:gd name="connsiteX123" fmla="*/ 2791315 w 6038851"/>
                <a:gd name="connsiteY123" fmla="*/ 226646 h 2352431"/>
                <a:gd name="connsiteX124" fmla="*/ 2767869 w 6038851"/>
                <a:gd name="connsiteY124" fmla="*/ 234462 h 2352431"/>
                <a:gd name="connsiteX125" fmla="*/ 2736607 w 6038851"/>
                <a:gd name="connsiteY125" fmla="*/ 242277 h 2352431"/>
                <a:gd name="connsiteX126" fmla="*/ 2681900 w 6038851"/>
                <a:gd name="connsiteY126" fmla="*/ 257908 h 2352431"/>
                <a:gd name="connsiteX127" fmla="*/ 2642823 w 6038851"/>
                <a:gd name="connsiteY127" fmla="*/ 265723 h 2352431"/>
                <a:gd name="connsiteX128" fmla="*/ 2619377 w 6038851"/>
                <a:gd name="connsiteY128" fmla="*/ 273539 h 2352431"/>
                <a:gd name="connsiteX129" fmla="*/ 2572484 w 6038851"/>
                <a:gd name="connsiteY129" fmla="*/ 281354 h 2352431"/>
                <a:gd name="connsiteX130" fmla="*/ 2549038 w 6038851"/>
                <a:gd name="connsiteY130" fmla="*/ 289169 h 2352431"/>
                <a:gd name="connsiteX131" fmla="*/ 2478700 w 6038851"/>
                <a:gd name="connsiteY131" fmla="*/ 304800 h 2352431"/>
                <a:gd name="connsiteX132" fmla="*/ 2416177 w 6038851"/>
                <a:gd name="connsiteY132" fmla="*/ 328246 h 2352431"/>
                <a:gd name="connsiteX133" fmla="*/ 2392731 w 6038851"/>
                <a:gd name="connsiteY133" fmla="*/ 343877 h 2352431"/>
                <a:gd name="connsiteX134" fmla="*/ 2338023 w 6038851"/>
                <a:gd name="connsiteY134" fmla="*/ 351692 h 2352431"/>
                <a:gd name="connsiteX135" fmla="*/ 2275500 w 6038851"/>
                <a:gd name="connsiteY135" fmla="*/ 367323 h 2352431"/>
                <a:gd name="connsiteX136" fmla="*/ 2166084 w 6038851"/>
                <a:gd name="connsiteY136" fmla="*/ 382954 h 2352431"/>
                <a:gd name="connsiteX137" fmla="*/ 2111377 w 6038851"/>
                <a:gd name="connsiteY137" fmla="*/ 398585 h 2352431"/>
                <a:gd name="connsiteX138" fmla="*/ 2001961 w 6038851"/>
                <a:gd name="connsiteY138" fmla="*/ 429846 h 2352431"/>
                <a:gd name="connsiteX139" fmla="*/ 1955069 w 6038851"/>
                <a:gd name="connsiteY139" fmla="*/ 445477 h 2352431"/>
                <a:gd name="connsiteX140" fmla="*/ 1923807 w 6038851"/>
                <a:gd name="connsiteY140" fmla="*/ 453292 h 2352431"/>
                <a:gd name="connsiteX141" fmla="*/ 1900361 w 6038851"/>
                <a:gd name="connsiteY141" fmla="*/ 461108 h 2352431"/>
                <a:gd name="connsiteX142" fmla="*/ 1830023 w 6038851"/>
                <a:gd name="connsiteY142" fmla="*/ 468923 h 2352431"/>
                <a:gd name="connsiteX143" fmla="*/ 1736238 w 6038851"/>
                <a:gd name="connsiteY143" fmla="*/ 484554 h 2352431"/>
                <a:gd name="connsiteX144" fmla="*/ 1478331 w 6038851"/>
                <a:gd name="connsiteY144" fmla="*/ 508000 h 2352431"/>
                <a:gd name="connsiteX145" fmla="*/ 1400177 w 6038851"/>
                <a:gd name="connsiteY145" fmla="*/ 523631 h 2352431"/>
                <a:gd name="connsiteX146" fmla="*/ 1368915 w 6038851"/>
                <a:gd name="connsiteY146" fmla="*/ 531446 h 2352431"/>
                <a:gd name="connsiteX147" fmla="*/ 1142268 w 6038851"/>
                <a:gd name="connsiteY147" fmla="*/ 586154 h 2352431"/>
                <a:gd name="connsiteX148" fmla="*/ 431068 w 6038851"/>
                <a:gd name="connsiteY148"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807684 w 6043312"/>
                <a:gd name="connsiteY98" fmla="*/ 922216 h 2352431"/>
                <a:gd name="connsiteX99" fmla="*/ 4690454 w 6043312"/>
                <a:gd name="connsiteY99" fmla="*/ 836246 h 2352431"/>
                <a:gd name="connsiteX100" fmla="*/ 4565407 w 6043312"/>
                <a:gd name="connsiteY100" fmla="*/ 648677 h 2352431"/>
                <a:gd name="connsiteX101" fmla="*/ 4495069 w 6043312"/>
                <a:gd name="connsiteY101" fmla="*/ 531446 h 2352431"/>
                <a:gd name="connsiteX102" fmla="*/ 4346577 w 6043312"/>
                <a:gd name="connsiteY102" fmla="*/ 234462 h 2352431"/>
                <a:gd name="connsiteX103" fmla="*/ 4276238 w 6043312"/>
                <a:gd name="connsiteY103" fmla="*/ 140677 h 2352431"/>
                <a:gd name="connsiteX104" fmla="*/ 4088669 w 6043312"/>
                <a:gd name="connsiteY104" fmla="*/ 31262 h 2352431"/>
                <a:gd name="connsiteX105" fmla="*/ 3979254 w 6043312"/>
                <a:gd name="connsiteY105" fmla="*/ 0 h 2352431"/>
                <a:gd name="connsiteX106" fmla="*/ 3510331 w 6043312"/>
                <a:gd name="connsiteY106" fmla="*/ 7816 h 2352431"/>
                <a:gd name="connsiteX107" fmla="*/ 3463438 w 6043312"/>
                <a:gd name="connsiteY107" fmla="*/ 15631 h 2352431"/>
                <a:gd name="connsiteX108" fmla="*/ 3377469 w 6043312"/>
                <a:gd name="connsiteY108" fmla="*/ 23446 h 2352431"/>
                <a:gd name="connsiteX109" fmla="*/ 3322761 w 6043312"/>
                <a:gd name="connsiteY109" fmla="*/ 39077 h 2352431"/>
                <a:gd name="connsiteX110" fmla="*/ 3275869 w 6043312"/>
                <a:gd name="connsiteY110" fmla="*/ 54708 h 2352431"/>
                <a:gd name="connsiteX111" fmla="*/ 3252423 w 6043312"/>
                <a:gd name="connsiteY111" fmla="*/ 62523 h 2352431"/>
                <a:gd name="connsiteX112" fmla="*/ 3197715 w 6043312"/>
                <a:gd name="connsiteY112" fmla="*/ 85969 h 2352431"/>
                <a:gd name="connsiteX113" fmla="*/ 3127377 w 6043312"/>
                <a:gd name="connsiteY113" fmla="*/ 109416 h 2352431"/>
                <a:gd name="connsiteX114" fmla="*/ 3103931 w 6043312"/>
                <a:gd name="connsiteY114" fmla="*/ 117231 h 2352431"/>
                <a:gd name="connsiteX115" fmla="*/ 3072669 w 6043312"/>
                <a:gd name="connsiteY115" fmla="*/ 125046 h 2352431"/>
                <a:gd name="connsiteX116" fmla="*/ 3025777 w 6043312"/>
                <a:gd name="connsiteY116" fmla="*/ 140677 h 2352431"/>
                <a:gd name="connsiteX117" fmla="*/ 2947623 w 6043312"/>
                <a:gd name="connsiteY117" fmla="*/ 164123 h 2352431"/>
                <a:gd name="connsiteX118" fmla="*/ 2924177 w 6043312"/>
                <a:gd name="connsiteY118" fmla="*/ 171939 h 2352431"/>
                <a:gd name="connsiteX119" fmla="*/ 2900731 w 6043312"/>
                <a:gd name="connsiteY119" fmla="*/ 187569 h 2352431"/>
                <a:gd name="connsiteX120" fmla="*/ 2846023 w 6043312"/>
                <a:gd name="connsiteY120" fmla="*/ 203200 h 2352431"/>
                <a:gd name="connsiteX121" fmla="*/ 2822577 w 6043312"/>
                <a:gd name="connsiteY121" fmla="*/ 218831 h 2352431"/>
                <a:gd name="connsiteX122" fmla="*/ 2791315 w 6043312"/>
                <a:gd name="connsiteY122" fmla="*/ 226646 h 2352431"/>
                <a:gd name="connsiteX123" fmla="*/ 2767869 w 6043312"/>
                <a:gd name="connsiteY123" fmla="*/ 234462 h 2352431"/>
                <a:gd name="connsiteX124" fmla="*/ 2736607 w 6043312"/>
                <a:gd name="connsiteY124" fmla="*/ 242277 h 2352431"/>
                <a:gd name="connsiteX125" fmla="*/ 2681900 w 6043312"/>
                <a:gd name="connsiteY125" fmla="*/ 257908 h 2352431"/>
                <a:gd name="connsiteX126" fmla="*/ 2642823 w 6043312"/>
                <a:gd name="connsiteY126" fmla="*/ 265723 h 2352431"/>
                <a:gd name="connsiteX127" fmla="*/ 2619377 w 6043312"/>
                <a:gd name="connsiteY127" fmla="*/ 273539 h 2352431"/>
                <a:gd name="connsiteX128" fmla="*/ 2572484 w 6043312"/>
                <a:gd name="connsiteY128" fmla="*/ 281354 h 2352431"/>
                <a:gd name="connsiteX129" fmla="*/ 2549038 w 6043312"/>
                <a:gd name="connsiteY129" fmla="*/ 289169 h 2352431"/>
                <a:gd name="connsiteX130" fmla="*/ 2478700 w 6043312"/>
                <a:gd name="connsiteY130" fmla="*/ 304800 h 2352431"/>
                <a:gd name="connsiteX131" fmla="*/ 2416177 w 6043312"/>
                <a:gd name="connsiteY131" fmla="*/ 328246 h 2352431"/>
                <a:gd name="connsiteX132" fmla="*/ 2392731 w 6043312"/>
                <a:gd name="connsiteY132" fmla="*/ 343877 h 2352431"/>
                <a:gd name="connsiteX133" fmla="*/ 2338023 w 6043312"/>
                <a:gd name="connsiteY133" fmla="*/ 351692 h 2352431"/>
                <a:gd name="connsiteX134" fmla="*/ 2275500 w 6043312"/>
                <a:gd name="connsiteY134" fmla="*/ 367323 h 2352431"/>
                <a:gd name="connsiteX135" fmla="*/ 2166084 w 6043312"/>
                <a:gd name="connsiteY135" fmla="*/ 382954 h 2352431"/>
                <a:gd name="connsiteX136" fmla="*/ 2111377 w 6043312"/>
                <a:gd name="connsiteY136" fmla="*/ 398585 h 2352431"/>
                <a:gd name="connsiteX137" fmla="*/ 2001961 w 6043312"/>
                <a:gd name="connsiteY137" fmla="*/ 429846 h 2352431"/>
                <a:gd name="connsiteX138" fmla="*/ 1955069 w 6043312"/>
                <a:gd name="connsiteY138" fmla="*/ 445477 h 2352431"/>
                <a:gd name="connsiteX139" fmla="*/ 1923807 w 6043312"/>
                <a:gd name="connsiteY139" fmla="*/ 453292 h 2352431"/>
                <a:gd name="connsiteX140" fmla="*/ 1900361 w 6043312"/>
                <a:gd name="connsiteY140" fmla="*/ 461108 h 2352431"/>
                <a:gd name="connsiteX141" fmla="*/ 1830023 w 6043312"/>
                <a:gd name="connsiteY141" fmla="*/ 468923 h 2352431"/>
                <a:gd name="connsiteX142" fmla="*/ 1736238 w 6043312"/>
                <a:gd name="connsiteY142" fmla="*/ 484554 h 2352431"/>
                <a:gd name="connsiteX143" fmla="*/ 1478331 w 6043312"/>
                <a:gd name="connsiteY143" fmla="*/ 508000 h 2352431"/>
                <a:gd name="connsiteX144" fmla="*/ 1400177 w 6043312"/>
                <a:gd name="connsiteY144" fmla="*/ 523631 h 2352431"/>
                <a:gd name="connsiteX145" fmla="*/ 1368915 w 6043312"/>
                <a:gd name="connsiteY145" fmla="*/ 531446 h 2352431"/>
                <a:gd name="connsiteX146" fmla="*/ 1142268 w 6043312"/>
                <a:gd name="connsiteY146" fmla="*/ 586154 h 2352431"/>
                <a:gd name="connsiteX147" fmla="*/ 431068 w 6043312"/>
                <a:gd name="connsiteY147"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807684 w 6043312"/>
                <a:gd name="connsiteY98" fmla="*/ 922216 h 2352431"/>
                <a:gd name="connsiteX99" fmla="*/ 4690454 w 6043312"/>
                <a:gd name="connsiteY99" fmla="*/ 836246 h 2352431"/>
                <a:gd name="connsiteX100" fmla="*/ 4565407 w 6043312"/>
                <a:gd name="connsiteY100" fmla="*/ 648677 h 2352431"/>
                <a:gd name="connsiteX101" fmla="*/ 4495069 w 6043312"/>
                <a:gd name="connsiteY101" fmla="*/ 531446 h 2352431"/>
                <a:gd name="connsiteX102" fmla="*/ 4346577 w 6043312"/>
                <a:gd name="connsiteY102" fmla="*/ 234462 h 2352431"/>
                <a:gd name="connsiteX103" fmla="*/ 4276238 w 6043312"/>
                <a:gd name="connsiteY103" fmla="*/ 140677 h 2352431"/>
                <a:gd name="connsiteX104" fmla="*/ 3979254 w 6043312"/>
                <a:gd name="connsiteY104" fmla="*/ 0 h 2352431"/>
                <a:gd name="connsiteX105" fmla="*/ 3510331 w 6043312"/>
                <a:gd name="connsiteY105" fmla="*/ 7816 h 2352431"/>
                <a:gd name="connsiteX106" fmla="*/ 3463438 w 6043312"/>
                <a:gd name="connsiteY106" fmla="*/ 15631 h 2352431"/>
                <a:gd name="connsiteX107" fmla="*/ 3377469 w 6043312"/>
                <a:gd name="connsiteY107" fmla="*/ 23446 h 2352431"/>
                <a:gd name="connsiteX108" fmla="*/ 3322761 w 6043312"/>
                <a:gd name="connsiteY108" fmla="*/ 39077 h 2352431"/>
                <a:gd name="connsiteX109" fmla="*/ 3275869 w 6043312"/>
                <a:gd name="connsiteY109" fmla="*/ 54708 h 2352431"/>
                <a:gd name="connsiteX110" fmla="*/ 3252423 w 6043312"/>
                <a:gd name="connsiteY110" fmla="*/ 62523 h 2352431"/>
                <a:gd name="connsiteX111" fmla="*/ 3197715 w 6043312"/>
                <a:gd name="connsiteY111" fmla="*/ 85969 h 2352431"/>
                <a:gd name="connsiteX112" fmla="*/ 3127377 w 6043312"/>
                <a:gd name="connsiteY112" fmla="*/ 109416 h 2352431"/>
                <a:gd name="connsiteX113" fmla="*/ 3103931 w 6043312"/>
                <a:gd name="connsiteY113" fmla="*/ 117231 h 2352431"/>
                <a:gd name="connsiteX114" fmla="*/ 3072669 w 6043312"/>
                <a:gd name="connsiteY114" fmla="*/ 125046 h 2352431"/>
                <a:gd name="connsiteX115" fmla="*/ 3025777 w 6043312"/>
                <a:gd name="connsiteY115" fmla="*/ 140677 h 2352431"/>
                <a:gd name="connsiteX116" fmla="*/ 2947623 w 6043312"/>
                <a:gd name="connsiteY116" fmla="*/ 164123 h 2352431"/>
                <a:gd name="connsiteX117" fmla="*/ 2924177 w 6043312"/>
                <a:gd name="connsiteY117" fmla="*/ 171939 h 2352431"/>
                <a:gd name="connsiteX118" fmla="*/ 2900731 w 6043312"/>
                <a:gd name="connsiteY118" fmla="*/ 187569 h 2352431"/>
                <a:gd name="connsiteX119" fmla="*/ 2846023 w 6043312"/>
                <a:gd name="connsiteY119" fmla="*/ 203200 h 2352431"/>
                <a:gd name="connsiteX120" fmla="*/ 2822577 w 6043312"/>
                <a:gd name="connsiteY120" fmla="*/ 218831 h 2352431"/>
                <a:gd name="connsiteX121" fmla="*/ 2791315 w 6043312"/>
                <a:gd name="connsiteY121" fmla="*/ 226646 h 2352431"/>
                <a:gd name="connsiteX122" fmla="*/ 2767869 w 6043312"/>
                <a:gd name="connsiteY122" fmla="*/ 234462 h 2352431"/>
                <a:gd name="connsiteX123" fmla="*/ 2736607 w 6043312"/>
                <a:gd name="connsiteY123" fmla="*/ 242277 h 2352431"/>
                <a:gd name="connsiteX124" fmla="*/ 2681900 w 6043312"/>
                <a:gd name="connsiteY124" fmla="*/ 257908 h 2352431"/>
                <a:gd name="connsiteX125" fmla="*/ 2642823 w 6043312"/>
                <a:gd name="connsiteY125" fmla="*/ 265723 h 2352431"/>
                <a:gd name="connsiteX126" fmla="*/ 2619377 w 6043312"/>
                <a:gd name="connsiteY126" fmla="*/ 273539 h 2352431"/>
                <a:gd name="connsiteX127" fmla="*/ 2572484 w 6043312"/>
                <a:gd name="connsiteY127" fmla="*/ 281354 h 2352431"/>
                <a:gd name="connsiteX128" fmla="*/ 2549038 w 6043312"/>
                <a:gd name="connsiteY128" fmla="*/ 289169 h 2352431"/>
                <a:gd name="connsiteX129" fmla="*/ 2478700 w 6043312"/>
                <a:gd name="connsiteY129" fmla="*/ 304800 h 2352431"/>
                <a:gd name="connsiteX130" fmla="*/ 2416177 w 6043312"/>
                <a:gd name="connsiteY130" fmla="*/ 328246 h 2352431"/>
                <a:gd name="connsiteX131" fmla="*/ 2392731 w 6043312"/>
                <a:gd name="connsiteY131" fmla="*/ 343877 h 2352431"/>
                <a:gd name="connsiteX132" fmla="*/ 2338023 w 6043312"/>
                <a:gd name="connsiteY132" fmla="*/ 351692 h 2352431"/>
                <a:gd name="connsiteX133" fmla="*/ 2275500 w 6043312"/>
                <a:gd name="connsiteY133" fmla="*/ 367323 h 2352431"/>
                <a:gd name="connsiteX134" fmla="*/ 2166084 w 6043312"/>
                <a:gd name="connsiteY134" fmla="*/ 382954 h 2352431"/>
                <a:gd name="connsiteX135" fmla="*/ 2111377 w 6043312"/>
                <a:gd name="connsiteY135" fmla="*/ 398585 h 2352431"/>
                <a:gd name="connsiteX136" fmla="*/ 2001961 w 6043312"/>
                <a:gd name="connsiteY136" fmla="*/ 429846 h 2352431"/>
                <a:gd name="connsiteX137" fmla="*/ 1955069 w 6043312"/>
                <a:gd name="connsiteY137" fmla="*/ 445477 h 2352431"/>
                <a:gd name="connsiteX138" fmla="*/ 1923807 w 6043312"/>
                <a:gd name="connsiteY138" fmla="*/ 453292 h 2352431"/>
                <a:gd name="connsiteX139" fmla="*/ 1900361 w 6043312"/>
                <a:gd name="connsiteY139" fmla="*/ 461108 h 2352431"/>
                <a:gd name="connsiteX140" fmla="*/ 1830023 w 6043312"/>
                <a:gd name="connsiteY140" fmla="*/ 468923 h 2352431"/>
                <a:gd name="connsiteX141" fmla="*/ 1736238 w 6043312"/>
                <a:gd name="connsiteY141" fmla="*/ 484554 h 2352431"/>
                <a:gd name="connsiteX142" fmla="*/ 1478331 w 6043312"/>
                <a:gd name="connsiteY142" fmla="*/ 508000 h 2352431"/>
                <a:gd name="connsiteX143" fmla="*/ 1400177 w 6043312"/>
                <a:gd name="connsiteY143" fmla="*/ 523631 h 2352431"/>
                <a:gd name="connsiteX144" fmla="*/ 1368915 w 6043312"/>
                <a:gd name="connsiteY144" fmla="*/ 531446 h 2352431"/>
                <a:gd name="connsiteX145" fmla="*/ 1142268 w 6043312"/>
                <a:gd name="connsiteY145" fmla="*/ 586154 h 2352431"/>
                <a:gd name="connsiteX146" fmla="*/ 431068 w 6043312"/>
                <a:gd name="connsiteY146"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807684 w 6043312"/>
                <a:gd name="connsiteY98" fmla="*/ 922216 h 2352431"/>
                <a:gd name="connsiteX99" fmla="*/ 4690454 w 6043312"/>
                <a:gd name="connsiteY99" fmla="*/ 836246 h 2352431"/>
                <a:gd name="connsiteX100" fmla="*/ 4565407 w 6043312"/>
                <a:gd name="connsiteY100" fmla="*/ 648677 h 2352431"/>
                <a:gd name="connsiteX101" fmla="*/ 4495069 w 6043312"/>
                <a:gd name="connsiteY101" fmla="*/ 531446 h 2352431"/>
                <a:gd name="connsiteX102" fmla="*/ 4346577 w 6043312"/>
                <a:gd name="connsiteY102" fmla="*/ 234462 h 2352431"/>
                <a:gd name="connsiteX103" fmla="*/ 3979254 w 6043312"/>
                <a:gd name="connsiteY103" fmla="*/ 0 h 2352431"/>
                <a:gd name="connsiteX104" fmla="*/ 3510331 w 6043312"/>
                <a:gd name="connsiteY104" fmla="*/ 7816 h 2352431"/>
                <a:gd name="connsiteX105" fmla="*/ 3463438 w 6043312"/>
                <a:gd name="connsiteY105" fmla="*/ 15631 h 2352431"/>
                <a:gd name="connsiteX106" fmla="*/ 3377469 w 6043312"/>
                <a:gd name="connsiteY106" fmla="*/ 23446 h 2352431"/>
                <a:gd name="connsiteX107" fmla="*/ 3322761 w 6043312"/>
                <a:gd name="connsiteY107" fmla="*/ 39077 h 2352431"/>
                <a:gd name="connsiteX108" fmla="*/ 3275869 w 6043312"/>
                <a:gd name="connsiteY108" fmla="*/ 54708 h 2352431"/>
                <a:gd name="connsiteX109" fmla="*/ 3252423 w 6043312"/>
                <a:gd name="connsiteY109" fmla="*/ 62523 h 2352431"/>
                <a:gd name="connsiteX110" fmla="*/ 3197715 w 6043312"/>
                <a:gd name="connsiteY110" fmla="*/ 85969 h 2352431"/>
                <a:gd name="connsiteX111" fmla="*/ 3127377 w 6043312"/>
                <a:gd name="connsiteY111" fmla="*/ 109416 h 2352431"/>
                <a:gd name="connsiteX112" fmla="*/ 3103931 w 6043312"/>
                <a:gd name="connsiteY112" fmla="*/ 117231 h 2352431"/>
                <a:gd name="connsiteX113" fmla="*/ 3072669 w 6043312"/>
                <a:gd name="connsiteY113" fmla="*/ 125046 h 2352431"/>
                <a:gd name="connsiteX114" fmla="*/ 3025777 w 6043312"/>
                <a:gd name="connsiteY114" fmla="*/ 140677 h 2352431"/>
                <a:gd name="connsiteX115" fmla="*/ 2947623 w 6043312"/>
                <a:gd name="connsiteY115" fmla="*/ 164123 h 2352431"/>
                <a:gd name="connsiteX116" fmla="*/ 2924177 w 6043312"/>
                <a:gd name="connsiteY116" fmla="*/ 171939 h 2352431"/>
                <a:gd name="connsiteX117" fmla="*/ 2900731 w 6043312"/>
                <a:gd name="connsiteY117" fmla="*/ 187569 h 2352431"/>
                <a:gd name="connsiteX118" fmla="*/ 2846023 w 6043312"/>
                <a:gd name="connsiteY118" fmla="*/ 203200 h 2352431"/>
                <a:gd name="connsiteX119" fmla="*/ 2822577 w 6043312"/>
                <a:gd name="connsiteY119" fmla="*/ 218831 h 2352431"/>
                <a:gd name="connsiteX120" fmla="*/ 2791315 w 6043312"/>
                <a:gd name="connsiteY120" fmla="*/ 226646 h 2352431"/>
                <a:gd name="connsiteX121" fmla="*/ 2767869 w 6043312"/>
                <a:gd name="connsiteY121" fmla="*/ 234462 h 2352431"/>
                <a:gd name="connsiteX122" fmla="*/ 2736607 w 6043312"/>
                <a:gd name="connsiteY122" fmla="*/ 242277 h 2352431"/>
                <a:gd name="connsiteX123" fmla="*/ 2681900 w 6043312"/>
                <a:gd name="connsiteY123" fmla="*/ 257908 h 2352431"/>
                <a:gd name="connsiteX124" fmla="*/ 2642823 w 6043312"/>
                <a:gd name="connsiteY124" fmla="*/ 265723 h 2352431"/>
                <a:gd name="connsiteX125" fmla="*/ 2619377 w 6043312"/>
                <a:gd name="connsiteY125" fmla="*/ 273539 h 2352431"/>
                <a:gd name="connsiteX126" fmla="*/ 2572484 w 6043312"/>
                <a:gd name="connsiteY126" fmla="*/ 281354 h 2352431"/>
                <a:gd name="connsiteX127" fmla="*/ 2549038 w 6043312"/>
                <a:gd name="connsiteY127" fmla="*/ 289169 h 2352431"/>
                <a:gd name="connsiteX128" fmla="*/ 2478700 w 6043312"/>
                <a:gd name="connsiteY128" fmla="*/ 304800 h 2352431"/>
                <a:gd name="connsiteX129" fmla="*/ 2416177 w 6043312"/>
                <a:gd name="connsiteY129" fmla="*/ 328246 h 2352431"/>
                <a:gd name="connsiteX130" fmla="*/ 2392731 w 6043312"/>
                <a:gd name="connsiteY130" fmla="*/ 343877 h 2352431"/>
                <a:gd name="connsiteX131" fmla="*/ 2338023 w 6043312"/>
                <a:gd name="connsiteY131" fmla="*/ 351692 h 2352431"/>
                <a:gd name="connsiteX132" fmla="*/ 2275500 w 6043312"/>
                <a:gd name="connsiteY132" fmla="*/ 367323 h 2352431"/>
                <a:gd name="connsiteX133" fmla="*/ 2166084 w 6043312"/>
                <a:gd name="connsiteY133" fmla="*/ 382954 h 2352431"/>
                <a:gd name="connsiteX134" fmla="*/ 2111377 w 6043312"/>
                <a:gd name="connsiteY134" fmla="*/ 398585 h 2352431"/>
                <a:gd name="connsiteX135" fmla="*/ 2001961 w 6043312"/>
                <a:gd name="connsiteY135" fmla="*/ 429846 h 2352431"/>
                <a:gd name="connsiteX136" fmla="*/ 1955069 w 6043312"/>
                <a:gd name="connsiteY136" fmla="*/ 445477 h 2352431"/>
                <a:gd name="connsiteX137" fmla="*/ 1923807 w 6043312"/>
                <a:gd name="connsiteY137" fmla="*/ 453292 h 2352431"/>
                <a:gd name="connsiteX138" fmla="*/ 1900361 w 6043312"/>
                <a:gd name="connsiteY138" fmla="*/ 461108 h 2352431"/>
                <a:gd name="connsiteX139" fmla="*/ 1830023 w 6043312"/>
                <a:gd name="connsiteY139" fmla="*/ 468923 h 2352431"/>
                <a:gd name="connsiteX140" fmla="*/ 1736238 w 6043312"/>
                <a:gd name="connsiteY140" fmla="*/ 484554 h 2352431"/>
                <a:gd name="connsiteX141" fmla="*/ 1478331 w 6043312"/>
                <a:gd name="connsiteY141" fmla="*/ 508000 h 2352431"/>
                <a:gd name="connsiteX142" fmla="*/ 1400177 w 6043312"/>
                <a:gd name="connsiteY142" fmla="*/ 523631 h 2352431"/>
                <a:gd name="connsiteX143" fmla="*/ 1368915 w 6043312"/>
                <a:gd name="connsiteY143" fmla="*/ 531446 h 2352431"/>
                <a:gd name="connsiteX144" fmla="*/ 1142268 w 6043312"/>
                <a:gd name="connsiteY144" fmla="*/ 586154 h 2352431"/>
                <a:gd name="connsiteX145" fmla="*/ 431068 w 6043312"/>
                <a:gd name="connsiteY145"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690454 w 6043312"/>
                <a:gd name="connsiteY98" fmla="*/ 836246 h 2352431"/>
                <a:gd name="connsiteX99" fmla="*/ 4565407 w 6043312"/>
                <a:gd name="connsiteY99" fmla="*/ 648677 h 2352431"/>
                <a:gd name="connsiteX100" fmla="*/ 4495069 w 6043312"/>
                <a:gd name="connsiteY100" fmla="*/ 531446 h 2352431"/>
                <a:gd name="connsiteX101" fmla="*/ 4346577 w 6043312"/>
                <a:gd name="connsiteY101" fmla="*/ 234462 h 2352431"/>
                <a:gd name="connsiteX102" fmla="*/ 3979254 w 6043312"/>
                <a:gd name="connsiteY102" fmla="*/ 0 h 2352431"/>
                <a:gd name="connsiteX103" fmla="*/ 3510331 w 6043312"/>
                <a:gd name="connsiteY103" fmla="*/ 7816 h 2352431"/>
                <a:gd name="connsiteX104" fmla="*/ 3463438 w 6043312"/>
                <a:gd name="connsiteY104" fmla="*/ 15631 h 2352431"/>
                <a:gd name="connsiteX105" fmla="*/ 3377469 w 6043312"/>
                <a:gd name="connsiteY105" fmla="*/ 23446 h 2352431"/>
                <a:gd name="connsiteX106" fmla="*/ 3322761 w 6043312"/>
                <a:gd name="connsiteY106" fmla="*/ 39077 h 2352431"/>
                <a:gd name="connsiteX107" fmla="*/ 3275869 w 6043312"/>
                <a:gd name="connsiteY107" fmla="*/ 54708 h 2352431"/>
                <a:gd name="connsiteX108" fmla="*/ 3252423 w 6043312"/>
                <a:gd name="connsiteY108" fmla="*/ 62523 h 2352431"/>
                <a:gd name="connsiteX109" fmla="*/ 3197715 w 6043312"/>
                <a:gd name="connsiteY109" fmla="*/ 85969 h 2352431"/>
                <a:gd name="connsiteX110" fmla="*/ 3127377 w 6043312"/>
                <a:gd name="connsiteY110" fmla="*/ 109416 h 2352431"/>
                <a:gd name="connsiteX111" fmla="*/ 3103931 w 6043312"/>
                <a:gd name="connsiteY111" fmla="*/ 117231 h 2352431"/>
                <a:gd name="connsiteX112" fmla="*/ 3072669 w 6043312"/>
                <a:gd name="connsiteY112" fmla="*/ 125046 h 2352431"/>
                <a:gd name="connsiteX113" fmla="*/ 3025777 w 6043312"/>
                <a:gd name="connsiteY113" fmla="*/ 140677 h 2352431"/>
                <a:gd name="connsiteX114" fmla="*/ 2947623 w 6043312"/>
                <a:gd name="connsiteY114" fmla="*/ 164123 h 2352431"/>
                <a:gd name="connsiteX115" fmla="*/ 2924177 w 6043312"/>
                <a:gd name="connsiteY115" fmla="*/ 171939 h 2352431"/>
                <a:gd name="connsiteX116" fmla="*/ 2900731 w 6043312"/>
                <a:gd name="connsiteY116" fmla="*/ 187569 h 2352431"/>
                <a:gd name="connsiteX117" fmla="*/ 2846023 w 6043312"/>
                <a:gd name="connsiteY117" fmla="*/ 203200 h 2352431"/>
                <a:gd name="connsiteX118" fmla="*/ 2822577 w 6043312"/>
                <a:gd name="connsiteY118" fmla="*/ 218831 h 2352431"/>
                <a:gd name="connsiteX119" fmla="*/ 2791315 w 6043312"/>
                <a:gd name="connsiteY119" fmla="*/ 226646 h 2352431"/>
                <a:gd name="connsiteX120" fmla="*/ 2767869 w 6043312"/>
                <a:gd name="connsiteY120" fmla="*/ 234462 h 2352431"/>
                <a:gd name="connsiteX121" fmla="*/ 2736607 w 6043312"/>
                <a:gd name="connsiteY121" fmla="*/ 242277 h 2352431"/>
                <a:gd name="connsiteX122" fmla="*/ 2681900 w 6043312"/>
                <a:gd name="connsiteY122" fmla="*/ 257908 h 2352431"/>
                <a:gd name="connsiteX123" fmla="*/ 2642823 w 6043312"/>
                <a:gd name="connsiteY123" fmla="*/ 265723 h 2352431"/>
                <a:gd name="connsiteX124" fmla="*/ 2619377 w 6043312"/>
                <a:gd name="connsiteY124" fmla="*/ 273539 h 2352431"/>
                <a:gd name="connsiteX125" fmla="*/ 2572484 w 6043312"/>
                <a:gd name="connsiteY125" fmla="*/ 281354 h 2352431"/>
                <a:gd name="connsiteX126" fmla="*/ 2549038 w 6043312"/>
                <a:gd name="connsiteY126" fmla="*/ 289169 h 2352431"/>
                <a:gd name="connsiteX127" fmla="*/ 2478700 w 6043312"/>
                <a:gd name="connsiteY127" fmla="*/ 304800 h 2352431"/>
                <a:gd name="connsiteX128" fmla="*/ 2416177 w 6043312"/>
                <a:gd name="connsiteY128" fmla="*/ 328246 h 2352431"/>
                <a:gd name="connsiteX129" fmla="*/ 2392731 w 6043312"/>
                <a:gd name="connsiteY129" fmla="*/ 343877 h 2352431"/>
                <a:gd name="connsiteX130" fmla="*/ 2338023 w 6043312"/>
                <a:gd name="connsiteY130" fmla="*/ 351692 h 2352431"/>
                <a:gd name="connsiteX131" fmla="*/ 2275500 w 6043312"/>
                <a:gd name="connsiteY131" fmla="*/ 367323 h 2352431"/>
                <a:gd name="connsiteX132" fmla="*/ 2166084 w 6043312"/>
                <a:gd name="connsiteY132" fmla="*/ 382954 h 2352431"/>
                <a:gd name="connsiteX133" fmla="*/ 2111377 w 6043312"/>
                <a:gd name="connsiteY133" fmla="*/ 398585 h 2352431"/>
                <a:gd name="connsiteX134" fmla="*/ 2001961 w 6043312"/>
                <a:gd name="connsiteY134" fmla="*/ 429846 h 2352431"/>
                <a:gd name="connsiteX135" fmla="*/ 1955069 w 6043312"/>
                <a:gd name="connsiteY135" fmla="*/ 445477 h 2352431"/>
                <a:gd name="connsiteX136" fmla="*/ 1923807 w 6043312"/>
                <a:gd name="connsiteY136" fmla="*/ 453292 h 2352431"/>
                <a:gd name="connsiteX137" fmla="*/ 1900361 w 6043312"/>
                <a:gd name="connsiteY137" fmla="*/ 461108 h 2352431"/>
                <a:gd name="connsiteX138" fmla="*/ 1830023 w 6043312"/>
                <a:gd name="connsiteY138" fmla="*/ 468923 h 2352431"/>
                <a:gd name="connsiteX139" fmla="*/ 1736238 w 6043312"/>
                <a:gd name="connsiteY139" fmla="*/ 484554 h 2352431"/>
                <a:gd name="connsiteX140" fmla="*/ 1478331 w 6043312"/>
                <a:gd name="connsiteY140" fmla="*/ 508000 h 2352431"/>
                <a:gd name="connsiteX141" fmla="*/ 1400177 w 6043312"/>
                <a:gd name="connsiteY141" fmla="*/ 523631 h 2352431"/>
                <a:gd name="connsiteX142" fmla="*/ 1368915 w 6043312"/>
                <a:gd name="connsiteY142" fmla="*/ 531446 h 2352431"/>
                <a:gd name="connsiteX143" fmla="*/ 1142268 w 6043312"/>
                <a:gd name="connsiteY143" fmla="*/ 586154 h 2352431"/>
                <a:gd name="connsiteX144" fmla="*/ 431068 w 6043312"/>
                <a:gd name="connsiteY144"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323500 w 6043312"/>
                <a:gd name="connsiteY96" fmla="*/ 1164492 h 2352431"/>
                <a:gd name="connsiteX97" fmla="*/ 5065592 w 6043312"/>
                <a:gd name="connsiteY97" fmla="*/ 1047262 h 2352431"/>
                <a:gd name="connsiteX98" fmla="*/ 4690454 w 6043312"/>
                <a:gd name="connsiteY98" fmla="*/ 836246 h 2352431"/>
                <a:gd name="connsiteX99" fmla="*/ 4495069 w 6043312"/>
                <a:gd name="connsiteY99" fmla="*/ 531446 h 2352431"/>
                <a:gd name="connsiteX100" fmla="*/ 4346577 w 6043312"/>
                <a:gd name="connsiteY100" fmla="*/ 234462 h 2352431"/>
                <a:gd name="connsiteX101" fmla="*/ 3979254 w 6043312"/>
                <a:gd name="connsiteY101" fmla="*/ 0 h 2352431"/>
                <a:gd name="connsiteX102" fmla="*/ 3510331 w 6043312"/>
                <a:gd name="connsiteY102" fmla="*/ 7816 h 2352431"/>
                <a:gd name="connsiteX103" fmla="*/ 3463438 w 6043312"/>
                <a:gd name="connsiteY103" fmla="*/ 15631 h 2352431"/>
                <a:gd name="connsiteX104" fmla="*/ 3377469 w 6043312"/>
                <a:gd name="connsiteY104" fmla="*/ 23446 h 2352431"/>
                <a:gd name="connsiteX105" fmla="*/ 3322761 w 6043312"/>
                <a:gd name="connsiteY105" fmla="*/ 39077 h 2352431"/>
                <a:gd name="connsiteX106" fmla="*/ 3275869 w 6043312"/>
                <a:gd name="connsiteY106" fmla="*/ 54708 h 2352431"/>
                <a:gd name="connsiteX107" fmla="*/ 3252423 w 6043312"/>
                <a:gd name="connsiteY107" fmla="*/ 62523 h 2352431"/>
                <a:gd name="connsiteX108" fmla="*/ 3197715 w 6043312"/>
                <a:gd name="connsiteY108" fmla="*/ 85969 h 2352431"/>
                <a:gd name="connsiteX109" fmla="*/ 3127377 w 6043312"/>
                <a:gd name="connsiteY109" fmla="*/ 109416 h 2352431"/>
                <a:gd name="connsiteX110" fmla="*/ 3103931 w 6043312"/>
                <a:gd name="connsiteY110" fmla="*/ 117231 h 2352431"/>
                <a:gd name="connsiteX111" fmla="*/ 3072669 w 6043312"/>
                <a:gd name="connsiteY111" fmla="*/ 125046 h 2352431"/>
                <a:gd name="connsiteX112" fmla="*/ 3025777 w 6043312"/>
                <a:gd name="connsiteY112" fmla="*/ 140677 h 2352431"/>
                <a:gd name="connsiteX113" fmla="*/ 2947623 w 6043312"/>
                <a:gd name="connsiteY113" fmla="*/ 164123 h 2352431"/>
                <a:gd name="connsiteX114" fmla="*/ 2924177 w 6043312"/>
                <a:gd name="connsiteY114" fmla="*/ 171939 h 2352431"/>
                <a:gd name="connsiteX115" fmla="*/ 2900731 w 6043312"/>
                <a:gd name="connsiteY115" fmla="*/ 187569 h 2352431"/>
                <a:gd name="connsiteX116" fmla="*/ 2846023 w 6043312"/>
                <a:gd name="connsiteY116" fmla="*/ 203200 h 2352431"/>
                <a:gd name="connsiteX117" fmla="*/ 2822577 w 6043312"/>
                <a:gd name="connsiteY117" fmla="*/ 218831 h 2352431"/>
                <a:gd name="connsiteX118" fmla="*/ 2791315 w 6043312"/>
                <a:gd name="connsiteY118" fmla="*/ 226646 h 2352431"/>
                <a:gd name="connsiteX119" fmla="*/ 2767869 w 6043312"/>
                <a:gd name="connsiteY119" fmla="*/ 234462 h 2352431"/>
                <a:gd name="connsiteX120" fmla="*/ 2736607 w 6043312"/>
                <a:gd name="connsiteY120" fmla="*/ 242277 h 2352431"/>
                <a:gd name="connsiteX121" fmla="*/ 2681900 w 6043312"/>
                <a:gd name="connsiteY121" fmla="*/ 257908 h 2352431"/>
                <a:gd name="connsiteX122" fmla="*/ 2642823 w 6043312"/>
                <a:gd name="connsiteY122" fmla="*/ 265723 h 2352431"/>
                <a:gd name="connsiteX123" fmla="*/ 2619377 w 6043312"/>
                <a:gd name="connsiteY123" fmla="*/ 273539 h 2352431"/>
                <a:gd name="connsiteX124" fmla="*/ 2572484 w 6043312"/>
                <a:gd name="connsiteY124" fmla="*/ 281354 h 2352431"/>
                <a:gd name="connsiteX125" fmla="*/ 2549038 w 6043312"/>
                <a:gd name="connsiteY125" fmla="*/ 289169 h 2352431"/>
                <a:gd name="connsiteX126" fmla="*/ 2478700 w 6043312"/>
                <a:gd name="connsiteY126" fmla="*/ 304800 h 2352431"/>
                <a:gd name="connsiteX127" fmla="*/ 2416177 w 6043312"/>
                <a:gd name="connsiteY127" fmla="*/ 328246 h 2352431"/>
                <a:gd name="connsiteX128" fmla="*/ 2392731 w 6043312"/>
                <a:gd name="connsiteY128" fmla="*/ 343877 h 2352431"/>
                <a:gd name="connsiteX129" fmla="*/ 2338023 w 6043312"/>
                <a:gd name="connsiteY129" fmla="*/ 351692 h 2352431"/>
                <a:gd name="connsiteX130" fmla="*/ 2275500 w 6043312"/>
                <a:gd name="connsiteY130" fmla="*/ 367323 h 2352431"/>
                <a:gd name="connsiteX131" fmla="*/ 2166084 w 6043312"/>
                <a:gd name="connsiteY131" fmla="*/ 382954 h 2352431"/>
                <a:gd name="connsiteX132" fmla="*/ 2111377 w 6043312"/>
                <a:gd name="connsiteY132" fmla="*/ 398585 h 2352431"/>
                <a:gd name="connsiteX133" fmla="*/ 2001961 w 6043312"/>
                <a:gd name="connsiteY133" fmla="*/ 429846 h 2352431"/>
                <a:gd name="connsiteX134" fmla="*/ 1955069 w 6043312"/>
                <a:gd name="connsiteY134" fmla="*/ 445477 h 2352431"/>
                <a:gd name="connsiteX135" fmla="*/ 1923807 w 6043312"/>
                <a:gd name="connsiteY135" fmla="*/ 453292 h 2352431"/>
                <a:gd name="connsiteX136" fmla="*/ 1900361 w 6043312"/>
                <a:gd name="connsiteY136" fmla="*/ 461108 h 2352431"/>
                <a:gd name="connsiteX137" fmla="*/ 1830023 w 6043312"/>
                <a:gd name="connsiteY137" fmla="*/ 468923 h 2352431"/>
                <a:gd name="connsiteX138" fmla="*/ 1736238 w 6043312"/>
                <a:gd name="connsiteY138" fmla="*/ 484554 h 2352431"/>
                <a:gd name="connsiteX139" fmla="*/ 1478331 w 6043312"/>
                <a:gd name="connsiteY139" fmla="*/ 508000 h 2352431"/>
                <a:gd name="connsiteX140" fmla="*/ 1400177 w 6043312"/>
                <a:gd name="connsiteY140" fmla="*/ 523631 h 2352431"/>
                <a:gd name="connsiteX141" fmla="*/ 1368915 w 6043312"/>
                <a:gd name="connsiteY141" fmla="*/ 531446 h 2352431"/>
                <a:gd name="connsiteX142" fmla="*/ 1142268 w 6043312"/>
                <a:gd name="connsiteY142" fmla="*/ 586154 h 2352431"/>
                <a:gd name="connsiteX143" fmla="*/ 431068 w 6043312"/>
                <a:gd name="connsiteY143" fmla="*/ 812801 h 2352431"/>
                <a:gd name="connsiteX0" fmla="*/ 431070 w 6043312"/>
                <a:gd name="connsiteY0" fmla="*/ 820616 h 2352431"/>
                <a:gd name="connsiteX1" fmla="*/ 274762 w 6043312"/>
                <a:gd name="connsiteY1" fmla="*/ 898769 h 2352431"/>
                <a:gd name="connsiteX2" fmla="*/ 157531 w 6043312"/>
                <a:gd name="connsiteY2" fmla="*/ 969108 h 2352431"/>
                <a:gd name="connsiteX3" fmla="*/ 16854 w 6043312"/>
                <a:gd name="connsiteY3" fmla="*/ 1125416 h 2352431"/>
                <a:gd name="connsiteX4" fmla="*/ 9038 w 6043312"/>
                <a:gd name="connsiteY4" fmla="*/ 1156677 h 2352431"/>
                <a:gd name="connsiteX5" fmla="*/ 9038 w 6043312"/>
                <a:gd name="connsiteY5" fmla="*/ 1484923 h 2352431"/>
                <a:gd name="connsiteX6" fmla="*/ 16854 w 6043312"/>
                <a:gd name="connsiteY6" fmla="*/ 1508369 h 2352431"/>
                <a:gd name="connsiteX7" fmla="*/ 40300 w 6043312"/>
                <a:gd name="connsiteY7" fmla="*/ 1586523 h 2352431"/>
                <a:gd name="connsiteX8" fmla="*/ 48115 w 6043312"/>
                <a:gd name="connsiteY8" fmla="*/ 1609969 h 2352431"/>
                <a:gd name="connsiteX9" fmla="*/ 71561 w 6043312"/>
                <a:gd name="connsiteY9" fmla="*/ 1625600 h 2352431"/>
                <a:gd name="connsiteX10" fmla="*/ 102823 w 6043312"/>
                <a:gd name="connsiteY10" fmla="*/ 1695939 h 2352431"/>
                <a:gd name="connsiteX11" fmla="*/ 126269 w 6043312"/>
                <a:gd name="connsiteY11" fmla="*/ 1719385 h 2352431"/>
                <a:gd name="connsiteX12" fmla="*/ 173161 w 6043312"/>
                <a:gd name="connsiteY12" fmla="*/ 1750646 h 2352431"/>
                <a:gd name="connsiteX13" fmla="*/ 235684 w 6043312"/>
                <a:gd name="connsiteY13" fmla="*/ 1781908 h 2352431"/>
                <a:gd name="connsiteX14" fmla="*/ 298207 w 6043312"/>
                <a:gd name="connsiteY14" fmla="*/ 1813169 h 2352431"/>
                <a:gd name="connsiteX15" fmla="*/ 352915 w 6043312"/>
                <a:gd name="connsiteY15" fmla="*/ 1828800 h 2352431"/>
                <a:gd name="connsiteX16" fmla="*/ 399807 w 6043312"/>
                <a:gd name="connsiteY16" fmla="*/ 1844431 h 2352431"/>
                <a:gd name="connsiteX17" fmla="*/ 423254 w 6043312"/>
                <a:gd name="connsiteY17" fmla="*/ 1860062 h 2352431"/>
                <a:gd name="connsiteX18" fmla="*/ 501407 w 6043312"/>
                <a:gd name="connsiteY18" fmla="*/ 1883508 h 2352431"/>
                <a:gd name="connsiteX19" fmla="*/ 524854 w 6043312"/>
                <a:gd name="connsiteY19" fmla="*/ 1899139 h 2352431"/>
                <a:gd name="connsiteX20" fmla="*/ 587377 w 6043312"/>
                <a:gd name="connsiteY20" fmla="*/ 1914769 h 2352431"/>
                <a:gd name="connsiteX21" fmla="*/ 634269 w 6043312"/>
                <a:gd name="connsiteY21" fmla="*/ 1930400 h 2352431"/>
                <a:gd name="connsiteX22" fmla="*/ 657715 w 6043312"/>
                <a:gd name="connsiteY22" fmla="*/ 1938216 h 2352431"/>
                <a:gd name="connsiteX23" fmla="*/ 681161 w 6043312"/>
                <a:gd name="connsiteY23" fmla="*/ 1946031 h 2352431"/>
                <a:gd name="connsiteX24" fmla="*/ 704607 w 6043312"/>
                <a:gd name="connsiteY24" fmla="*/ 1961662 h 2352431"/>
                <a:gd name="connsiteX25" fmla="*/ 759315 w 6043312"/>
                <a:gd name="connsiteY25" fmla="*/ 1977292 h 2352431"/>
                <a:gd name="connsiteX26" fmla="*/ 806207 w 6043312"/>
                <a:gd name="connsiteY26" fmla="*/ 1992923 h 2352431"/>
                <a:gd name="connsiteX27" fmla="*/ 860915 w 6043312"/>
                <a:gd name="connsiteY27" fmla="*/ 2016369 h 2352431"/>
                <a:gd name="connsiteX28" fmla="*/ 931254 w 6043312"/>
                <a:gd name="connsiteY28" fmla="*/ 2024185 h 2352431"/>
                <a:gd name="connsiteX29" fmla="*/ 1001592 w 6043312"/>
                <a:gd name="connsiteY29" fmla="*/ 2047631 h 2352431"/>
                <a:gd name="connsiteX30" fmla="*/ 1025038 w 6043312"/>
                <a:gd name="connsiteY30" fmla="*/ 2055446 h 2352431"/>
                <a:gd name="connsiteX31" fmla="*/ 1095377 w 6043312"/>
                <a:gd name="connsiteY31" fmla="*/ 2063262 h 2352431"/>
                <a:gd name="connsiteX32" fmla="*/ 1189161 w 6043312"/>
                <a:gd name="connsiteY32" fmla="*/ 2086708 h 2352431"/>
                <a:gd name="connsiteX33" fmla="*/ 1251684 w 6043312"/>
                <a:gd name="connsiteY33" fmla="*/ 2102339 h 2352431"/>
                <a:gd name="connsiteX34" fmla="*/ 1345469 w 6043312"/>
                <a:gd name="connsiteY34" fmla="*/ 2110154 h 2352431"/>
                <a:gd name="connsiteX35" fmla="*/ 1423623 w 6043312"/>
                <a:gd name="connsiteY35" fmla="*/ 2125785 h 2352431"/>
                <a:gd name="connsiteX36" fmla="*/ 1462700 w 6043312"/>
                <a:gd name="connsiteY36" fmla="*/ 2133600 h 2352431"/>
                <a:gd name="connsiteX37" fmla="*/ 1493961 w 6043312"/>
                <a:gd name="connsiteY37" fmla="*/ 2141416 h 2352431"/>
                <a:gd name="connsiteX38" fmla="*/ 1704977 w 6043312"/>
                <a:gd name="connsiteY38" fmla="*/ 2157046 h 2352431"/>
                <a:gd name="connsiteX39" fmla="*/ 1783131 w 6043312"/>
                <a:gd name="connsiteY39" fmla="*/ 2164862 h 2352431"/>
                <a:gd name="connsiteX40" fmla="*/ 1837838 w 6043312"/>
                <a:gd name="connsiteY40" fmla="*/ 2180492 h 2352431"/>
                <a:gd name="connsiteX41" fmla="*/ 1861284 w 6043312"/>
                <a:gd name="connsiteY41" fmla="*/ 2188308 h 2352431"/>
                <a:gd name="connsiteX42" fmla="*/ 1931623 w 6043312"/>
                <a:gd name="connsiteY42" fmla="*/ 2196123 h 2352431"/>
                <a:gd name="connsiteX43" fmla="*/ 2072300 w 6043312"/>
                <a:gd name="connsiteY43" fmla="*/ 2211754 h 2352431"/>
                <a:gd name="connsiteX44" fmla="*/ 2236423 w 6043312"/>
                <a:gd name="connsiteY44" fmla="*/ 2219569 h 2352431"/>
                <a:gd name="connsiteX45" fmla="*/ 2392731 w 6043312"/>
                <a:gd name="connsiteY45" fmla="*/ 2211754 h 2352431"/>
                <a:gd name="connsiteX46" fmla="*/ 2431807 w 6043312"/>
                <a:gd name="connsiteY46" fmla="*/ 2203939 h 2352431"/>
                <a:gd name="connsiteX47" fmla="*/ 2486515 w 6043312"/>
                <a:gd name="connsiteY47" fmla="*/ 2188308 h 2352431"/>
                <a:gd name="connsiteX48" fmla="*/ 2556854 w 6043312"/>
                <a:gd name="connsiteY48" fmla="*/ 2180492 h 2352431"/>
                <a:gd name="connsiteX49" fmla="*/ 2580300 w 6043312"/>
                <a:gd name="connsiteY49" fmla="*/ 2172677 h 2352431"/>
                <a:gd name="connsiteX50" fmla="*/ 2603746 w 6043312"/>
                <a:gd name="connsiteY50" fmla="*/ 2157046 h 2352431"/>
                <a:gd name="connsiteX51" fmla="*/ 2689715 w 6043312"/>
                <a:gd name="connsiteY51" fmla="*/ 2149231 h 2352431"/>
                <a:gd name="connsiteX52" fmla="*/ 2744423 w 6043312"/>
                <a:gd name="connsiteY52" fmla="*/ 2133600 h 2352431"/>
                <a:gd name="connsiteX53" fmla="*/ 2830392 w 6043312"/>
                <a:gd name="connsiteY53" fmla="*/ 2125785 h 2352431"/>
                <a:gd name="connsiteX54" fmla="*/ 2877284 w 6043312"/>
                <a:gd name="connsiteY54" fmla="*/ 2110154 h 2352431"/>
                <a:gd name="connsiteX55" fmla="*/ 2908546 w 6043312"/>
                <a:gd name="connsiteY55" fmla="*/ 2102339 h 2352431"/>
                <a:gd name="connsiteX56" fmla="*/ 2955438 w 6043312"/>
                <a:gd name="connsiteY56" fmla="*/ 2086708 h 2352431"/>
                <a:gd name="connsiteX57" fmla="*/ 3119561 w 6043312"/>
                <a:gd name="connsiteY57" fmla="*/ 2071077 h 2352431"/>
                <a:gd name="connsiteX58" fmla="*/ 3174269 w 6043312"/>
                <a:gd name="connsiteY58" fmla="*/ 2055446 h 2352431"/>
                <a:gd name="connsiteX59" fmla="*/ 3221161 w 6043312"/>
                <a:gd name="connsiteY59" fmla="*/ 2039816 h 2352431"/>
                <a:gd name="connsiteX60" fmla="*/ 3244607 w 6043312"/>
                <a:gd name="connsiteY60" fmla="*/ 2032000 h 2352431"/>
                <a:gd name="connsiteX61" fmla="*/ 3651007 w 6043312"/>
                <a:gd name="connsiteY61" fmla="*/ 2039816 h 2352431"/>
                <a:gd name="connsiteX62" fmla="*/ 3690084 w 6043312"/>
                <a:gd name="connsiteY62" fmla="*/ 2047631 h 2352431"/>
                <a:gd name="connsiteX63" fmla="*/ 3752607 w 6043312"/>
                <a:gd name="connsiteY63" fmla="*/ 2063262 h 2352431"/>
                <a:gd name="connsiteX64" fmla="*/ 3799500 w 6043312"/>
                <a:gd name="connsiteY64" fmla="*/ 2078892 h 2352431"/>
                <a:gd name="connsiteX65" fmla="*/ 3822946 w 6043312"/>
                <a:gd name="connsiteY65" fmla="*/ 2086708 h 2352431"/>
                <a:gd name="connsiteX66" fmla="*/ 3862023 w 6043312"/>
                <a:gd name="connsiteY66" fmla="*/ 2094523 h 2352431"/>
                <a:gd name="connsiteX67" fmla="*/ 3893284 w 6043312"/>
                <a:gd name="connsiteY67" fmla="*/ 2110154 h 2352431"/>
                <a:gd name="connsiteX68" fmla="*/ 3947992 w 6043312"/>
                <a:gd name="connsiteY68" fmla="*/ 2125785 h 2352431"/>
                <a:gd name="connsiteX69" fmla="*/ 3971438 w 6043312"/>
                <a:gd name="connsiteY69" fmla="*/ 2133600 h 2352431"/>
                <a:gd name="connsiteX70" fmla="*/ 4026146 w 6043312"/>
                <a:gd name="connsiteY70" fmla="*/ 2149231 h 2352431"/>
                <a:gd name="connsiteX71" fmla="*/ 4049592 w 6043312"/>
                <a:gd name="connsiteY71" fmla="*/ 2164862 h 2352431"/>
                <a:gd name="connsiteX72" fmla="*/ 4119931 w 6043312"/>
                <a:gd name="connsiteY72" fmla="*/ 2180492 h 2352431"/>
                <a:gd name="connsiteX73" fmla="*/ 4143377 w 6043312"/>
                <a:gd name="connsiteY73" fmla="*/ 2188308 h 2352431"/>
                <a:gd name="connsiteX74" fmla="*/ 4237161 w 6043312"/>
                <a:gd name="connsiteY74" fmla="*/ 2203939 h 2352431"/>
                <a:gd name="connsiteX75" fmla="*/ 4284054 w 6043312"/>
                <a:gd name="connsiteY75" fmla="*/ 2219569 h 2352431"/>
                <a:gd name="connsiteX76" fmla="*/ 4307500 w 6043312"/>
                <a:gd name="connsiteY76" fmla="*/ 2227385 h 2352431"/>
                <a:gd name="connsiteX77" fmla="*/ 4346577 w 6043312"/>
                <a:gd name="connsiteY77" fmla="*/ 2235200 h 2352431"/>
                <a:gd name="connsiteX78" fmla="*/ 4370023 w 6043312"/>
                <a:gd name="connsiteY78" fmla="*/ 2243016 h 2352431"/>
                <a:gd name="connsiteX79" fmla="*/ 4424731 w 6043312"/>
                <a:gd name="connsiteY79" fmla="*/ 2250831 h 2352431"/>
                <a:gd name="connsiteX80" fmla="*/ 4534146 w 6043312"/>
                <a:gd name="connsiteY80" fmla="*/ 2282092 h 2352431"/>
                <a:gd name="connsiteX81" fmla="*/ 4737346 w 6043312"/>
                <a:gd name="connsiteY81" fmla="*/ 2297723 h 2352431"/>
                <a:gd name="connsiteX82" fmla="*/ 4807684 w 6043312"/>
                <a:gd name="connsiteY82" fmla="*/ 2305539 h 2352431"/>
                <a:gd name="connsiteX83" fmla="*/ 4838946 w 6043312"/>
                <a:gd name="connsiteY83" fmla="*/ 2313354 h 2352431"/>
                <a:gd name="connsiteX84" fmla="*/ 5049961 w 6043312"/>
                <a:gd name="connsiteY84" fmla="*/ 2321169 h 2352431"/>
                <a:gd name="connsiteX85" fmla="*/ 5104669 w 6043312"/>
                <a:gd name="connsiteY85" fmla="*/ 2328985 h 2352431"/>
                <a:gd name="connsiteX86" fmla="*/ 5151561 w 6043312"/>
                <a:gd name="connsiteY86" fmla="*/ 2336800 h 2352431"/>
                <a:gd name="connsiteX87" fmla="*/ 5229715 w 6043312"/>
                <a:gd name="connsiteY87" fmla="*/ 2344616 h 2352431"/>
                <a:gd name="connsiteX88" fmla="*/ 5284423 w 6043312"/>
                <a:gd name="connsiteY88" fmla="*/ 2352431 h 2352431"/>
                <a:gd name="connsiteX89" fmla="*/ 5550146 w 6043312"/>
                <a:gd name="connsiteY89" fmla="*/ 2336800 h 2352431"/>
                <a:gd name="connsiteX90" fmla="*/ 5753346 w 6043312"/>
                <a:gd name="connsiteY90" fmla="*/ 2266462 h 2352431"/>
                <a:gd name="connsiteX91" fmla="*/ 5948731 w 6043312"/>
                <a:gd name="connsiteY91" fmla="*/ 2071077 h 2352431"/>
                <a:gd name="connsiteX92" fmla="*/ 6034700 w 6043312"/>
                <a:gd name="connsiteY92" fmla="*/ 1828800 h 2352431"/>
                <a:gd name="connsiteX93" fmla="*/ 6019069 w 6043312"/>
                <a:gd name="connsiteY93" fmla="*/ 1602154 h 2352431"/>
                <a:gd name="connsiteX94" fmla="*/ 5847131 w 6043312"/>
                <a:gd name="connsiteY94" fmla="*/ 1414585 h 2352431"/>
                <a:gd name="connsiteX95" fmla="*/ 5495438 w 6043312"/>
                <a:gd name="connsiteY95" fmla="*/ 1250462 h 2352431"/>
                <a:gd name="connsiteX96" fmla="*/ 5065592 w 6043312"/>
                <a:gd name="connsiteY96" fmla="*/ 1047262 h 2352431"/>
                <a:gd name="connsiteX97" fmla="*/ 4690454 w 6043312"/>
                <a:gd name="connsiteY97" fmla="*/ 836246 h 2352431"/>
                <a:gd name="connsiteX98" fmla="*/ 4495069 w 6043312"/>
                <a:gd name="connsiteY98" fmla="*/ 531446 h 2352431"/>
                <a:gd name="connsiteX99" fmla="*/ 4346577 w 6043312"/>
                <a:gd name="connsiteY99" fmla="*/ 234462 h 2352431"/>
                <a:gd name="connsiteX100" fmla="*/ 3979254 w 6043312"/>
                <a:gd name="connsiteY100" fmla="*/ 0 h 2352431"/>
                <a:gd name="connsiteX101" fmla="*/ 3510331 w 6043312"/>
                <a:gd name="connsiteY101" fmla="*/ 7816 h 2352431"/>
                <a:gd name="connsiteX102" fmla="*/ 3463438 w 6043312"/>
                <a:gd name="connsiteY102" fmla="*/ 15631 h 2352431"/>
                <a:gd name="connsiteX103" fmla="*/ 3377469 w 6043312"/>
                <a:gd name="connsiteY103" fmla="*/ 23446 h 2352431"/>
                <a:gd name="connsiteX104" fmla="*/ 3322761 w 6043312"/>
                <a:gd name="connsiteY104" fmla="*/ 39077 h 2352431"/>
                <a:gd name="connsiteX105" fmla="*/ 3275869 w 6043312"/>
                <a:gd name="connsiteY105" fmla="*/ 54708 h 2352431"/>
                <a:gd name="connsiteX106" fmla="*/ 3252423 w 6043312"/>
                <a:gd name="connsiteY106" fmla="*/ 62523 h 2352431"/>
                <a:gd name="connsiteX107" fmla="*/ 3197715 w 6043312"/>
                <a:gd name="connsiteY107" fmla="*/ 85969 h 2352431"/>
                <a:gd name="connsiteX108" fmla="*/ 3127377 w 6043312"/>
                <a:gd name="connsiteY108" fmla="*/ 109416 h 2352431"/>
                <a:gd name="connsiteX109" fmla="*/ 3103931 w 6043312"/>
                <a:gd name="connsiteY109" fmla="*/ 117231 h 2352431"/>
                <a:gd name="connsiteX110" fmla="*/ 3072669 w 6043312"/>
                <a:gd name="connsiteY110" fmla="*/ 125046 h 2352431"/>
                <a:gd name="connsiteX111" fmla="*/ 3025777 w 6043312"/>
                <a:gd name="connsiteY111" fmla="*/ 140677 h 2352431"/>
                <a:gd name="connsiteX112" fmla="*/ 2947623 w 6043312"/>
                <a:gd name="connsiteY112" fmla="*/ 164123 h 2352431"/>
                <a:gd name="connsiteX113" fmla="*/ 2924177 w 6043312"/>
                <a:gd name="connsiteY113" fmla="*/ 171939 h 2352431"/>
                <a:gd name="connsiteX114" fmla="*/ 2900731 w 6043312"/>
                <a:gd name="connsiteY114" fmla="*/ 187569 h 2352431"/>
                <a:gd name="connsiteX115" fmla="*/ 2846023 w 6043312"/>
                <a:gd name="connsiteY115" fmla="*/ 203200 h 2352431"/>
                <a:gd name="connsiteX116" fmla="*/ 2822577 w 6043312"/>
                <a:gd name="connsiteY116" fmla="*/ 218831 h 2352431"/>
                <a:gd name="connsiteX117" fmla="*/ 2791315 w 6043312"/>
                <a:gd name="connsiteY117" fmla="*/ 226646 h 2352431"/>
                <a:gd name="connsiteX118" fmla="*/ 2767869 w 6043312"/>
                <a:gd name="connsiteY118" fmla="*/ 234462 h 2352431"/>
                <a:gd name="connsiteX119" fmla="*/ 2736607 w 6043312"/>
                <a:gd name="connsiteY119" fmla="*/ 242277 h 2352431"/>
                <a:gd name="connsiteX120" fmla="*/ 2681900 w 6043312"/>
                <a:gd name="connsiteY120" fmla="*/ 257908 h 2352431"/>
                <a:gd name="connsiteX121" fmla="*/ 2642823 w 6043312"/>
                <a:gd name="connsiteY121" fmla="*/ 265723 h 2352431"/>
                <a:gd name="connsiteX122" fmla="*/ 2619377 w 6043312"/>
                <a:gd name="connsiteY122" fmla="*/ 273539 h 2352431"/>
                <a:gd name="connsiteX123" fmla="*/ 2572484 w 6043312"/>
                <a:gd name="connsiteY123" fmla="*/ 281354 h 2352431"/>
                <a:gd name="connsiteX124" fmla="*/ 2549038 w 6043312"/>
                <a:gd name="connsiteY124" fmla="*/ 289169 h 2352431"/>
                <a:gd name="connsiteX125" fmla="*/ 2478700 w 6043312"/>
                <a:gd name="connsiteY125" fmla="*/ 304800 h 2352431"/>
                <a:gd name="connsiteX126" fmla="*/ 2416177 w 6043312"/>
                <a:gd name="connsiteY126" fmla="*/ 328246 h 2352431"/>
                <a:gd name="connsiteX127" fmla="*/ 2392731 w 6043312"/>
                <a:gd name="connsiteY127" fmla="*/ 343877 h 2352431"/>
                <a:gd name="connsiteX128" fmla="*/ 2338023 w 6043312"/>
                <a:gd name="connsiteY128" fmla="*/ 351692 h 2352431"/>
                <a:gd name="connsiteX129" fmla="*/ 2275500 w 6043312"/>
                <a:gd name="connsiteY129" fmla="*/ 367323 h 2352431"/>
                <a:gd name="connsiteX130" fmla="*/ 2166084 w 6043312"/>
                <a:gd name="connsiteY130" fmla="*/ 382954 h 2352431"/>
                <a:gd name="connsiteX131" fmla="*/ 2111377 w 6043312"/>
                <a:gd name="connsiteY131" fmla="*/ 398585 h 2352431"/>
                <a:gd name="connsiteX132" fmla="*/ 2001961 w 6043312"/>
                <a:gd name="connsiteY132" fmla="*/ 429846 h 2352431"/>
                <a:gd name="connsiteX133" fmla="*/ 1955069 w 6043312"/>
                <a:gd name="connsiteY133" fmla="*/ 445477 h 2352431"/>
                <a:gd name="connsiteX134" fmla="*/ 1923807 w 6043312"/>
                <a:gd name="connsiteY134" fmla="*/ 453292 h 2352431"/>
                <a:gd name="connsiteX135" fmla="*/ 1900361 w 6043312"/>
                <a:gd name="connsiteY135" fmla="*/ 461108 h 2352431"/>
                <a:gd name="connsiteX136" fmla="*/ 1830023 w 6043312"/>
                <a:gd name="connsiteY136" fmla="*/ 468923 h 2352431"/>
                <a:gd name="connsiteX137" fmla="*/ 1736238 w 6043312"/>
                <a:gd name="connsiteY137" fmla="*/ 484554 h 2352431"/>
                <a:gd name="connsiteX138" fmla="*/ 1478331 w 6043312"/>
                <a:gd name="connsiteY138" fmla="*/ 508000 h 2352431"/>
                <a:gd name="connsiteX139" fmla="*/ 1400177 w 6043312"/>
                <a:gd name="connsiteY139" fmla="*/ 523631 h 2352431"/>
                <a:gd name="connsiteX140" fmla="*/ 1368915 w 6043312"/>
                <a:gd name="connsiteY140" fmla="*/ 531446 h 2352431"/>
                <a:gd name="connsiteX141" fmla="*/ 1142268 w 6043312"/>
                <a:gd name="connsiteY141" fmla="*/ 586154 h 2352431"/>
                <a:gd name="connsiteX142" fmla="*/ 431068 w 6043312"/>
                <a:gd name="connsiteY142" fmla="*/ 812801 h 2352431"/>
                <a:gd name="connsiteX0" fmla="*/ 431070 w 6043312"/>
                <a:gd name="connsiteY0" fmla="*/ 828675 h 2360490"/>
                <a:gd name="connsiteX1" fmla="*/ 274762 w 6043312"/>
                <a:gd name="connsiteY1" fmla="*/ 906828 h 2360490"/>
                <a:gd name="connsiteX2" fmla="*/ 157531 w 6043312"/>
                <a:gd name="connsiteY2" fmla="*/ 977167 h 2360490"/>
                <a:gd name="connsiteX3" fmla="*/ 16854 w 6043312"/>
                <a:gd name="connsiteY3" fmla="*/ 1133475 h 2360490"/>
                <a:gd name="connsiteX4" fmla="*/ 9038 w 6043312"/>
                <a:gd name="connsiteY4" fmla="*/ 1164736 h 2360490"/>
                <a:gd name="connsiteX5" fmla="*/ 9038 w 6043312"/>
                <a:gd name="connsiteY5" fmla="*/ 1492982 h 2360490"/>
                <a:gd name="connsiteX6" fmla="*/ 16854 w 6043312"/>
                <a:gd name="connsiteY6" fmla="*/ 1516428 h 2360490"/>
                <a:gd name="connsiteX7" fmla="*/ 40300 w 6043312"/>
                <a:gd name="connsiteY7" fmla="*/ 1594582 h 2360490"/>
                <a:gd name="connsiteX8" fmla="*/ 48115 w 6043312"/>
                <a:gd name="connsiteY8" fmla="*/ 1618028 h 2360490"/>
                <a:gd name="connsiteX9" fmla="*/ 71561 w 6043312"/>
                <a:gd name="connsiteY9" fmla="*/ 1633659 h 2360490"/>
                <a:gd name="connsiteX10" fmla="*/ 102823 w 6043312"/>
                <a:gd name="connsiteY10" fmla="*/ 1703998 h 2360490"/>
                <a:gd name="connsiteX11" fmla="*/ 126269 w 6043312"/>
                <a:gd name="connsiteY11" fmla="*/ 1727444 h 2360490"/>
                <a:gd name="connsiteX12" fmla="*/ 173161 w 6043312"/>
                <a:gd name="connsiteY12" fmla="*/ 1758705 h 2360490"/>
                <a:gd name="connsiteX13" fmla="*/ 235684 w 6043312"/>
                <a:gd name="connsiteY13" fmla="*/ 1789967 h 2360490"/>
                <a:gd name="connsiteX14" fmla="*/ 298207 w 6043312"/>
                <a:gd name="connsiteY14" fmla="*/ 1821228 h 2360490"/>
                <a:gd name="connsiteX15" fmla="*/ 352915 w 6043312"/>
                <a:gd name="connsiteY15" fmla="*/ 1836859 h 2360490"/>
                <a:gd name="connsiteX16" fmla="*/ 399807 w 6043312"/>
                <a:gd name="connsiteY16" fmla="*/ 1852490 h 2360490"/>
                <a:gd name="connsiteX17" fmla="*/ 423254 w 6043312"/>
                <a:gd name="connsiteY17" fmla="*/ 1868121 h 2360490"/>
                <a:gd name="connsiteX18" fmla="*/ 501407 w 6043312"/>
                <a:gd name="connsiteY18" fmla="*/ 1891567 h 2360490"/>
                <a:gd name="connsiteX19" fmla="*/ 524854 w 6043312"/>
                <a:gd name="connsiteY19" fmla="*/ 1907198 h 2360490"/>
                <a:gd name="connsiteX20" fmla="*/ 587377 w 6043312"/>
                <a:gd name="connsiteY20" fmla="*/ 1922828 h 2360490"/>
                <a:gd name="connsiteX21" fmla="*/ 634269 w 6043312"/>
                <a:gd name="connsiteY21" fmla="*/ 1938459 h 2360490"/>
                <a:gd name="connsiteX22" fmla="*/ 657715 w 6043312"/>
                <a:gd name="connsiteY22" fmla="*/ 1946275 h 2360490"/>
                <a:gd name="connsiteX23" fmla="*/ 681161 w 6043312"/>
                <a:gd name="connsiteY23" fmla="*/ 1954090 h 2360490"/>
                <a:gd name="connsiteX24" fmla="*/ 704607 w 6043312"/>
                <a:gd name="connsiteY24" fmla="*/ 1969721 h 2360490"/>
                <a:gd name="connsiteX25" fmla="*/ 759315 w 6043312"/>
                <a:gd name="connsiteY25" fmla="*/ 1985351 h 2360490"/>
                <a:gd name="connsiteX26" fmla="*/ 806207 w 6043312"/>
                <a:gd name="connsiteY26" fmla="*/ 2000982 h 2360490"/>
                <a:gd name="connsiteX27" fmla="*/ 860915 w 6043312"/>
                <a:gd name="connsiteY27" fmla="*/ 2024428 h 2360490"/>
                <a:gd name="connsiteX28" fmla="*/ 931254 w 6043312"/>
                <a:gd name="connsiteY28" fmla="*/ 2032244 h 2360490"/>
                <a:gd name="connsiteX29" fmla="*/ 1001592 w 6043312"/>
                <a:gd name="connsiteY29" fmla="*/ 2055690 h 2360490"/>
                <a:gd name="connsiteX30" fmla="*/ 1025038 w 6043312"/>
                <a:gd name="connsiteY30" fmla="*/ 2063505 h 2360490"/>
                <a:gd name="connsiteX31" fmla="*/ 1095377 w 6043312"/>
                <a:gd name="connsiteY31" fmla="*/ 2071321 h 2360490"/>
                <a:gd name="connsiteX32" fmla="*/ 1189161 w 6043312"/>
                <a:gd name="connsiteY32" fmla="*/ 2094767 h 2360490"/>
                <a:gd name="connsiteX33" fmla="*/ 1251684 w 6043312"/>
                <a:gd name="connsiteY33" fmla="*/ 2110398 h 2360490"/>
                <a:gd name="connsiteX34" fmla="*/ 1345469 w 6043312"/>
                <a:gd name="connsiteY34" fmla="*/ 2118213 h 2360490"/>
                <a:gd name="connsiteX35" fmla="*/ 1423623 w 6043312"/>
                <a:gd name="connsiteY35" fmla="*/ 2133844 h 2360490"/>
                <a:gd name="connsiteX36" fmla="*/ 1462700 w 6043312"/>
                <a:gd name="connsiteY36" fmla="*/ 2141659 h 2360490"/>
                <a:gd name="connsiteX37" fmla="*/ 1493961 w 6043312"/>
                <a:gd name="connsiteY37" fmla="*/ 2149475 h 2360490"/>
                <a:gd name="connsiteX38" fmla="*/ 1704977 w 6043312"/>
                <a:gd name="connsiteY38" fmla="*/ 2165105 h 2360490"/>
                <a:gd name="connsiteX39" fmla="*/ 1783131 w 6043312"/>
                <a:gd name="connsiteY39" fmla="*/ 2172921 h 2360490"/>
                <a:gd name="connsiteX40" fmla="*/ 1837838 w 6043312"/>
                <a:gd name="connsiteY40" fmla="*/ 2188551 h 2360490"/>
                <a:gd name="connsiteX41" fmla="*/ 1861284 w 6043312"/>
                <a:gd name="connsiteY41" fmla="*/ 2196367 h 2360490"/>
                <a:gd name="connsiteX42" fmla="*/ 1931623 w 6043312"/>
                <a:gd name="connsiteY42" fmla="*/ 2204182 h 2360490"/>
                <a:gd name="connsiteX43" fmla="*/ 2072300 w 6043312"/>
                <a:gd name="connsiteY43" fmla="*/ 2219813 h 2360490"/>
                <a:gd name="connsiteX44" fmla="*/ 2236423 w 6043312"/>
                <a:gd name="connsiteY44" fmla="*/ 2227628 h 2360490"/>
                <a:gd name="connsiteX45" fmla="*/ 2392731 w 6043312"/>
                <a:gd name="connsiteY45" fmla="*/ 2219813 h 2360490"/>
                <a:gd name="connsiteX46" fmla="*/ 2431807 w 6043312"/>
                <a:gd name="connsiteY46" fmla="*/ 2211998 h 2360490"/>
                <a:gd name="connsiteX47" fmla="*/ 2486515 w 6043312"/>
                <a:gd name="connsiteY47" fmla="*/ 2196367 h 2360490"/>
                <a:gd name="connsiteX48" fmla="*/ 2556854 w 6043312"/>
                <a:gd name="connsiteY48" fmla="*/ 2188551 h 2360490"/>
                <a:gd name="connsiteX49" fmla="*/ 2580300 w 6043312"/>
                <a:gd name="connsiteY49" fmla="*/ 2180736 h 2360490"/>
                <a:gd name="connsiteX50" fmla="*/ 2603746 w 6043312"/>
                <a:gd name="connsiteY50" fmla="*/ 2165105 h 2360490"/>
                <a:gd name="connsiteX51" fmla="*/ 2689715 w 6043312"/>
                <a:gd name="connsiteY51" fmla="*/ 2157290 h 2360490"/>
                <a:gd name="connsiteX52" fmla="*/ 2744423 w 6043312"/>
                <a:gd name="connsiteY52" fmla="*/ 2141659 h 2360490"/>
                <a:gd name="connsiteX53" fmla="*/ 2830392 w 6043312"/>
                <a:gd name="connsiteY53" fmla="*/ 2133844 h 2360490"/>
                <a:gd name="connsiteX54" fmla="*/ 2877284 w 6043312"/>
                <a:gd name="connsiteY54" fmla="*/ 2118213 h 2360490"/>
                <a:gd name="connsiteX55" fmla="*/ 2908546 w 6043312"/>
                <a:gd name="connsiteY55" fmla="*/ 2110398 h 2360490"/>
                <a:gd name="connsiteX56" fmla="*/ 2955438 w 6043312"/>
                <a:gd name="connsiteY56" fmla="*/ 2094767 h 2360490"/>
                <a:gd name="connsiteX57" fmla="*/ 3119561 w 6043312"/>
                <a:gd name="connsiteY57" fmla="*/ 2079136 h 2360490"/>
                <a:gd name="connsiteX58" fmla="*/ 3174269 w 6043312"/>
                <a:gd name="connsiteY58" fmla="*/ 2063505 h 2360490"/>
                <a:gd name="connsiteX59" fmla="*/ 3221161 w 6043312"/>
                <a:gd name="connsiteY59" fmla="*/ 2047875 h 2360490"/>
                <a:gd name="connsiteX60" fmla="*/ 3244607 w 6043312"/>
                <a:gd name="connsiteY60" fmla="*/ 2040059 h 2360490"/>
                <a:gd name="connsiteX61" fmla="*/ 3651007 w 6043312"/>
                <a:gd name="connsiteY61" fmla="*/ 2047875 h 2360490"/>
                <a:gd name="connsiteX62" fmla="*/ 3690084 w 6043312"/>
                <a:gd name="connsiteY62" fmla="*/ 2055690 h 2360490"/>
                <a:gd name="connsiteX63" fmla="*/ 3752607 w 6043312"/>
                <a:gd name="connsiteY63" fmla="*/ 2071321 h 2360490"/>
                <a:gd name="connsiteX64" fmla="*/ 3799500 w 6043312"/>
                <a:gd name="connsiteY64" fmla="*/ 2086951 h 2360490"/>
                <a:gd name="connsiteX65" fmla="*/ 3822946 w 6043312"/>
                <a:gd name="connsiteY65" fmla="*/ 2094767 h 2360490"/>
                <a:gd name="connsiteX66" fmla="*/ 3862023 w 6043312"/>
                <a:gd name="connsiteY66" fmla="*/ 2102582 h 2360490"/>
                <a:gd name="connsiteX67" fmla="*/ 3893284 w 6043312"/>
                <a:gd name="connsiteY67" fmla="*/ 2118213 h 2360490"/>
                <a:gd name="connsiteX68" fmla="*/ 3947992 w 6043312"/>
                <a:gd name="connsiteY68" fmla="*/ 2133844 h 2360490"/>
                <a:gd name="connsiteX69" fmla="*/ 3971438 w 6043312"/>
                <a:gd name="connsiteY69" fmla="*/ 2141659 h 2360490"/>
                <a:gd name="connsiteX70" fmla="*/ 4026146 w 6043312"/>
                <a:gd name="connsiteY70" fmla="*/ 2157290 h 2360490"/>
                <a:gd name="connsiteX71" fmla="*/ 4049592 w 6043312"/>
                <a:gd name="connsiteY71" fmla="*/ 2172921 h 2360490"/>
                <a:gd name="connsiteX72" fmla="*/ 4119931 w 6043312"/>
                <a:gd name="connsiteY72" fmla="*/ 2188551 h 2360490"/>
                <a:gd name="connsiteX73" fmla="*/ 4143377 w 6043312"/>
                <a:gd name="connsiteY73" fmla="*/ 2196367 h 2360490"/>
                <a:gd name="connsiteX74" fmla="*/ 4237161 w 6043312"/>
                <a:gd name="connsiteY74" fmla="*/ 2211998 h 2360490"/>
                <a:gd name="connsiteX75" fmla="*/ 4284054 w 6043312"/>
                <a:gd name="connsiteY75" fmla="*/ 2227628 h 2360490"/>
                <a:gd name="connsiteX76" fmla="*/ 4307500 w 6043312"/>
                <a:gd name="connsiteY76" fmla="*/ 2235444 h 2360490"/>
                <a:gd name="connsiteX77" fmla="*/ 4346577 w 6043312"/>
                <a:gd name="connsiteY77" fmla="*/ 2243259 h 2360490"/>
                <a:gd name="connsiteX78" fmla="*/ 4370023 w 6043312"/>
                <a:gd name="connsiteY78" fmla="*/ 2251075 h 2360490"/>
                <a:gd name="connsiteX79" fmla="*/ 4424731 w 6043312"/>
                <a:gd name="connsiteY79" fmla="*/ 2258890 h 2360490"/>
                <a:gd name="connsiteX80" fmla="*/ 4534146 w 6043312"/>
                <a:gd name="connsiteY80" fmla="*/ 2290151 h 2360490"/>
                <a:gd name="connsiteX81" fmla="*/ 4737346 w 6043312"/>
                <a:gd name="connsiteY81" fmla="*/ 2305782 h 2360490"/>
                <a:gd name="connsiteX82" fmla="*/ 4807684 w 6043312"/>
                <a:gd name="connsiteY82" fmla="*/ 2313598 h 2360490"/>
                <a:gd name="connsiteX83" fmla="*/ 4838946 w 6043312"/>
                <a:gd name="connsiteY83" fmla="*/ 2321413 h 2360490"/>
                <a:gd name="connsiteX84" fmla="*/ 5049961 w 6043312"/>
                <a:gd name="connsiteY84" fmla="*/ 2329228 h 2360490"/>
                <a:gd name="connsiteX85" fmla="*/ 5104669 w 6043312"/>
                <a:gd name="connsiteY85" fmla="*/ 2337044 h 2360490"/>
                <a:gd name="connsiteX86" fmla="*/ 5151561 w 6043312"/>
                <a:gd name="connsiteY86" fmla="*/ 2344859 h 2360490"/>
                <a:gd name="connsiteX87" fmla="*/ 5229715 w 6043312"/>
                <a:gd name="connsiteY87" fmla="*/ 2352675 h 2360490"/>
                <a:gd name="connsiteX88" fmla="*/ 5284423 w 6043312"/>
                <a:gd name="connsiteY88" fmla="*/ 2360490 h 2360490"/>
                <a:gd name="connsiteX89" fmla="*/ 5550146 w 6043312"/>
                <a:gd name="connsiteY89" fmla="*/ 2344859 h 2360490"/>
                <a:gd name="connsiteX90" fmla="*/ 5753346 w 6043312"/>
                <a:gd name="connsiteY90" fmla="*/ 2274521 h 2360490"/>
                <a:gd name="connsiteX91" fmla="*/ 5948731 w 6043312"/>
                <a:gd name="connsiteY91" fmla="*/ 2079136 h 2360490"/>
                <a:gd name="connsiteX92" fmla="*/ 6034700 w 6043312"/>
                <a:gd name="connsiteY92" fmla="*/ 1836859 h 2360490"/>
                <a:gd name="connsiteX93" fmla="*/ 6019069 w 6043312"/>
                <a:gd name="connsiteY93" fmla="*/ 1610213 h 2360490"/>
                <a:gd name="connsiteX94" fmla="*/ 5847131 w 6043312"/>
                <a:gd name="connsiteY94" fmla="*/ 1422644 h 2360490"/>
                <a:gd name="connsiteX95" fmla="*/ 5495438 w 6043312"/>
                <a:gd name="connsiteY95" fmla="*/ 1258521 h 2360490"/>
                <a:gd name="connsiteX96" fmla="*/ 5065592 w 6043312"/>
                <a:gd name="connsiteY96" fmla="*/ 1055321 h 2360490"/>
                <a:gd name="connsiteX97" fmla="*/ 4690454 w 6043312"/>
                <a:gd name="connsiteY97" fmla="*/ 844305 h 2360490"/>
                <a:gd name="connsiteX98" fmla="*/ 4495069 w 6043312"/>
                <a:gd name="connsiteY98" fmla="*/ 539505 h 2360490"/>
                <a:gd name="connsiteX99" fmla="*/ 4346577 w 6043312"/>
                <a:gd name="connsiteY99" fmla="*/ 242521 h 2360490"/>
                <a:gd name="connsiteX100" fmla="*/ 3979254 w 6043312"/>
                <a:gd name="connsiteY100" fmla="*/ 8059 h 2360490"/>
                <a:gd name="connsiteX101" fmla="*/ 3691306 w 6043312"/>
                <a:gd name="connsiteY101" fmla="*/ 0 h 2360490"/>
                <a:gd name="connsiteX102" fmla="*/ 3463438 w 6043312"/>
                <a:gd name="connsiteY102" fmla="*/ 23690 h 2360490"/>
                <a:gd name="connsiteX103" fmla="*/ 3377469 w 6043312"/>
                <a:gd name="connsiteY103" fmla="*/ 31505 h 2360490"/>
                <a:gd name="connsiteX104" fmla="*/ 3322761 w 6043312"/>
                <a:gd name="connsiteY104" fmla="*/ 47136 h 2360490"/>
                <a:gd name="connsiteX105" fmla="*/ 3275869 w 6043312"/>
                <a:gd name="connsiteY105" fmla="*/ 62767 h 2360490"/>
                <a:gd name="connsiteX106" fmla="*/ 3252423 w 6043312"/>
                <a:gd name="connsiteY106" fmla="*/ 70582 h 2360490"/>
                <a:gd name="connsiteX107" fmla="*/ 3197715 w 6043312"/>
                <a:gd name="connsiteY107" fmla="*/ 94028 h 2360490"/>
                <a:gd name="connsiteX108" fmla="*/ 3127377 w 6043312"/>
                <a:gd name="connsiteY108" fmla="*/ 117475 h 2360490"/>
                <a:gd name="connsiteX109" fmla="*/ 3103931 w 6043312"/>
                <a:gd name="connsiteY109" fmla="*/ 125290 h 2360490"/>
                <a:gd name="connsiteX110" fmla="*/ 3072669 w 6043312"/>
                <a:gd name="connsiteY110" fmla="*/ 133105 h 2360490"/>
                <a:gd name="connsiteX111" fmla="*/ 3025777 w 6043312"/>
                <a:gd name="connsiteY111" fmla="*/ 148736 h 2360490"/>
                <a:gd name="connsiteX112" fmla="*/ 2947623 w 6043312"/>
                <a:gd name="connsiteY112" fmla="*/ 172182 h 2360490"/>
                <a:gd name="connsiteX113" fmla="*/ 2924177 w 6043312"/>
                <a:gd name="connsiteY113" fmla="*/ 179998 h 2360490"/>
                <a:gd name="connsiteX114" fmla="*/ 2900731 w 6043312"/>
                <a:gd name="connsiteY114" fmla="*/ 195628 h 2360490"/>
                <a:gd name="connsiteX115" fmla="*/ 2846023 w 6043312"/>
                <a:gd name="connsiteY115" fmla="*/ 211259 h 2360490"/>
                <a:gd name="connsiteX116" fmla="*/ 2822577 w 6043312"/>
                <a:gd name="connsiteY116" fmla="*/ 226890 h 2360490"/>
                <a:gd name="connsiteX117" fmla="*/ 2791315 w 6043312"/>
                <a:gd name="connsiteY117" fmla="*/ 234705 h 2360490"/>
                <a:gd name="connsiteX118" fmla="*/ 2767869 w 6043312"/>
                <a:gd name="connsiteY118" fmla="*/ 242521 h 2360490"/>
                <a:gd name="connsiteX119" fmla="*/ 2736607 w 6043312"/>
                <a:gd name="connsiteY119" fmla="*/ 250336 h 2360490"/>
                <a:gd name="connsiteX120" fmla="*/ 2681900 w 6043312"/>
                <a:gd name="connsiteY120" fmla="*/ 265967 h 2360490"/>
                <a:gd name="connsiteX121" fmla="*/ 2642823 w 6043312"/>
                <a:gd name="connsiteY121" fmla="*/ 273782 h 2360490"/>
                <a:gd name="connsiteX122" fmla="*/ 2619377 w 6043312"/>
                <a:gd name="connsiteY122" fmla="*/ 281598 h 2360490"/>
                <a:gd name="connsiteX123" fmla="*/ 2572484 w 6043312"/>
                <a:gd name="connsiteY123" fmla="*/ 289413 h 2360490"/>
                <a:gd name="connsiteX124" fmla="*/ 2549038 w 6043312"/>
                <a:gd name="connsiteY124" fmla="*/ 297228 h 2360490"/>
                <a:gd name="connsiteX125" fmla="*/ 2478700 w 6043312"/>
                <a:gd name="connsiteY125" fmla="*/ 312859 h 2360490"/>
                <a:gd name="connsiteX126" fmla="*/ 2416177 w 6043312"/>
                <a:gd name="connsiteY126" fmla="*/ 336305 h 2360490"/>
                <a:gd name="connsiteX127" fmla="*/ 2392731 w 6043312"/>
                <a:gd name="connsiteY127" fmla="*/ 351936 h 2360490"/>
                <a:gd name="connsiteX128" fmla="*/ 2338023 w 6043312"/>
                <a:gd name="connsiteY128" fmla="*/ 359751 h 2360490"/>
                <a:gd name="connsiteX129" fmla="*/ 2275500 w 6043312"/>
                <a:gd name="connsiteY129" fmla="*/ 375382 h 2360490"/>
                <a:gd name="connsiteX130" fmla="*/ 2166084 w 6043312"/>
                <a:gd name="connsiteY130" fmla="*/ 391013 h 2360490"/>
                <a:gd name="connsiteX131" fmla="*/ 2111377 w 6043312"/>
                <a:gd name="connsiteY131" fmla="*/ 406644 h 2360490"/>
                <a:gd name="connsiteX132" fmla="*/ 2001961 w 6043312"/>
                <a:gd name="connsiteY132" fmla="*/ 437905 h 2360490"/>
                <a:gd name="connsiteX133" fmla="*/ 1955069 w 6043312"/>
                <a:gd name="connsiteY133" fmla="*/ 453536 h 2360490"/>
                <a:gd name="connsiteX134" fmla="*/ 1923807 w 6043312"/>
                <a:gd name="connsiteY134" fmla="*/ 461351 h 2360490"/>
                <a:gd name="connsiteX135" fmla="*/ 1900361 w 6043312"/>
                <a:gd name="connsiteY135" fmla="*/ 469167 h 2360490"/>
                <a:gd name="connsiteX136" fmla="*/ 1830023 w 6043312"/>
                <a:gd name="connsiteY136" fmla="*/ 476982 h 2360490"/>
                <a:gd name="connsiteX137" fmla="*/ 1736238 w 6043312"/>
                <a:gd name="connsiteY137" fmla="*/ 492613 h 2360490"/>
                <a:gd name="connsiteX138" fmla="*/ 1478331 w 6043312"/>
                <a:gd name="connsiteY138" fmla="*/ 516059 h 2360490"/>
                <a:gd name="connsiteX139" fmla="*/ 1400177 w 6043312"/>
                <a:gd name="connsiteY139" fmla="*/ 531690 h 2360490"/>
                <a:gd name="connsiteX140" fmla="*/ 1368915 w 6043312"/>
                <a:gd name="connsiteY140" fmla="*/ 539505 h 2360490"/>
                <a:gd name="connsiteX141" fmla="*/ 1142268 w 6043312"/>
                <a:gd name="connsiteY141" fmla="*/ 594213 h 2360490"/>
                <a:gd name="connsiteX142" fmla="*/ 431068 w 6043312"/>
                <a:gd name="connsiteY142" fmla="*/ 820860 h 2360490"/>
                <a:gd name="connsiteX0" fmla="*/ 431070 w 6043312"/>
                <a:gd name="connsiteY0" fmla="*/ 828675 h 2360490"/>
                <a:gd name="connsiteX1" fmla="*/ 274762 w 6043312"/>
                <a:gd name="connsiteY1" fmla="*/ 906828 h 2360490"/>
                <a:gd name="connsiteX2" fmla="*/ 157531 w 6043312"/>
                <a:gd name="connsiteY2" fmla="*/ 977167 h 2360490"/>
                <a:gd name="connsiteX3" fmla="*/ 9038 w 6043312"/>
                <a:gd name="connsiteY3" fmla="*/ 1164736 h 2360490"/>
                <a:gd name="connsiteX4" fmla="*/ 9038 w 6043312"/>
                <a:gd name="connsiteY4" fmla="*/ 1492982 h 2360490"/>
                <a:gd name="connsiteX5" fmla="*/ 16854 w 6043312"/>
                <a:gd name="connsiteY5" fmla="*/ 1516428 h 2360490"/>
                <a:gd name="connsiteX6" fmla="*/ 40300 w 6043312"/>
                <a:gd name="connsiteY6" fmla="*/ 1594582 h 2360490"/>
                <a:gd name="connsiteX7" fmla="*/ 48115 w 6043312"/>
                <a:gd name="connsiteY7" fmla="*/ 1618028 h 2360490"/>
                <a:gd name="connsiteX8" fmla="*/ 71561 w 6043312"/>
                <a:gd name="connsiteY8" fmla="*/ 1633659 h 2360490"/>
                <a:gd name="connsiteX9" fmla="*/ 102823 w 6043312"/>
                <a:gd name="connsiteY9" fmla="*/ 1703998 h 2360490"/>
                <a:gd name="connsiteX10" fmla="*/ 126269 w 6043312"/>
                <a:gd name="connsiteY10" fmla="*/ 1727444 h 2360490"/>
                <a:gd name="connsiteX11" fmla="*/ 173161 w 6043312"/>
                <a:gd name="connsiteY11" fmla="*/ 1758705 h 2360490"/>
                <a:gd name="connsiteX12" fmla="*/ 235684 w 6043312"/>
                <a:gd name="connsiteY12" fmla="*/ 1789967 h 2360490"/>
                <a:gd name="connsiteX13" fmla="*/ 298207 w 6043312"/>
                <a:gd name="connsiteY13" fmla="*/ 1821228 h 2360490"/>
                <a:gd name="connsiteX14" fmla="*/ 352915 w 6043312"/>
                <a:gd name="connsiteY14" fmla="*/ 1836859 h 2360490"/>
                <a:gd name="connsiteX15" fmla="*/ 399807 w 6043312"/>
                <a:gd name="connsiteY15" fmla="*/ 1852490 h 2360490"/>
                <a:gd name="connsiteX16" fmla="*/ 423254 w 6043312"/>
                <a:gd name="connsiteY16" fmla="*/ 1868121 h 2360490"/>
                <a:gd name="connsiteX17" fmla="*/ 501407 w 6043312"/>
                <a:gd name="connsiteY17" fmla="*/ 1891567 h 2360490"/>
                <a:gd name="connsiteX18" fmla="*/ 524854 w 6043312"/>
                <a:gd name="connsiteY18" fmla="*/ 1907198 h 2360490"/>
                <a:gd name="connsiteX19" fmla="*/ 587377 w 6043312"/>
                <a:gd name="connsiteY19" fmla="*/ 1922828 h 2360490"/>
                <a:gd name="connsiteX20" fmla="*/ 634269 w 6043312"/>
                <a:gd name="connsiteY20" fmla="*/ 1938459 h 2360490"/>
                <a:gd name="connsiteX21" fmla="*/ 657715 w 6043312"/>
                <a:gd name="connsiteY21" fmla="*/ 1946275 h 2360490"/>
                <a:gd name="connsiteX22" fmla="*/ 681161 w 6043312"/>
                <a:gd name="connsiteY22" fmla="*/ 1954090 h 2360490"/>
                <a:gd name="connsiteX23" fmla="*/ 704607 w 6043312"/>
                <a:gd name="connsiteY23" fmla="*/ 1969721 h 2360490"/>
                <a:gd name="connsiteX24" fmla="*/ 759315 w 6043312"/>
                <a:gd name="connsiteY24" fmla="*/ 1985351 h 2360490"/>
                <a:gd name="connsiteX25" fmla="*/ 806207 w 6043312"/>
                <a:gd name="connsiteY25" fmla="*/ 2000982 h 2360490"/>
                <a:gd name="connsiteX26" fmla="*/ 860915 w 6043312"/>
                <a:gd name="connsiteY26" fmla="*/ 2024428 h 2360490"/>
                <a:gd name="connsiteX27" fmla="*/ 931254 w 6043312"/>
                <a:gd name="connsiteY27" fmla="*/ 2032244 h 2360490"/>
                <a:gd name="connsiteX28" fmla="*/ 1001592 w 6043312"/>
                <a:gd name="connsiteY28" fmla="*/ 2055690 h 2360490"/>
                <a:gd name="connsiteX29" fmla="*/ 1025038 w 6043312"/>
                <a:gd name="connsiteY29" fmla="*/ 2063505 h 2360490"/>
                <a:gd name="connsiteX30" fmla="*/ 1095377 w 6043312"/>
                <a:gd name="connsiteY30" fmla="*/ 2071321 h 2360490"/>
                <a:gd name="connsiteX31" fmla="*/ 1189161 w 6043312"/>
                <a:gd name="connsiteY31" fmla="*/ 2094767 h 2360490"/>
                <a:gd name="connsiteX32" fmla="*/ 1251684 w 6043312"/>
                <a:gd name="connsiteY32" fmla="*/ 2110398 h 2360490"/>
                <a:gd name="connsiteX33" fmla="*/ 1345469 w 6043312"/>
                <a:gd name="connsiteY33" fmla="*/ 2118213 h 2360490"/>
                <a:gd name="connsiteX34" fmla="*/ 1423623 w 6043312"/>
                <a:gd name="connsiteY34" fmla="*/ 2133844 h 2360490"/>
                <a:gd name="connsiteX35" fmla="*/ 1462700 w 6043312"/>
                <a:gd name="connsiteY35" fmla="*/ 2141659 h 2360490"/>
                <a:gd name="connsiteX36" fmla="*/ 1493961 w 6043312"/>
                <a:gd name="connsiteY36" fmla="*/ 2149475 h 2360490"/>
                <a:gd name="connsiteX37" fmla="*/ 1704977 w 6043312"/>
                <a:gd name="connsiteY37" fmla="*/ 2165105 h 2360490"/>
                <a:gd name="connsiteX38" fmla="*/ 1783131 w 6043312"/>
                <a:gd name="connsiteY38" fmla="*/ 2172921 h 2360490"/>
                <a:gd name="connsiteX39" fmla="*/ 1837838 w 6043312"/>
                <a:gd name="connsiteY39" fmla="*/ 2188551 h 2360490"/>
                <a:gd name="connsiteX40" fmla="*/ 1861284 w 6043312"/>
                <a:gd name="connsiteY40" fmla="*/ 2196367 h 2360490"/>
                <a:gd name="connsiteX41" fmla="*/ 1931623 w 6043312"/>
                <a:gd name="connsiteY41" fmla="*/ 2204182 h 2360490"/>
                <a:gd name="connsiteX42" fmla="*/ 2072300 w 6043312"/>
                <a:gd name="connsiteY42" fmla="*/ 2219813 h 2360490"/>
                <a:gd name="connsiteX43" fmla="*/ 2236423 w 6043312"/>
                <a:gd name="connsiteY43" fmla="*/ 2227628 h 2360490"/>
                <a:gd name="connsiteX44" fmla="*/ 2392731 w 6043312"/>
                <a:gd name="connsiteY44" fmla="*/ 2219813 h 2360490"/>
                <a:gd name="connsiteX45" fmla="*/ 2431807 w 6043312"/>
                <a:gd name="connsiteY45" fmla="*/ 2211998 h 2360490"/>
                <a:gd name="connsiteX46" fmla="*/ 2486515 w 6043312"/>
                <a:gd name="connsiteY46" fmla="*/ 2196367 h 2360490"/>
                <a:gd name="connsiteX47" fmla="*/ 2556854 w 6043312"/>
                <a:gd name="connsiteY47" fmla="*/ 2188551 h 2360490"/>
                <a:gd name="connsiteX48" fmla="*/ 2580300 w 6043312"/>
                <a:gd name="connsiteY48" fmla="*/ 2180736 h 2360490"/>
                <a:gd name="connsiteX49" fmla="*/ 2603746 w 6043312"/>
                <a:gd name="connsiteY49" fmla="*/ 2165105 h 2360490"/>
                <a:gd name="connsiteX50" fmla="*/ 2689715 w 6043312"/>
                <a:gd name="connsiteY50" fmla="*/ 2157290 h 2360490"/>
                <a:gd name="connsiteX51" fmla="*/ 2744423 w 6043312"/>
                <a:gd name="connsiteY51" fmla="*/ 2141659 h 2360490"/>
                <a:gd name="connsiteX52" fmla="*/ 2830392 w 6043312"/>
                <a:gd name="connsiteY52" fmla="*/ 2133844 h 2360490"/>
                <a:gd name="connsiteX53" fmla="*/ 2877284 w 6043312"/>
                <a:gd name="connsiteY53" fmla="*/ 2118213 h 2360490"/>
                <a:gd name="connsiteX54" fmla="*/ 2908546 w 6043312"/>
                <a:gd name="connsiteY54" fmla="*/ 2110398 h 2360490"/>
                <a:gd name="connsiteX55" fmla="*/ 2955438 w 6043312"/>
                <a:gd name="connsiteY55" fmla="*/ 2094767 h 2360490"/>
                <a:gd name="connsiteX56" fmla="*/ 3119561 w 6043312"/>
                <a:gd name="connsiteY56" fmla="*/ 2079136 h 2360490"/>
                <a:gd name="connsiteX57" fmla="*/ 3174269 w 6043312"/>
                <a:gd name="connsiteY57" fmla="*/ 2063505 h 2360490"/>
                <a:gd name="connsiteX58" fmla="*/ 3221161 w 6043312"/>
                <a:gd name="connsiteY58" fmla="*/ 2047875 h 2360490"/>
                <a:gd name="connsiteX59" fmla="*/ 3244607 w 6043312"/>
                <a:gd name="connsiteY59" fmla="*/ 2040059 h 2360490"/>
                <a:gd name="connsiteX60" fmla="*/ 3651007 w 6043312"/>
                <a:gd name="connsiteY60" fmla="*/ 2047875 h 2360490"/>
                <a:gd name="connsiteX61" fmla="*/ 3690084 w 6043312"/>
                <a:gd name="connsiteY61" fmla="*/ 2055690 h 2360490"/>
                <a:gd name="connsiteX62" fmla="*/ 3752607 w 6043312"/>
                <a:gd name="connsiteY62" fmla="*/ 2071321 h 2360490"/>
                <a:gd name="connsiteX63" fmla="*/ 3799500 w 6043312"/>
                <a:gd name="connsiteY63" fmla="*/ 2086951 h 2360490"/>
                <a:gd name="connsiteX64" fmla="*/ 3822946 w 6043312"/>
                <a:gd name="connsiteY64" fmla="*/ 2094767 h 2360490"/>
                <a:gd name="connsiteX65" fmla="*/ 3862023 w 6043312"/>
                <a:gd name="connsiteY65" fmla="*/ 2102582 h 2360490"/>
                <a:gd name="connsiteX66" fmla="*/ 3893284 w 6043312"/>
                <a:gd name="connsiteY66" fmla="*/ 2118213 h 2360490"/>
                <a:gd name="connsiteX67" fmla="*/ 3947992 w 6043312"/>
                <a:gd name="connsiteY67" fmla="*/ 2133844 h 2360490"/>
                <a:gd name="connsiteX68" fmla="*/ 3971438 w 6043312"/>
                <a:gd name="connsiteY68" fmla="*/ 2141659 h 2360490"/>
                <a:gd name="connsiteX69" fmla="*/ 4026146 w 6043312"/>
                <a:gd name="connsiteY69" fmla="*/ 2157290 h 2360490"/>
                <a:gd name="connsiteX70" fmla="*/ 4049592 w 6043312"/>
                <a:gd name="connsiteY70" fmla="*/ 2172921 h 2360490"/>
                <a:gd name="connsiteX71" fmla="*/ 4119931 w 6043312"/>
                <a:gd name="connsiteY71" fmla="*/ 2188551 h 2360490"/>
                <a:gd name="connsiteX72" fmla="*/ 4143377 w 6043312"/>
                <a:gd name="connsiteY72" fmla="*/ 2196367 h 2360490"/>
                <a:gd name="connsiteX73" fmla="*/ 4237161 w 6043312"/>
                <a:gd name="connsiteY73" fmla="*/ 2211998 h 2360490"/>
                <a:gd name="connsiteX74" fmla="*/ 4284054 w 6043312"/>
                <a:gd name="connsiteY74" fmla="*/ 2227628 h 2360490"/>
                <a:gd name="connsiteX75" fmla="*/ 4307500 w 6043312"/>
                <a:gd name="connsiteY75" fmla="*/ 2235444 h 2360490"/>
                <a:gd name="connsiteX76" fmla="*/ 4346577 w 6043312"/>
                <a:gd name="connsiteY76" fmla="*/ 2243259 h 2360490"/>
                <a:gd name="connsiteX77" fmla="*/ 4370023 w 6043312"/>
                <a:gd name="connsiteY77" fmla="*/ 2251075 h 2360490"/>
                <a:gd name="connsiteX78" fmla="*/ 4424731 w 6043312"/>
                <a:gd name="connsiteY78" fmla="*/ 2258890 h 2360490"/>
                <a:gd name="connsiteX79" fmla="*/ 4534146 w 6043312"/>
                <a:gd name="connsiteY79" fmla="*/ 2290151 h 2360490"/>
                <a:gd name="connsiteX80" fmla="*/ 4737346 w 6043312"/>
                <a:gd name="connsiteY80" fmla="*/ 2305782 h 2360490"/>
                <a:gd name="connsiteX81" fmla="*/ 4807684 w 6043312"/>
                <a:gd name="connsiteY81" fmla="*/ 2313598 h 2360490"/>
                <a:gd name="connsiteX82" fmla="*/ 4838946 w 6043312"/>
                <a:gd name="connsiteY82" fmla="*/ 2321413 h 2360490"/>
                <a:gd name="connsiteX83" fmla="*/ 5049961 w 6043312"/>
                <a:gd name="connsiteY83" fmla="*/ 2329228 h 2360490"/>
                <a:gd name="connsiteX84" fmla="*/ 5104669 w 6043312"/>
                <a:gd name="connsiteY84" fmla="*/ 2337044 h 2360490"/>
                <a:gd name="connsiteX85" fmla="*/ 5151561 w 6043312"/>
                <a:gd name="connsiteY85" fmla="*/ 2344859 h 2360490"/>
                <a:gd name="connsiteX86" fmla="*/ 5229715 w 6043312"/>
                <a:gd name="connsiteY86" fmla="*/ 2352675 h 2360490"/>
                <a:gd name="connsiteX87" fmla="*/ 5284423 w 6043312"/>
                <a:gd name="connsiteY87" fmla="*/ 2360490 h 2360490"/>
                <a:gd name="connsiteX88" fmla="*/ 5550146 w 6043312"/>
                <a:gd name="connsiteY88" fmla="*/ 2344859 h 2360490"/>
                <a:gd name="connsiteX89" fmla="*/ 5753346 w 6043312"/>
                <a:gd name="connsiteY89" fmla="*/ 2274521 h 2360490"/>
                <a:gd name="connsiteX90" fmla="*/ 5948731 w 6043312"/>
                <a:gd name="connsiteY90" fmla="*/ 2079136 h 2360490"/>
                <a:gd name="connsiteX91" fmla="*/ 6034700 w 6043312"/>
                <a:gd name="connsiteY91" fmla="*/ 1836859 h 2360490"/>
                <a:gd name="connsiteX92" fmla="*/ 6019069 w 6043312"/>
                <a:gd name="connsiteY92" fmla="*/ 1610213 h 2360490"/>
                <a:gd name="connsiteX93" fmla="*/ 5847131 w 6043312"/>
                <a:gd name="connsiteY93" fmla="*/ 1422644 h 2360490"/>
                <a:gd name="connsiteX94" fmla="*/ 5495438 w 6043312"/>
                <a:gd name="connsiteY94" fmla="*/ 1258521 h 2360490"/>
                <a:gd name="connsiteX95" fmla="*/ 5065592 w 6043312"/>
                <a:gd name="connsiteY95" fmla="*/ 1055321 h 2360490"/>
                <a:gd name="connsiteX96" fmla="*/ 4690454 w 6043312"/>
                <a:gd name="connsiteY96" fmla="*/ 844305 h 2360490"/>
                <a:gd name="connsiteX97" fmla="*/ 4495069 w 6043312"/>
                <a:gd name="connsiteY97" fmla="*/ 539505 h 2360490"/>
                <a:gd name="connsiteX98" fmla="*/ 4346577 w 6043312"/>
                <a:gd name="connsiteY98" fmla="*/ 242521 h 2360490"/>
                <a:gd name="connsiteX99" fmla="*/ 3979254 w 6043312"/>
                <a:gd name="connsiteY99" fmla="*/ 8059 h 2360490"/>
                <a:gd name="connsiteX100" fmla="*/ 3691306 w 6043312"/>
                <a:gd name="connsiteY100" fmla="*/ 0 h 2360490"/>
                <a:gd name="connsiteX101" fmla="*/ 3463438 w 6043312"/>
                <a:gd name="connsiteY101" fmla="*/ 23690 h 2360490"/>
                <a:gd name="connsiteX102" fmla="*/ 3377469 w 6043312"/>
                <a:gd name="connsiteY102" fmla="*/ 31505 h 2360490"/>
                <a:gd name="connsiteX103" fmla="*/ 3322761 w 6043312"/>
                <a:gd name="connsiteY103" fmla="*/ 47136 h 2360490"/>
                <a:gd name="connsiteX104" fmla="*/ 3275869 w 6043312"/>
                <a:gd name="connsiteY104" fmla="*/ 62767 h 2360490"/>
                <a:gd name="connsiteX105" fmla="*/ 3252423 w 6043312"/>
                <a:gd name="connsiteY105" fmla="*/ 70582 h 2360490"/>
                <a:gd name="connsiteX106" fmla="*/ 3197715 w 6043312"/>
                <a:gd name="connsiteY106" fmla="*/ 94028 h 2360490"/>
                <a:gd name="connsiteX107" fmla="*/ 3127377 w 6043312"/>
                <a:gd name="connsiteY107" fmla="*/ 117475 h 2360490"/>
                <a:gd name="connsiteX108" fmla="*/ 3103931 w 6043312"/>
                <a:gd name="connsiteY108" fmla="*/ 125290 h 2360490"/>
                <a:gd name="connsiteX109" fmla="*/ 3072669 w 6043312"/>
                <a:gd name="connsiteY109" fmla="*/ 133105 h 2360490"/>
                <a:gd name="connsiteX110" fmla="*/ 3025777 w 6043312"/>
                <a:gd name="connsiteY110" fmla="*/ 148736 h 2360490"/>
                <a:gd name="connsiteX111" fmla="*/ 2947623 w 6043312"/>
                <a:gd name="connsiteY111" fmla="*/ 172182 h 2360490"/>
                <a:gd name="connsiteX112" fmla="*/ 2924177 w 6043312"/>
                <a:gd name="connsiteY112" fmla="*/ 179998 h 2360490"/>
                <a:gd name="connsiteX113" fmla="*/ 2900731 w 6043312"/>
                <a:gd name="connsiteY113" fmla="*/ 195628 h 2360490"/>
                <a:gd name="connsiteX114" fmla="*/ 2846023 w 6043312"/>
                <a:gd name="connsiteY114" fmla="*/ 211259 h 2360490"/>
                <a:gd name="connsiteX115" fmla="*/ 2822577 w 6043312"/>
                <a:gd name="connsiteY115" fmla="*/ 226890 h 2360490"/>
                <a:gd name="connsiteX116" fmla="*/ 2791315 w 6043312"/>
                <a:gd name="connsiteY116" fmla="*/ 234705 h 2360490"/>
                <a:gd name="connsiteX117" fmla="*/ 2767869 w 6043312"/>
                <a:gd name="connsiteY117" fmla="*/ 242521 h 2360490"/>
                <a:gd name="connsiteX118" fmla="*/ 2736607 w 6043312"/>
                <a:gd name="connsiteY118" fmla="*/ 250336 h 2360490"/>
                <a:gd name="connsiteX119" fmla="*/ 2681900 w 6043312"/>
                <a:gd name="connsiteY119" fmla="*/ 265967 h 2360490"/>
                <a:gd name="connsiteX120" fmla="*/ 2642823 w 6043312"/>
                <a:gd name="connsiteY120" fmla="*/ 273782 h 2360490"/>
                <a:gd name="connsiteX121" fmla="*/ 2619377 w 6043312"/>
                <a:gd name="connsiteY121" fmla="*/ 281598 h 2360490"/>
                <a:gd name="connsiteX122" fmla="*/ 2572484 w 6043312"/>
                <a:gd name="connsiteY122" fmla="*/ 289413 h 2360490"/>
                <a:gd name="connsiteX123" fmla="*/ 2549038 w 6043312"/>
                <a:gd name="connsiteY123" fmla="*/ 297228 h 2360490"/>
                <a:gd name="connsiteX124" fmla="*/ 2478700 w 6043312"/>
                <a:gd name="connsiteY124" fmla="*/ 312859 h 2360490"/>
                <a:gd name="connsiteX125" fmla="*/ 2416177 w 6043312"/>
                <a:gd name="connsiteY125" fmla="*/ 336305 h 2360490"/>
                <a:gd name="connsiteX126" fmla="*/ 2392731 w 6043312"/>
                <a:gd name="connsiteY126" fmla="*/ 351936 h 2360490"/>
                <a:gd name="connsiteX127" fmla="*/ 2338023 w 6043312"/>
                <a:gd name="connsiteY127" fmla="*/ 359751 h 2360490"/>
                <a:gd name="connsiteX128" fmla="*/ 2275500 w 6043312"/>
                <a:gd name="connsiteY128" fmla="*/ 375382 h 2360490"/>
                <a:gd name="connsiteX129" fmla="*/ 2166084 w 6043312"/>
                <a:gd name="connsiteY129" fmla="*/ 391013 h 2360490"/>
                <a:gd name="connsiteX130" fmla="*/ 2111377 w 6043312"/>
                <a:gd name="connsiteY130" fmla="*/ 406644 h 2360490"/>
                <a:gd name="connsiteX131" fmla="*/ 2001961 w 6043312"/>
                <a:gd name="connsiteY131" fmla="*/ 437905 h 2360490"/>
                <a:gd name="connsiteX132" fmla="*/ 1955069 w 6043312"/>
                <a:gd name="connsiteY132" fmla="*/ 453536 h 2360490"/>
                <a:gd name="connsiteX133" fmla="*/ 1923807 w 6043312"/>
                <a:gd name="connsiteY133" fmla="*/ 461351 h 2360490"/>
                <a:gd name="connsiteX134" fmla="*/ 1900361 w 6043312"/>
                <a:gd name="connsiteY134" fmla="*/ 469167 h 2360490"/>
                <a:gd name="connsiteX135" fmla="*/ 1830023 w 6043312"/>
                <a:gd name="connsiteY135" fmla="*/ 476982 h 2360490"/>
                <a:gd name="connsiteX136" fmla="*/ 1736238 w 6043312"/>
                <a:gd name="connsiteY136" fmla="*/ 492613 h 2360490"/>
                <a:gd name="connsiteX137" fmla="*/ 1478331 w 6043312"/>
                <a:gd name="connsiteY137" fmla="*/ 516059 h 2360490"/>
                <a:gd name="connsiteX138" fmla="*/ 1400177 w 6043312"/>
                <a:gd name="connsiteY138" fmla="*/ 531690 h 2360490"/>
                <a:gd name="connsiteX139" fmla="*/ 1368915 w 6043312"/>
                <a:gd name="connsiteY139" fmla="*/ 539505 h 2360490"/>
                <a:gd name="connsiteX140" fmla="*/ 1142268 w 6043312"/>
                <a:gd name="connsiteY140" fmla="*/ 594213 h 2360490"/>
                <a:gd name="connsiteX141" fmla="*/ 431068 w 6043312"/>
                <a:gd name="connsiteY14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48713 w 6043910"/>
                <a:gd name="connsiteY6" fmla="*/ 1618028 h 2360490"/>
                <a:gd name="connsiteX7" fmla="*/ 72159 w 6043910"/>
                <a:gd name="connsiteY7" fmla="*/ 1633659 h 2360490"/>
                <a:gd name="connsiteX8" fmla="*/ 103421 w 6043910"/>
                <a:gd name="connsiteY8" fmla="*/ 1703998 h 2360490"/>
                <a:gd name="connsiteX9" fmla="*/ 126867 w 6043910"/>
                <a:gd name="connsiteY9" fmla="*/ 1727444 h 2360490"/>
                <a:gd name="connsiteX10" fmla="*/ 173759 w 6043910"/>
                <a:gd name="connsiteY10" fmla="*/ 1758705 h 2360490"/>
                <a:gd name="connsiteX11" fmla="*/ 236282 w 6043910"/>
                <a:gd name="connsiteY11" fmla="*/ 1789967 h 2360490"/>
                <a:gd name="connsiteX12" fmla="*/ 298805 w 6043910"/>
                <a:gd name="connsiteY12" fmla="*/ 1821228 h 2360490"/>
                <a:gd name="connsiteX13" fmla="*/ 353513 w 6043910"/>
                <a:gd name="connsiteY13" fmla="*/ 1836859 h 2360490"/>
                <a:gd name="connsiteX14" fmla="*/ 400405 w 6043910"/>
                <a:gd name="connsiteY14" fmla="*/ 1852490 h 2360490"/>
                <a:gd name="connsiteX15" fmla="*/ 423852 w 6043910"/>
                <a:gd name="connsiteY15" fmla="*/ 1868121 h 2360490"/>
                <a:gd name="connsiteX16" fmla="*/ 502005 w 6043910"/>
                <a:gd name="connsiteY16" fmla="*/ 1891567 h 2360490"/>
                <a:gd name="connsiteX17" fmla="*/ 525452 w 6043910"/>
                <a:gd name="connsiteY17" fmla="*/ 1907198 h 2360490"/>
                <a:gd name="connsiteX18" fmla="*/ 587975 w 6043910"/>
                <a:gd name="connsiteY18" fmla="*/ 1922828 h 2360490"/>
                <a:gd name="connsiteX19" fmla="*/ 634867 w 6043910"/>
                <a:gd name="connsiteY19" fmla="*/ 1938459 h 2360490"/>
                <a:gd name="connsiteX20" fmla="*/ 658313 w 6043910"/>
                <a:gd name="connsiteY20" fmla="*/ 1946275 h 2360490"/>
                <a:gd name="connsiteX21" fmla="*/ 681759 w 6043910"/>
                <a:gd name="connsiteY21" fmla="*/ 1954090 h 2360490"/>
                <a:gd name="connsiteX22" fmla="*/ 705205 w 6043910"/>
                <a:gd name="connsiteY22" fmla="*/ 1969721 h 2360490"/>
                <a:gd name="connsiteX23" fmla="*/ 759913 w 6043910"/>
                <a:gd name="connsiteY23" fmla="*/ 1985351 h 2360490"/>
                <a:gd name="connsiteX24" fmla="*/ 806805 w 6043910"/>
                <a:gd name="connsiteY24" fmla="*/ 2000982 h 2360490"/>
                <a:gd name="connsiteX25" fmla="*/ 861513 w 6043910"/>
                <a:gd name="connsiteY25" fmla="*/ 2024428 h 2360490"/>
                <a:gd name="connsiteX26" fmla="*/ 931852 w 6043910"/>
                <a:gd name="connsiteY26" fmla="*/ 2032244 h 2360490"/>
                <a:gd name="connsiteX27" fmla="*/ 1002190 w 6043910"/>
                <a:gd name="connsiteY27" fmla="*/ 2055690 h 2360490"/>
                <a:gd name="connsiteX28" fmla="*/ 1025636 w 6043910"/>
                <a:gd name="connsiteY28" fmla="*/ 2063505 h 2360490"/>
                <a:gd name="connsiteX29" fmla="*/ 1095975 w 6043910"/>
                <a:gd name="connsiteY29" fmla="*/ 2071321 h 2360490"/>
                <a:gd name="connsiteX30" fmla="*/ 1189759 w 6043910"/>
                <a:gd name="connsiteY30" fmla="*/ 2094767 h 2360490"/>
                <a:gd name="connsiteX31" fmla="*/ 1252282 w 6043910"/>
                <a:gd name="connsiteY31" fmla="*/ 2110398 h 2360490"/>
                <a:gd name="connsiteX32" fmla="*/ 1346067 w 6043910"/>
                <a:gd name="connsiteY32" fmla="*/ 2118213 h 2360490"/>
                <a:gd name="connsiteX33" fmla="*/ 1424221 w 6043910"/>
                <a:gd name="connsiteY33" fmla="*/ 2133844 h 2360490"/>
                <a:gd name="connsiteX34" fmla="*/ 1463298 w 6043910"/>
                <a:gd name="connsiteY34" fmla="*/ 2141659 h 2360490"/>
                <a:gd name="connsiteX35" fmla="*/ 1494559 w 6043910"/>
                <a:gd name="connsiteY35" fmla="*/ 2149475 h 2360490"/>
                <a:gd name="connsiteX36" fmla="*/ 1705575 w 6043910"/>
                <a:gd name="connsiteY36" fmla="*/ 2165105 h 2360490"/>
                <a:gd name="connsiteX37" fmla="*/ 1783729 w 6043910"/>
                <a:gd name="connsiteY37" fmla="*/ 2172921 h 2360490"/>
                <a:gd name="connsiteX38" fmla="*/ 1838436 w 6043910"/>
                <a:gd name="connsiteY38" fmla="*/ 2188551 h 2360490"/>
                <a:gd name="connsiteX39" fmla="*/ 1861882 w 6043910"/>
                <a:gd name="connsiteY39" fmla="*/ 2196367 h 2360490"/>
                <a:gd name="connsiteX40" fmla="*/ 1932221 w 6043910"/>
                <a:gd name="connsiteY40" fmla="*/ 2204182 h 2360490"/>
                <a:gd name="connsiteX41" fmla="*/ 2072898 w 6043910"/>
                <a:gd name="connsiteY41" fmla="*/ 2219813 h 2360490"/>
                <a:gd name="connsiteX42" fmla="*/ 2237021 w 6043910"/>
                <a:gd name="connsiteY42" fmla="*/ 2227628 h 2360490"/>
                <a:gd name="connsiteX43" fmla="*/ 2393329 w 6043910"/>
                <a:gd name="connsiteY43" fmla="*/ 2219813 h 2360490"/>
                <a:gd name="connsiteX44" fmla="*/ 2432405 w 6043910"/>
                <a:gd name="connsiteY44" fmla="*/ 2211998 h 2360490"/>
                <a:gd name="connsiteX45" fmla="*/ 2487113 w 6043910"/>
                <a:gd name="connsiteY45" fmla="*/ 2196367 h 2360490"/>
                <a:gd name="connsiteX46" fmla="*/ 2557452 w 6043910"/>
                <a:gd name="connsiteY46" fmla="*/ 2188551 h 2360490"/>
                <a:gd name="connsiteX47" fmla="*/ 2580898 w 6043910"/>
                <a:gd name="connsiteY47" fmla="*/ 2180736 h 2360490"/>
                <a:gd name="connsiteX48" fmla="*/ 2604344 w 6043910"/>
                <a:gd name="connsiteY48" fmla="*/ 2165105 h 2360490"/>
                <a:gd name="connsiteX49" fmla="*/ 2690313 w 6043910"/>
                <a:gd name="connsiteY49" fmla="*/ 2157290 h 2360490"/>
                <a:gd name="connsiteX50" fmla="*/ 2745021 w 6043910"/>
                <a:gd name="connsiteY50" fmla="*/ 2141659 h 2360490"/>
                <a:gd name="connsiteX51" fmla="*/ 2830990 w 6043910"/>
                <a:gd name="connsiteY51" fmla="*/ 2133844 h 2360490"/>
                <a:gd name="connsiteX52" fmla="*/ 2877882 w 6043910"/>
                <a:gd name="connsiteY52" fmla="*/ 2118213 h 2360490"/>
                <a:gd name="connsiteX53" fmla="*/ 2909144 w 6043910"/>
                <a:gd name="connsiteY53" fmla="*/ 2110398 h 2360490"/>
                <a:gd name="connsiteX54" fmla="*/ 2956036 w 6043910"/>
                <a:gd name="connsiteY54" fmla="*/ 2094767 h 2360490"/>
                <a:gd name="connsiteX55" fmla="*/ 3120159 w 6043910"/>
                <a:gd name="connsiteY55" fmla="*/ 2079136 h 2360490"/>
                <a:gd name="connsiteX56" fmla="*/ 3174867 w 6043910"/>
                <a:gd name="connsiteY56" fmla="*/ 2063505 h 2360490"/>
                <a:gd name="connsiteX57" fmla="*/ 3221759 w 6043910"/>
                <a:gd name="connsiteY57" fmla="*/ 2047875 h 2360490"/>
                <a:gd name="connsiteX58" fmla="*/ 3245205 w 6043910"/>
                <a:gd name="connsiteY58" fmla="*/ 2040059 h 2360490"/>
                <a:gd name="connsiteX59" fmla="*/ 3651605 w 6043910"/>
                <a:gd name="connsiteY59" fmla="*/ 2047875 h 2360490"/>
                <a:gd name="connsiteX60" fmla="*/ 3690682 w 6043910"/>
                <a:gd name="connsiteY60" fmla="*/ 2055690 h 2360490"/>
                <a:gd name="connsiteX61" fmla="*/ 3753205 w 6043910"/>
                <a:gd name="connsiteY61" fmla="*/ 2071321 h 2360490"/>
                <a:gd name="connsiteX62" fmla="*/ 3800098 w 6043910"/>
                <a:gd name="connsiteY62" fmla="*/ 2086951 h 2360490"/>
                <a:gd name="connsiteX63" fmla="*/ 3823544 w 6043910"/>
                <a:gd name="connsiteY63" fmla="*/ 2094767 h 2360490"/>
                <a:gd name="connsiteX64" fmla="*/ 3862621 w 6043910"/>
                <a:gd name="connsiteY64" fmla="*/ 2102582 h 2360490"/>
                <a:gd name="connsiteX65" fmla="*/ 3893882 w 6043910"/>
                <a:gd name="connsiteY65" fmla="*/ 2118213 h 2360490"/>
                <a:gd name="connsiteX66" fmla="*/ 3948590 w 6043910"/>
                <a:gd name="connsiteY66" fmla="*/ 2133844 h 2360490"/>
                <a:gd name="connsiteX67" fmla="*/ 3972036 w 6043910"/>
                <a:gd name="connsiteY67" fmla="*/ 2141659 h 2360490"/>
                <a:gd name="connsiteX68" fmla="*/ 4026744 w 6043910"/>
                <a:gd name="connsiteY68" fmla="*/ 2157290 h 2360490"/>
                <a:gd name="connsiteX69" fmla="*/ 4050190 w 6043910"/>
                <a:gd name="connsiteY69" fmla="*/ 2172921 h 2360490"/>
                <a:gd name="connsiteX70" fmla="*/ 4120529 w 6043910"/>
                <a:gd name="connsiteY70" fmla="*/ 2188551 h 2360490"/>
                <a:gd name="connsiteX71" fmla="*/ 4143975 w 6043910"/>
                <a:gd name="connsiteY71" fmla="*/ 2196367 h 2360490"/>
                <a:gd name="connsiteX72" fmla="*/ 4237759 w 6043910"/>
                <a:gd name="connsiteY72" fmla="*/ 2211998 h 2360490"/>
                <a:gd name="connsiteX73" fmla="*/ 4284652 w 6043910"/>
                <a:gd name="connsiteY73" fmla="*/ 2227628 h 2360490"/>
                <a:gd name="connsiteX74" fmla="*/ 4308098 w 6043910"/>
                <a:gd name="connsiteY74" fmla="*/ 2235444 h 2360490"/>
                <a:gd name="connsiteX75" fmla="*/ 4347175 w 6043910"/>
                <a:gd name="connsiteY75" fmla="*/ 2243259 h 2360490"/>
                <a:gd name="connsiteX76" fmla="*/ 4370621 w 6043910"/>
                <a:gd name="connsiteY76" fmla="*/ 2251075 h 2360490"/>
                <a:gd name="connsiteX77" fmla="*/ 4425329 w 6043910"/>
                <a:gd name="connsiteY77" fmla="*/ 2258890 h 2360490"/>
                <a:gd name="connsiteX78" fmla="*/ 4534744 w 6043910"/>
                <a:gd name="connsiteY78" fmla="*/ 2290151 h 2360490"/>
                <a:gd name="connsiteX79" fmla="*/ 4737944 w 6043910"/>
                <a:gd name="connsiteY79" fmla="*/ 2305782 h 2360490"/>
                <a:gd name="connsiteX80" fmla="*/ 4808282 w 6043910"/>
                <a:gd name="connsiteY80" fmla="*/ 2313598 h 2360490"/>
                <a:gd name="connsiteX81" fmla="*/ 4839544 w 6043910"/>
                <a:gd name="connsiteY81" fmla="*/ 2321413 h 2360490"/>
                <a:gd name="connsiteX82" fmla="*/ 5050559 w 6043910"/>
                <a:gd name="connsiteY82" fmla="*/ 2329228 h 2360490"/>
                <a:gd name="connsiteX83" fmla="*/ 5105267 w 6043910"/>
                <a:gd name="connsiteY83" fmla="*/ 2337044 h 2360490"/>
                <a:gd name="connsiteX84" fmla="*/ 5152159 w 6043910"/>
                <a:gd name="connsiteY84" fmla="*/ 2344859 h 2360490"/>
                <a:gd name="connsiteX85" fmla="*/ 5230313 w 6043910"/>
                <a:gd name="connsiteY85" fmla="*/ 2352675 h 2360490"/>
                <a:gd name="connsiteX86" fmla="*/ 5285021 w 6043910"/>
                <a:gd name="connsiteY86" fmla="*/ 2360490 h 2360490"/>
                <a:gd name="connsiteX87" fmla="*/ 5550744 w 6043910"/>
                <a:gd name="connsiteY87" fmla="*/ 2344859 h 2360490"/>
                <a:gd name="connsiteX88" fmla="*/ 5753944 w 6043910"/>
                <a:gd name="connsiteY88" fmla="*/ 2274521 h 2360490"/>
                <a:gd name="connsiteX89" fmla="*/ 5949329 w 6043910"/>
                <a:gd name="connsiteY89" fmla="*/ 2079136 h 2360490"/>
                <a:gd name="connsiteX90" fmla="*/ 6035298 w 6043910"/>
                <a:gd name="connsiteY90" fmla="*/ 1836859 h 2360490"/>
                <a:gd name="connsiteX91" fmla="*/ 6019667 w 6043910"/>
                <a:gd name="connsiteY91" fmla="*/ 1610213 h 2360490"/>
                <a:gd name="connsiteX92" fmla="*/ 5847729 w 6043910"/>
                <a:gd name="connsiteY92" fmla="*/ 1422644 h 2360490"/>
                <a:gd name="connsiteX93" fmla="*/ 5496036 w 6043910"/>
                <a:gd name="connsiteY93" fmla="*/ 1258521 h 2360490"/>
                <a:gd name="connsiteX94" fmla="*/ 5066190 w 6043910"/>
                <a:gd name="connsiteY94" fmla="*/ 1055321 h 2360490"/>
                <a:gd name="connsiteX95" fmla="*/ 4691052 w 6043910"/>
                <a:gd name="connsiteY95" fmla="*/ 844305 h 2360490"/>
                <a:gd name="connsiteX96" fmla="*/ 4495667 w 6043910"/>
                <a:gd name="connsiteY96" fmla="*/ 539505 h 2360490"/>
                <a:gd name="connsiteX97" fmla="*/ 4347175 w 6043910"/>
                <a:gd name="connsiteY97" fmla="*/ 242521 h 2360490"/>
                <a:gd name="connsiteX98" fmla="*/ 3979852 w 6043910"/>
                <a:gd name="connsiteY98" fmla="*/ 8059 h 2360490"/>
                <a:gd name="connsiteX99" fmla="*/ 3691904 w 6043910"/>
                <a:gd name="connsiteY99" fmla="*/ 0 h 2360490"/>
                <a:gd name="connsiteX100" fmla="*/ 3464036 w 6043910"/>
                <a:gd name="connsiteY100" fmla="*/ 23690 h 2360490"/>
                <a:gd name="connsiteX101" fmla="*/ 3378067 w 6043910"/>
                <a:gd name="connsiteY101" fmla="*/ 31505 h 2360490"/>
                <a:gd name="connsiteX102" fmla="*/ 3323359 w 6043910"/>
                <a:gd name="connsiteY102" fmla="*/ 47136 h 2360490"/>
                <a:gd name="connsiteX103" fmla="*/ 3276467 w 6043910"/>
                <a:gd name="connsiteY103" fmla="*/ 62767 h 2360490"/>
                <a:gd name="connsiteX104" fmla="*/ 3253021 w 6043910"/>
                <a:gd name="connsiteY104" fmla="*/ 70582 h 2360490"/>
                <a:gd name="connsiteX105" fmla="*/ 3198313 w 6043910"/>
                <a:gd name="connsiteY105" fmla="*/ 94028 h 2360490"/>
                <a:gd name="connsiteX106" fmla="*/ 3127975 w 6043910"/>
                <a:gd name="connsiteY106" fmla="*/ 117475 h 2360490"/>
                <a:gd name="connsiteX107" fmla="*/ 3104529 w 6043910"/>
                <a:gd name="connsiteY107" fmla="*/ 125290 h 2360490"/>
                <a:gd name="connsiteX108" fmla="*/ 3073267 w 6043910"/>
                <a:gd name="connsiteY108" fmla="*/ 133105 h 2360490"/>
                <a:gd name="connsiteX109" fmla="*/ 3026375 w 6043910"/>
                <a:gd name="connsiteY109" fmla="*/ 148736 h 2360490"/>
                <a:gd name="connsiteX110" fmla="*/ 2948221 w 6043910"/>
                <a:gd name="connsiteY110" fmla="*/ 172182 h 2360490"/>
                <a:gd name="connsiteX111" fmla="*/ 2924775 w 6043910"/>
                <a:gd name="connsiteY111" fmla="*/ 179998 h 2360490"/>
                <a:gd name="connsiteX112" fmla="*/ 2901329 w 6043910"/>
                <a:gd name="connsiteY112" fmla="*/ 195628 h 2360490"/>
                <a:gd name="connsiteX113" fmla="*/ 2846621 w 6043910"/>
                <a:gd name="connsiteY113" fmla="*/ 211259 h 2360490"/>
                <a:gd name="connsiteX114" fmla="*/ 2823175 w 6043910"/>
                <a:gd name="connsiteY114" fmla="*/ 226890 h 2360490"/>
                <a:gd name="connsiteX115" fmla="*/ 2791913 w 6043910"/>
                <a:gd name="connsiteY115" fmla="*/ 234705 h 2360490"/>
                <a:gd name="connsiteX116" fmla="*/ 2768467 w 6043910"/>
                <a:gd name="connsiteY116" fmla="*/ 242521 h 2360490"/>
                <a:gd name="connsiteX117" fmla="*/ 2737205 w 6043910"/>
                <a:gd name="connsiteY117" fmla="*/ 250336 h 2360490"/>
                <a:gd name="connsiteX118" fmla="*/ 2682498 w 6043910"/>
                <a:gd name="connsiteY118" fmla="*/ 265967 h 2360490"/>
                <a:gd name="connsiteX119" fmla="*/ 2643421 w 6043910"/>
                <a:gd name="connsiteY119" fmla="*/ 273782 h 2360490"/>
                <a:gd name="connsiteX120" fmla="*/ 2619975 w 6043910"/>
                <a:gd name="connsiteY120" fmla="*/ 281598 h 2360490"/>
                <a:gd name="connsiteX121" fmla="*/ 2573082 w 6043910"/>
                <a:gd name="connsiteY121" fmla="*/ 289413 h 2360490"/>
                <a:gd name="connsiteX122" fmla="*/ 2549636 w 6043910"/>
                <a:gd name="connsiteY122" fmla="*/ 297228 h 2360490"/>
                <a:gd name="connsiteX123" fmla="*/ 2479298 w 6043910"/>
                <a:gd name="connsiteY123" fmla="*/ 312859 h 2360490"/>
                <a:gd name="connsiteX124" fmla="*/ 2416775 w 6043910"/>
                <a:gd name="connsiteY124" fmla="*/ 336305 h 2360490"/>
                <a:gd name="connsiteX125" fmla="*/ 2393329 w 6043910"/>
                <a:gd name="connsiteY125" fmla="*/ 351936 h 2360490"/>
                <a:gd name="connsiteX126" fmla="*/ 2338621 w 6043910"/>
                <a:gd name="connsiteY126" fmla="*/ 359751 h 2360490"/>
                <a:gd name="connsiteX127" fmla="*/ 2276098 w 6043910"/>
                <a:gd name="connsiteY127" fmla="*/ 375382 h 2360490"/>
                <a:gd name="connsiteX128" fmla="*/ 2166682 w 6043910"/>
                <a:gd name="connsiteY128" fmla="*/ 391013 h 2360490"/>
                <a:gd name="connsiteX129" fmla="*/ 2111975 w 6043910"/>
                <a:gd name="connsiteY129" fmla="*/ 406644 h 2360490"/>
                <a:gd name="connsiteX130" fmla="*/ 2002559 w 6043910"/>
                <a:gd name="connsiteY130" fmla="*/ 437905 h 2360490"/>
                <a:gd name="connsiteX131" fmla="*/ 1955667 w 6043910"/>
                <a:gd name="connsiteY131" fmla="*/ 453536 h 2360490"/>
                <a:gd name="connsiteX132" fmla="*/ 1924405 w 6043910"/>
                <a:gd name="connsiteY132" fmla="*/ 461351 h 2360490"/>
                <a:gd name="connsiteX133" fmla="*/ 1900959 w 6043910"/>
                <a:gd name="connsiteY133" fmla="*/ 469167 h 2360490"/>
                <a:gd name="connsiteX134" fmla="*/ 1830621 w 6043910"/>
                <a:gd name="connsiteY134" fmla="*/ 476982 h 2360490"/>
                <a:gd name="connsiteX135" fmla="*/ 1736836 w 6043910"/>
                <a:gd name="connsiteY135" fmla="*/ 492613 h 2360490"/>
                <a:gd name="connsiteX136" fmla="*/ 1478929 w 6043910"/>
                <a:gd name="connsiteY136" fmla="*/ 516059 h 2360490"/>
                <a:gd name="connsiteX137" fmla="*/ 1400775 w 6043910"/>
                <a:gd name="connsiteY137" fmla="*/ 531690 h 2360490"/>
                <a:gd name="connsiteX138" fmla="*/ 1369513 w 6043910"/>
                <a:gd name="connsiteY138" fmla="*/ 539505 h 2360490"/>
                <a:gd name="connsiteX139" fmla="*/ 1142866 w 6043910"/>
                <a:gd name="connsiteY139" fmla="*/ 594213 h 2360490"/>
                <a:gd name="connsiteX140" fmla="*/ 431666 w 6043910"/>
                <a:gd name="connsiteY14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72159 w 6043910"/>
                <a:gd name="connsiteY6" fmla="*/ 1633659 h 2360490"/>
                <a:gd name="connsiteX7" fmla="*/ 103421 w 6043910"/>
                <a:gd name="connsiteY7" fmla="*/ 1703998 h 2360490"/>
                <a:gd name="connsiteX8" fmla="*/ 126867 w 6043910"/>
                <a:gd name="connsiteY8" fmla="*/ 1727444 h 2360490"/>
                <a:gd name="connsiteX9" fmla="*/ 173759 w 6043910"/>
                <a:gd name="connsiteY9" fmla="*/ 1758705 h 2360490"/>
                <a:gd name="connsiteX10" fmla="*/ 236282 w 6043910"/>
                <a:gd name="connsiteY10" fmla="*/ 1789967 h 2360490"/>
                <a:gd name="connsiteX11" fmla="*/ 298805 w 6043910"/>
                <a:gd name="connsiteY11" fmla="*/ 1821228 h 2360490"/>
                <a:gd name="connsiteX12" fmla="*/ 353513 w 6043910"/>
                <a:gd name="connsiteY12" fmla="*/ 1836859 h 2360490"/>
                <a:gd name="connsiteX13" fmla="*/ 400405 w 6043910"/>
                <a:gd name="connsiteY13" fmla="*/ 1852490 h 2360490"/>
                <a:gd name="connsiteX14" fmla="*/ 423852 w 6043910"/>
                <a:gd name="connsiteY14" fmla="*/ 1868121 h 2360490"/>
                <a:gd name="connsiteX15" fmla="*/ 502005 w 6043910"/>
                <a:gd name="connsiteY15" fmla="*/ 1891567 h 2360490"/>
                <a:gd name="connsiteX16" fmla="*/ 525452 w 6043910"/>
                <a:gd name="connsiteY16" fmla="*/ 1907198 h 2360490"/>
                <a:gd name="connsiteX17" fmla="*/ 587975 w 6043910"/>
                <a:gd name="connsiteY17" fmla="*/ 1922828 h 2360490"/>
                <a:gd name="connsiteX18" fmla="*/ 634867 w 6043910"/>
                <a:gd name="connsiteY18" fmla="*/ 1938459 h 2360490"/>
                <a:gd name="connsiteX19" fmla="*/ 658313 w 6043910"/>
                <a:gd name="connsiteY19" fmla="*/ 1946275 h 2360490"/>
                <a:gd name="connsiteX20" fmla="*/ 681759 w 6043910"/>
                <a:gd name="connsiteY20" fmla="*/ 1954090 h 2360490"/>
                <a:gd name="connsiteX21" fmla="*/ 705205 w 6043910"/>
                <a:gd name="connsiteY21" fmla="*/ 1969721 h 2360490"/>
                <a:gd name="connsiteX22" fmla="*/ 759913 w 6043910"/>
                <a:gd name="connsiteY22" fmla="*/ 1985351 h 2360490"/>
                <a:gd name="connsiteX23" fmla="*/ 806805 w 6043910"/>
                <a:gd name="connsiteY23" fmla="*/ 2000982 h 2360490"/>
                <a:gd name="connsiteX24" fmla="*/ 861513 w 6043910"/>
                <a:gd name="connsiteY24" fmla="*/ 2024428 h 2360490"/>
                <a:gd name="connsiteX25" fmla="*/ 931852 w 6043910"/>
                <a:gd name="connsiteY25" fmla="*/ 2032244 h 2360490"/>
                <a:gd name="connsiteX26" fmla="*/ 1002190 w 6043910"/>
                <a:gd name="connsiteY26" fmla="*/ 2055690 h 2360490"/>
                <a:gd name="connsiteX27" fmla="*/ 1025636 w 6043910"/>
                <a:gd name="connsiteY27" fmla="*/ 2063505 h 2360490"/>
                <a:gd name="connsiteX28" fmla="*/ 1095975 w 6043910"/>
                <a:gd name="connsiteY28" fmla="*/ 2071321 h 2360490"/>
                <a:gd name="connsiteX29" fmla="*/ 1189759 w 6043910"/>
                <a:gd name="connsiteY29" fmla="*/ 2094767 h 2360490"/>
                <a:gd name="connsiteX30" fmla="*/ 1252282 w 6043910"/>
                <a:gd name="connsiteY30" fmla="*/ 2110398 h 2360490"/>
                <a:gd name="connsiteX31" fmla="*/ 1346067 w 6043910"/>
                <a:gd name="connsiteY31" fmla="*/ 2118213 h 2360490"/>
                <a:gd name="connsiteX32" fmla="*/ 1424221 w 6043910"/>
                <a:gd name="connsiteY32" fmla="*/ 2133844 h 2360490"/>
                <a:gd name="connsiteX33" fmla="*/ 1463298 w 6043910"/>
                <a:gd name="connsiteY33" fmla="*/ 2141659 h 2360490"/>
                <a:gd name="connsiteX34" fmla="*/ 1494559 w 6043910"/>
                <a:gd name="connsiteY34" fmla="*/ 2149475 h 2360490"/>
                <a:gd name="connsiteX35" fmla="*/ 1705575 w 6043910"/>
                <a:gd name="connsiteY35" fmla="*/ 2165105 h 2360490"/>
                <a:gd name="connsiteX36" fmla="*/ 1783729 w 6043910"/>
                <a:gd name="connsiteY36" fmla="*/ 2172921 h 2360490"/>
                <a:gd name="connsiteX37" fmla="*/ 1838436 w 6043910"/>
                <a:gd name="connsiteY37" fmla="*/ 2188551 h 2360490"/>
                <a:gd name="connsiteX38" fmla="*/ 1861882 w 6043910"/>
                <a:gd name="connsiteY38" fmla="*/ 2196367 h 2360490"/>
                <a:gd name="connsiteX39" fmla="*/ 1932221 w 6043910"/>
                <a:gd name="connsiteY39" fmla="*/ 2204182 h 2360490"/>
                <a:gd name="connsiteX40" fmla="*/ 2072898 w 6043910"/>
                <a:gd name="connsiteY40" fmla="*/ 2219813 h 2360490"/>
                <a:gd name="connsiteX41" fmla="*/ 2237021 w 6043910"/>
                <a:gd name="connsiteY41" fmla="*/ 2227628 h 2360490"/>
                <a:gd name="connsiteX42" fmla="*/ 2393329 w 6043910"/>
                <a:gd name="connsiteY42" fmla="*/ 2219813 h 2360490"/>
                <a:gd name="connsiteX43" fmla="*/ 2432405 w 6043910"/>
                <a:gd name="connsiteY43" fmla="*/ 2211998 h 2360490"/>
                <a:gd name="connsiteX44" fmla="*/ 2487113 w 6043910"/>
                <a:gd name="connsiteY44" fmla="*/ 2196367 h 2360490"/>
                <a:gd name="connsiteX45" fmla="*/ 2557452 w 6043910"/>
                <a:gd name="connsiteY45" fmla="*/ 2188551 h 2360490"/>
                <a:gd name="connsiteX46" fmla="*/ 2580898 w 6043910"/>
                <a:gd name="connsiteY46" fmla="*/ 2180736 h 2360490"/>
                <a:gd name="connsiteX47" fmla="*/ 2604344 w 6043910"/>
                <a:gd name="connsiteY47" fmla="*/ 2165105 h 2360490"/>
                <a:gd name="connsiteX48" fmla="*/ 2690313 w 6043910"/>
                <a:gd name="connsiteY48" fmla="*/ 2157290 h 2360490"/>
                <a:gd name="connsiteX49" fmla="*/ 2745021 w 6043910"/>
                <a:gd name="connsiteY49" fmla="*/ 2141659 h 2360490"/>
                <a:gd name="connsiteX50" fmla="*/ 2830990 w 6043910"/>
                <a:gd name="connsiteY50" fmla="*/ 2133844 h 2360490"/>
                <a:gd name="connsiteX51" fmla="*/ 2877882 w 6043910"/>
                <a:gd name="connsiteY51" fmla="*/ 2118213 h 2360490"/>
                <a:gd name="connsiteX52" fmla="*/ 2909144 w 6043910"/>
                <a:gd name="connsiteY52" fmla="*/ 2110398 h 2360490"/>
                <a:gd name="connsiteX53" fmla="*/ 2956036 w 6043910"/>
                <a:gd name="connsiteY53" fmla="*/ 2094767 h 2360490"/>
                <a:gd name="connsiteX54" fmla="*/ 3120159 w 6043910"/>
                <a:gd name="connsiteY54" fmla="*/ 2079136 h 2360490"/>
                <a:gd name="connsiteX55" fmla="*/ 3174867 w 6043910"/>
                <a:gd name="connsiteY55" fmla="*/ 2063505 h 2360490"/>
                <a:gd name="connsiteX56" fmla="*/ 3221759 w 6043910"/>
                <a:gd name="connsiteY56" fmla="*/ 2047875 h 2360490"/>
                <a:gd name="connsiteX57" fmla="*/ 3245205 w 6043910"/>
                <a:gd name="connsiteY57" fmla="*/ 2040059 h 2360490"/>
                <a:gd name="connsiteX58" fmla="*/ 3651605 w 6043910"/>
                <a:gd name="connsiteY58" fmla="*/ 2047875 h 2360490"/>
                <a:gd name="connsiteX59" fmla="*/ 3690682 w 6043910"/>
                <a:gd name="connsiteY59" fmla="*/ 2055690 h 2360490"/>
                <a:gd name="connsiteX60" fmla="*/ 3753205 w 6043910"/>
                <a:gd name="connsiteY60" fmla="*/ 2071321 h 2360490"/>
                <a:gd name="connsiteX61" fmla="*/ 3800098 w 6043910"/>
                <a:gd name="connsiteY61" fmla="*/ 2086951 h 2360490"/>
                <a:gd name="connsiteX62" fmla="*/ 3823544 w 6043910"/>
                <a:gd name="connsiteY62" fmla="*/ 2094767 h 2360490"/>
                <a:gd name="connsiteX63" fmla="*/ 3862621 w 6043910"/>
                <a:gd name="connsiteY63" fmla="*/ 2102582 h 2360490"/>
                <a:gd name="connsiteX64" fmla="*/ 3893882 w 6043910"/>
                <a:gd name="connsiteY64" fmla="*/ 2118213 h 2360490"/>
                <a:gd name="connsiteX65" fmla="*/ 3948590 w 6043910"/>
                <a:gd name="connsiteY65" fmla="*/ 2133844 h 2360490"/>
                <a:gd name="connsiteX66" fmla="*/ 3972036 w 6043910"/>
                <a:gd name="connsiteY66" fmla="*/ 2141659 h 2360490"/>
                <a:gd name="connsiteX67" fmla="*/ 4026744 w 6043910"/>
                <a:gd name="connsiteY67" fmla="*/ 2157290 h 2360490"/>
                <a:gd name="connsiteX68" fmla="*/ 4050190 w 6043910"/>
                <a:gd name="connsiteY68" fmla="*/ 2172921 h 2360490"/>
                <a:gd name="connsiteX69" fmla="*/ 4120529 w 6043910"/>
                <a:gd name="connsiteY69" fmla="*/ 2188551 h 2360490"/>
                <a:gd name="connsiteX70" fmla="*/ 4143975 w 6043910"/>
                <a:gd name="connsiteY70" fmla="*/ 2196367 h 2360490"/>
                <a:gd name="connsiteX71" fmla="*/ 4237759 w 6043910"/>
                <a:gd name="connsiteY71" fmla="*/ 2211998 h 2360490"/>
                <a:gd name="connsiteX72" fmla="*/ 4284652 w 6043910"/>
                <a:gd name="connsiteY72" fmla="*/ 2227628 h 2360490"/>
                <a:gd name="connsiteX73" fmla="*/ 4308098 w 6043910"/>
                <a:gd name="connsiteY73" fmla="*/ 2235444 h 2360490"/>
                <a:gd name="connsiteX74" fmla="*/ 4347175 w 6043910"/>
                <a:gd name="connsiteY74" fmla="*/ 2243259 h 2360490"/>
                <a:gd name="connsiteX75" fmla="*/ 4370621 w 6043910"/>
                <a:gd name="connsiteY75" fmla="*/ 2251075 h 2360490"/>
                <a:gd name="connsiteX76" fmla="*/ 4425329 w 6043910"/>
                <a:gd name="connsiteY76" fmla="*/ 2258890 h 2360490"/>
                <a:gd name="connsiteX77" fmla="*/ 4534744 w 6043910"/>
                <a:gd name="connsiteY77" fmla="*/ 2290151 h 2360490"/>
                <a:gd name="connsiteX78" fmla="*/ 4737944 w 6043910"/>
                <a:gd name="connsiteY78" fmla="*/ 2305782 h 2360490"/>
                <a:gd name="connsiteX79" fmla="*/ 4808282 w 6043910"/>
                <a:gd name="connsiteY79" fmla="*/ 2313598 h 2360490"/>
                <a:gd name="connsiteX80" fmla="*/ 4839544 w 6043910"/>
                <a:gd name="connsiteY80" fmla="*/ 2321413 h 2360490"/>
                <a:gd name="connsiteX81" fmla="*/ 5050559 w 6043910"/>
                <a:gd name="connsiteY81" fmla="*/ 2329228 h 2360490"/>
                <a:gd name="connsiteX82" fmla="*/ 5105267 w 6043910"/>
                <a:gd name="connsiteY82" fmla="*/ 2337044 h 2360490"/>
                <a:gd name="connsiteX83" fmla="*/ 5152159 w 6043910"/>
                <a:gd name="connsiteY83" fmla="*/ 2344859 h 2360490"/>
                <a:gd name="connsiteX84" fmla="*/ 5230313 w 6043910"/>
                <a:gd name="connsiteY84" fmla="*/ 2352675 h 2360490"/>
                <a:gd name="connsiteX85" fmla="*/ 5285021 w 6043910"/>
                <a:gd name="connsiteY85" fmla="*/ 2360490 h 2360490"/>
                <a:gd name="connsiteX86" fmla="*/ 5550744 w 6043910"/>
                <a:gd name="connsiteY86" fmla="*/ 2344859 h 2360490"/>
                <a:gd name="connsiteX87" fmla="*/ 5753944 w 6043910"/>
                <a:gd name="connsiteY87" fmla="*/ 2274521 h 2360490"/>
                <a:gd name="connsiteX88" fmla="*/ 5949329 w 6043910"/>
                <a:gd name="connsiteY88" fmla="*/ 2079136 h 2360490"/>
                <a:gd name="connsiteX89" fmla="*/ 6035298 w 6043910"/>
                <a:gd name="connsiteY89" fmla="*/ 1836859 h 2360490"/>
                <a:gd name="connsiteX90" fmla="*/ 6019667 w 6043910"/>
                <a:gd name="connsiteY90" fmla="*/ 1610213 h 2360490"/>
                <a:gd name="connsiteX91" fmla="*/ 5847729 w 6043910"/>
                <a:gd name="connsiteY91" fmla="*/ 1422644 h 2360490"/>
                <a:gd name="connsiteX92" fmla="*/ 5496036 w 6043910"/>
                <a:gd name="connsiteY92" fmla="*/ 1258521 h 2360490"/>
                <a:gd name="connsiteX93" fmla="*/ 5066190 w 6043910"/>
                <a:gd name="connsiteY93" fmla="*/ 1055321 h 2360490"/>
                <a:gd name="connsiteX94" fmla="*/ 4691052 w 6043910"/>
                <a:gd name="connsiteY94" fmla="*/ 844305 h 2360490"/>
                <a:gd name="connsiteX95" fmla="*/ 4495667 w 6043910"/>
                <a:gd name="connsiteY95" fmla="*/ 539505 h 2360490"/>
                <a:gd name="connsiteX96" fmla="*/ 4347175 w 6043910"/>
                <a:gd name="connsiteY96" fmla="*/ 242521 h 2360490"/>
                <a:gd name="connsiteX97" fmla="*/ 3979852 w 6043910"/>
                <a:gd name="connsiteY97" fmla="*/ 8059 h 2360490"/>
                <a:gd name="connsiteX98" fmla="*/ 3691904 w 6043910"/>
                <a:gd name="connsiteY98" fmla="*/ 0 h 2360490"/>
                <a:gd name="connsiteX99" fmla="*/ 3464036 w 6043910"/>
                <a:gd name="connsiteY99" fmla="*/ 23690 h 2360490"/>
                <a:gd name="connsiteX100" fmla="*/ 3378067 w 6043910"/>
                <a:gd name="connsiteY100" fmla="*/ 31505 h 2360490"/>
                <a:gd name="connsiteX101" fmla="*/ 3323359 w 6043910"/>
                <a:gd name="connsiteY101" fmla="*/ 47136 h 2360490"/>
                <a:gd name="connsiteX102" fmla="*/ 3276467 w 6043910"/>
                <a:gd name="connsiteY102" fmla="*/ 62767 h 2360490"/>
                <a:gd name="connsiteX103" fmla="*/ 3253021 w 6043910"/>
                <a:gd name="connsiteY103" fmla="*/ 70582 h 2360490"/>
                <a:gd name="connsiteX104" fmla="*/ 3198313 w 6043910"/>
                <a:gd name="connsiteY104" fmla="*/ 94028 h 2360490"/>
                <a:gd name="connsiteX105" fmla="*/ 3127975 w 6043910"/>
                <a:gd name="connsiteY105" fmla="*/ 117475 h 2360490"/>
                <a:gd name="connsiteX106" fmla="*/ 3104529 w 6043910"/>
                <a:gd name="connsiteY106" fmla="*/ 125290 h 2360490"/>
                <a:gd name="connsiteX107" fmla="*/ 3073267 w 6043910"/>
                <a:gd name="connsiteY107" fmla="*/ 133105 h 2360490"/>
                <a:gd name="connsiteX108" fmla="*/ 3026375 w 6043910"/>
                <a:gd name="connsiteY108" fmla="*/ 148736 h 2360490"/>
                <a:gd name="connsiteX109" fmla="*/ 2948221 w 6043910"/>
                <a:gd name="connsiteY109" fmla="*/ 172182 h 2360490"/>
                <a:gd name="connsiteX110" fmla="*/ 2924775 w 6043910"/>
                <a:gd name="connsiteY110" fmla="*/ 179998 h 2360490"/>
                <a:gd name="connsiteX111" fmla="*/ 2901329 w 6043910"/>
                <a:gd name="connsiteY111" fmla="*/ 195628 h 2360490"/>
                <a:gd name="connsiteX112" fmla="*/ 2846621 w 6043910"/>
                <a:gd name="connsiteY112" fmla="*/ 211259 h 2360490"/>
                <a:gd name="connsiteX113" fmla="*/ 2823175 w 6043910"/>
                <a:gd name="connsiteY113" fmla="*/ 226890 h 2360490"/>
                <a:gd name="connsiteX114" fmla="*/ 2791913 w 6043910"/>
                <a:gd name="connsiteY114" fmla="*/ 234705 h 2360490"/>
                <a:gd name="connsiteX115" fmla="*/ 2768467 w 6043910"/>
                <a:gd name="connsiteY115" fmla="*/ 242521 h 2360490"/>
                <a:gd name="connsiteX116" fmla="*/ 2737205 w 6043910"/>
                <a:gd name="connsiteY116" fmla="*/ 250336 h 2360490"/>
                <a:gd name="connsiteX117" fmla="*/ 2682498 w 6043910"/>
                <a:gd name="connsiteY117" fmla="*/ 265967 h 2360490"/>
                <a:gd name="connsiteX118" fmla="*/ 2643421 w 6043910"/>
                <a:gd name="connsiteY118" fmla="*/ 273782 h 2360490"/>
                <a:gd name="connsiteX119" fmla="*/ 2619975 w 6043910"/>
                <a:gd name="connsiteY119" fmla="*/ 281598 h 2360490"/>
                <a:gd name="connsiteX120" fmla="*/ 2573082 w 6043910"/>
                <a:gd name="connsiteY120" fmla="*/ 289413 h 2360490"/>
                <a:gd name="connsiteX121" fmla="*/ 2549636 w 6043910"/>
                <a:gd name="connsiteY121" fmla="*/ 297228 h 2360490"/>
                <a:gd name="connsiteX122" fmla="*/ 2479298 w 6043910"/>
                <a:gd name="connsiteY122" fmla="*/ 312859 h 2360490"/>
                <a:gd name="connsiteX123" fmla="*/ 2416775 w 6043910"/>
                <a:gd name="connsiteY123" fmla="*/ 336305 h 2360490"/>
                <a:gd name="connsiteX124" fmla="*/ 2393329 w 6043910"/>
                <a:gd name="connsiteY124" fmla="*/ 351936 h 2360490"/>
                <a:gd name="connsiteX125" fmla="*/ 2338621 w 6043910"/>
                <a:gd name="connsiteY125" fmla="*/ 359751 h 2360490"/>
                <a:gd name="connsiteX126" fmla="*/ 2276098 w 6043910"/>
                <a:gd name="connsiteY126" fmla="*/ 375382 h 2360490"/>
                <a:gd name="connsiteX127" fmla="*/ 2166682 w 6043910"/>
                <a:gd name="connsiteY127" fmla="*/ 391013 h 2360490"/>
                <a:gd name="connsiteX128" fmla="*/ 2111975 w 6043910"/>
                <a:gd name="connsiteY128" fmla="*/ 406644 h 2360490"/>
                <a:gd name="connsiteX129" fmla="*/ 2002559 w 6043910"/>
                <a:gd name="connsiteY129" fmla="*/ 437905 h 2360490"/>
                <a:gd name="connsiteX130" fmla="*/ 1955667 w 6043910"/>
                <a:gd name="connsiteY130" fmla="*/ 453536 h 2360490"/>
                <a:gd name="connsiteX131" fmla="*/ 1924405 w 6043910"/>
                <a:gd name="connsiteY131" fmla="*/ 461351 h 2360490"/>
                <a:gd name="connsiteX132" fmla="*/ 1900959 w 6043910"/>
                <a:gd name="connsiteY132" fmla="*/ 469167 h 2360490"/>
                <a:gd name="connsiteX133" fmla="*/ 1830621 w 6043910"/>
                <a:gd name="connsiteY133" fmla="*/ 476982 h 2360490"/>
                <a:gd name="connsiteX134" fmla="*/ 1736836 w 6043910"/>
                <a:gd name="connsiteY134" fmla="*/ 492613 h 2360490"/>
                <a:gd name="connsiteX135" fmla="*/ 1478929 w 6043910"/>
                <a:gd name="connsiteY135" fmla="*/ 516059 h 2360490"/>
                <a:gd name="connsiteX136" fmla="*/ 1400775 w 6043910"/>
                <a:gd name="connsiteY136" fmla="*/ 531690 h 2360490"/>
                <a:gd name="connsiteX137" fmla="*/ 1369513 w 6043910"/>
                <a:gd name="connsiteY137" fmla="*/ 539505 h 2360490"/>
                <a:gd name="connsiteX138" fmla="*/ 1142866 w 6043910"/>
                <a:gd name="connsiteY138" fmla="*/ 594213 h 2360490"/>
                <a:gd name="connsiteX139" fmla="*/ 431666 w 6043910"/>
                <a:gd name="connsiteY13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173759 w 6043910"/>
                <a:gd name="connsiteY8" fmla="*/ 1758705 h 2360490"/>
                <a:gd name="connsiteX9" fmla="*/ 236282 w 6043910"/>
                <a:gd name="connsiteY9" fmla="*/ 1789967 h 2360490"/>
                <a:gd name="connsiteX10" fmla="*/ 298805 w 6043910"/>
                <a:gd name="connsiteY10" fmla="*/ 1821228 h 2360490"/>
                <a:gd name="connsiteX11" fmla="*/ 353513 w 6043910"/>
                <a:gd name="connsiteY11" fmla="*/ 1836859 h 2360490"/>
                <a:gd name="connsiteX12" fmla="*/ 400405 w 6043910"/>
                <a:gd name="connsiteY12" fmla="*/ 1852490 h 2360490"/>
                <a:gd name="connsiteX13" fmla="*/ 423852 w 6043910"/>
                <a:gd name="connsiteY13" fmla="*/ 1868121 h 2360490"/>
                <a:gd name="connsiteX14" fmla="*/ 502005 w 6043910"/>
                <a:gd name="connsiteY14" fmla="*/ 1891567 h 2360490"/>
                <a:gd name="connsiteX15" fmla="*/ 525452 w 6043910"/>
                <a:gd name="connsiteY15" fmla="*/ 1907198 h 2360490"/>
                <a:gd name="connsiteX16" fmla="*/ 587975 w 6043910"/>
                <a:gd name="connsiteY16" fmla="*/ 1922828 h 2360490"/>
                <a:gd name="connsiteX17" fmla="*/ 634867 w 6043910"/>
                <a:gd name="connsiteY17" fmla="*/ 1938459 h 2360490"/>
                <a:gd name="connsiteX18" fmla="*/ 658313 w 6043910"/>
                <a:gd name="connsiteY18" fmla="*/ 1946275 h 2360490"/>
                <a:gd name="connsiteX19" fmla="*/ 681759 w 6043910"/>
                <a:gd name="connsiteY19" fmla="*/ 1954090 h 2360490"/>
                <a:gd name="connsiteX20" fmla="*/ 705205 w 6043910"/>
                <a:gd name="connsiteY20" fmla="*/ 1969721 h 2360490"/>
                <a:gd name="connsiteX21" fmla="*/ 759913 w 6043910"/>
                <a:gd name="connsiteY21" fmla="*/ 1985351 h 2360490"/>
                <a:gd name="connsiteX22" fmla="*/ 806805 w 6043910"/>
                <a:gd name="connsiteY22" fmla="*/ 2000982 h 2360490"/>
                <a:gd name="connsiteX23" fmla="*/ 861513 w 6043910"/>
                <a:gd name="connsiteY23" fmla="*/ 2024428 h 2360490"/>
                <a:gd name="connsiteX24" fmla="*/ 931852 w 6043910"/>
                <a:gd name="connsiteY24" fmla="*/ 2032244 h 2360490"/>
                <a:gd name="connsiteX25" fmla="*/ 1002190 w 6043910"/>
                <a:gd name="connsiteY25" fmla="*/ 2055690 h 2360490"/>
                <a:gd name="connsiteX26" fmla="*/ 1025636 w 6043910"/>
                <a:gd name="connsiteY26" fmla="*/ 2063505 h 2360490"/>
                <a:gd name="connsiteX27" fmla="*/ 1095975 w 6043910"/>
                <a:gd name="connsiteY27" fmla="*/ 2071321 h 2360490"/>
                <a:gd name="connsiteX28" fmla="*/ 1189759 w 6043910"/>
                <a:gd name="connsiteY28" fmla="*/ 2094767 h 2360490"/>
                <a:gd name="connsiteX29" fmla="*/ 1252282 w 6043910"/>
                <a:gd name="connsiteY29" fmla="*/ 2110398 h 2360490"/>
                <a:gd name="connsiteX30" fmla="*/ 1346067 w 6043910"/>
                <a:gd name="connsiteY30" fmla="*/ 2118213 h 2360490"/>
                <a:gd name="connsiteX31" fmla="*/ 1424221 w 6043910"/>
                <a:gd name="connsiteY31" fmla="*/ 2133844 h 2360490"/>
                <a:gd name="connsiteX32" fmla="*/ 1463298 w 6043910"/>
                <a:gd name="connsiteY32" fmla="*/ 2141659 h 2360490"/>
                <a:gd name="connsiteX33" fmla="*/ 1494559 w 6043910"/>
                <a:gd name="connsiteY33" fmla="*/ 2149475 h 2360490"/>
                <a:gd name="connsiteX34" fmla="*/ 1705575 w 6043910"/>
                <a:gd name="connsiteY34" fmla="*/ 2165105 h 2360490"/>
                <a:gd name="connsiteX35" fmla="*/ 1783729 w 6043910"/>
                <a:gd name="connsiteY35" fmla="*/ 2172921 h 2360490"/>
                <a:gd name="connsiteX36" fmla="*/ 1838436 w 6043910"/>
                <a:gd name="connsiteY36" fmla="*/ 2188551 h 2360490"/>
                <a:gd name="connsiteX37" fmla="*/ 1861882 w 6043910"/>
                <a:gd name="connsiteY37" fmla="*/ 2196367 h 2360490"/>
                <a:gd name="connsiteX38" fmla="*/ 1932221 w 6043910"/>
                <a:gd name="connsiteY38" fmla="*/ 2204182 h 2360490"/>
                <a:gd name="connsiteX39" fmla="*/ 2072898 w 6043910"/>
                <a:gd name="connsiteY39" fmla="*/ 2219813 h 2360490"/>
                <a:gd name="connsiteX40" fmla="*/ 2237021 w 6043910"/>
                <a:gd name="connsiteY40" fmla="*/ 2227628 h 2360490"/>
                <a:gd name="connsiteX41" fmla="*/ 2393329 w 6043910"/>
                <a:gd name="connsiteY41" fmla="*/ 2219813 h 2360490"/>
                <a:gd name="connsiteX42" fmla="*/ 2432405 w 6043910"/>
                <a:gd name="connsiteY42" fmla="*/ 2211998 h 2360490"/>
                <a:gd name="connsiteX43" fmla="*/ 2487113 w 6043910"/>
                <a:gd name="connsiteY43" fmla="*/ 2196367 h 2360490"/>
                <a:gd name="connsiteX44" fmla="*/ 2557452 w 6043910"/>
                <a:gd name="connsiteY44" fmla="*/ 2188551 h 2360490"/>
                <a:gd name="connsiteX45" fmla="*/ 2580898 w 6043910"/>
                <a:gd name="connsiteY45" fmla="*/ 2180736 h 2360490"/>
                <a:gd name="connsiteX46" fmla="*/ 2604344 w 6043910"/>
                <a:gd name="connsiteY46" fmla="*/ 2165105 h 2360490"/>
                <a:gd name="connsiteX47" fmla="*/ 2690313 w 6043910"/>
                <a:gd name="connsiteY47" fmla="*/ 2157290 h 2360490"/>
                <a:gd name="connsiteX48" fmla="*/ 2745021 w 6043910"/>
                <a:gd name="connsiteY48" fmla="*/ 2141659 h 2360490"/>
                <a:gd name="connsiteX49" fmla="*/ 2830990 w 6043910"/>
                <a:gd name="connsiteY49" fmla="*/ 2133844 h 2360490"/>
                <a:gd name="connsiteX50" fmla="*/ 2877882 w 6043910"/>
                <a:gd name="connsiteY50" fmla="*/ 2118213 h 2360490"/>
                <a:gd name="connsiteX51" fmla="*/ 2909144 w 6043910"/>
                <a:gd name="connsiteY51" fmla="*/ 2110398 h 2360490"/>
                <a:gd name="connsiteX52" fmla="*/ 2956036 w 6043910"/>
                <a:gd name="connsiteY52" fmla="*/ 2094767 h 2360490"/>
                <a:gd name="connsiteX53" fmla="*/ 3120159 w 6043910"/>
                <a:gd name="connsiteY53" fmla="*/ 2079136 h 2360490"/>
                <a:gd name="connsiteX54" fmla="*/ 3174867 w 6043910"/>
                <a:gd name="connsiteY54" fmla="*/ 2063505 h 2360490"/>
                <a:gd name="connsiteX55" fmla="*/ 3221759 w 6043910"/>
                <a:gd name="connsiteY55" fmla="*/ 2047875 h 2360490"/>
                <a:gd name="connsiteX56" fmla="*/ 3245205 w 6043910"/>
                <a:gd name="connsiteY56" fmla="*/ 2040059 h 2360490"/>
                <a:gd name="connsiteX57" fmla="*/ 3651605 w 6043910"/>
                <a:gd name="connsiteY57" fmla="*/ 2047875 h 2360490"/>
                <a:gd name="connsiteX58" fmla="*/ 3690682 w 6043910"/>
                <a:gd name="connsiteY58" fmla="*/ 2055690 h 2360490"/>
                <a:gd name="connsiteX59" fmla="*/ 3753205 w 6043910"/>
                <a:gd name="connsiteY59" fmla="*/ 2071321 h 2360490"/>
                <a:gd name="connsiteX60" fmla="*/ 3800098 w 6043910"/>
                <a:gd name="connsiteY60" fmla="*/ 2086951 h 2360490"/>
                <a:gd name="connsiteX61" fmla="*/ 3823544 w 6043910"/>
                <a:gd name="connsiteY61" fmla="*/ 2094767 h 2360490"/>
                <a:gd name="connsiteX62" fmla="*/ 3862621 w 6043910"/>
                <a:gd name="connsiteY62" fmla="*/ 2102582 h 2360490"/>
                <a:gd name="connsiteX63" fmla="*/ 3893882 w 6043910"/>
                <a:gd name="connsiteY63" fmla="*/ 2118213 h 2360490"/>
                <a:gd name="connsiteX64" fmla="*/ 3948590 w 6043910"/>
                <a:gd name="connsiteY64" fmla="*/ 2133844 h 2360490"/>
                <a:gd name="connsiteX65" fmla="*/ 3972036 w 6043910"/>
                <a:gd name="connsiteY65" fmla="*/ 2141659 h 2360490"/>
                <a:gd name="connsiteX66" fmla="*/ 4026744 w 6043910"/>
                <a:gd name="connsiteY66" fmla="*/ 2157290 h 2360490"/>
                <a:gd name="connsiteX67" fmla="*/ 4050190 w 6043910"/>
                <a:gd name="connsiteY67" fmla="*/ 2172921 h 2360490"/>
                <a:gd name="connsiteX68" fmla="*/ 4120529 w 6043910"/>
                <a:gd name="connsiteY68" fmla="*/ 2188551 h 2360490"/>
                <a:gd name="connsiteX69" fmla="*/ 4143975 w 6043910"/>
                <a:gd name="connsiteY69" fmla="*/ 2196367 h 2360490"/>
                <a:gd name="connsiteX70" fmla="*/ 4237759 w 6043910"/>
                <a:gd name="connsiteY70" fmla="*/ 2211998 h 2360490"/>
                <a:gd name="connsiteX71" fmla="*/ 4284652 w 6043910"/>
                <a:gd name="connsiteY71" fmla="*/ 2227628 h 2360490"/>
                <a:gd name="connsiteX72" fmla="*/ 4308098 w 6043910"/>
                <a:gd name="connsiteY72" fmla="*/ 2235444 h 2360490"/>
                <a:gd name="connsiteX73" fmla="*/ 4347175 w 6043910"/>
                <a:gd name="connsiteY73" fmla="*/ 2243259 h 2360490"/>
                <a:gd name="connsiteX74" fmla="*/ 4370621 w 6043910"/>
                <a:gd name="connsiteY74" fmla="*/ 2251075 h 2360490"/>
                <a:gd name="connsiteX75" fmla="*/ 4425329 w 6043910"/>
                <a:gd name="connsiteY75" fmla="*/ 2258890 h 2360490"/>
                <a:gd name="connsiteX76" fmla="*/ 4534744 w 6043910"/>
                <a:gd name="connsiteY76" fmla="*/ 2290151 h 2360490"/>
                <a:gd name="connsiteX77" fmla="*/ 4737944 w 6043910"/>
                <a:gd name="connsiteY77" fmla="*/ 2305782 h 2360490"/>
                <a:gd name="connsiteX78" fmla="*/ 4808282 w 6043910"/>
                <a:gd name="connsiteY78" fmla="*/ 2313598 h 2360490"/>
                <a:gd name="connsiteX79" fmla="*/ 4839544 w 6043910"/>
                <a:gd name="connsiteY79" fmla="*/ 2321413 h 2360490"/>
                <a:gd name="connsiteX80" fmla="*/ 5050559 w 6043910"/>
                <a:gd name="connsiteY80" fmla="*/ 2329228 h 2360490"/>
                <a:gd name="connsiteX81" fmla="*/ 5105267 w 6043910"/>
                <a:gd name="connsiteY81" fmla="*/ 2337044 h 2360490"/>
                <a:gd name="connsiteX82" fmla="*/ 5152159 w 6043910"/>
                <a:gd name="connsiteY82" fmla="*/ 2344859 h 2360490"/>
                <a:gd name="connsiteX83" fmla="*/ 5230313 w 6043910"/>
                <a:gd name="connsiteY83" fmla="*/ 2352675 h 2360490"/>
                <a:gd name="connsiteX84" fmla="*/ 5285021 w 6043910"/>
                <a:gd name="connsiteY84" fmla="*/ 2360490 h 2360490"/>
                <a:gd name="connsiteX85" fmla="*/ 5550744 w 6043910"/>
                <a:gd name="connsiteY85" fmla="*/ 2344859 h 2360490"/>
                <a:gd name="connsiteX86" fmla="*/ 5753944 w 6043910"/>
                <a:gd name="connsiteY86" fmla="*/ 2274521 h 2360490"/>
                <a:gd name="connsiteX87" fmla="*/ 5949329 w 6043910"/>
                <a:gd name="connsiteY87" fmla="*/ 2079136 h 2360490"/>
                <a:gd name="connsiteX88" fmla="*/ 6035298 w 6043910"/>
                <a:gd name="connsiteY88" fmla="*/ 1836859 h 2360490"/>
                <a:gd name="connsiteX89" fmla="*/ 6019667 w 6043910"/>
                <a:gd name="connsiteY89" fmla="*/ 1610213 h 2360490"/>
                <a:gd name="connsiteX90" fmla="*/ 5847729 w 6043910"/>
                <a:gd name="connsiteY90" fmla="*/ 1422644 h 2360490"/>
                <a:gd name="connsiteX91" fmla="*/ 5496036 w 6043910"/>
                <a:gd name="connsiteY91" fmla="*/ 1258521 h 2360490"/>
                <a:gd name="connsiteX92" fmla="*/ 5066190 w 6043910"/>
                <a:gd name="connsiteY92" fmla="*/ 1055321 h 2360490"/>
                <a:gd name="connsiteX93" fmla="*/ 4691052 w 6043910"/>
                <a:gd name="connsiteY93" fmla="*/ 844305 h 2360490"/>
                <a:gd name="connsiteX94" fmla="*/ 4495667 w 6043910"/>
                <a:gd name="connsiteY94" fmla="*/ 539505 h 2360490"/>
                <a:gd name="connsiteX95" fmla="*/ 4347175 w 6043910"/>
                <a:gd name="connsiteY95" fmla="*/ 242521 h 2360490"/>
                <a:gd name="connsiteX96" fmla="*/ 3979852 w 6043910"/>
                <a:gd name="connsiteY96" fmla="*/ 8059 h 2360490"/>
                <a:gd name="connsiteX97" fmla="*/ 3691904 w 6043910"/>
                <a:gd name="connsiteY97" fmla="*/ 0 h 2360490"/>
                <a:gd name="connsiteX98" fmla="*/ 3464036 w 6043910"/>
                <a:gd name="connsiteY98" fmla="*/ 23690 h 2360490"/>
                <a:gd name="connsiteX99" fmla="*/ 3378067 w 6043910"/>
                <a:gd name="connsiteY99" fmla="*/ 31505 h 2360490"/>
                <a:gd name="connsiteX100" fmla="*/ 3323359 w 6043910"/>
                <a:gd name="connsiteY100" fmla="*/ 47136 h 2360490"/>
                <a:gd name="connsiteX101" fmla="*/ 3276467 w 6043910"/>
                <a:gd name="connsiteY101" fmla="*/ 62767 h 2360490"/>
                <a:gd name="connsiteX102" fmla="*/ 3253021 w 6043910"/>
                <a:gd name="connsiteY102" fmla="*/ 70582 h 2360490"/>
                <a:gd name="connsiteX103" fmla="*/ 3198313 w 6043910"/>
                <a:gd name="connsiteY103" fmla="*/ 94028 h 2360490"/>
                <a:gd name="connsiteX104" fmla="*/ 3127975 w 6043910"/>
                <a:gd name="connsiteY104" fmla="*/ 117475 h 2360490"/>
                <a:gd name="connsiteX105" fmla="*/ 3104529 w 6043910"/>
                <a:gd name="connsiteY105" fmla="*/ 125290 h 2360490"/>
                <a:gd name="connsiteX106" fmla="*/ 3073267 w 6043910"/>
                <a:gd name="connsiteY106" fmla="*/ 133105 h 2360490"/>
                <a:gd name="connsiteX107" fmla="*/ 3026375 w 6043910"/>
                <a:gd name="connsiteY107" fmla="*/ 148736 h 2360490"/>
                <a:gd name="connsiteX108" fmla="*/ 2948221 w 6043910"/>
                <a:gd name="connsiteY108" fmla="*/ 172182 h 2360490"/>
                <a:gd name="connsiteX109" fmla="*/ 2924775 w 6043910"/>
                <a:gd name="connsiteY109" fmla="*/ 179998 h 2360490"/>
                <a:gd name="connsiteX110" fmla="*/ 2901329 w 6043910"/>
                <a:gd name="connsiteY110" fmla="*/ 195628 h 2360490"/>
                <a:gd name="connsiteX111" fmla="*/ 2846621 w 6043910"/>
                <a:gd name="connsiteY111" fmla="*/ 211259 h 2360490"/>
                <a:gd name="connsiteX112" fmla="*/ 2823175 w 6043910"/>
                <a:gd name="connsiteY112" fmla="*/ 226890 h 2360490"/>
                <a:gd name="connsiteX113" fmla="*/ 2791913 w 6043910"/>
                <a:gd name="connsiteY113" fmla="*/ 234705 h 2360490"/>
                <a:gd name="connsiteX114" fmla="*/ 2768467 w 6043910"/>
                <a:gd name="connsiteY114" fmla="*/ 242521 h 2360490"/>
                <a:gd name="connsiteX115" fmla="*/ 2737205 w 6043910"/>
                <a:gd name="connsiteY115" fmla="*/ 250336 h 2360490"/>
                <a:gd name="connsiteX116" fmla="*/ 2682498 w 6043910"/>
                <a:gd name="connsiteY116" fmla="*/ 265967 h 2360490"/>
                <a:gd name="connsiteX117" fmla="*/ 2643421 w 6043910"/>
                <a:gd name="connsiteY117" fmla="*/ 273782 h 2360490"/>
                <a:gd name="connsiteX118" fmla="*/ 2619975 w 6043910"/>
                <a:gd name="connsiteY118" fmla="*/ 281598 h 2360490"/>
                <a:gd name="connsiteX119" fmla="*/ 2573082 w 6043910"/>
                <a:gd name="connsiteY119" fmla="*/ 289413 h 2360490"/>
                <a:gd name="connsiteX120" fmla="*/ 2549636 w 6043910"/>
                <a:gd name="connsiteY120" fmla="*/ 297228 h 2360490"/>
                <a:gd name="connsiteX121" fmla="*/ 2479298 w 6043910"/>
                <a:gd name="connsiteY121" fmla="*/ 312859 h 2360490"/>
                <a:gd name="connsiteX122" fmla="*/ 2416775 w 6043910"/>
                <a:gd name="connsiteY122" fmla="*/ 336305 h 2360490"/>
                <a:gd name="connsiteX123" fmla="*/ 2393329 w 6043910"/>
                <a:gd name="connsiteY123" fmla="*/ 351936 h 2360490"/>
                <a:gd name="connsiteX124" fmla="*/ 2338621 w 6043910"/>
                <a:gd name="connsiteY124" fmla="*/ 359751 h 2360490"/>
                <a:gd name="connsiteX125" fmla="*/ 2276098 w 6043910"/>
                <a:gd name="connsiteY125" fmla="*/ 375382 h 2360490"/>
                <a:gd name="connsiteX126" fmla="*/ 2166682 w 6043910"/>
                <a:gd name="connsiteY126" fmla="*/ 391013 h 2360490"/>
                <a:gd name="connsiteX127" fmla="*/ 2111975 w 6043910"/>
                <a:gd name="connsiteY127" fmla="*/ 406644 h 2360490"/>
                <a:gd name="connsiteX128" fmla="*/ 2002559 w 6043910"/>
                <a:gd name="connsiteY128" fmla="*/ 437905 h 2360490"/>
                <a:gd name="connsiteX129" fmla="*/ 1955667 w 6043910"/>
                <a:gd name="connsiteY129" fmla="*/ 453536 h 2360490"/>
                <a:gd name="connsiteX130" fmla="*/ 1924405 w 6043910"/>
                <a:gd name="connsiteY130" fmla="*/ 461351 h 2360490"/>
                <a:gd name="connsiteX131" fmla="*/ 1900959 w 6043910"/>
                <a:gd name="connsiteY131" fmla="*/ 469167 h 2360490"/>
                <a:gd name="connsiteX132" fmla="*/ 1830621 w 6043910"/>
                <a:gd name="connsiteY132" fmla="*/ 476982 h 2360490"/>
                <a:gd name="connsiteX133" fmla="*/ 1736836 w 6043910"/>
                <a:gd name="connsiteY133" fmla="*/ 492613 h 2360490"/>
                <a:gd name="connsiteX134" fmla="*/ 1478929 w 6043910"/>
                <a:gd name="connsiteY134" fmla="*/ 516059 h 2360490"/>
                <a:gd name="connsiteX135" fmla="*/ 1400775 w 6043910"/>
                <a:gd name="connsiteY135" fmla="*/ 531690 h 2360490"/>
                <a:gd name="connsiteX136" fmla="*/ 1369513 w 6043910"/>
                <a:gd name="connsiteY136" fmla="*/ 539505 h 2360490"/>
                <a:gd name="connsiteX137" fmla="*/ 1142866 w 6043910"/>
                <a:gd name="connsiteY137" fmla="*/ 594213 h 2360490"/>
                <a:gd name="connsiteX138" fmla="*/ 431666 w 6043910"/>
                <a:gd name="connsiteY13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587975 w 6043910"/>
                <a:gd name="connsiteY15" fmla="*/ 1922828 h 2360490"/>
                <a:gd name="connsiteX16" fmla="*/ 634867 w 6043910"/>
                <a:gd name="connsiteY16" fmla="*/ 1938459 h 2360490"/>
                <a:gd name="connsiteX17" fmla="*/ 658313 w 6043910"/>
                <a:gd name="connsiteY17" fmla="*/ 1946275 h 2360490"/>
                <a:gd name="connsiteX18" fmla="*/ 681759 w 6043910"/>
                <a:gd name="connsiteY18" fmla="*/ 1954090 h 2360490"/>
                <a:gd name="connsiteX19" fmla="*/ 705205 w 6043910"/>
                <a:gd name="connsiteY19" fmla="*/ 1969721 h 2360490"/>
                <a:gd name="connsiteX20" fmla="*/ 759913 w 6043910"/>
                <a:gd name="connsiteY20" fmla="*/ 1985351 h 2360490"/>
                <a:gd name="connsiteX21" fmla="*/ 806805 w 6043910"/>
                <a:gd name="connsiteY21" fmla="*/ 2000982 h 2360490"/>
                <a:gd name="connsiteX22" fmla="*/ 861513 w 6043910"/>
                <a:gd name="connsiteY22" fmla="*/ 2024428 h 2360490"/>
                <a:gd name="connsiteX23" fmla="*/ 931852 w 6043910"/>
                <a:gd name="connsiteY23" fmla="*/ 2032244 h 2360490"/>
                <a:gd name="connsiteX24" fmla="*/ 1002190 w 6043910"/>
                <a:gd name="connsiteY24" fmla="*/ 2055690 h 2360490"/>
                <a:gd name="connsiteX25" fmla="*/ 1025636 w 6043910"/>
                <a:gd name="connsiteY25" fmla="*/ 2063505 h 2360490"/>
                <a:gd name="connsiteX26" fmla="*/ 1095975 w 6043910"/>
                <a:gd name="connsiteY26" fmla="*/ 2071321 h 2360490"/>
                <a:gd name="connsiteX27" fmla="*/ 1189759 w 6043910"/>
                <a:gd name="connsiteY27" fmla="*/ 2094767 h 2360490"/>
                <a:gd name="connsiteX28" fmla="*/ 1252282 w 6043910"/>
                <a:gd name="connsiteY28" fmla="*/ 2110398 h 2360490"/>
                <a:gd name="connsiteX29" fmla="*/ 1346067 w 6043910"/>
                <a:gd name="connsiteY29" fmla="*/ 2118213 h 2360490"/>
                <a:gd name="connsiteX30" fmla="*/ 1424221 w 6043910"/>
                <a:gd name="connsiteY30" fmla="*/ 2133844 h 2360490"/>
                <a:gd name="connsiteX31" fmla="*/ 1463298 w 6043910"/>
                <a:gd name="connsiteY31" fmla="*/ 2141659 h 2360490"/>
                <a:gd name="connsiteX32" fmla="*/ 1494559 w 6043910"/>
                <a:gd name="connsiteY32" fmla="*/ 2149475 h 2360490"/>
                <a:gd name="connsiteX33" fmla="*/ 1705575 w 6043910"/>
                <a:gd name="connsiteY33" fmla="*/ 2165105 h 2360490"/>
                <a:gd name="connsiteX34" fmla="*/ 1783729 w 6043910"/>
                <a:gd name="connsiteY34" fmla="*/ 2172921 h 2360490"/>
                <a:gd name="connsiteX35" fmla="*/ 1838436 w 6043910"/>
                <a:gd name="connsiteY35" fmla="*/ 2188551 h 2360490"/>
                <a:gd name="connsiteX36" fmla="*/ 1861882 w 6043910"/>
                <a:gd name="connsiteY36" fmla="*/ 2196367 h 2360490"/>
                <a:gd name="connsiteX37" fmla="*/ 1932221 w 6043910"/>
                <a:gd name="connsiteY37" fmla="*/ 2204182 h 2360490"/>
                <a:gd name="connsiteX38" fmla="*/ 2072898 w 6043910"/>
                <a:gd name="connsiteY38" fmla="*/ 2219813 h 2360490"/>
                <a:gd name="connsiteX39" fmla="*/ 2237021 w 6043910"/>
                <a:gd name="connsiteY39" fmla="*/ 2227628 h 2360490"/>
                <a:gd name="connsiteX40" fmla="*/ 2393329 w 6043910"/>
                <a:gd name="connsiteY40" fmla="*/ 2219813 h 2360490"/>
                <a:gd name="connsiteX41" fmla="*/ 2432405 w 6043910"/>
                <a:gd name="connsiteY41" fmla="*/ 2211998 h 2360490"/>
                <a:gd name="connsiteX42" fmla="*/ 2487113 w 6043910"/>
                <a:gd name="connsiteY42" fmla="*/ 2196367 h 2360490"/>
                <a:gd name="connsiteX43" fmla="*/ 2557452 w 6043910"/>
                <a:gd name="connsiteY43" fmla="*/ 2188551 h 2360490"/>
                <a:gd name="connsiteX44" fmla="*/ 2580898 w 6043910"/>
                <a:gd name="connsiteY44" fmla="*/ 2180736 h 2360490"/>
                <a:gd name="connsiteX45" fmla="*/ 2604344 w 6043910"/>
                <a:gd name="connsiteY45" fmla="*/ 2165105 h 2360490"/>
                <a:gd name="connsiteX46" fmla="*/ 2690313 w 6043910"/>
                <a:gd name="connsiteY46" fmla="*/ 2157290 h 2360490"/>
                <a:gd name="connsiteX47" fmla="*/ 2745021 w 6043910"/>
                <a:gd name="connsiteY47" fmla="*/ 2141659 h 2360490"/>
                <a:gd name="connsiteX48" fmla="*/ 2830990 w 6043910"/>
                <a:gd name="connsiteY48" fmla="*/ 2133844 h 2360490"/>
                <a:gd name="connsiteX49" fmla="*/ 2877882 w 6043910"/>
                <a:gd name="connsiteY49" fmla="*/ 2118213 h 2360490"/>
                <a:gd name="connsiteX50" fmla="*/ 2909144 w 6043910"/>
                <a:gd name="connsiteY50" fmla="*/ 2110398 h 2360490"/>
                <a:gd name="connsiteX51" fmla="*/ 2956036 w 6043910"/>
                <a:gd name="connsiteY51" fmla="*/ 2094767 h 2360490"/>
                <a:gd name="connsiteX52" fmla="*/ 3120159 w 6043910"/>
                <a:gd name="connsiteY52" fmla="*/ 2079136 h 2360490"/>
                <a:gd name="connsiteX53" fmla="*/ 3174867 w 6043910"/>
                <a:gd name="connsiteY53" fmla="*/ 2063505 h 2360490"/>
                <a:gd name="connsiteX54" fmla="*/ 3221759 w 6043910"/>
                <a:gd name="connsiteY54" fmla="*/ 2047875 h 2360490"/>
                <a:gd name="connsiteX55" fmla="*/ 3245205 w 6043910"/>
                <a:gd name="connsiteY55" fmla="*/ 2040059 h 2360490"/>
                <a:gd name="connsiteX56" fmla="*/ 3651605 w 6043910"/>
                <a:gd name="connsiteY56" fmla="*/ 2047875 h 2360490"/>
                <a:gd name="connsiteX57" fmla="*/ 3690682 w 6043910"/>
                <a:gd name="connsiteY57" fmla="*/ 2055690 h 2360490"/>
                <a:gd name="connsiteX58" fmla="*/ 3753205 w 6043910"/>
                <a:gd name="connsiteY58" fmla="*/ 2071321 h 2360490"/>
                <a:gd name="connsiteX59" fmla="*/ 3800098 w 6043910"/>
                <a:gd name="connsiteY59" fmla="*/ 2086951 h 2360490"/>
                <a:gd name="connsiteX60" fmla="*/ 3823544 w 6043910"/>
                <a:gd name="connsiteY60" fmla="*/ 2094767 h 2360490"/>
                <a:gd name="connsiteX61" fmla="*/ 3862621 w 6043910"/>
                <a:gd name="connsiteY61" fmla="*/ 2102582 h 2360490"/>
                <a:gd name="connsiteX62" fmla="*/ 3893882 w 6043910"/>
                <a:gd name="connsiteY62" fmla="*/ 2118213 h 2360490"/>
                <a:gd name="connsiteX63" fmla="*/ 3948590 w 6043910"/>
                <a:gd name="connsiteY63" fmla="*/ 2133844 h 2360490"/>
                <a:gd name="connsiteX64" fmla="*/ 3972036 w 6043910"/>
                <a:gd name="connsiteY64" fmla="*/ 2141659 h 2360490"/>
                <a:gd name="connsiteX65" fmla="*/ 4026744 w 6043910"/>
                <a:gd name="connsiteY65" fmla="*/ 2157290 h 2360490"/>
                <a:gd name="connsiteX66" fmla="*/ 4050190 w 6043910"/>
                <a:gd name="connsiteY66" fmla="*/ 2172921 h 2360490"/>
                <a:gd name="connsiteX67" fmla="*/ 4120529 w 6043910"/>
                <a:gd name="connsiteY67" fmla="*/ 2188551 h 2360490"/>
                <a:gd name="connsiteX68" fmla="*/ 4143975 w 6043910"/>
                <a:gd name="connsiteY68" fmla="*/ 2196367 h 2360490"/>
                <a:gd name="connsiteX69" fmla="*/ 4237759 w 6043910"/>
                <a:gd name="connsiteY69" fmla="*/ 2211998 h 2360490"/>
                <a:gd name="connsiteX70" fmla="*/ 4284652 w 6043910"/>
                <a:gd name="connsiteY70" fmla="*/ 2227628 h 2360490"/>
                <a:gd name="connsiteX71" fmla="*/ 4308098 w 6043910"/>
                <a:gd name="connsiteY71" fmla="*/ 2235444 h 2360490"/>
                <a:gd name="connsiteX72" fmla="*/ 4347175 w 6043910"/>
                <a:gd name="connsiteY72" fmla="*/ 2243259 h 2360490"/>
                <a:gd name="connsiteX73" fmla="*/ 4370621 w 6043910"/>
                <a:gd name="connsiteY73" fmla="*/ 2251075 h 2360490"/>
                <a:gd name="connsiteX74" fmla="*/ 4425329 w 6043910"/>
                <a:gd name="connsiteY74" fmla="*/ 2258890 h 2360490"/>
                <a:gd name="connsiteX75" fmla="*/ 4534744 w 6043910"/>
                <a:gd name="connsiteY75" fmla="*/ 2290151 h 2360490"/>
                <a:gd name="connsiteX76" fmla="*/ 4737944 w 6043910"/>
                <a:gd name="connsiteY76" fmla="*/ 2305782 h 2360490"/>
                <a:gd name="connsiteX77" fmla="*/ 4808282 w 6043910"/>
                <a:gd name="connsiteY77" fmla="*/ 2313598 h 2360490"/>
                <a:gd name="connsiteX78" fmla="*/ 4839544 w 6043910"/>
                <a:gd name="connsiteY78" fmla="*/ 2321413 h 2360490"/>
                <a:gd name="connsiteX79" fmla="*/ 5050559 w 6043910"/>
                <a:gd name="connsiteY79" fmla="*/ 2329228 h 2360490"/>
                <a:gd name="connsiteX80" fmla="*/ 5105267 w 6043910"/>
                <a:gd name="connsiteY80" fmla="*/ 2337044 h 2360490"/>
                <a:gd name="connsiteX81" fmla="*/ 5152159 w 6043910"/>
                <a:gd name="connsiteY81" fmla="*/ 2344859 h 2360490"/>
                <a:gd name="connsiteX82" fmla="*/ 5230313 w 6043910"/>
                <a:gd name="connsiteY82" fmla="*/ 2352675 h 2360490"/>
                <a:gd name="connsiteX83" fmla="*/ 5285021 w 6043910"/>
                <a:gd name="connsiteY83" fmla="*/ 2360490 h 2360490"/>
                <a:gd name="connsiteX84" fmla="*/ 5550744 w 6043910"/>
                <a:gd name="connsiteY84" fmla="*/ 2344859 h 2360490"/>
                <a:gd name="connsiteX85" fmla="*/ 5753944 w 6043910"/>
                <a:gd name="connsiteY85" fmla="*/ 2274521 h 2360490"/>
                <a:gd name="connsiteX86" fmla="*/ 5949329 w 6043910"/>
                <a:gd name="connsiteY86" fmla="*/ 2079136 h 2360490"/>
                <a:gd name="connsiteX87" fmla="*/ 6035298 w 6043910"/>
                <a:gd name="connsiteY87" fmla="*/ 1836859 h 2360490"/>
                <a:gd name="connsiteX88" fmla="*/ 6019667 w 6043910"/>
                <a:gd name="connsiteY88" fmla="*/ 1610213 h 2360490"/>
                <a:gd name="connsiteX89" fmla="*/ 5847729 w 6043910"/>
                <a:gd name="connsiteY89" fmla="*/ 1422644 h 2360490"/>
                <a:gd name="connsiteX90" fmla="*/ 5496036 w 6043910"/>
                <a:gd name="connsiteY90" fmla="*/ 1258521 h 2360490"/>
                <a:gd name="connsiteX91" fmla="*/ 5066190 w 6043910"/>
                <a:gd name="connsiteY91" fmla="*/ 1055321 h 2360490"/>
                <a:gd name="connsiteX92" fmla="*/ 4691052 w 6043910"/>
                <a:gd name="connsiteY92" fmla="*/ 844305 h 2360490"/>
                <a:gd name="connsiteX93" fmla="*/ 4495667 w 6043910"/>
                <a:gd name="connsiteY93" fmla="*/ 539505 h 2360490"/>
                <a:gd name="connsiteX94" fmla="*/ 4347175 w 6043910"/>
                <a:gd name="connsiteY94" fmla="*/ 242521 h 2360490"/>
                <a:gd name="connsiteX95" fmla="*/ 3979852 w 6043910"/>
                <a:gd name="connsiteY95" fmla="*/ 8059 h 2360490"/>
                <a:gd name="connsiteX96" fmla="*/ 3691904 w 6043910"/>
                <a:gd name="connsiteY96" fmla="*/ 0 h 2360490"/>
                <a:gd name="connsiteX97" fmla="*/ 3464036 w 6043910"/>
                <a:gd name="connsiteY97" fmla="*/ 23690 h 2360490"/>
                <a:gd name="connsiteX98" fmla="*/ 3378067 w 6043910"/>
                <a:gd name="connsiteY98" fmla="*/ 31505 h 2360490"/>
                <a:gd name="connsiteX99" fmla="*/ 3323359 w 6043910"/>
                <a:gd name="connsiteY99" fmla="*/ 47136 h 2360490"/>
                <a:gd name="connsiteX100" fmla="*/ 3276467 w 6043910"/>
                <a:gd name="connsiteY100" fmla="*/ 62767 h 2360490"/>
                <a:gd name="connsiteX101" fmla="*/ 3253021 w 6043910"/>
                <a:gd name="connsiteY101" fmla="*/ 70582 h 2360490"/>
                <a:gd name="connsiteX102" fmla="*/ 3198313 w 6043910"/>
                <a:gd name="connsiteY102" fmla="*/ 94028 h 2360490"/>
                <a:gd name="connsiteX103" fmla="*/ 3127975 w 6043910"/>
                <a:gd name="connsiteY103" fmla="*/ 117475 h 2360490"/>
                <a:gd name="connsiteX104" fmla="*/ 3104529 w 6043910"/>
                <a:gd name="connsiteY104" fmla="*/ 125290 h 2360490"/>
                <a:gd name="connsiteX105" fmla="*/ 3073267 w 6043910"/>
                <a:gd name="connsiteY105" fmla="*/ 133105 h 2360490"/>
                <a:gd name="connsiteX106" fmla="*/ 3026375 w 6043910"/>
                <a:gd name="connsiteY106" fmla="*/ 148736 h 2360490"/>
                <a:gd name="connsiteX107" fmla="*/ 2948221 w 6043910"/>
                <a:gd name="connsiteY107" fmla="*/ 172182 h 2360490"/>
                <a:gd name="connsiteX108" fmla="*/ 2924775 w 6043910"/>
                <a:gd name="connsiteY108" fmla="*/ 179998 h 2360490"/>
                <a:gd name="connsiteX109" fmla="*/ 2901329 w 6043910"/>
                <a:gd name="connsiteY109" fmla="*/ 195628 h 2360490"/>
                <a:gd name="connsiteX110" fmla="*/ 2846621 w 6043910"/>
                <a:gd name="connsiteY110" fmla="*/ 211259 h 2360490"/>
                <a:gd name="connsiteX111" fmla="*/ 2823175 w 6043910"/>
                <a:gd name="connsiteY111" fmla="*/ 226890 h 2360490"/>
                <a:gd name="connsiteX112" fmla="*/ 2791913 w 6043910"/>
                <a:gd name="connsiteY112" fmla="*/ 234705 h 2360490"/>
                <a:gd name="connsiteX113" fmla="*/ 2768467 w 6043910"/>
                <a:gd name="connsiteY113" fmla="*/ 242521 h 2360490"/>
                <a:gd name="connsiteX114" fmla="*/ 2737205 w 6043910"/>
                <a:gd name="connsiteY114" fmla="*/ 250336 h 2360490"/>
                <a:gd name="connsiteX115" fmla="*/ 2682498 w 6043910"/>
                <a:gd name="connsiteY115" fmla="*/ 265967 h 2360490"/>
                <a:gd name="connsiteX116" fmla="*/ 2643421 w 6043910"/>
                <a:gd name="connsiteY116" fmla="*/ 273782 h 2360490"/>
                <a:gd name="connsiteX117" fmla="*/ 2619975 w 6043910"/>
                <a:gd name="connsiteY117" fmla="*/ 281598 h 2360490"/>
                <a:gd name="connsiteX118" fmla="*/ 2573082 w 6043910"/>
                <a:gd name="connsiteY118" fmla="*/ 289413 h 2360490"/>
                <a:gd name="connsiteX119" fmla="*/ 2549636 w 6043910"/>
                <a:gd name="connsiteY119" fmla="*/ 297228 h 2360490"/>
                <a:gd name="connsiteX120" fmla="*/ 2479298 w 6043910"/>
                <a:gd name="connsiteY120" fmla="*/ 312859 h 2360490"/>
                <a:gd name="connsiteX121" fmla="*/ 2416775 w 6043910"/>
                <a:gd name="connsiteY121" fmla="*/ 336305 h 2360490"/>
                <a:gd name="connsiteX122" fmla="*/ 2393329 w 6043910"/>
                <a:gd name="connsiteY122" fmla="*/ 351936 h 2360490"/>
                <a:gd name="connsiteX123" fmla="*/ 2338621 w 6043910"/>
                <a:gd name="connsiteY123" fmla="*/ 359751 h 2360490"/>
                <a:gd name="connsiteX124" fmla="*/ 2276098 w 6043910"/>
                <a:gd name="connsiteY124" fmla="*/ 375382 h 2360490"/>
                <a:gd name="connsiteX125" fmla="*/ 2166682 w 6043910"/>
                <a:gd name="connsiteY125" fmla="*/ 391013 h 2360490"/>
                <a:gd name="connsiteX126" fmla="*/ 2111975 w 6043910"/>
                <a:gd name="connsiteY126" fmla="*/ 406644 h 2360490"/>
                <a:gd name="connsiteX127" fmla="*/ 2002559 w 6043910"/>
                <a:gd name="connsiteY127" fmla="*/ 437905 h 2360490"/>
                <a:gd name="connsiteX128" fmla="*/ 1955667 w 6043910"/>
                <a:gd name="connsiteY128" fmla="*/ 453536 h 2360490"/>
                <a:gd name="connsiteX129" fmla="*/ 1924405 w 6043910"/>
                <a:gd name="connsiteY129" fmla="*/ 461351 h 2360490"/>
                <a:gd name="connsiteX130" fmla="*/ 1900959 w 6043910"/>
                <a:gd name="connsiteY130" fmla="*/ 469167 h 2360490"/>
                <a:gd name="connsiteX131" fmla="*/ 1830621 w 6043910"/>
                <a:gd name="connsiteY131" fmla="*/ 476982 h 2360490"/>
                <a:gd name="connsiteX132" fmla="*/ 1736836 w 6043910"/>
                <a:gd name="connsiteY132" fmla="*/ 492613 h 2360490"/>
                <a:gd name="connsiteX133" fmla="*/ 1478929 w 6043910"/>
                <a:gd name="connsiteY133" fmla="*/ 516059 h 2360490"/>
                <a:gd name="connsiteX134" fmla="*/ 1400775 w 6043910"/>
                <a:gd name="connsiteY134" fmla="*/ 531690 h 2360490"/>
                <a:gd name="connsiteX135" fmla="*/ 1369513 w 6043910"/>
                <a:gd name="connsiteY135" fmla="*/ 539505 h 2360490"/>
                <a:gd name="connsiteX136" fmla="*/ 1142866 w 6043910"/>
                <a:gd name="connsiteY136" fmla="*/ 594213 h 2360490"/>
                <a:gd name="connsiteX137" fmla="*/ 431666 w 6043910"/>
                <a:gd name="connsiteY13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634867 w 6043910"/>
                <a:gd name="connsiteY15" fmla="*/ 1938459 h 2360490"/>
                <a:gd name="connsiteX16" fmla="*/ 658313 w 6043910"/>
                <a:gd name="connsiteY16" fmla="*/ 1946275 h 2360490"/>
                <a:gd name="connsiteX17" fmla="*/ 681759 w 6043910"/>
                <a:gd name="connsiteY17" fmla="*/ 1954090 h 2360490"/>
                <a:gd name="connsiteX18" fmla="*/ 705205 w 6043910"/>
                <a:gd name="connsiteY18" fmla="*/ 1969721 h 2360490"/>
                <a:gd name="connsiteX19" fmla="*/ 759913 w 6043910"/>
                <a:gd name="connsiteY19" fmla="*/ 1985351 h 2360490"/>
                <a:gd name="connsiteX20" fmla="*/ 806805 w 6043910"/>
                <a:gd name="connsiteY20" fmla="*/ 2000982 h 2360490"/>
                <a:gd name="connsiteX21" fmla="*/ 861513 w 6043910"/>
                <a:gd name="connsiteY21" fmla="*/ 2024428 h 2360490"/>
                <a:gd name="connsiteX22" fmla="*/ 931852 w 6043910"/>
                <a:gd name="connsiteY22" fmla="*/ 2032244 h 2360490"/>
                <a:gd name="connsiteX23" fmla="*/ 1002190 w 6043910"/>
                <a:gd name="connsiteY23" fmla="*/ 2055690 h 2360490"/>
                <a:gd name="connsiteX24" fmla="*/ 1025636 w 6043910"/>
                <a:gd name="connsiteY24" fmla="*/ 2063505 h 2360490"/>
                <a:gd name="connsiteX25" fmla="*/ 1095975 w 6043910"/>
                <a:gd name="connsiteY25" fmla="*/ 2071321 h 2360490"/>
                <a:gd name="connsiteX26" fmla="*/ 1189759 w 6043910"/>
                <a:gd name="connsiteY26" fmla="*/ 2094767 h 2360490"/>
                <a:gd name="connsiteX27" fmla="*/ 1252282 w 6043910"/>
                <a:gd name="connsiteY27" fmla="*/ 2110398 h 2360490"/>
                <a:gd name="connsiteX28" fmla="*/ 1346067 w 6043910"/>
                <a:gd name="connsiteY28" fmla="*/ 2118213 h 2360490"/>
                <a:gd name="connsiteX29" fmla="*/ 1424221 w 6043910"/>
                <a:gd name="connsiteY29" fmla="*/ 2133844 h 2360490"/>
                <a:gd name="connsiteX30" fmla="*/ 1463298 w 6043910"/>
                <a:gd name="connsiteY30" fmla="*/ 2141659 h 2360490"/>
                <a:gd name="connsiteX31" fmla="*/ 1494559 w 6043910"/>
                <a:gd name="connsiteY31" fmla="*/ 2149475 h 2360490"/>
                <a:gd name="connsiteX32" fmla="*/ 1705575 w 6043910"/>
                <a:gd name="connsiteY32" fmla="*/ 2165105 h 2360490"/>
                <a:gd name="connsiteX33" fmla="*/ 1783729 w 6043910"/>
                <a:gd name="connsiteY33" fmla="*/ 2172921 h 2360490"/>
                <a:gd name="connsiteX34" fmla="*/ 1838436 w 6043910"/>
                <a:gd name="connsiteY34" fmla="*/ 2188551 h 2360490"/>
                <a:gd name="connsiteX35" fmla="*/ 1861882 w 6043910"/>
                <a:gd name="connsiteY35" fmla="*/ 2196367 h 2360490"/>
                <a:gd name="connsiteX36" fmla="*/ 1932221 w 6043910"/>
                <a:gd name="connsiteY36" fmla="*/ 2204182 h 2360490"/>
                <a:gd name="connsiteX37" fmla="*/ 2072898 w 6043910"/>
                <a:gd name="connsiteY37" fmla="*/ 2219813 h 2360490"/>
                <a:gd name="connsiteX38" fmla="*/ 2237021 w 6043910"/>
                <a:gd name="connsiteY38" fmla="*/ 2227628 h 2360490"/>
                <a:gd name="connsiteX39" fmla="*/ 2393329 w 6043910"/>
                <a:gd name="connsiteY39" fmla="*/ 2219813 h 2360490"/>
                <a:gd name="connsiteX40" fmla="*/ 2432405 w 6043910"/>
                <a:gd name="connsiteY40" fmla="*/ 2211998 h 2360490"/>
                <a:gd name="connsiteX41" fmla="*/ 2487113 w 6043910"/>
                <a:gd name="connsiteY41" fmla="*/ 2196367 h 2360490"/>
                <a:gd name="connsiteX42" fmla="*/ 2557452 w 6043910"/>
                <a:gd name="connsiteY42" fmla="*/ 2188551 h 2360490"/>
                <a:gd name="connsiteX43" fmla="*/ 2580898 w 6043910"/>
                <a:gd name="connsiteY43" fmla="*/ 2180736 h 2360490"/>
                <a:gd name="connsiteX44" fmla="*/ 2604344 w 6043910"/>
                <a:gd name="connsiteY44" fmla="*/ 2165105 h 2360490"/>
                <a:gd name="connsiteX45" fmla="*/ 2690313 w 6043910"/>
                <a:gd name="connsiteY45" fmla="*/ 2157290 h 2360490"/>
                <a:gd name="connsiteX46" fmla="*/ 2745021 w 6043910"/>
                <a:gd name="connsiteY46" fmla="*/ 2141659 h 2360490"/>
                <a:gd name="connsiteX47" fmla="*/ 2830990 w 6043910"/>
                <a:gd name="connsiteY47" fmla="*/ 2133844 h 2360490"/>
                <a:gd name="connsiteX48" fmla="*/ 2877882 w 6043910"/>
                <a:gd name="connsiteY48" fmla="*/ 2118213 h 2360490"/>
                <a:gd name="connsiteX49" fmla="*/ 2909144 w 6043910"/>
                <a:gd name="connsiteY49" fmla="*/ 2110398 h 2360490"/>
                <a:gd name="connsiteX50" fmla="*/ 2956036 w 6043910"/>
                <a:gd name="connsiteY50" fmla="*/ 2094767 h 2360490"/>
                <a:gd name="connsiteX51" fmla="*/ 3120159 w 6043910"/>
                <a:gd name="connsiteY51" fmla="*/ 2079136 h 2360490"/>
                <a:gd name="connsiteX52" fmla="*/ 3174867 w 6043910"/>
                <a:gd name="connsiteY52" fmla="*/ 2063505 h 2360490"/>
                <a:gd name="connsiteX53" fmla="*/ 3221759 w 6043910"/>
                <a:gd name="connsiteY53" fmla="*/ 2047875 h 2360490"/>
                <a:gd name="connsiteX54" fmla="*/ 3245205 w 6043910"/>
                <a:gd name="connsiteY54" fmla="*/ 2040059 h 2360490"/>
                <a:gd name="connsiteX55" fmla="*/ 3651605 w 6043910"/>
                <a:gd name="connsiteY55" fmla="*/ 2047875 h 2360490"/>
                <a:gd name="connsiteX56" fmla="*/ 3690682 w 6043910"/>
                <a:gd name="connsiteY56" fmla="*/ 2055690 h 2360490"/>
                <a:gd name="connsiteX57" fmla="*/ 3753205 w 6043910"/>
                <a:gd name="connsiteY57" fmla="*/ 2071321 h 2360490"/>
                <a:gd name="connsiteX58" fmla="*/ 3800098 w 6043910"/>
                <a:gd name="connsiteY58" fmla="*/ 2086951 h 2360490"/>
                <a:gd name="connsiteX59" fmla="*/ 3823544 w 6043910"/>
                <a:gd name="connsiteY59" fmla="*/ 2094767 h 2360490"/>
                <a:gd name="connsiteX60" fmla="*/ 3862621 w 6043910"/>
                <a:gd name="connsiteY60" fmla="*/ 2102582 h 2360490"/>
                <a:gd name="connsiteX61" fmla="*/ 3893882 w 6043910"/>
                <a:gd name="connsiteY61" fmla="*/ 2118213 h 2360490"/>
                <a:gd name="connsiteX62" fmla="*/ 3948590 w 6043910"/>
                <a:gd name="connsiteY62" fmla="*/ 2133844 h 2360490"/>
                <a:gd name="connsiteX63" fmla="*/ 3972036 w 6043910"/>
                <a:gd name="connsiteY63" fmla="*/ 2141659 h 2360490"/>
                <a:gd name="connsiteX64" fmla="*/ 4026744 w 6043910"/>
                <a:gd name="connsiteY64" fmla="*/ 2157290 h 2360490"/>
                <a:gd name="connsiteX65" fmla="*/ 4050190 w 6043910"/>
                <a:gd name="connsiteY65" fmla="*/ 2172921 h 2360490"/>
                <a:gd name="connsiteX66" fmla="*/ 4120529 w 6043910"/>
                <a:gd name="connsiteY66" fmla="*/ 2188551 h 2360490"/>
                <a:gd name="connsiteX67" fmla="*/ 4143975 w 6043910"/>
                <a:gd name="connsiteY67" fmla="*/ 2196367 h 2360490"/>
                <a:gd name="connsiteX68" fmla="*/ 4237759 w 6043910"/>
                <a:gd name="connsiteY68" fmla="*/ 2211998 h 2360490"/>
                <a:gd name="connsiteX69" fmla="*/ 4284652 w 6043910"/>
                <a:gd name="connsiteY69" fmla="*/ 2227628 h 2360490"/>
                <a:gd name="connsiteX70" fmla="*/ 4308098 w 6043910"/>
                <a:gd name="connsiteY70" fmla="*/ 2235444 h 2360490"/>
                <a:gd name="connsiteX71" fmla="*/ 4347175 w 6043910"/>
                <a:gd name="connsiteY71" fmla="*/ 2243259 h 2360490"/>
                <a:gd name="connsiteX72" fmla="*/ 4370621 w 6043910"/>
                <a:gd name="connsiteY72" fmla="*/ 2251075 h 2360490"/>
                <a:gd name="connsiteX73" fmla="*/ 4425329 w 6043910"/>
                <a:gd name="connsiteY73" fmla="*/ 2258890 h 2360490"/>
                <a:gd name="connsiteX74" fmla="*/ 4534744 w 6043910"/>
                <a:gd name="connsiteY74" fmla="*/ 2290151 h 2360490"/>
                <a:gd name="connsiteX75" fmla="*/ 4737944 w 6043910"/>
                <a:gd name="connsiteY75" fmla="*/ 2305782 h 2360490"/>
                <a:gd name="connsiteX76" fmla="*/ 4808282 w 6043910"/>
                <a:gd name="connsiteY76" fmla="*/ 2313598 h 2360490"/>
                <a:gd name="connsiteX77" fmla="*/ 4839544 w 6043910"/>
                <a:gd name="connsiteY77" fmla="*/ 2321413 h 2360490"/>
                <a:gd name="connsiteX78" fmla="*/ 5050559 w 6043910"/>
                <a:gd name="connsiteY78" fmla="*/ 2329228 h 2360490"/>
                <a:gd name="connsiteX79" fmla="*/ 5105267 w 6043910"/>
                <a:gd name="connsiteY79" fmla="*/ 2337044 h 2360490"/>
                <a:gd name="connsiteX80" fmla="*/ 5152159 w 6043910"/>
                <a:gd name="connsiteY80" fmla="*/ 2344859 h 2360490"/>
                <a:gd name="connsiteX81" fmla="*/ 5230313 w 6043910"/>
                <a:gd name="connsiteY81" fmla="*/ 2352675 h 2360490"/>
                <a:gd name="connsiteX82" fmla="*/ 5285021 w 6043910"/>
                <a:gd name="connsiteY82" fmla="*/ 2360490 h 2360490"/>
                <a:gd name="connsiteX83" fmla="*/ 5550744 w 6043910"/>
                <a:gd name="connsiteY83" fmla="*/ 2344859 h 2360490"/>
                <a:gd name="connsiteX84" fmla="*/ 5753944 w 6043910"/>
                <a:gd name="connsiteY84" fmla="*/ 2274521 h 2360490"/>
                <a:gd name="connsiteX85" fmla="*/ 5949329 w 6043910"/>
                <a:gd name="connsiteY85" fmla="*/ 2079136 h 2360490"/>
                <a:gd name="connsiteX86" fmla="*/ 6035298 w 6043910"/>
                <a:gd name="connsiteY86" fmla="*/ 1836859 h 2360490"/>
                <a:gd name="connsiteX87" fmla="*/ 6019667 w 6043910"/>
                <a:gd name="connsiteY87" fmla="*/ 1610213 h 2360490"/>
                <a:gd name="connsiteX88" fmla="*/ 5847729 w 6043910"/>
                <a:gd name="connsiteY88" fmla="*/ 1422644 h 2360490"/>
                <a:gd name="connsiteX89" fmla="*/ 5496036 w 6043910"/>
                <a:gd name="connsiteY89" fmla="*/ 1258521 h 2360490"/>
                <a:gd name="connsiteX90" fmla="*/ 5066190 w 6043910"/>
                <a:gd name="connsiteY90" fmla="*/ 1055321 h 2360490"/>
                <a:gd name="connsiteX91" fmla="*/ 4691052 w 6043910"/>
                <a:gd name="connsiteY91" fmla="*/ 844305 h 2360490"/>
                <a:gd name="connsiteX92" fmla="*/ 4495667 w 6043910"/>
                <a:gd name="connsiteY92" fmla="*/ 539505 h 2360490"/>
                <a:gd name="connsiteX93" fmla="*/ 4347175 w 6043910"/>
                <a:gd name="connsiteY93" fmla="*/ 242521 h 2360490"/>
                <a:gd name="connsiteX94" fmla="*/ 3979852 w 6043910"/>
                <a:gd name="connsiteY94" fmla="*/ 8059 h 2360490"/>
                <a:gd name="connsiteX95" fmla="*/ 3691904 w 6043910"/>
                <a:gd name="connsiteY95" fmla="*/ 0 h 2360490"/>
                <a:gd name="connsiteX96" fmla="*/ 3464036 w 6043910"/>
                <a:gd name="connsiteY96" fmla="*/ 23690 h 2360490"/>
                <a:gd name="connsiteX97" fmla="*/ 3378067 w 6043910"/>
                <a:gd name="connsiteY97" fmla="*/ 31505 h 2360490"/>
                <a:gd name="connsiteX98" fmla="*/ 3323359 w 6043910"/>
                <a:gd name="connsiteY98" fmla="*/ 47136 h 2360490"/>
                <a:gd name="connsiteX99" fmla="*/ 3276467 w 6043910"/>
                <a:gd name="connsiteY99" fmla="*/ 62767 h 2360490"/>
                <a:gd name="connsiteX100" fmla="*/ 3253021 w 6043910"/>
                <a:gd name="connsiteY100" fmla="*/ 70582 h 2360490"/>
                <a:gd name="connsiteX101" fmla="*/ 3198313 w 6043910"/>
                <a:gd name="connsiteY101" fmla="*/ 94028 h 2360490"/>
                <a:gd name="connsiteX102" fmla="*/ 3127975 w 6043910"/>
                <a:gd name="connsiteY102" fmla="*/ 117475 h 2360490"/>
                <a:gd name="connsiteX103" fmla="*/ 3104529 w 6043910"/>
                <a:gd name="connsiteY103" fmla="*/ 125290 h 2360490"/>
                <a:gd name="connsiteX104" fmla="*/ 3073267 w 6043910"/>
                <a:gd name="connsiteY104" fmla="*/ 133105 h 2360490"/>
                <a:gd name="connsiteX105" fmla="*/ 3026375 w 6043910"/>
                <a:gd name="connsiteY105" fmla="*/ 148736 h 2360490"/>
                <a:gd name="connsiteX106" fmla="*/ 2948221 w 6043910"/>
                <a:gd name="connsiteY106" fmla="*/ 172182 h 2360490"/>
                <a:gd name="connsiteX107" fmla="*/ 2924775 w 6043910"/>
                <a:gd name="connsiteY107" fmla="*/ 179998 h 2360490"/>
                <a:gd name="connsiteX108" fmla="*/ 2901329 w 6043910"/>
                <a:gd name="connsiteY108" fmla="*/ 195628 h 2360490"/>
                <a:gd name="connsiteX109" fmla="*/ 2846621 w 6043910"/>
                <a:gd name="connsiteY109" fmla="*/ 211259 h 2360490"/>
                <a:gd name="connsiteX110" fmla="*/ 2823175 w 6043910"/>
                <a:gd name="connsiteY110" fmla="*/ 226890 h 2360490"/>
                <a:gd name="connsiteX111" fmla="*/ 2791913 w 6043910"/>
                <a:gd name="connsiteY111" fmla="*/ 234705 h 2360490"/>
                <a:gd name="connsiteX112" fmla="*/ 2768467 w 6043910"/>
                <a:gd name="connsiteY112" fmla="*/ 242521 h 2360490"/>
                <a:gd name="connsiteX113" fmla="*/ 2737205 w 6043910"/>
                <a:gd name="connsiteY113" fmla="*/ 250336 h 2360490"/>
                <a:gd name="connsiteX114" fmla="*/ 2682498 w 6043910"/>
                <a:gd name="connsiteY114" fmla="*/ 265967 h 2360490"/>
                <a:gd name="connsiteX115" fmla="*/ 2643421 w 6043910"/>
                <a:gd name="connsiteY115" fmla="*/ 273782 h 2360490"/>
                <a:gd name="connsiteX116" fmla="*/ 2619975 w 6043910"/>
                <a:gd name="connsiteY116" fmla="*/ 281598 h 2360490"/>
                <a:gd name="connsiteX117" fmla="*/ 2573082 w 6043910"/>
                <a:gd name="connsiteY117" fmla="*/ 289413 h 2360490"/>
                <a:gd name="connsiteX118" fmla="*/ 2549636 w 6043910"/>
                <a:gd name="connsiteY118" fmla="*/ 297228 h 2360490"/>
                <a:gd name="connsiteX119" fmla="*/ 2479298 w 6043910"/>
                <a:gd name="connsiteY119" fmla="*/ 312859 h 2360490"/>
                <a:gd name="connsiteX120" fmla="*/ 2416775 w 6043910"/>
                <a:gd name="connsiteY120" fmla="*/ 336305 h 2360490"/>
                <a:gd name="connsiteX121" fmla="*/ 2393329 w 6043910"/>
                <a:gd name="connsiteY121" fmla="*/ 351936 h 2360490"/>
                <a:gd name="connsiteX122" fmla="*/ 2338621 w 6043910"/>
                <a:gd name="connsiteY122" fmla="*/ 359751 h 2360490"/>
                <a:gd name="connsiteX123" fmla="*/ 2276098 w 6043910"/>
                <a:gd name="connsiteY123" fmla="*/ 375382 h 2360490"/>
                <a:gd name="connsiteX124" fmla="*/ 2166682 w 6043910"/>
                <a:gd name="connsiteY124" fmla="*/ 391013 h 2360490"/>
                <a:gd name="connsiteX125" fmla="*/ 2111975 w 6043910"/>
                <a:gd name="connsiteY125" fmla="*/ 406644 h 2360490"/>
                <a:gd name="connsiteX126" fmla="*/ 2002559 w 6043910"/>
                <a:gd name="connsiteY126" fmla="*/ 437905 h 2360490"/>
                <a:gd name="connsiteX127" fmla="*/ 1955667 w 6043910"/>
                <a:gd name="connsiteY127" fmla="*/ 453536 h 2360490"/>
                <a:gd name="connsiteX128" fmla="*/ 1924405 w 6043910"/>
                <a:gd name="connsiteY128" fmla="*/ 461351 h 2360490"/>
                <a:gd name="connsiteX129" fmla="*/ 1900959 w 6043910"/>
                <a:gd name="connsiteY129" fmla="*/ 469167 h 2360490"/>
                <a:gd name="connsiteX130" fmla="*/ 1830621 w 6043910"/>
                <a:gd name="connsiteY130" fmla="*/ 476982 h 2360490"/>
                <a:gd name="connsiteX131" fmla="*/ 1736836 w 6043910"/>
                <a:gd name="connsiteY131" fmla="*/ 492613 h 2360490"/>
                <a:gd name="connsiteX132" fmla="*/ 1478929 w 6043910"/>
                <a:gd name="connsiteY132" fmla="*/ 516059 h 2360490"/>
                <a:gd name="connsiteX133" fmla="*/ 1400775 w 6043910"/>
                <a:gd name="connsiteY133" fmla="*/ 531690 h 2360490"/>
                <a:gd name="connsiteX134" fmla="*/ 1369513 w 6043910"/>
                <a:gd name="connsiteY134" fmla="*/ 539505 h 2360490"/>
                <a:gd name="connsiteX135" fmla="*/ 1142866 w 6043910"/>
                <a:gd name="connsiteY135" fmla="*/ 594213 h 2360490"/>
                <a:gd name="connsiteX136" fmla="*/ 431666 w 6043910"/>
                <a:gd name="connsiteY13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634867 w 6043910"/>
                <a:gd name="connsiteY15" fmla="*/ 1938459 h 2360490"/>
                <a:gd name="connsiteX16" fmla="*/ 658313 w 6043910"/>
                <a:gd name="connsiteY16" fmla="*/ 1946275 h 2360490"/>
                <a:gd name="connsiteX17" fmla="*/ 681759 w 6043910"/>
                <a:gd name="connsiteY17" fmla="*/ 1954090 h 2360490"/>
                <a:gd name="connsiteX18" fmla="*/ 759913 w 6043910"/>
                <a:gd name="connsiteY18" fmla="*/ 1985351 h 2360490"/>
                <a:gd name="connsiteX19" fmla="*/ 806805 w 6043910"/>
                <a:gd name="connsiteY19" fmla="*/ 2000982 h 2360490"/>
                <a:gd name="connsiteX20" fmla="*/ 861513 w 6043910"/>
                <a:gd name="connsiteY20" fmla="*/ 2024428 h 2360490"/>
                <a:gd name="connsiteX21" fmla="*/ 931852 w 6043910"/>
                <a:gd name="connsiteY21" fmla="*/ 2032244 h 2360490"/>
                <a:gd name="connsiteX22" fmla="*/ 1002190 w 6043910"/>
                <a:gd name="connsiteY22" fmla="*/ 2055690 h 2360490"/>
                <a:gd name="connsiteX23" fmla="*/ 1025636 w 6043910"/>
                <a:gd name="connsiteY23" fmla="*/ 2063505 h 2360490"/>
                <a:gd name="connsiteX24" fmla="*/ 1095975 w 6043910"/>
                <a:gd name="connsiteY24" fmla="*/ 2071321 h 2360490"/>
                <a:gd name="connsiteX25" fmla="*/ 1189759 w 6043910"/>
                <a:gd name="connsiteY25" fmla="*/ 2094767 h 2360490"/>
                <a:gd name="connsiteX26" fmla="*/ 1252282 w 6043910"/>
                <a:gd name="connsiteY26" fmla="*/ 2110398 h 2360490"/>
                <a:gd name="connsiteX27" fmla="*/ 1346067 w 6043910"/>
                <a:gd name="connsiteY27" fmla="*/ 2118213 h 2360490"/>
                <a:gd name="connsiteX28" fmla="*/ 1424221 w 6043910"/>
                <a:gd name="connsiteY28" fmla="*/ 2133844 h 2360490"/>
                <a:gd name="connsiteX29" fmla="*/ 1463298 w 6043910"/>
                <a:gd name="connsiteY29" fmla="*/ 2141659 h 2360490"/>
                <a:gd name="connsiteX30" fmla="*/ 1494559 w 6043910"/>
                <a:gd name="connsiteY30" fmla="*/ 2149475 h 2360490"/>
                <a:gd name="connsiteX31" fmla="*/ 1705575 w 6043910"/>
                <a:gd name="connsiteY31" fmla="*/ 2165105 h 2360490"/>
                <a:gd name="connsiteX32" fmla="*/ 1783729 w 6043910"/>
                <a:gd name="connsiteY32" fmla="*/ 2172921 h 2360490"/>
                <a:gd name="connsiteX33" fmla="*/ 1838436 w 6043910"/>
                <a:gd name="connsiteY33" fmla="*/ 2188551 h 2360490"/>
                <a:gd name="connsiteX34" fmla="*/ 1861882 w 6043910"/>
                <a:gd name="connsiteY34" fmla="*/ 2196367 h 2360490"/>
                <a:gd name="connsiteX35" fmla="*/ 1932221 w 6043910"/>
                <a:gd name="connsiteY35" fmla="*/ 2204182 h 2360490"/>
                <a:gd name="connsiteX36" fmla="*/ 2072898 w 6043910"/>
                <a:gd name="connsiteY36" fmla="*/ 2219813 h 2360490"/>
                <a:gd name="connsiteX37" fmla="*/ 2237021 w 6043910"/>
                <a:gd name="connsiteY37" fmla="*/ 2227628 h 2360490"/>
                <a:gd name="connsiteX38" fmla="*/ 2393329 w 6043910"/>
                <a:gd name="connsiteY38" fmla="*/ 2219813 h 2360490"/>
                <a:gd name="connsiteX39" fmla="*/ 2432405 w 6043910"/>
                <a:gd name="connsiteY39" fmla="*/ 2211998 h 2360490"/>
                <a:gd name="connsiteX40" fmla="*/ 2487113 w 6043910"/>
                <a:gd name="connsiteY40" fmla="*/ 2196367 h 2360490"/>
                <a:gd name="connsiteX41" fmla="*/ 2557452 w 6043910"/>
                <a:gd name="connsiteY41" fmla="*/ 2188551 h 2360490"/>
                <a:gd name="connsiteX42" fmla="*/ 2580898 w 6043910"/>
                <a:gd name="connsiteY42" fmla="*/ 2180736 h 2360490"/>
                <a:gd name="connsiteX43" fmla="*/ 2604344 w 6043910"/>
                <a:gd name="connsiteY43" fmla="*/ 2165105 h 2360490"/>
                <a:gd name="connsiteX44" fmla="*/ 2690313 w 6043910"/>
                <a:gd name="connsiteY44" fmla="*/ 2157290 h 2360490"/>
                <a:gd name="connsiteX45" fmla="*/ 2745021 w 6043910"/>
                <a:gd name="connsiteY45" fmla="*/ 2141659 h 2360490"/>
                <a:gd name="connsiteX46" fmla="*/ 2830990 w 6043910"/>
                <a:gd name="connsiteY46" fmla="*/ 2133844 h 2360490"/>
                <a:gd name="connsiteX47" fmla="*/ 2877882 w 6043910"/>
                <a:gd name="connsiteY47" fmla="*/ 2118213 h 2360490"/>
                <a:gd name="connsiteX48" fmla="*/ 2909144 w 6043910"/>
                <a:gd name="connsiteY48" fmla="*/ 2110398 h 2360490"/>
                <a:gd name="connsiteX49" fmla="*/ 2956036 w 6043910"/>
                <a:gd name="connsiteY49" fmla="*/ 2094767 h 2360490"/>
                <a:gd name="connsiteX50" fmla="*/ 3120159 w 6043910"/>
                <a:gd name="connsiteY50" fmla="*/ 2079136 h 2360490"/>
                <a:gd name="connsiteX51" fmla="*/ 3174867 w 6043910"/>
                <a:gd name="connsiteY51" fmla="*/ 2063505 h 2360490"/>
                <a:gd name="connsiteX52" fmla="*/ 3221759 w 6043910"/>
                <a:gd name="connsiteY52" fmla="*/ 2047875 h 2360490"/>
                <a:gd name="connsiteX53" fmla="*/ 3245205 w 6043910"/>
                <a:gd name="connsiteY53" fmla="*/ 2040059 h 2360490"/>
                <a:gd name="connsiteX54" fmla="*/ 3651605 w 6043910"/>
                <a:gd name="connsiteY54" fmla="*/ 2047875 h 2360490"/>
                <a:gd name="connsiteX55" fmla="*/ 3690682 w 6043910"/>
                <a:gd name="connsiteY55" fmla="*/ 2055690 h 2360490"/>
                <a:gd name="connsiteX56" fmla="*/ 3753205 w 6043910"/>
                <a:gd name="connsiteY56" fmla="*/ 2071321 h 2360490"/>
                <a:gd name="connsiteX57" fmla="*/ 3800098 w 6043910"/>
                <a:gd name="connsiteY57" fmla="*/ 2086951 h 2360490"/>
                <a:gd name="connsiteX58" fmla="*/ 3823544 w 6043910"/>
                <a:gd name="connsiteY58" fmla="*/ 2094767 h 2360490"/>
                <a:gd name="connsiteX59" fmla="*/ 3862621 w 6043910"/>
                <a:gd name="connsiteY59" fmla="*/ 2102582 h 2360490"/>
                <a:gd name="connsiteX60" fmla="*/ 3893882 w 6043910"/>
                <a:gd name="connsiteY60" fmla="*/ 2118213 h 2360490"/>
                <a:gd name="connsiteX61" fmla="*/ 3948590 w 6043910"/>
                <a:gd name="connsiteY61" fmla="*/ 2133844 h 2360490"/>
                <a:gd name="connsiteX62" fmla="*/ 3972036 w 6043910"/>
                <a:gd name="connsiteY62" fmla="*/ 2141659 h 2360490"/>
                <a:gd name="connsiteX63" fmla="*/ 4026744 w 6043910"/>
                <a:gd name="connsiteY63" fmla="*/ 2157290 h 2360490"/>
                <a:gd name="connsiteX64" fmla="*/ 4050190 w 6043910"/>
                <a:gd name="connsiteY64" fmla="*/ 2172921 h 2360490"/>
                <a:gd name="connsiteX65" fmla="*/ 4120529 w 6043910"/>
                <a:gd name="connsiteY65" fmla="*/ 2188551 h 2360490"/>
                <a:gd name="connsiteX66" fmla="*/ 4143975 w 6043910"/>
                <a:gd name="connsiteY66" fmla="*/ 2196367 h 2360490"/>
                <a:gd name="connsiteX67" fmla="*/ 4237759 w 6043910"/>
                <a:gd name="connsiteY67" fmla="*/ 2211998 h 2360490"/>
                <a:gd name="connsiteX68" fmla="*/ 4284652 w 6043910"/>
                <a:gd name="connsiteY68" fmla="*/ 2227628 h 2360490"/>
                <a:gd name="connsiteX69" fmla="*/ 4308098 w 6043910"/>
                <a:gd name="connsiteY69" fmla="*/ 2235444 h 2360490"/>
                <a:gd name="connsiteX70" fmla="*/ 4347175 w 6043910"/>
                <a:gd name="connsiteY70" fmla="*/ 2243259 h 2360490"/>
                <a:gd name="connsiteX71" fmla="*/ 4370621 w 6043910"/>
                <a:gd name="connsiteY71" fmla="*/ 2251075 h 2360490"/>
                <a:gd name="connsiteX72" fmla="*/ 4425329 w 6043910"/>
                <a:gd name="connsiteY72" fmla="*/ 2258890 h 2360490"/>
                <a:gd name="connsiteX73" fmla="*/ 4534744 w 6043910"/>
                <a:gd name="connsiteY73" fmla="*/ 2290151 h 2360490"/>
                <a:gd name="connsiteX74" fmla="*/ 4737944 w 6043910"/>
                <a:gd name="connsiteY74" fmla="*/ 2305782 h 2360490"/>
                <a:gd name="connsiteX75" fmla="*/ 4808282 w 6043910"/>
                <a:gd name="connsiteY75" fmla="*/ 2313598 h 2360490"/>
                <a:gd name="connsiteX76" fmla="*/ 4839544 w 6043910"/>
                <a:gd name="connsiteY76" fmla="*/ 2321413 h 2360490"/>
                <a:gd name="connsiteX77" fmla="*/ 5050559 w 6043910"/>
                <a:gd name="connsiteY77" fmla="*/ 2329228 h 2360490"/>
                <a:gd name="connsiteX78" fmla="*/ 5105267 w 6043910"/>
                <a:gd name="connsiteY78" fmla="*/ 2337044 h 2360490"/>
                <a:gd name="connsiteX79" fmla="*/ 5152159 w 6043910"/>
                <a:gd name="connsiteY79" fmla="*/ 2344859 h 2360490"/>
                <a:gd name="connsiteX80" fmla="*/ 5230313 w 6043910"/>
                <a:gd name="connsiteY80" fmla="*/ 2352675 h 2360490"/>
                <a:gd name="connsiteX81" fmla="*/ 5285021 w 6043910"/>
                <a:gd name="connsiteY81" fmla="*/ 2360490 h 2360490"/>
                <a:gd name="connsiteX82" fmla="*/ 5550744 w 6043910"/>
                <a:gd name="connsiteY82" fmla="*/ 2344859 h 2360490"/>
                <a:gd name="connsiteX83" fmla="*/ 5753944 w 6043910"/>
                <a:gd name="connsiteY83" fmla="*/ 2274521 h 2360490"/>
                <a:gd name="connsiteX84" fmla="*/ 5949329 w 6043910"/>
                <a:gd name="connsiteY84" fmla="*/ 2079136 h 2360490"/>
                <a:gd name="connsiteX85" fmla="*/ 6035298 w 6043910"/>
                <a:gd name="connsiteY85" fmla="*/ 1836859 h 2360490"/>
                <a:gd name="connsiteX86" fmla="*/ 6019667 w 6043910"/>
                <a:gd name="connsiteY86" fmla="*/ 1610213 h 2360490"/>
                <a:gd name="connsiteX87" fmla="*/ 5847729 w 6043910"/>
                <a:gd name="connsiteY87" fmla="*/ 1422644 h 2360490"/>
                <a:gd name="connsiteX88" fmla="*/ 5496036 w 6043910"/>
                <a:gd name="connsiteY88" fmla="*/ 1258521 h 2360490"/>
                <a:gd name="connsiteX89" fmla="*/ 5066190 w 6043910"/>
                <a:gd name="connsiteY89" fmla="*/ 1055321 h 2360490"/>
                <a:gd name="connsiteX90" fmla="*/ 4691052 w 6043910"/>
                <a:gd name="connsiteY90" fmla="*/ 844305 h 2360490"/>
                <a:gd name="connsiteX91" fmla="*/ 4495667 w 6043910"/>
                <a:gd name="connsiteY91" fmla="*/ 539505 h 2360490"/>
                <a:gd name="connsiteX92" fmla="*/ 4347175 w 6043910"/>
                <a:gd name="connsiteY92" fmla="*/ 242521 h 2360490"/>
                <a:gd name="connsiteX93" fmla="*/ 3979852 w 6043910"/>
                <a:gd name="connsiteY93" fmla="*/ 8059 h 2360490"/>
                <a:gd name="connsiteX94" fmla="*/ 3691904 w 6043910"/>
                <a:gd name="connsiteY94" fmla="*/ 0 h 2360490"/>
                <a:gd name="connsiteX95" fmla="*/ 3464036 w 6043910"/>
                <a:gd name="connsiteY95" fmla="*/ 23690 h 2360490"/>
                <a:gd name="connsiteX96" fmla="*/ 3378067 w 6043910"/>
                <a:gd name="connsiteY96" fmla="*/ 31505 h 2360490"/>
                <a:gd name="connsiteX97" fmla="*/ 3323359 w 6043910"/>
                <a:gd name="connsiteY97" fmla="*/ 47136 h 2360490"/>
                <a:gd name="connsiteX98" fmla="*/ 3276467 w 6043910"/>
                <a:gd name="connsiteY98" fmla="*/ 62767 h 2360490"/>
                <a:gd name="connsiteX99" fmla="*/ 3253021 w 6043910"/>
                <a:gd name="connsiteY99" fmla="*/ 70582 h 2360490"/>
                <a:gd name="connsiteX100" fmla="*/ 3198313 w 6043910"/>
                <a:gd name="connsiteY100" fmla="*/ 94028 h 2360490"/>
                <a:gd name="connsiteX101" fmla="*/ 3127975 w 6043910"/>
                <a:gd name="connsiteY101" fmla="*/ 117475 h 2360490"/>
                <a:gd name="connsiteX102" fmla="*/ 3104529 w 6043910"/>
                <a:gd name="connsiteY102" fmla="*/ 125290 h 2360490"/>
                <a:gd name="connsiteX103" fmla="*/ 3073267 w 6043910"/>
                <a:gd name="connsiteY103" fmla="*/ 133105 h 2360490"/>
                <a:gd name="connsiteX104" fmla="*/ 3026375 w 6043910"/>
                <a:gd name="connsiteY104" fmla="*/ 148736 h 2360490"/>
                <a:gd name="connsiteX105" fmla="*/ 2948221 w 6043910"/>
                <a:gd name="connsiteY105" fmla="*/ 172182 h 2360490"/>
                <a:gd name="connsiteX106" fmla="*/ 2924775 w 6043910"/>
                <a:gd name="connsiteY106" fmla="*/ 179998 h 2360490"/>
                <a:gd name="connsiteX107" fmla="*/ 2901329 w 6043910"/>
                <a:gd name="connsiteY107" fmla="*/ 195628 h 2360490"/>
                <a:gd name="connsiteX108" fmla="*/ 2846621 w 6043910"/>
                <a:gd name="connsiteY108" fmla="*/ 211259 h 2360490"/>
                <a:gd name="connsiteX109" fmla="*/ 2823175 w 6043910"/>
                <a:gd name="connsiteY109" fmla="*/ 226890 h 2360490"/>
                <a:gd name="connsiteX110" fmla="*/ 2791913 w 6043910"/>
                <a:gd name="connsiteY110" fmla="*/ 234705 h 2360490"/>
                <a:gd name="connsiteX111" fmla="*/ 2768467 w 6043910"/>
                <a:gd name="connsiteY111" fmla="*/ 242521 h 2360490"/>
                <a:gd name="connsiteX112" fmla="*/ 2737205 w 6043910"/>
                <a:gd name="connsiteY112" fmla="*/ 250336 h 2360490"/>
                <a:gd name="connsiteX113" fmla="*/ 2682498 w 6043910"/>
                <a:gd name="connsiteY113" fmla="*/ 265967 h 2360490"/>
                <a:gd name="connsiteX114" fmla="*/ 2643421 w 6043910"/>
                <a:gd name="connsiteY114" fmla="*/ 273782 h 2360490"/>
                <a:gd name="connsiteX115" fmla="*/ 2619975 w 6043910"/>
                <a:gd name="connsiteY115" fmla="*/ 281598 h 2360490"/>
                <a:gd name="connsiteX116" fmla="*/ 2573082 w 6043910"/>
                <a:gd name="connsiteY116" fmla="*/ 289413 h 2360490"/>
                <a:gd name="connsiteX117" fmla="*/ 2549636 w 6043910"/>
                <a:gd name="connsiteY117" fmla="*/ 297228 h 2360490"/>
                <a:gd name="connsiteX118" fmla="*/ 2479298 w 6043910"/>
                <a:gd name="connsiteY118" fmla="*/ 312859 h 2360490"/>
                <a:gd name="connsiteX119" fmla="*/ 2416775 w 6043910"/>
                <a:gd name="connsiteY119" fmla="*/ 336305 h 2360490"/>
                <a:gd name="connsiteX120" fmla="*/ 2393329 w 6043910"/>
                <a:gd name="connsiteY120" fmla="*/ 351936 h 2360490"/>
                <a:gd name="connsiteX121" fmla="*/ 2338621 w 6043910"/>
                <a:gd name="connsiteY121" fmla="*/ 359751 h 2360490"/>
                <a:gd name="connsiteX122" fmla="*/ 2276098 w 6043910"/>
                <a:gd name="connsiteY122" fmla="*/ 375382 h 2360490"/>
                <a:gd name="connsiteX123" fmla="*/ 2166682 w 6043910"/>
                <a:gd name="connsiteY123" fmla="*/ 391013 h 2360490"/>
                <a:gd name="connsiteX124" fmla="*/ 2111975 w 6043910"/>
                <a:gd name="connsiteY124" fmla="*/ 406644 h 2360490"/>
                <a:gd name="connsiteX125" fmla="*/ 2002559 w 6043910"/>
                <a:gd name="connsiteY125" fmla="*/ 437905 h 2360490"/>
                <a:gd name="connsiteX126" fmla="*/ 1955667 w 6043910"/>
                <a:gd name="connsiteY126" fmla="*/ 453536 h 2360490"/>
                <a:gd name="connsiteX127" fmla="*/ 1924405 w 6043910"/>
                <a:gd name="connsiteY127" fmla="*/ 461351 h 2360490"/>
                <a:gd name="connsiteX128" fmla="*/ 1900959 w 6043910"/>
                <a:gd name="connsiteY128" fmla="*/ 469167 h 2360490"/>
                <a:gd name="connsiteX129" fmla="*/ 1830621 w 6043910"/>
                <a:gd name="connsiteY129" fmla="*/ 476982 h 2360490"/>
                <a:gd name="connsiteX130" fmla="*/ 1736836 w 6043910"/>
                <a:gd name="connsiteY130" fmla="*/ 492613 h 2360490"/>
                <a:gd name="connsiteX131" fmla="*/ 1478929 w 6043910"/>
                <a:gd name="connsiteY131" fmla="*/ 516059 h 2360490"/>
                <a:gd name="connsiteX132" fmla="*/ 1400775 w 6043910"/>
                <a:gd name="connsiteY132" fmla="*/ 531690 h 2360490"/>
                <a:gd name="connsiteX133" fmla="*/ 1369513 w 6043910"/>
                <a:gd name="connsiteY133" fmla="*/ 539505 h 2360490"/>
                <a:gd name="connsiteX134" fmla="*/ 1142866 w 6043910"/>
                <a:gd name="connsiteY134" fmla="*/ 594213 h 2360490"/>
                <a:gd name="connsiteX135" fmla="*/ 431666 w 6043910"/>
                <a:gd name="connsiteY13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02005 w 6043910"/>
                <a:gd name="connsiteY13" fmla="*/ 1891567 h 2360490"/>
                <a:gd name="connsiteX14" fmla="*/ 525452 w 6043910"/>
                <a:gd name="connsiteY14" fmla="*/ 1907198 h 2360490"/>
                <a:gd name="connsiteX15" fmla="*/ 634867 w 6043910"/>
                <a:gd name="connsiteY15" fmla="*/ 1938459 h 2360490"/>
                <a:gd name="connsiteX16" fmla="*/ 681759 w 6043910"/>
                <a:gd name="connsiteY16" fmla="*/ 1954090 h 2360490"/>
                <a:gd name="connsiteX17" fmla="*/ 759913 w 6043910"/>
                <a:gd name="connsiteY17" fmla="*/ 1985351 h 2360490"/>
                <a:gd name="connsiteX18" fmla="*/ 806805 w 6043910"/>
                <a:gd name="connsiteY18" fmla="*/ 2000982 h 2360490"/>
                <a:gd name="connsiteX19" fmla="*/ 861513 w 6043910"/>
                <a:gd name="connsiteY19" fmla="*/ 2024428 h 2360490"/>
                <a:gd name="connsiteX20" fmla="*/ 931852 w 6043910"/>
                <a:gd name="connsiteY20" fmla="*/ 2032244 h 2360490"/>
                <a:gd name="connsiteX21" fmla="*/ 1002190 w 6043910"/>
                <a:gd name="connsiteY21" fmla="*/ 2055690 h 2360490"/>
                <a:gd name="connsiteX22" fmla="*/ 1025636 w 6043910"/>
                <a:gd name="connsiteY22" fmla="*/ 2063505 h 2360490"/>
                <a:gd name="connsiteX23" fmla="*/ 1095975 w 6043910"/>
                <a:gd name="connsiteY23" fmla="*/ 2071321 h 2360490"/>
                <a:gd name="connsiteX24" fmla="*/ 1189759 w 6043910"/>
                <a:gd name="connsiteY24" fmla="*/ 2094767 h 2360490"/>
                <a:gd name="connsiteX25" fmla="*/ 1252282 w 6043910"/>
                <a:gd name="connsiteY25" fmla="*/ 2110398 h 2360490"/>
                <a:gd name="connsiteX26" fmla="*/ 1346067 w 6043910"/>
                <a:gd name="connsiteY26" fmla="*/ 2118213 h 2360490"/>
                <a:gd name="connsiteX27" fmla="*/ 1424221 w 6043910"/>
                <a:gd name="connsiteY27" fmla="*/ 2133844 h 2360490"/>
                <a:gd name="connsiteX28" fmla="*/ 1463298 w 6043910"/>
                <a:gd name="connsiteY28" fmla="*/ 2141659 h 2360490"/>
                <a:gd name="connsiteX29" fmla="*/ 1494559 w 6043910"/>
                <a:gd name="connsiteY29" fmla="*/ 2149475 h 2360490"/>
                <a:gd name="connsiteX30" fmla="*/ 1705575 w 6043910"/>
                <a:gd name="connsiteY30" fmla="*/ 2165105 h 2360490"/>
                <a:gd name="connsiteX31" fmla="*/ 1783729 w 6043910"/>
                <a:gd name="connsiteY31" fmla="*/ 2172921 h 2360490"/>
                <a:gd name="connsiteX32" fmla="*/ 1838436 w 6043910"/>
                <a:gd name="connsiteY32" fmla="*/ 2188551 h 2360490"/>
                <a:gd name="connsiteX33" fmla="*/ 1861882 w 6043910"/>
                <a:gd name="connsiteY33" fmla="*/ 2196367 h 2360490"/>
                <a:gd name="connsiteX34" fmla="*/ 1932221 w 6043910"/>
                <a:gd name="connsiteY34" fmla="*/ 2204182 h 2360490"/>
                <a:gd name="connsiteX35" fmla="*/ 2072898 w 6043910"/>
                <a:gd name="connsiteY35" fmla="*/ 2219813 h 2360490"/>
                <a:gd name="connsiteX36" fmla="*/ 2237021 w 6043910"/>
                <a:gd name="connsiteY36" fmla="*/ 2227628 h 2360490"/>
                <a:gd name="connsiteX37" fmla="*/ 2393329 w 6043910"/>
                <a:gd name="connsiteY37" fmla="*/ 2219813 h 2360490"/>
                <a:gd name="connsiteX38" fmla="*/ 2432405 w 6043910"/>
                <a:gd name="connsiteY38" fmla="*/ 2211998 h 2360490"/>
                <a:gd name="connsiteX39" fmla="*/ 2487113 w 6043910"/>
                <a:gd name="connsiteY39" fmla="*/ 2196367 h 2360490"/>
                <a:gd name="connsiteX40" fmla="*/ 2557452 w 6043910"/>
                <a:gd name="connsiteY40" fmla="*/ 2188551 h 2360490"/>
                <a:gd name="connsiteX41" fmla="*/ 2580898 w 6043910"/>
                <a:gd name="connsiteY41" fmla="*/ 2180736 h 2360490"/>
                <a:gd name="connsiteX42" fmla="*/ 2604344 w 6043910"/>
                <a:gd name="connsiteY42" fmla="*/ 2165105 h 2360490"/>
                <a:gd name="connsiteX43" fmla="*/ 2690313 w 6043910"/>
                <a:gd name="connsiteY43" fmla="*/ 2157290 h 2360490"/>
                <a:gd name="connsiteX44" fmla="*/ 2745021 w 6043910"/>
                <a:gd name="connsiteY44" fmla="*/ 2141659 h 2360490"/>
                <a:gd name="connsiteX45" fmla="*/ 2830990 w 6043910"/>
                <a:gd name="connsiteY45" fmla="*/ 2133844 h 2360490"/>
                <a:gd name="connsiteX46" fmla="*/ 2877882 w 6043910"/>
                <a:gd name="connsiteY46" fmla="*/ 2118213 h 2360490"/>
                <a:gd name="connsiteX47" fmla="*/ 2909144 w 6043910"/>
                <a:gd name="connsiteY47" fmla="*/ 2110398 h 2360490"/>
                <a:gd name="connsiteX48" fmla="*/ 2956036 w 6043910"/>
                <a:gd name="connsiteY48" fmla="*/ 2094767 h 2360490"/>
                <a:gd name="connsiteX49" fmla="*/ 3120159 w 6043910"/>
                <a:gd name="connsiteY49" fmla="*/ 2079136 h 2360490"/>
                <a:gd name="connsiteX50" fmla="*/ 3174867 w 6043910"/>
                <a:gd name="connsiteY50" fmla="*/ 2063505 h 2360490"/>
                <a:gd name="connsiteX51" fmla="*/ 3221759 w 6043910"/>
                <a:gd name="connsiteY51" fmla="*/ 2047875 h 2360490"/>
                <a:gd name="connsiteX52" fmla="*/ 3245205 w 6043910"/>
                <a:gd name="connsiteY52" fmla="*/ 2040059 h 2360490"/>
                <a:gd name="connsiteX53" fmla="*/ 3651605 w 6043910"/>
                <a:gd name="connsiteY53" fmla="*/ 2047875 h 2360490"/>
                <a:gd name="connsiteX54" fmla="*/ 3690682 w 6043910"/>
                <a:gd name="connsiteY54" fmla="*/ 2055690 h 2360490"/>
                <a:gd name="connsiteX55" fmla="*/ 3753205 w 6043910"/>
                <a:gd name="connsiteY55" fmla="*/ 2071321 h 2360490"/>
                <a:gd name="connsiteX56" fmla="*/ 3800098 w 6043910"/>
                <a:gd name="connsiteY56" fmla="*/ 2086951 h 2360490"/>
                <a:gd name="connsiteX57" fmla="*/ 3823544 w 6043910"/>
                <a:gd name="connsiteY57" fmla="*/ 2094767 h 2360490"/>
                <a:gd name="connsiteX58" fmla="*/ 3862621 w 6043910"/>
                <a:gd name="connsiteY58" fmla="*/ 2102582 h 2360490"/>
                <a:gd name="connsiteX59" fmla="*/ 3893882 w 6043910"/>
                <a:gd name="connsiteY59" fmla="*/ 2118213 h 2360490"/>
                <a:gd name="connsiteX60" fmla="*/ 3948590 w 6043910"/>
                <a:gd name="connsiteY60" fmla="*/ 2133844 h 2360490"/>
                <a:gd name="connsiteX61" fmla="*/ 3972036 w 6043910"/>
                <a:gd name="connsiteY61" fmla="*/ 2141659 h 2360490"/>
                <a:gd name="connsiteX62" fmla="*/ 4026744 w 6043910"/>
                <a:gd name="connsiteY62" fmla="*/ 2157290 h 2360490"/>
                <a:gd name="connsiteX63" fmla="*/ 4050190 w 6043910"/>
                <a:gd name="connsiteY63" fmla="*/ 2172921 h 2360490"/>
                <a:gd name="connsiteX64" fmla="*/ 4120529 w 6043910"/>
                <a:gd name="connsiteY64" fmla="*/ 2188551 h 2360490"/>
                <a:gd name="connsiteX65" fmla="*/ 4143975 w 6043910"/>
                <a:gd name="connsiteY65" fmla="*/ 2196367 h 2360490"/>
                <a:gd name="connsiteX66" fmla="*/ 4237759 w 6043910"/>
                <a:gd name="connsiteY66" fmla="*/ 2211998 h 2360490"/>
                <a:gd name="connsiteX67" fmla="*/ 4284652 w 6043910"/>
                <a:gd name="connsiteY67" fmla="*/ 2227628 h 2360490"/>
                <a:gd name="connsiteX68" fmla="*/ 4308098 w 6043910"/>
                <a:gd name="connsiteY68" fmla="*/ 2235444 h 2360490"/>
                <a:gd name="connsiteX69" fmla="*/ 4347175 w 6043910"/>
                <a:gd name="connsiteY69" fmla="*/ 2243259 h 2360490"/>
                <a:gd name="connsiteX70" fmla="*/ 4370621 w 6043910"/>
                <a:gd name="connsiteY70" fmla="*/ 2251075 h 2360490"/>
                <a:gd name="connsiteX71" fmla="*/ 4425329 w 6043910"/>
                <a:gd name="connsiteY71" fmla="*/ 2258890 h 2360490"/>
                <a:gd name="connsiteX72" fmla="*/ 4534744 w 6043910"/>
                <a:gd name="connsiteY72" fmla="*/ 2290151 h 2360490"/>
                <a:gd name="connsiteX73" fmla="*/ 4737944 w 6043910"/>
                <a:gd name="connsiteY73" fmla="*/ 2305782 h 2360490"/>
                <a:gd name="connsiteX74" fmla="*/ 4808282 w 6043910"/>
                <a:gd name="connsiteY74" fmla="*/ 2313598 h 2360490"/>
                <a:gd name="connsiteX75" fmla="*/ 4839544 w 6043910"/>
                <a:gd name="connsiteY75" fmla="*/ 2321413 h 2360490"/>
                <a:gd name="connsiteX76" fmla="*/ 5050559 w 6043910"/>
                <a:gd name="connsiteY76" fmla="*/ 2329228 h 2360490"/>
                <a:gd name="connsiteX77" fmla="*/ 5105267 w 6043910"/>
                <a:gd name="connsiteY77" fmla="*/ 2337044 h 2360490"/>
                <a:gd name="connsiteX78" fmla="*/ 5152159 w 6043910"/>
                <a:gd name="connsiteY78" fmla="*/ 2344859 h 2360490"/>
                <a:gd name="connsiteX79" fmla="*/ 5230313 w 6043910"/>
                <a:gd name="connsiteY79" fmla="*/ 2352675 h 2360490"/>
                <a:gd name="connsiteX80" fmla="*/ 5285021 w 6043910"/>
                <a:gd name="connsiteY80" fmla="*/ 2360490 h 2360490"/>
                <a:gd name="connsiteX81" fmla="*/ 5550744 w 6043910"/>
                <a:gd name="connsiteY81" fmla="*/ 2344859 h 2360490"/>
                <a:gd name="connsiteX82" fmla="*/ 5753944 w 6043910"/>
                <a:gd name="connsiteY82" fmla="*/ 2274521 h 2360490"/>
                <a:gd name="connsiteX83" fmla="*/ 5949329 w 6043910"/>
                <a:gd name="connsiteY83" fmla="*/ 2079136 h 2360490"/>
                <a:gd name="connsiteX84" fmla="*/ 6035298 w 6043910"/>
                <a:gd name="connsiteY84" fmla="*/ 1836859 h 2360490"/>
                <a:gd name="connsiteX85" fmla="*/ 6019667 w 6043910"/>
                <a:gd name="connsiteY85" fmla="*/ 1610213 h 2360490"/>
                <a:gd name="connsiteX86" fmla="*/ 5847729 w 6043910"/>
                <a:gd name="connsiteY86" fmla="*/ 1422644 h 2360490"/>
                <a:gd name="connsiteX87" fmla="*/ 5496036 w 6043910"/>
                <a:gd name="connsiteY87" fmla="*/ 1258521 h 2360490"/>
                <a:gd name="connsiteX88" fmla="*/ 5066190 w 6043910"/>
                <a:gd name="connsiteY88" fmla="*/ 1055321 h 2360490"/>
                <a:gd name="connsiteX89" fmla="*/ 4691052 w 6043910"/>
                <a:gd name="connsiteY89" fmla="*/ 844305 h 2360490"/>
                <a:gd name="connsiteX90" fmla="*/ 4495667 w 6043910"/>
                <a:gd name="connsiteY90" fmla="*/ 539505 h 2360490"/>
                <a:gd name="connsiteX91" fmla="*/ 4347175 w 6043910"/>
                <a:gd name="connsiteY91" fmla="*/ 242521 h 2360490"/>
                <a:gd name="connsiteX92" fmla="*/ 3979852 w 6043910"/>
                <a:gd name="connsiteY92" fmla="*/ 8059 h 2360490"/>
                <a:gd name="connsiteX93" fmla="*/ 3691904 w 6043910"/>
                <a:gd name="connsiteY93" fmla="*/ 0 h 2360490"/>
                <a:gd name="connsiteX94" fmla="*/ 3464036 w 6043910"/>
                <a:gd name="connsiteY94" fmla="*/ 23690 h 2360490"/>
                <a:gd name="connsiteX95" fmla="*/ 3378067 w 6043910"/>
                <a:gd name="connsiteY95" fmla="*/ 31505 h 2360490"/>
                <a:gd name="connsiteX96" fmla="*/ 3323359 w 6043910"/>
                <a:gd name="connsiteY96" fmla="*/ 47136 h 2360490"/>
                <a:gd name="connsiteX97" fmla="*/ 3276467 w 6043910"/>
                <a:gd name="connsiteY97" fmla="*/ 62767 h 2360490"/>
                <a:gd name="connsiteX98" fmla="*/ 3253021 w 6043910"/>
                <a:gd name="connsiteY98" fmla="*/ 70582 h 2360490"/>
                <a:gd name="connsiteX99" fmla="*/ 3198313 w 6043910"/>
                <a:gd name="connsiteY99" fmla="*/ 94028 h 2360490"/>
                <a:gd name="connsiteX100" fmla="*/ 3127975 w 6043910"/>
                <a:gd name="connsiteY100" fmla="*/ 117475 h 2360490"/>
                <a:gd name="connsiteX101" fmla="*/ 3104529 w 6043910"/>
                <a:gd name="connsiteY101" fmla="*/ 125290 h 2360490"/>
                <a:gd name="connsiteX102" fmla="*/ 3073267 w 6043910"/>
                <a:gd name="connsiteY102" fmla="*/ 133105 h 2360490"/>
                <a:gd name="connsiteX103" fmla="*/ 3026375 w 6043910"/>
                <a:gd name="connsiteY103" fmla="*/ 148736 h 2360490"/>
                <a:gd name="connsiteX104" fmla="*/ 2948221 w 6043910"/>
                <a:gd name="connsiteY104" fmla="*/ 172182 h 2360490"/>
                <a:gd name="connsiteX105" fmla="*/ 2924775 w 6043910"/>
                <a:gd name="connsiteY105" fmla="*/ 179998 h 2360490"/>
                <a:gd name="connsiteX106" fmla="*/ 2901329 w 6043910"/>
                <a:gd name="connsiteY106" fmla="*/ 195628 h 2360490"/>
                <a:gd name="connsiteX107" fmla="*/ 2846621 w 6043910"/>
                <a:gd name="connsiteY107" fmla="*/ 211259 h 2360490"/>
                <a:gd name="connsiteX108" fmla="*/ 2823175 w 6043910"/>
                <a:gd name="connsiteY108" fmla="*/ 226890 h 2360490"/>
                <a:gd name="connsiteX109" fmla="*/ 2791913 w 6043910"/>
                <a:gd name="connsiteY109" fmla="*/ 234705 h 2360490"/>
                <a:gd name="connsiteX110" fmla="*/ 2768467 w 6043910"/>
                <a:gd name="connsiteY110" fmla="*/ 242521 h 2360490"/>
                <a:gd name="connsiteX111" fmla="*/ 2737205 w 6043910"/>
                <a:gd name="connsiteY111" fmla="*/ 250336 h 2360490"/>
                <a:gd name="connsiteX112" fmla="*/ 2682498 w 6043910"/>
                <a:gd name="connsiteY112" fmla="*/ 265967 h 2360490"/>
                <a:gd name="connsiteX113" fmla="*/ 2643421 w 6043910"/>
                <a:gd name="connsiteY113" fmla="*/ 273782 h 2360490"/>
                <a:gd name="connsiteX114" fmla="*/ 2619975 w 6043910"/>
                <a:gd name="connsiteY114" fmla="*/ 281598 h 2360490"/>
                <a:gd name="connsiteX115" fmla="*/ 2573082 w 6043910"/>
                <a:gd name="connsiteY115" fmla="*/ 289413 h 2360490"/>
                <a:gd name="connsiteX116" fmla="*/ 2549636 w 6043910"/>
                <a:gd name="connsiteY116" fmla="*/ 297228 h 2360490"/>
                <a:gd name="connsiteX117" fmla="*/ 2479298 w 6043910"/>
                <a:gd name="connsiteY117" fmla="*/ 312859 h 2360490"/>
                <a:gd name="connsiteX118" fmla="*/ 2416775 w 6043910"/>
                <a:gd name="connsiteY118" fmla="*/ 336305 h 2360490"/>
                <a:gd name="connsiteX119" fmla="*/ 2393329 w 6043910"/>
                <a:gd name="connsiteY119" fmla="*/ 351936 h 2360490"/>
                <a:gd name="connsiteX120" fmla="*/ 2338621 w 6043910"/>
                <a:gd name="connsiteY120" fmla="*/ 359751 h 2360490"/>
                <a:gd name="connsiteX121" fmla="*/ 2276098 w 6043910"/>
                <a:gd name="connsiteY121" fmla="*/ 375382 h 2360490"/>
                <a:gd name="connsiteX122" fmla="*/ 2166682 w 6043910"/>
                <a:gd name="connsiteY122" fmla="*/ 391013 h 2360490"/>
                <a:gd name="connsiteX123" fmla="*/ 2111975 w 6043910"/>
                <a:gd name="connsiteY123" fmla="*/ 406644 h 2360490"/>
                <a:gd name="connsiteX124" fmla="*/ 2002559 w 6043910"/>
                <a:gd name="connsiteY124" fmla="*/ 437905 h 2360490"/>
                <a:gd name="connsiteX125" fmla="*/ 1955667 w 6043910"/>
                <a:gd name="connsiteY125" fmla="*/ 453536 h 2360490"/>
                <a:gd name="connsiteX126" fmla="*/ 1924405 w 6043910"/>
                <a:gd name="connsiteY126" fmla="*/ 461351 h 2360490"/>
                <a:gd name="connsiteX127" fmla="*/ 1900959 w 6043910"/>
                <a:gd name="connsiteY127" fmla="*/ 469167 h 2360490"/>
                <a:gd name="connsiteX128" fmla="*/ 1830621 w 6043910"/>
                <a:gd name="connsiteY128" fmla="*/ 476982 h 2360490"/>
                <a:gd name="connsiteX129" fmla="*/ 1736836 w 6043910"/>
                <a:gd name="connsiteY129" fmla="*/ 492613 h 2360490"/>
                <a:gd name="connsiteX130" fmla="*/ 1478929 w 6043910"/>
                <a:gd name="connsiteY130" fmla="*/ 516059 h 2360490"/>
                <a:gd name="connsiteX131" fmla="*/ 1400775 w 6043910"/>
                <a:gd name="connsiteY131" fmla="*/ 531690 h 2360490"/>
                <a:gd name="connsiteX132" fmla="*/ 1369513 w 6043910"/>
                <a:gd name="connsiteY132" fmla="*/ 539505 h 2360490"/>
                <a:gd name="connsiteX133" fmla="*/ 1142866 w 6043910"/>
                <a:gd name="connsiteY133" fmla="*/ 594213 h 2360490"/>
                <a:gd name="connsiteX134" fmla="*/ 431666 w 6043910"/>
                <a:gd name="connsiteY13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00405 w 6043910"/>
                <a:gd name="connsiteY11" fmla="*/ 1852490 h 2360490"/>
                <a:gd name="connsiteX12" fmla="*/ 423852 w 6043910"/>
                <a:gd name="connsiteY12" fmla="*/ 1868121 h 2360490"/>
                <a:gd name="connsiteX13" fmla="*/ 525452 w 6043910"/>
                <a:gd name="connsiteY13" fmla="*/ 1907198 h 2360490"/>
                <a:gd name="connsiteX14" fmla="*/ 634867 w 6043910"/>
                <a:gd name="connsiteY14" fmla="*/ 1938459 h 2360490"/>
                <a:gd name="connsiteX15" fmla="*/ 681759 w 6043910"/>
                <a:gd name="connsiteY15" fmla="*/ 1954090 h 2360490"/>
                <a:gd name="connsiteX16" fmla="*/ 759913 w 6043910"/>
                <a:gd name="connsiteY16" fmla="*/ 1985351 h 2360490"/>
                <a:gd name="connsiteX17" fmla="*/ 806805 w 6043910"/>
                <a:gd name="connsiteY17" fmla="*/ 2000982 h 2360490"/>
                <a:gd name="connsiteX18" fmla="*/ 861513 w 6043910"/>
                <a:gd name="connsiteY18" fmla="*/ 2024428 h 2360490"/>
                <a:gd name="connsiteX19" fmla="*/ 931852 w 6043910"/>
                <a:gd name="connsiteY19" fmla="*/ 2032244 h 2360490"/>
                <a:gd name="connsiteX20" fmla="*/ 1002190 w 6043910"/>
                <a:gd name="connsiteY20" fmla="*/ 2055690 h 2360490"/>
                <a:gd name="connsiteX21" fmla="*/ 1025636 w 6043910"/>
                <a:gd name="connsiteY21" fmla="*/ 2063505 h 2360490"/>
                <a:gd name="connsiteX22" fmla="*/ 1095975 w 6043910"/>
                <a:gd name="connsiteY22" fmla="*/ 2071321 h 2360490"/>
                <a:gd name="connsiteX23" fmla="*/ 1189759 w 6043910"/>
                <a:gd name="connsiteY23" fmla="*/ 2094767 h 2360490"/>
                <a:gd name="connsiteX24" fmla="*/ 1252282 w 6043910"/>
                <a:gd name="connsiteY24" fmla="*/ 2110398 h 2360490"/>
                <a:gd name="connsiteX25" fmla="*/ 1346067 w 6043910"/>
                <a:gd name="connsiteY25" fmla="*/ 2118213 h 2360490"/>
                <a:gd name="connsiteX26" fmla="*/ 1424221 w 6043910"/>
                <a:gd name="connsiteY26" fmla="*/ 2133844 h 2360490"/>
                <a:gd name="connsiteX27" fmla="*/ 1463298 w 6043910"/>
                <a:gd name="connsiteY27" fmla="*/ 2141659 h 2360490"/>
                <a:gd name="connsiteX28" fmla="*/ 1494559 w 6043910"/>
                <a:gd name="connsiteY28" fmla="*/ 2149475 h 2360490"/>
                <a:gd name="connsiteX29" fmla="*/ 1705575 w 6043910"/>
                <a:gd name="connsiteY29" fmla="*/ 2165105 h 2360490"/>
                <a:gd name="connsiteX30" fmla="*/ 1783729 w 6043910"/>
                <a:gd name="connsiteY30" fmla="*/ 2172921 h 2360490"/>
                <a:gd name="connsiteX31" fmla="*/ 1838436 w 6043910"/>
                <a:gd name="connsiteY31" fmla="*/ 2188551 h 2360490"/>
                <a:gd name="connsiteX32" fmla="*/ 1861882 w 6043910"/>
                <a:gd name="connsiteY32" fmla="*/ 2196367 h 2360490"/>
                <a:gd name="connsiteX33" fmla="*/ 1932221 w 6043910"/>
                <a:gd name="connsiteY33" fmla="*/ 2204182 h 2360490"/>
                <a:gd name="connsiteX34" fmla="*/ 2072898 w 6043910"/>
                <a:gd name="connsiteY34" fmla="*/ 2219813 h 2360490"/>
                <a:gd name="connsiteX35" fmla="*/ 2237021 w 6043910"/>
                <a:gd name="connsiteY35" fmla="*/ 2227628 h 2360490"/>
                <a:gd name="connsiteX36" fmla="*/ 2393329 w 6043910"/>
                <a:gd name="connsiteY36" fmla="*/ 2219813 h 2360490"/>
                <a:gd name="connsiteX37" fmla="*/ 2432405 w 6043910"/>
                <a:gd name="connsiteY37" fmla="*/ 2211998 h 2360490"/>
                <a:gd name="connsiteX38" fmla="*/ 2487113 w 6043910"/>
                <a:gd name="connsiteY38" fmla="*/ 2196367 h 2360490"/>
                <a:gd name="connsiteX39" fmla="*/ 2557452 w 6043910"/>
                <a:gd name="connsiteY39" fmla="*/ 2188551 h 2360490"/>
                <a:gd name="connsiteX40" fmla="*/ 2580898 w 6043910"/>
                <a:gd name="connsiteY40" fmla="*/ 2180736 h 2360490"/>
                <a:gd name="connsiteX41" fmla="*/ 2604344 w 6043910"/>
                <a:gd name="connsiteY41" fmla="*/ 2165105 h 2360490"/>
                <a:gd name="connsiteX42" fmla="*/ 2690313 w 6043910"/>
                <a:gd name="connsiteY42" fmla="*/ 2157290 h 2360490"/>
                <a:gd name="connsiteX43" fmla="*/ 2745021 w 6043910"/>
                <a:gd name="connsiteY43" fmla="*/ 2141659 h 2360490"/>
                <a:gd name="connsiteX44" fmla="*/ 2830990 w 6043910"/>
                <a:gd name="connsiteY44" fmla="*/ 2133844 h 2360490"/>
                <a:gd name="connsiteX45" fmla="*/ 2877882 w 6043910"/>
                <a:gd name="connsiteY45" fmla="*/ 2118213 h 2360490"/>
                <a:gd name="connsiteX46" fmla="*/ 2909144 w 6043910"/>
                <a:gd name="connsiteY46" fmla="*/ 2110398 h 2360490"/>
                <a:gd name="connsiteX47" fmla="*/ 2956036 w 6043910"/>
                <a:gd name="connsiteY47" fmla="*/ 2094767 h 2360490"/>
                <a:gd name="connsiteX48" fmla="*/ 3120159 w 6043910"/>
                <a:gd name="connsiteY48" fmla="*/ 2079136 h 2360490"/>
                <a:gd name="connsiteX49" fmla="*/ 3174867 w 6043910"/>
                <a:gd name="connsiteY49" fmla="*/ 2063505 h 2360490"/>
                <a:gd name="connsiteX50" fmla="*/ 3221759 w 6043910"/>
                <a:gd name="connsiteY50" fmla="*/ 2047875 h 2360490"/>
                <a:gd name="connsiteX51" fmla="*/ 3245205 w 6043910"/>
                <a:gd name="connsiteY51" fmla="*/ 2040059 h 2360490"/>
                <a:gd name="connsiteX52" fmla="*/ 3651605 w 6043910"/>
                <a:gd name="connsiteY52" fmla="*/ 2047875 h 2360490"/>
                <a:gd name="connsiteX53" fmla="*/ 3690682 w 6043910"/>
                <a:gd name="connsiteY53" fmla="*/ 2055690 h 2360490"/>
                <a:gd name="connsiteX54" fmla="*/ 3753205 w 6043910"/>
                <a:gd name="connsiteY54" fmla="*/ 2071321 h 2360490"/>
                <a:gd name="connsiteX55" fmla="*/ 3800098 w 6043910"/>
                <a:gd name="connsiteY55" fmla="*/ 2086951 h 2360490"/>
                <a:gd name="connsiteX56" fmla="*/ 3823544 w 6043910"/>
                <a:gd name="connsiteY56" fmla="*/ 2094767 h 2360490"/>
                <a:gd name="connsiteX57" fmla="*/ 3862621 w 6043910"/>
                <a:gd name="connsiteY57" fmla="*/ 2102582 h 2360490"/>
                <a:gd name="connsiteX58" fmla="*/ 3893882 w 6043910"/>
                <a:gd name="connsiteY58" fmla="*/ 2118213 h 2360490"/>
                <a:gd name="connsiteX59" fmla="*/ 3948590 w 6043910"/>
                <a:gd name="connsiteY59" fmla="*/ 2133844 h 2360490"/>
                <a:gd name="connsiteX60" fmla="*/ 3972036 w 6043910"/>
                <a:gd name="connsiteY60" fmla="*/ 2141659 h 2360490"/>
                <a:gd name="connsiteX61" fmla="*/ 4026744 w 6043910"/>
                <a:gd name="connsiteY61" fmla="*/ 2157290 h 2360490"/>
                <a:gd name="connsiteX62" fmla="*/ 4050190 w 6043910"/>
                <a:gd name="connsiteY62" fmla="*/ 2172921 h 2360490"/>
                <a:gd name="connsiteX63" fmla="*/ 4120529 w 6043910"/>
                <a:gd name="connsiteY63" fmla="*/ 2188551 h 2360490"/>
                <a:gd name="connsiteX64" fmla="*/ 4143975 w 6043910"/>
                <a:gd name="connsiteY64" fmla="*/ 2196367 h 2360490"/>
                <a:gd name="connsiteX65" fmla="*/ 4237759 w 6043910"/>
                <a:gd name="connsiteY65" fmla="*/ 2211998 h 2360490"/>
                <a:gd name="connsiteX66" fmla="*/ 4284652 w 6043910"/>
                <a:gd name="connsiteY66" fmla="*/ 2227628 h 2360490"/>
                <a:gd name="connsiteX67" fmla="*/ 4308098 w 6043910"/>
                <a:gd name="connsiteY67" fmla="*/ 2235444 h 2360490"/>
                <a:gd name="connsiteX68" fmla="*/ 4347175 w 6043910"/>
                <a:gd name="connsiteY68" fmla="*/ 2243259 h 2360490"/>
                <a:gd name="connsiteX69" fmla="*/ 4370621 w 6043910"/>
                <a:gd name="connsiteY69" fmla="*/ 2251075 h 2360490"/>
                <a:gd name="connsiteX70" fmla="*/ 4425329 w 6043910"/>
                <a:gd name="connsiteY70" fmla="*/ 2258890 h 2360490"/>
                <a:gd name="connsiteX71" fmla="*/ 4534744 w 6043910"/>
                <a:gd name="connsiteY71" fmla="*/ 2290151 h 2360490"/>
                <a:gd name="connsiteX72" fmla="*/ 4737944 w 6043910"/>
                <a:gd name="connsiteY72" fmla="*/ 2305782 h 2360490"/>
                <a:gd name="connsiteX73" fmla="*/ 4808282 w 6043910"/>
                <a:gd name="connsiteY73" fmla="*/ 2313598 h 2360490"/>
                <a:gd name="connsiteX74" fmla="*/ 4839544 w 6043910"/>
                <a:gd name="connsiteY74" fmla="*/ 2321413 h 2360490"/>
                <a:gd name="connsiteX75" fmla="*/ 5050559 w 6043910"/>
                <a:gd name="connsiteY75" fmla="*/ 2329228 h 2360490"/>
                <a:gd name="connsiteX76" fmla="*/ 5105267 w 6043910"/>
                <a:gd name="connsiteY76" fmla="*/ 2337044 h 2360490"/>
                <a:gd name="connsiteX77" fmla="*/ 5152159 w 6043910"/>
                <a:gd name="connsiteY77" fmla="*/ 2344859 h 2360490"/>
                <a:gd name="connsiteX78" fmla="*/ 5230313 w 6043910"/>
                <a:gd name="connsiteY78" fmla="*/ 2352675 h 2360490"/>
                <a:gd name="connsiteX79" fmla="*/ 5285021 w 6043910"/>
                <a:gd name="connsiteY79" fmla="*/ 2360490 h 2360490"/>
                <a:gd name="connsiteX80" fmla="*/ 5550744 w 6043910"/>
                <a:gd name="connsiteY80" fmla="*/ 2344859 h 2360490"/>
                <a:gd name="connsiteX81" fmla="*/ 5753944 w 6043910"/>
                <a:gd name="connsiteY81" fmla="*/ 2274521 h 2360490"/>
                <a:gd name="connsiteX82" fmla="*/ 5949329 w 6043910"/>
                <a:gd name="connsiteY82" fmla="*/ 2079136 h 2360490"/>
                <a:gd name="connsiteX83" fmla="*/ 6035298 w 6043910"/>
                <a:gd name="connsiteY83" fmla="*/ 1836859 h 2360490"/>
                <a:gd name="connsiteX84" fmla="*/ 6019667 w 6043910"/>
                <a:gd name="connsiteY84" fmla="*/ 1610213 h 2360490"/>
                <a:gd name="connsiteX85" fmla="*/ 5847729 w 6043910"/>
                <a:gd name="connsiteY85" fmla="*/ 1422644 h 2360490"/>
                <a:gd name="connsiteX86" fmla="*/ 5496036 w 6043910"/>
                <a:gd name="connsiteY86" fmla="*/ 1258521 h 2360490"/>
                <a:gd name="connsiteX87" fmla="*/ 5066190 w 6043910"/>
                <a:gd name="connsiteY87" fmla="*/ 1055321 h 2360490"/>
                <a:gd name="connsiteX88" fmla="*/ 4691052 w 6043910"/>
                <a:gd name="connsiteY88" fmla="*/ 844305 h 2360490"/>
                <a:gd name="connsiteX89" fmla="*/ 4495667 w 6043910"/>
                <a:gd name="connsiteY89" fmla="*/ 539505 h 2360490"/>
                <a:gd name="connsiteX90" fmla="*/ 4347175 w 6043910"/>
                <a:gd name="connsiteY90" fmla="*/ 242521 h 2360490"/>
                <a:gd name="connsiteX91" fmla="*/ 3979852 w 6043910"/>
                <a:gd name="connsiteY91" fmla="*/ 8059 h 2360490"/>
                <a:gd name="connsiteX92" fmla="*/ 3691904 w 6043910"/>
                <a:gd name="connsiteY92" fmla="*/ 0 h 2360490"/>
                <a:gd name="connsiteX93" fmla="*/ 3464036 w 6043910"/>
                <a:gd name="connsiteY93" fmla="*/ 23690 h 2360490"/>
                <a:gd name="connsiteX94" fmla="*/ 3378067 w 6043910"/>
                <a:gd name="connsiteY94" fmla="*/ 31505 h 2360490"/>
                <a:gd name="connsiteX95" fmla="*/ 3323359 w 6043910"/>
                <a:gd name="connsiteY95" fmla="*/ 47136 h 2360490"/>
                <a:gd name="connsiteX96" fmla="*/ 3276467 w 6043910"/>
                <a:gd name="connsiteY96" fmla="*/ 62767 h 2360490"/>
                <a:gd name="connsiteX97" fmla="*/ 3253021 w 6043910"/>
                <a:gd name="connsiteY97" fmla="*/ 70582 h 2360490"/>
                <a:gd name="connsiteX98" fmla="*/ 3198313 w 6043910"/>
                <a:gd name="connsiteY98" fmla="*/ 94028 h 2360490"/>
                <a:gd name="connsiteX99" fmla="*/ 3127975 w 6043910"/>
                <a:gd name="connsiteY99" fmla="*/ 117475 h 2360490"/>
                <a:gd name="connsiteX100" fmla="*/ 3104529 w 6043910"/>
                <a:gd name="connsiteY100" fmla="*/ 125290 h 2360490"/>
                <a:gd name="connsiteX101" fmla="*/ 3073267 w 6043910"/>
                <a:gd name="connsiteY101" fmla="*/ 133105 h 2360490"/>
                <a:gd name="connsiteX102" fmla="*/ 3026375 w 6043910"/>
                <a:gd name="connsiteY102" fmla="*/ 148736 h 2360490"/>
                <a:gd name="connsiteX103" fmla="*/ 2948221 w 6043910"/>
                <a:gd name="connsiteY103" fmla="*/ 172182 h 2360490"/>
                <a:gd name="connsiteX104" fmla="*/ 2924775 w 6043910"/>
                <a:gd name="connsiteY104" fmla="*/ 179998 h 2360490"/>
                <a:gd name="connsiteX105" fmla="*/ 2901329 w 6043910"/>
                <a:gd name="connsiteY105" fmla="*/ 195628 h 2360490"/>
                <a:gd name="connsiteX106" fmla="*/ 2846621 w 6043910"/>
                <a:gd name="connsiteY106" fmla="*/ 211259 h 2360490"/>
                <a:gd name="connsiteX107" fmla="*/ 2823175 w 6043910"/>
                <a:gd name="connsiteY107" fmla="*/ 226890 h 2360490"/>
                <a:gd name="connsiteX108" fmla="*/ 2791913 w 6043910"/>
                <a:gd name="connsiteY108" fmla="*/ 234705 h 2360490"/>
                <a:gd name="connsiteX109" fmla="*/ 2768467 w 6043910"/>
                <a:gd name="connsiteY109" fmla="*/ 242521 h 2360490"/>
                <a:gd name="connsiteX110" fmla="*/ 2737205 w 6043910"/>
                <a:gd name="connsiteY110" fmla="*/ 250336 h 2360490"/>
                <a:gd name="connsiteX111" fmla="*/ 2682498 w 6043910"/>
                <a:gd name="connsiteY111" fmla="*/ 265967 h 2360490"/>
                <a:gd name="connsiteX112" fmla="*/ 2643421 w 6043910"/>
                <a:gd name="connsiteY112" fmla="*/ 273782 h 2360490"/>
                <a:gd name="connsiteX113" fmla="*/ 2619975 w 6043910"/>
                <a:gd name="connsiteY113" fmla="*/ 281598 h 2360490"/>
                <a:gd name="connsiteX114" fmla="*/ 2573082 w 6043910"/>
                <a:gd name="connsiteY114" fmla="*/ 289413 h 2360490"/>
                <a:gd name="connsiteX115" fmla="*/ 2549636 w 6043910"/>
                <a:gd name="connsiteY115" fmla="*/ 297228 h 2360490"/>
                <a:gd name="connsiteX116" fmla="*/ 2479298 w 6043910"/>
                <a:gd name="connsiteY116" fmla="*/ 312859 h 2360490"/>
                <a:gd name="connsiteX117" fmla="*/ 2416775 w 6043910"/>
                <a:gd name="connsiteY117" fmla="*/ 336305 h 2360490"/>
                <a:gd name="connsiteX118" fmla="*/ 2393329 w 6043910"/>
                <a:gd name="connsiteY118" fmla="*/ 351936 h 2360490"/>
                <a:gd name="connsiteX119" fmla="*/ 2338621 w 6043910"/>
                <a:gd name="connsiteY119" fmla="*/ 359751 h 2360490"/>
                <a:gd name="connsiteX120" fmla="*/ 2276098 w 6043910"/>
                <a:gd name="connsiteY120" fmla="*/ 375382 h 2360490"/>
                <a:gd name="connsiteX121" fmla="*/ 2166682 w 6043910"/>
                <a:gd name="connsiteY121" fmla="*/ 391013 h 2360490"/>
                <a:gd name="connsiteX122" fmla="*/ 2111975 w 6043910"/>
                <a:gd name="connsiteY122" fmla="*/ 406644 h 2360490"/>
                <a:gd name="connsiteX123" fmla="*/ 2002559 w 6043910"/>
                <a:gd name="connsiteY123" fmla="*/ 437905 h 2360490"/>
                <a:gd name="connsiteX124" fmla="*/ 1955667 w 6043910"/>
                <a:gd name="connsiteY124" fmla="*/ 453536 h 2360490"/>
                <a:gd name="connsiteX125" fmla="*/ 1924405 w 6043910"/>
                <a:gd name="connsiteY125" fmla="*/ 461351 h 2360490"/>
                <a:gd name="connsiteX126" fmla="*/ 1900959 w 6043910"/>
                <a:gd name="connsiteY126" fmla="*/ 469167 h 2360490"/>
                <a:gd name="connsiteX127" fmla="*/ 1830621 w 6043910"/>
                <a:gd name="connsiteY127" fmla="*/ 476982 h 2360490"/>
                <a:gd name="connsiteX128" fmla="*/ 1736836 w 6043910"/>
                <a:gd name="connsiteY128" fmla="*/ 492613 h 2360490"/>
                <a:gd name="connsiteX129" fmla="*/ 1478929 w 6043910"/>
                <a:gd name="connsiteY129" fmla="*/ 516059 h 2360490"/>
                <a:gd name="connsiteX130" fmla="*/ 1400775 w 6043910"/>
                <a:gd name="connsiteY130" fmla="*/ 531690 h 2360490"/>
                <a:gd name="connsiteX131" fmla="*/ 1369513 w 6043910"/>
                <a:gd name="connsiteY131" fmla="*/ 539505 h 2360490"/>
                <a:gd name="connsiteX132" fmla="*/ 1142866 w 6043910"/>
                <a:gd name="connsiteY132" fmla="*/ 594213 h 2360490"/>
                <a:gd name="connsiteX133" fmla="*/ 431666 w 6043910"/>
                <a:gd name="connsiteY13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353513 w 6043910"/>
                <a:gd name="connsiteY10" fmla="*/ 1836859 h 2360490"/>
                <a:gd name="connsiteX11" fmla="*/ 423852 w 6043910"/>
                <a:gd name="connsiteY11" fmla="*/ 1868121 h 2360490"/>
                <a:gd name="connsiteX12" fmla="*/ 525452 w 6043910"/>
                <a:gd name="connsiteY12" fmla="*/ 1907198 h 2360490"/>
                <a:gd name="connsiteX13" fmla="*/ 634867 w 6043910"/>
                <a:gd name="connsiteY13" fmla="*/ 1938459 h 2360490"/>
                <a:gd name="connsiteX14" fmla="*/ 681759 w 6043910"/>
                <a:gd name="connsiteY14" fmla="*/ 1954090 h 2360490"/>
                <a:gd name="connsiteX15" fmla="*/ 759913 w 6043910"/>
                <a:gd name="connsiteY15" fmla="*/ 1985351 h 2360490"/>
                <a:gd name="connsiteX16" fmla="*/ 806805 w 6043910"/>
                <a:gd name="connsiteY16" fmla="*/ 2000982 h 2360490"/>
                <a:gd name="connsiteX17" fmla="*/ 861513 w 6043910"/>
                <a:gd name="connsiteY17" fmla="*/ 2024428 h 2360490"/>
                <a:gd name="connsiteX18" fmla="*/ 931852 w 6043910"/>
                <a:gd name="connsiteY18" fmla="*/ 2032244 h 2360490"/>
                <a:gd name="connsiteX19" fmla="*/ 1002190 w 6043910"/>
                <a:gd name="connsiteY19" fmla="*/ 2055690 h 2360490"/>
                <a:gd name="connsiteX20" fmla="*/ 1025636 w 6043910"/>
                <a:gd name="connsiteY20" fmla="*/ 2063505 h 2360490"/>
                <a:gd name="connsiteX21" fmla="*/ 1095975 w 6043910"/>
                <a:gd name="connsiteY21" fmla="*/ 2071321 h 2360490"/>
                <a:gd name="connsiteX22" fmla="*/ 1189759 w 6043910"/>
                <a:gd name="connsiteY22" fmla="*/ 2094767 h 2360490"/>
                <a:gd name="connsiteX23" fmla="*/ 1252282 w 6043910"/>
                <a:gd name="connsiteY23" fmla="*/ 2110398 h 2360490"/>
                <a:gd name="connsiteX24" fmla="*/ 1346067 w 6043910"/>
                <a:gd name="connsiteY24" fmla="*/ 2118213 h 2360490"/>
                <a:gd name="connsiteX25" fmla="*/ 1424221 w 6043910"/>
                <a:gd name="connsiteY25" fmla="*/ 2133844 h 2360490"/>
                <a:gd name="connsiteX26" fmla="*/ 1463298 w 6043910"/>
                <a:gd name="connsiteY26" fmla="*/ 2141659 h 2360490"/>
                <a:gd name="connsiteX27" fmla="*/ 1494559 w 6043910"/>
                <a:gd name="connsiteY27" fmla="*/ 2149475 h 2360490"/>
                <a:gd name="connsiteX28" fmla="*/ 1705575 w 6043910"/>
                <a:gd name="connsiteY28" fmla="*/ 2165105 h 2360490"/>
                <a:gd name="connsiteX29" fmla="*/ 1783729 w 6043910"/>
                <a:gd name="connsiteY29" fmla="*/ 2172921 h 2360490"/>
                <a:gd name="connsiteX30" fmla="*/ 1838436 w 6043910"/>
                <a:gd name="connsiteY30" fmla="*/ 2188551 h 2360490"/>
                <a:gd name="connsiteX31" fmla="*/ 1861882 w 6043910"/>
                <a:gd name="connsiteY31" fmla="*/ 2196367 h 2360490"/>
                <a:gd name="connsiteX32" fmla="*/ 1932221 w 6043910"/>
                <a:gd name="connsiteY32" fmla="*/ 2204182 h 2360490"/>
                <a:gd name="connsiteX33" fmla="*/ 2072898 w 6043910"/>
                <a:gd name="connsiteY33" fmla="*/ 2219813 h 2360490"/>
                <a:gd name="connsiteX34" fmla="*/ 2237021 w 6043910"/>
                <a:gd name="connsiteY34" fmla="*/ 2227628 h 2360490"/>
                <a:gd name="connsiteX35" fmla="*/ 2393329 w 6043910"/>
                <a:gd name="connsiteY35" fmla="*/ 2219813 h 2360490"/>
                <a:gd name="connsiteX36" fmla="*/ 2432405 w 6043910"/>
                <a:gd name="connsiteY36" fmla="*/ 2211998 h 2360490"/>
                <a:gd name="connsiteX37" fmla="*/ 2487113 w 6043910"/>
                <a:gd name="connsiteY37" fmla="*/ 2196367 h 2360490"/>
                <a:gd name="connsiteX38" fmla="*/ 2557452 w 6043910"/>
                <a:gd name="connsiteY38" fmla="*/ 2188551 h 2360490"/>
                <a:gd name="connsiteX39" fmla="*/ 2580898 w 6043910"/>
                <a:gd name="connsiteY39" fmla="*/ 2180736 h 2360490"/>
                <a:gd name="connsiteX40" fmla="*/ 2604344 w 6043910"/>
                <a:gd name="connsiteY40" fmla="*/ 2165105 h 2360490"/>
                <a:gd name="connsiteX41" fmla="*/ 2690313 w 6043910"/>
                <a:gd name="connsiteY41" fmla="*/ 2157290 h 2360490"/>
                <a:gd name="connsiteX42" fmla="*/ 2745021 w 6043910"/>
                <a:gd name="connsiteY42" fmla="*/ 2141659 h 2360490"/>
                <a:gd name="connsiteX43" fmla="*/ 2830990 w 6043910"/>
                <a:gd name="connsiteY43" fmla="*/ 2133844 h 2360490"/>
                <a:gd name="connsiteX44" fmla="*/ 2877882 w 6043910"/>
                <a:gd name="connsiteY44" fmla="*/ 2118213 h 2360490"/>
                <a:gd name="connsiteX45" fmla="*/ 2909144 w 6043910"/>
                <a:gd name="connsiteY45" fmla="*/ 2110398 h 2360490"/>
                <a:gd name="connsiteX46" fmla="*/ 2956036 w 6043910"/>
                <a:gd name="connsiteY46" fmla="*/ 2094767 h 2360490"/>
                <a:gd name="connsiteX47" fmla="*/ 3120159 w 6043910"/>
                <a:gd name="connsiteY47" fmla="*/ 2079136 h 2360490"/>
                <a:gd name="connsiteX48" fmla="*/ 3174867 w 6043910"/>
                <a:gd name="connsiteY48" fmla="*/ 2063505 h 2360490"/>
                <a:gd name="connsiteX49" fmla="*/ 3221759 w 6043910"/>
                <a:gd name="connsiteY49" fmla="*/ 2047875 h 2360490"/>
                <a:gd name="connsiteX50" fmla="*/ 3245205 w 6043910"/>
                <a:gd name="connsiteY50" fmla="*/ 2040059 h 2360490"/>
                <a:gd name="connsiteX51" fmla="*/ 3651605 w 6043910"/>
                <a:gd name="connsiteY51" fmla="*/ 2047875 h 2360490"/>
                <a:gd name="connsiteX52" fmla="*/ 3690682 w 6043910"/>
                <a:gd name="connsiteY52" fmla="*/ 2055690 h 2360490"/>
                <a:gd name="connsiteX53" fmla="*/ 3753205 w 6043910"/>
                <a:gd name="connsiteY53" fmla="*/ 2071321 h 2360490"/>
                <a:gd name="connsiteX54" fmla="*/ 3800098 w 6043910"/>
                <a:gd name="connsiteY54" fmla="*/ 2086951 h 2360490"/>
                <a:gd name="connsiteX55" fmla="*/ 3823544 w 6043910"/>
                <a:gd name="connsiteY55" fmla="*/ 2094767 h 2360490"/>
                <a:gd name="connsiteX56" fmla="*/ 3862621 w 6043910"/>
                <a:gd name="connsiteY56" fmla="*/ 2102582 h 2360490"/>
                <a:gd name="connsiteX57" fmla="*/ 3893882 w 6043910"/>
                <a:gd name="connsiteY57" fmla="*/ 2118213 h 2360490"/>
                <a:gd name="connsiteX58" fmla="*/ 3948590 w 6043910"/>
                <a:gd name="connsiteY58" fmla="*/ 2133844 h 2360490"/>
                <a:gd name="connsiteX59" fmla="*/ 3972036 w 6043910"/>
                <a:gd name="connsiteY59" fmla="*/ 2141659 h 2360490"/>
                <a:gd name="connsiteX60" fmla="*/ 4026744 w 6043910"/>
                <a:gd name="connsiteY60" fmla="*/ 2157290 h 2360490"/>
                <a:gd name="connsiteX61" fmla="*/ 4050190 w 6043910"/>
                <a:gd name="connsiteY61" fmla="*/ 2172921 h 2360490"/>
                <a:gd name="connsiteX62" fmla="*/ 4120529 w 6043910"/>
                <a:gd name="connsiteY62" fmla="*/ 2188551 h 2360490"/>
                <a:gd name="connsiteX63" fmla="*/ 4143975 w 6043910"/>
                <a:gd name="connsiteY63" fmla="*/ 2196367 h 2360490"/>
                <a:gd name="connsiteX64" fmla="*/ 4237759 w 6043910"/>
                <a:gd name="connsiteY64" fmla="*/ 2211998 h 2360490"/>
                <a:gd name="connsiteX65" fmla="*/ 4284652 w 6043910"/>
                <a:gd name="connsiteY65" fmla="*/ 2227628 h 2360490"/>
                <a:gd name="connsiteX66" fmla="*/ 4308098 w 6043910"/>
                <a:gd name="connsiteY66" fmla="*/ 2235444 h 2360490"/>
                <a:gd name="connsiteX67" fmla="*/ 4347175 w 6043910"/>
                <a:gd name="connsiteY67" fmla="*/ 2243259 h 2360490"/>
                <a:gd name="connsiteX68" fmla="*/ 4370621 w 6043910"/>
                <a:gd name="connsiteY68" fmla="*/ 2251075 h 2360490"/>
                <a:gd name="connsiteX69" fmla="*/ 4425329 w 6043910"/>
                <a:gd name="connsiteY69" fmla="*/ 2258890 h 2360490"/>
                <a:gd name="connsiteX70" fmla="*/ 4534744 w 6043910"/>
                <a:gd name="connsiteY70" fmla="*/ 2290151 h 2360490"/>
                <a:gd name="connsiteX71" fmla="*/ 4737944 w 6043910"/>
                <a:gd name="connsiteY71" fmla="*/ 2305782 h 2360490"/>
                <a:gd name="connsiteX72" fmla="*/ 4808282 w 6043910"/>
                <a:gd name="connsiteY72" fmla="*/ 2313598 h 2360490"/>
                <a:gd name="connsiteX73" fmla="*/ 4839544 w 6043910"/>
                <a:gd name="connsiteY73" fmla="*/ 2321413 h 2360490"/>
                <a:gd name="connsiteX74" fmla="*/ 5050559 w 6043910"/>
                <a:gd name="connsiteY74" fmla="*/ 2329228 h 2360490"/>
                <a:gd name="connsiteX75" fmla="*/ 5105267 w 6043910"/>
                <a:gd name="connsiteY75" fmla="*/ 2337044 h 2360490"/>
                <a:gd name="connsiteX76" fmla="*/ 5152159 w 6043910"/>
                <a:gd name="connsiteY76" fmla="*/ 2344859 h 2360490"/>
                <a:gd name="connsiteX77" fmla="*/ 5230313 w 6043910"/>
                <a:gd name="connsiteY77" fmla="*/ 2352675 h 2360490"/>
                <a:gd name="connsiteX78" fmla="*/ 5285021 w 6043910"/>
                <a:gd name="connsiteY78" fmla="*/ 2360490 h 2360490"/>
                <a:gd name="connsiteX79" fmla="*/ 5550744 w 6043910"/>
                <a:gd name="connsiteY79" fmla="*/ 2344859 h 2360490"/>
                <a:gd name="connsiteX80" fmla="*/ 5753944 w 6043910"/>
                <a:gd name="connsiteY80" fmla="*/ 2274521 h 2360490"/>
                <a:gd name="connsiteX81" fmla="*/ 5949329 w 6043910"/>
                <a:gd name="connsiteY81" fmla="*/ 2079136 h 2360490"/>
                <a:gd name="connsiteX82" fmla="*/ 6035298 w 6043910"/>
                <a:gd name="connsiteY82" fmla="*/ 1836859 h 2360490"/>
                <a:gd name="connsiteX83" fmla="*/ 6019667 w 6043910"/>
                <a:gd name="connsiteY83" fmla="*/ 1610213 h 2360490"/>
                <a:gd name="connsiteX84" fmla="*/ 5847729 w 6043910"/>
                <a:gd name="connsiteY84" fmla="*/ 1422644 h 2360490"/>
                <a:gd name="connsiteX85" fmla="*/ 5496036 w 6043910"/>
                <a:gd name="connsiteY85" fmla="*/ 1258521 h 2360490"/>
                <a:gd name="connsiteX86" fmla="*/ 5066190 w 6043910"/>
                <a:gd name="connsiteY86" fmla="*/ 1055321 h 2360490"/>
                <a:gd name="connsiteX87" fmla="*/ 4691052 w 6043910"/>
                <a:gd name="connsiteY87" fmla="*/ 844305 h 2360490"/>
                <a:gd name="connsiteX88" fmla="*/ 4495667 w 6043910"/>
                <a:gd name="connsiteY88" fmla="*/ 539505 h 2360490"/>
                <a:gd name="connsiteX89" fmla="*/ 4347175 w 6043910"/>
                <a:gd name="connsiteY89" fmla="*/ 242521 h 2360490"/>
                <a:gd name="connsiteX90" fmla="*/ 3979852 w 6043910"/>
                <a:gd name="connsiteY90" fmla="*/ 8059 h 2360490"/>
                <a:gd name="connsiteX91" fmla="*/ 3691904 w 6043910"/>
                <a:gd name="connsiteY91" fmla="*/ 0 h 2360490"/>
                <a:gd name="connsiteX92" fmla="*/ 3464036 w 6043910"/>
                <a:gd name="connsiteY92" fmla="*/ 23690 h 2360490"/>
                <a:gd name="connsiteX93" fmla="*/ 3378067 w 6043910"/>
                <a:gd name="connsiteY93" fmla="*/ 31505 h 2360490"/>
                <a:gd name="connsiteX94" fmla="*/ 3323359 w 6043910"/>
                <a:gd name="connsiteY94" fmla="*/ 47136 h 2360490"/>
                <a:gd name="connsiteX95" fmla="*/ 3276467 w 6043910"/>
                <a:gd name="connsiteY95" fmla="*/ 62767 h 2360490"/>
                <a:gd name="connsiteX96" fmla="*/ 3253021 w 6043910"/>
                <a:gd name="connsiteY96" fmla="*/ 70582 h 2360490"/>
                <a:gd name="connsiteX97" fmla="*/ 3198313 w 6043910"/>
                <a:gd name="connsiteY97" fmla="*/ 94028 h 2360490"/>
                <a:gd name="connsiteX98" fmla="*/ 3127975 w 6043910"/>
                <a:gd name="connsiteY98" fmla="*/ 117475 h 2360490"/>
                <a:gd name="connsiteX99" fmla="*/ 3104529 w 6043910"/>
                <a:gd name="connsiteY99" fmla="*/ 125290 h 2360490"/>
                <a:gd name="connsiteX100" fmla="*/ 3073267 w 6043910"/>
                <a:gd name="connsiteY100" fmla="*/ 133105 h 2360490"/>
                <a:gd name="connsiteX101" fmla="*/ 3026375 w 6043910"/>
                <a:gd name="connsiteY101" fmla="*/ 148736 h 2360490"/>
                <a:gd name="connsiteX102" fmla="*/ 2948221 w 6043910"/>
                <a:gd name="connsiteY102" fmla="*/ 172182 h 2360490"/>
                <a:gd name="connsiteX103" fmla="*/ 2924775 w 6043910"/>
                <a:gd name="connsiteY103" fmla="*/ 179998 h 2360490"/>
                <a:gd name="connsiteX104" fmla="*/ 2901329 w 6043910"/>
                <a:gd name="connsiteY104" fmla="*/ 195628 h 2360490"/>
                <a:gd name="connsiteX105" fmla="*/ 2846621 w 6043910"/>
                <a:gd name="connsiteY105" fmla="*/ 211259 h 2360490"/>
                <a:gd name="connsiteX106" fmla="*/ 2823175 w 6043910"/>
                <a:gd name="connsiteY106" fmla="*/ 226890 h 2360490"/>
                <a:gd name="connsiteX107" fmla="*/ 2791913 w 6043910"/>
                <a:gd name="connsiteY107" fmla="*/ 234705 h 2360490"/>
                <a:gd name="connsiteX108" fmla="*/ 2768467 w 6043910"/>
                <a:gd name="connsiteY108" fmla="*/ 242521 h 2360490"/>
                <a:gd name="connsiteX109" fmla="*/ 2737205 w 6043910"/>
                <a:gd name="connsiteY109" fmla="*/ 250336 h 2360490"/>
                <a:gd name="connsiteX110" fmla="*/ 2682498 w 6043910"/>
                <a:gd name="connsiteY110" fmla="*/ 265967 h 2360490"/>
                <a:gd name="connsiteX111" fmla="*/ 2643421 w 6043910"/>
                <a:gd name="connsiteY111" fmla="*/ 273782 h 2360490"/>
                <a:gd name="connsiteX112" fmla="*/ 2619975 w 6043910"/>
                <a:gd name="connsiteY112" fmla="*/ 281598 h 2360490"/>
                <a:gd name="connsiteX113" fmla="*/ 2573082 w 6043910"/>
                <a:gd name="connsiteY113" fmla="*/ 289413 h 2360490"/>
                <a:gd name="connsiteX114" fmla="*/ 2549636 w 6043910"/>
                <a:gd name="connsiteY114" fmla="*/ 297228 h 2360490"/>
                <a:gd name="connsiteX115" fmla="*/ 2479298 w 6043910"/>
                <a:gd name="connsiteY115" fmla="*/ 312859 h 2360490"/>
                <a:gd name="connsiteX116" fmla="*/ 2416775 w 6043910"/>
                <a:gd name="connsiteY116" fmla="*/ 336305 h 2360490"/>
                <a:gd name="connsiteX117" fmla="*/ 2393329 w 6043910"/>
                <a:gd name="connsiteY117" fmla="*/ 351936 h 2360490"/>
                <a:gd name="connsiteX118" fmla="*/ 2338621 w 6043910"/>
                <a:gd name="connsiteY118" fmla="*/ 359751 h 2360490"/>
                <a:gd name="connsiteX119" fmla="*/ 2276098 w 6043910"/>
                <a:gd name="connsiteY119" fmla="*/ 375382 h 2360490"/>
                <a:gd name="connsiteX120" fmla="*/ 2166682 w 6043910"/>
                <a:gd name="connsiteY120" fmla="*/ 391013 h 2360490"/>
                <a:gd name="connsiteX121" fmla="*/ 2111975 w 6043910"/>
                <a:gd name="connsiteY121" fmla="*/ 406644 h 2360490"/>
                <a:gd name="connsiteX122" fmla="*/ 2002559 w 6043910"/>
                <a:gd name="connsiteY122" fmla="*/ 437905 h 2360490"/>
                <a:gd name="connsiteX123" fmla="*/ 1955667 w 6043910"/>
                <a:gd name="connsiteY123" fmla="*/ 453536 h 2360490"/>
                <a:gd name="connsiteX124" fmla="*/ 1924405 w 6043910"/>
                <a:gd name="connsiteY124" fmla="*/ 461351 h 2360490"/>
                <a:gd name="connsiteX125" fmla="*/ 1900959 w 6043910"/>
                <a:gd name="connsiteY125" fmla="*/ 469167 h 2360490"/>
                <a:gd name="connsiteX126" fmla="*/ 1830621 w 6043910"/>
                <a:gd name="connsiteY126" fmla="*/ 476982 h 2360490"/>
                <a:gd name="connsiteX127" fmla="*/ 1736836 w 6043910"/>
                <a:gd name="connsiteY127" fmla="*/ 492613 h 2360490"/>
                <a:gd name="connsiteX128" fmla="*/ 1478929 w 6043910"/>
                <a:gd name="connsiteY128" fmla="*/ 516059 h 2360490"/>
                <a:gd name="connsiteX129" fmla="*/ 1400775 w 6043910"/>
                <a:gd name="connsiteY129" fmla="*/ 531690 h 2360490"/>
                <a:gd name="connsiteX130" fmla="*/ 1369513 w 6043910"/>
                <a:gd name="connsiteY130" fmla="*/ 539505 h 2360490"/>
                <a:gd name="connsiteX131" fmla="*/ 1142866 w 6043910"/>
                <a:gd name="connsiteY131" fmla="*/ 594213 h 2360490"/>
                <a:gd name="connsiteX132" fmla="*/ 431666 w 6043910"/>
                <a:gd name="connsiteY13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681759 w 6043910"/>
                <a:gd name="connsiteY13" fmla="*/ 1954090 h 2360490"/>
                <a:gd name="connsiteX14" fmla="*/ 759913 w 6043910"/>
                <a:gd name="connsiteY14" fmla="*/ 1985351 h 2360490"/>
                <a:gd name="connsiteX15" fmla="*/ 806805 w 6043910"/>
                <a:gd name="connsiteY15" fmla="*/ 2000982 h 2360490"/>
                <a:gd name="connsiteX16" fmla="*/ 861513 w 6043910"/>
                <a:gd name="connsiteY16" fmla="*/ 2024428 h 2360490"/>
                <a:gd name="connsiteX17" fmla="*/ 931852 w 6043910"/>
                <a:gd name="connsiteY17" fmla="*/ 2032244 h 2360490"/>
                <a:gd name="connsiteX18" fmla="*/ 1002190 w 6043910"/>
                <a:gd name="connsiteY18" fmla="*/ 2055690 h 2360490"/>
                <a:gd name="connsiteX19" fmla="*/ 1025636 w 6043910"/>
                <a:gd name="connsiteY19" fmla="*/ 2063505 h 2360490"/>
                <a:gd name="connsiteX20" fmla="*/ 1095975 w 6043910"/>
                <a:gd name="connsiteY20" fmla="*/ 2071321 h 2360490"/>
                <a:gd name="connsiteX21" fmla="*/ 1189759 w 6043910"/>
                <a:gd name="connsiteY21" fmla="*/ 2094767 h 2360490"/>
                <a:gd name="connsiteX22" fmla="*/ 1252282 w 6043910"/>
                <a:gd name="connsiteY22" fmla="*/ 2110398 h 2360490"/>
                <a:gd name="connsiteX23" fmla="*/ 1346067 w 6043910"/>
                <a:gd name="connsiteY23" fmla="*/ 2118213 h 2360490"/>
                <a:gd name="connsiteX24" fmla="*/ 1424221 w 6043910"/>
                <a:gd name="connsiteY24" fmla="*/ 2133844 h 2360490"/>
                <a:gd name="connsiteX25" fmla="*/ 1463298 w 6043910"/>
                <a:gd name="connsiteY25" fmla="*/ 2141659 h 2360490"/>
                <a:gd name="connsiteX26" fmla="*/ 1494559 w 6043910"/>
                <a:gd name="connsiteY26" fmla="*/ 2149475 h 2360490"/>
                <a:gd name="connsiteX27" fmla="*/ 1705575 w 6043910"/>
                <a:gd name="connsiteY27" fmla="*/ 2165105 h 2360490"/>
                <a:gd name="connsiteX28" fmla="*/ 1783729 w 6043910"/>
                <a:gd name="connsiteY28" fmla="*/ 2172921 h 2360490"/>
                <a:gd name="connsiteX29" fmla="*/ 1838436 w 6043910"/>
                <a:gd name="connsiteY29" fmla="*/ 2188551 h 2360490"/>
                <a:gd name="connsiteX30" fmla="*/ 1861882 w 6043910"/>
                <a:gd name="connsiteY30" fmla="*/ 2196367 h 2360490"/>
                <a:gd name="connsiteX31" fmla="*/ 1932221 w 6043910"/>
                <a:gd name="connsiteY31" fmla="*/ 2204182 h 2360490"/>
                <a:gd name="connsiteX32" fmla="*/ 2072898 w 6043910"/>
                <a:gd name="connsiteY32" fmla="*/ 2219813 h 2360490"/>
                <a:gd name="connsiteX33" fmla="*/ 2237021 w 6043910"/>
                <a:gd name="connsiteY33" fmla="*/ 2227628 h 2360490"/>
                <a:gd name="connsiteX34" fmla="*/ 2393329 w 6043910"/>
                <a:gd name="connsiteY34" fmla="*/ 2219813 h 2360490"/>
                <a:gd name="connsiteX35" fmla="*/ 2432405 w 6043910"/>
                <a:gd name="connsiteY35" fmla="*/ 2211998 h 2360490"/>
                <a:gd name="connsiteX36" fmla="*/ 2487113 w 6043910"/>
                <a:gd name="connsiteY36" fmla="*/ 2196367 h 2360490"/>
                <a:gd name="connsiteX37" fmla="*/ 2557452 w 6043910"/>
                <a:gd name="connsiteY37" fmla="*/ 2188551 h 2360490"/>
                <a:gd name="connsiteX38" fmla="*/ 2580898 w 6043910"/>
                <a:gd name="connsiteY38" fmla="*/ 2180736 h 2360490"/>
                <a:gd name="connsiteX39" fmla="*/ 2604344 w 6043910"/>
                <a:gd name="connsiteY39" fmla="*/ 2165105 h 2360490"/>
                <a:gd name="connsiteX40" fmla="*/ 2690313 w 6043910"/>
                <a:gd name="connsiteY40" fmla="*/ 2157290 h 2360490"/>
                <a:gd name="connsiteX41" fmla="*/ 2745021 w 6043910"/>
                <a:gd name="connsiteY41" fmla="*/ 2141659 h 2360490"/>
                <a:gd name="connsiteX42" fmla="*/ 2830990 w 6043910"/>
                <a:gd name="connsiteY42" fmla="*/ 2133844 h 2360490"/>
                <a:gd name="connsiteX43" fmla="*/ 2877882 w 6043910"/>
                <a:gd name="connsiteY43" fmla="*/ 2118213 h 2360490"/>
                <a:gd name="connsiteX44" fmla="*/ 2909144 w 6043910"/>
                <a:gd name="connsiteY44" fmla="*/ 2110398 h 2360490"/>
                <a:gd name="connsiteX45" fmla="*/ 2956036 w 6043910"/>
                <a:gd name="connsiteY45" fmla="*/ 2094767 h 2360490"/>
                <a:gd name="connsiteX46" fmla="*/ 3120159 w 6043910"/>
                <a:gd name="connsiteY46" fmla="*/ 2079136 h 2360490"/>
                <a:gd name="connsiteX47" fmla="*/ 3174867 w 6043910"/>
                <a:gd name="connsiteY47" fmla="*/ 2063505 h 2360490"/>
                <a:gd name="connsiteX48" fmla="*/ 3221759 w 6043910"/>
                <a:gd name="connsiteY48" fmla="*/ 2047875 h 2360490"/>
                <a:gd name="connsiteX49" fmla="*/ 3245205 w 6043910"/>
                <a:gd name="connsiteY49" fmla="*/ 2040059 h 2360490"/>
                <a:gd name="connsiteX50" fmla="*/ 3651605 w 6043910"/>
                <a:gd name="connsiteY50" fmla="*/ 2047875 h 2360490"/>
                <a:gd name="connsiteX51" fmla="*/ 3690682 w 6043910"/>
                <a:gd name="connsiteY51" fmla="*/ 2055690 h 2360490"/>
                <a:gd name="connsiteX52" fmla="*/ 3753205 w 6043910"/>
                <a:gd name="connsiteY52" fmla="*/ 2071321 h 2360490"/>
                <a:gd name="connsiteX53" fmla="*/ 3800098 w 6043910"/>
                <a:gd name="connsiteY53" fmla="*/ 2086951 h 2360490"/>
                <a:gd name="connsiteX54" fmla="*/ 3823544 w 6043910"/>
                <a:gd name="connsiteY54" fmla="*/ 2094767 h 2360490"/>
                <a:gd name="connsiteX55" fmla="*/ 3862621 w 6043910"/>
                <a:gd name="connsiteY55" fmla="*/ 2102582 h 2360490"/>
                <a:gd name="connsiteX56" fmla="*/ 3893882 w 6043910"/>
                <a:gd name="connsiteY56" fmla="*/ 2118213 h 2360490"/>
                <a:gd name="connsiteX57" fmla="*/ 3948590 w 6043910"/>
                <a:gd name="connsiteY57" fmla="*/ 2133844 h 2360490"/>
                <a:gd name="connsiteX58" fmla="*/ 3972036 w 6043910"/>
                <a:gd name="connsiteY58" fmla="*/ 2141659 h 2360490"/>
                <a:gd name="connsiteX59" fmla="*/ 4026744 w 6043910"/>
                <a:gd name="connsiteY59" fmla="*/ 2157290 h 2360490"/>
                <a:gd name="connsiteX60" fmla="*/ 4050190 w 6043910"/>
                <a:gd name="connsiteY60" fmla="*/ 2172921 h 2360490"/>
                <a:gd name="connsiteX61" fmla="*/ 4120529 w 6043910"/>
                <a:gd name="connsiteY61" fmla="*/ 2188551 h 2360490"/>
                <a:gd name="connsiteX62" fmla="*/ 4143975 w 6043910"/>
                <a:gd name="connsiteY62" fmla="*/ 2196367 h 2360490"/>
                <a:gd name="connsiteX63" fmla="*/ 4237759 w 6043910"/>
                <a:gd name="connsiteY63" fmla="*/ 2211998 h 2360490"/>
                <a:gd name="connsiteX64" fmla="*/ 4284652 w 6043910"/>
                <a:gd name="connsiteY64" fmla="*/ 2227628 h 2360490"/>
                <a:gd name="connsiteX65" fmla="*/ 4308098 w 6043910"/>
                <a:gd name="connsiteY65" fmla="*/ 2235444 h 2360490"/>
                <a:gd name="connsiteX66" fmla="*/ 4347175 w 6043910"/>
                <a:gd name="connsiteY66" fmla="*/ 2243259 h 2360490"/>
                <a:gd name="connsiteX67" fmla="*/ 4370621 w 6043910"/>
                <a:gd name="connsiteY67" fmla="*/ 2251075 h 2360490"/>
                <a:gd name="connsiteX68" fmla="*/ 4425329 w 6043910"/>
                <a:gd name="connsiteY68" fmla="*/ 2258890 h 2360490"/>
                <a:gd name="connsiteX69" fmla="*/ 4534744 w 6043910"/>
                <a:gd name="connsiteY69" fmla="*/ 2290151 h 2360490"/>
                <a:gd name="connsiteX70" fmla="*/ 4737944 w 6043910"/>
                <a:gd name="connsiteY70" fmla="*/ 2305782 h 2360490"/>
                <a:gd name="connsiteX71" fmla="*/ 4808282 w 6043910"/>
                <a:gd name="connsiteY71" fmla="*/ 2313598 h 2360490"/>
                <a:gd name="connsiteX72" fmla="*/ 4839544 w 6043910"/>
                <a:gd name="connsiteY72" fmla="*/ 2321413 h 2360490"/>
                <a:gd name="connsiteX73" fmla="*/ 5050559 w 6043910"/>
                <a:gd name="connsiteY73" fmla="*/ 2329228 h 2360490"/>
                <a:gd name="connsiteX74" fmla="*/ 5105267 w 6043910"/>
                <a:gd name="connsiteY74" fmla="*/ 2337044 h 2360490"/>
                <a:gd name="connsiteX75" fmla="*/ 5152159 w 6043910"/>
                <a:gd name="connsiteY75" fmla="*/ 2344859 h 2360490"/>
                <a:gd name="connsiteX76" fmla="*/ 5230313 w 6043910"/>
                <a:gd name="connsiteY76" fmla="*/ 2352675 h 2360490"/>
                <a:gd name="connsiteX77" fmla="*/ 5285021 w 6043910"/>
                <a:gd name="connsiteY77" fmla="*/ 2360490 h 2360490"/>
                <a:gd name="connsiteX78" fmla="*/ 5550744 w 6043910"/>
                <a:gd name="connsiteY78" fmla="*/ 2344859 h 2360490"/>
                <a:gd name="connsiteX79" fmla="*/ 5753944 w 6043910"/>
                <a:gd name="connsiteY79" fmla="*/ 2274521 h 2360490"/>
                <a:gd name="connsiteX80" fmla="*/ 5949329 w 6043910"/>
                <a:gd name="connsiteY80" fmla="*/ 2079136 h 2360490"/>
                <a:gd name="connsiteX81" fmla="*/ 6035298 w 6043910"/>
                <a:gd name="connsiteY81" fmla="*/ 1836859 h 2360490"/>
                <a:gd name="connsiteX82" fmla="*/ 6019667 w 6043910"/>
                <a:gd name="connsiteY82" fmla="*/ 1610213 h 2360490"/>
                <a:gd name="connsiteX83" fmla="*/ 5847729 w 6043910"/>
                <a:gd name="connsiteY83" fmla="*/ 1422644 h 2360490"/>
                <a:gd name="connsiteX84" fmla="*/ 5496036 w 6043910"/>
                <a:gd name="connsiteY84" fmla="*/ 1258521 h 2360490"/>
                <a:gd name="connsiteX85" fmla="*/ 5066190 w 6043910"/>
                <a:gd name="connsiteY85" fmla="*/ 1055321 h 2360490"/>
                <a:gd name="connsiteX86" fmla="*/ 4691052 w 6043910"/>
                <a:gd name="connsiteY86" fmla="*/ 844305 h 2360490"/>
                <a:gd name="connsiteX87" fmla="*/ 4495667 w 6043910"/>
                <a:gd name="connsiteY87" fmla="*/ 539505 h 2360490"/>
                <a:gd name="connsiteX88" fmla="*/ 4347175 w 6043910"/>
                <a:gd name="connsiteY88" fmla="*/ 242521 h 2360490"/>
                <a:gd name="connsiteX89" fmla="*/ 3979852 w 6043910"/>
                <a:gd name="connsiteY89" fmla="*/ 8059 h 2360490"/>
                <a:gd name="connsiteX90" fmla="*/ 3691904 w 6043910"/>
                <a:gd name="connsiteY90" fmla="*/ 0 h 2360490"/>
                <a:gd name="connsiteX91" fmla="*/ 3464036 w 6043910"/>
                <a:gd name="connsiteY91" fmla="*/ 23690 h 2360490"/>
                <a:gd name="connsiteX92" fmla="*/ 3378067 w 6043910"/>
                <a:gd name="connsiteY92" fmla="*/ 31505 h 2360490"/>
                <a:gd name="connsiteX93" fmla="*/ 3323359 w 6043910"/>
                <a:gd name="connsiteY93" fmla="*/ 47136 h 2360490"/>
                <a:gd name="connsiteX94" fmla="*/ 3276467 w 6043910"/>
                <a:gd name="connsiteY94" fmla="*/ 62767 h 2360490"/>
                <a:gd name="connsiteX95" fmla="*/ 3253021 w 6043910"/>
                <a:gd name="connsiteY95" fmla="*/ 70582 h 2360490"/>
                <a:gd name="connsiteX96" fmla="*/ 3198313 w 6043910"/>
                <a:gd name="connsiteY96" fmla="*/ 94028 h 2360490"/>
                <a:gd name="connsiteX97" fmla="*/ 3127975 w 6043910"/>
                <a:gd name="connsiteY97" fmla="*/ 117475 h 2360490"/>
                <a:gd name="connsiteX98" fmla="*/ 3104529 w 6043910"/>
                <a:gd name="connsiteY98" fmla="*/ 125290 h 2360490"/>
                <a:gd name="connsiteX99" fmla="*/ 3073267 w 6043910"/>
                <a:gd name="connsiteY99" fmla="*/ 133105 h 2360490"/>
                <a:gd name="connsiteX100" fmla="*/ 3026375 w 6043910"/>
                <a:gd name="connsiteY100" fmla="*/ 148736 h 2360490"/>
                <a:gd name="connsiteX101" fmla="*/ 2948221 w 6043910"/>
                <a:gd name="connsiteY101" fmla="*/ 172182 h 2360490"/>
                <a:gd name="connsiteX102" fmla="*/ 2924775 w 6043910"/>
                <a:gd name="connsiteY102" fmla="*/ 179998 h 2360490"/>
                <a:gd name="connsiteX103" fmla="*/ 2901329 w 6043910"/>
                <a:gd name="connsiteY103" fmla="*/ 195628 h 2360490"/>
                <a:gd name="connsiteX104" fmla="*/ 2846621 w 6043910"/>
                <a:gd name="connsiteY104" fmla="*/ 211259 h 2360490"/>
                <a:gd name="connsiteX105" fmla="*/ 2823175 w 6043910"/>
                <a:gd name="connsiteY105" fmla="*/ 226890 h 2360490"/>
                <a:gd name="connsiteX106" fmla="*/ 2791913 w 6043910"/>
                <a:gd name="connsiteY106" fmla="*/ 234705 h 2360490"/>
                <a:gd name="connsiteX107" fmla="*/ 2768467 w 6043910"/>
                <a:gd name="connsiteY107" fmla="*/ 242521 h 2360490"/>
                <a:gd name="connsiteX108" fmla="*/ 2737205 w 6043910"/>
                <a:gd name="connsiteY108" fmla="*/ 250336 h 2360490"/>
                <a:gd name="connsiteX109" fmla="*/ 2682498 w 6043910"/>
                <a:gd name="connsiteY109" fmla="*/ 265967 h 2360490"/>
                <a:gd name="connsiteX110" fmla="*/ 2643421 w 6043910"/>
                <a:gd name="connsiteY110" fmla="*/ 273782 h 2360490"/>
                <a:gd name="connsiteX111" fmla="*/ 2619975 w 6043910"/>
                <a:gd name="connsiteY111" fmla="*/ 281598 h 2360490"/>
                <a:gd name="connsiteX112" fmla="*/ 2573082 w 6043910"/>
                <a:gd name="connsiteY112" fmla="*/ 289413 h 2360490"/>
                <a:gd name="connsiteX113" fmla="*/ 2549636 w 6043910"/>
                <a:gd name="connsiteY113" fmla="*/ 297228 h 2360490"/>
                <a:gd name="connsiteX114" fmla="*/ 2479298 w 6043910"/>
                <a:gd name="connsiteY114" fmla="*/ 312859 h 2360490"/>
                <a:gd name="connsiteX115" fmla="*/ 2416775 w 6043910"/>
                <a:gd name="connsiteY115" fmla="*/ 336305 h 2360490"/>
                <a:gd name="connsiteX116" fmla="*/ 2393329 w 6043910"/>
                <a:gd name="connsiteY116" fmla="*/ 351936 h 2360490"/>
                <a:gd name="connsiteX117" fmla="*/ 2338621 w 6043910"/>
                <a:gd name="connsiteY117" fmla="*/ 359751 h 2360490"/>
                <a:gd name="connsiteX118" fmla="*/ 2276098 w 6043910"/>
                <a:gd name="connsiteY118" fmla="*/ 375382 h 2360490"/>
                <a:gd name="connsiteX119" fmla="*/ 2166682 w 6043910"/>
                <a:gd name="connsiteY119" fmla="*/ 391013 h 2360490"/>
                <a:gd name="connsiteX120" fmla="*/ 2111975 w 6043910"/>
                <a:gd name="connsiteY120" fmla="*/ 406644 h 2360490"/>
                <a:gd name="connsiteX121" fmla="*/ 2002559 w 6043910"/>
                <a:gd name="connsiteY121" fmla="*/ 437905 h 2360490"/>
                <a:gd name="connsiteX122" fmla="*/ 1955667 w 6043910"/>
                <a:gd name="connsiteY122" fmla="*/ 453536 h 2360490"/>
                <a:gd name="connsiteX123" fmla="*/ 1924405 w 6043910"/>
                <a:gd name="connsiteY123" fmla="*/ 461351 h 2360490"/>
                <a:gd name="connsiteX124" fmla="*/ 1900959 w 6043910"/>
                <a:gd name="connsiteY124" fmla="*/ 469167 h 2360490"/>
                <a:gd name="connsiteX125" fmla="*/ 1830621 w 6043910"/>
                <a:gd name="connsiteY125" fmla="*/ 476982 h 2360490"/>
                <a:gd name="connsiteX126" fmla="*/ 1736836 w 6043910"/>
                <a:gd name="connsiteY126" fmla="*/ 492613 h 2360490"/>
                <a:gd name="connsiteX127" fmla="*/ 1478929 w 6043910"/>
                <a:gd name="connsiteY127" fmla="*/ 516059 h 2360490"/>
                <a:gd name="connsiteX128" fmla="*/ 1400775 w 6043910"/>
                <a:gd name="connsiteY128" fmla="*/ 531690 h 2360490"/>
                <a:gd name="connsiteX129" fmla="*/ 1369513 w 6043910"/>
                <a:gd name="connsiteY129" fmla="*/ 539505 h 2360490"/>
                <a:gd name="connsiteX130" fmla="*/ 1142866 w 6043910"/>
                <a:gd name="connsiteY130" fmla="*/ 594213 h 2360490"/>
                <a:gd name="connsiteX131" fmla="*/ 431666 w 6043910"/>
                <a:gd name="connsiteY13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931852 w 6043910"/>
                <a:gd name="connsiteY16" fmla="*/ 2032244 h 2360490"/>
                <a:gd name="connsiteX17" fmla="*/ 1002190 w 6043910"/>
                <a:gd name="connsiteY17" fmla="*/ 2055690 h 2360490"/>
                <a:gd name="connsiteX18" fmla="*/ 1025636 w 6043910"/>
                <a:gd name="connsiteY18" fmla="*/ 2063505 h 2360490"/>
                <a:gd name="connsiteX19" fmla="*/ 1095975 w 6043910"/>
                <a:gd name="connsiteY19" fmla="*/ 2071321 h 2360490"/>
                <a:gd name="connsiteX20" fmla="*/ 1189759 w 6043910"/>
                <a:gd name="connsiteY20" fmla="*/ 2094767 h 2360490"/>
                <a:gd name="connsiteX21" fmla="*/ 1252282 w 6043910"/>
                <a:gd name="connsiteY21" fmla="*/ 2110398 h 2360490"/>
                <a:gd name="connsiteX22" fmla="*/ 1346067 w 6043910"/>
                <a:gd name="connsiteY22" fmla="*/ 2118213 h 2360490"/>
                <a:gd name="connsiteX23" fmla="*/ 1424221 w 6043910"/>
                <a:gd name="connsiteY23" fmla="*/ 2133844 h 2360490"/>
                <a:gd name="connsiteX24" fmla="*/ 1463298 w 6043910"/>
                <a:gd name="connsiteY24" fmla="*/ 2141659 h 2360490"/>
                <a:gd name="connsiteX25" fmla="*/ 1494559 w 6043910"/>
                <a:gd name="connsiteY25" fmla="*/ 2149475 h 2360490"/>
                <a:gd name="connsiteX26" fmla="*/ 1705575 w 6043910"/>
                <a:gd name="connsiteY26" fmla="*/ 2165105 h 2360490"/>
                <a:gd name="connsiteX27" fmla="*/ 1783729 w 6043910"/>
                <a:gd name="connsiteY27" fmla="*/ 2172921 h 2360490"/>
                <a:gd name="connsiteX28" fmla="*/ 1838436 w 6043910"/>
                <a:gd name="connsiteY28" fmla="*/ 2188551 h 2360490"/>
                <a:gd name="connsiteX29" fmla="*/ 1861882 w 6043910"/>
                <a:gd name="connsiteY29" fmla="*/ 2196367 h 2360490"/>
                <a:gd name="connsiteX30" fmla="*/ 1932221 w 6043910"/>
                <a:gd name="connsiteY30" fmla="*/ 2204182 h 2360490"/>
                <a:gd name="connsiteX31" fmla="*/ 2072898 w 6043910"/>
                <a:gd name="connsiteY31" fmla="*/ 2219813 h 2360490"/>
                <a:gd name="connsiteX32" fmla="*/ 2237021 w 6043910"/>
                <a:gd name="connsiteY32" fmla="*/ 2227628 h 2360490"/>
                <a:gd name="connsiteX33" fmla="*/ 2393329 w 6043910"/>
                <a:gd name="connsiteY33" fmla="*/ 2219813 h 2360490"/>
                <a:gd name="connsiteX34" fmla="*/ 2432405 w 6043910"/>
                <a:gd name="connsiteY34" fmla="*/ 2211998 h 2360490"/>
                <a:gd name="connsiteX35" fmla="*/ 2487113 w 6043910"/>
                <a:gd name="connsiteY35" fmla="*/ 2196367 h 2360490"/>
                <a:gd name="connsiteX36" fmla="*/ 2557452 w 6043910"/>
                <a:gd name="connsiteY36" fmla="*/ 2188551 h 2360490"/>
                <a:gd name="connsiteX37" fmla="*/ 2580898 w 6043910"/>
                <a:gd name="connsiteY37" fmla="*/ 2180736 h 2360490"/>
                <a:gd name="connsiteX38" fmla="*/ 2604344 w 6043910"/>
                <a:gd name="connsiteY38" fmla="*/ 2165105 h 2360490"/>
                <a:gd name="connsiteX39" fmla="*/ 2690313 w 6043910"/>
                <a:gd name="connsiteY39" fmla="*/ 2157290 h 2360490"/>
                <a:gd name="connsiteX40" fmla="*/ 2745021 w 6043910"/>
                <a:gd name="connsiteY40" fmla="*/ 2141659 h 2360490"/>
                <a:gd name="connsiteX41" fmla="*/ 2830990 w 6043910"/>
                <a:gd name="connsiteY41" fmla="*/ 2133844 h 2360490"/>
                <a:gd name="connsiteX42" fmla="*/ 2877882 w 6043910"/>
                <a:gd name="connsiteY42" fmla="*/ 2118213 h 2360490"/>
                <a:gd name="connsiteX43" fmla="*/ 2909144 w 6043910"/>
                <a:gd name="connsiteY43" fmla="*/ 2110398 h 2360490"/>
                <a:gd name="connsiteX44" fmla="*/ 2956036 w 6043910"/>
                <a:gd name="connsiteY44" fmla="*/ 2094767 h 2360490"/>
                <a:gd name="connsiteX45" fmla="*/ 3120159 w 6043910"/>
                <a:gd name="connsiteY45" fmla="*/ 2079136 h 2360490"/>
                <a:gd name="connsiteX46" fmla="*/ 3174867 w 6043910"/>
                <a:gd name="connsiteY46" fmla="*/ 2063505 h 2360490"/>
                <a:gd name="connsiteX47" fmla="*/ 3221759 w 6043910"/>
                <a:gd name="connsiteY47" fmla="*/ 2047875 h 2360490"/>
                <a:gd name="connsiteX48" fmla="*/ 3245205 w 6043910"/>
                <a:gd name="connsiteY48" fmla="*/ 2040059 h 2360490"/>
                <a:gd name="connsiteX49" fmla="*/ 3651605 w 6043910"/>
                <a:gd name="connsiteY49" fmla="*/ 2047875 h 2360490"/>
                <a:gd name="connsiteX50" fmla="*/ 3690682 w 6043910"/>
                <a:gd name="connsiteY50" fmla="*/ 2055690 h 2360490"/>
                <a:gd name="connsiteX51" fmla="*/ 3753205 w 6043910"/>
                <a:gd name="connsiteY51" fmla="*/ 2071321 h 2360490"/>
                <a:gd name="connsiteX52" fmla="*/ 3800098 w 6043910"/>
                <a:gd name="connsiteY52" fmla="*/ 2086951 h 2360490"/>
                <a:gd name="connsiteX53" fmla="*/ 3823544 w 6043910"/>
                <a:gd name="connsiteY53" fmla="*/ 2094767 h 2360490"/>
                <a:gd name="connsiteX54" fmla="*/ 3862621 w 6043910"/>
                <a:gd name="connsiteY54" fmla="*/ 2102582 h 2360490"/>
                <a:gd name="connsiteX55" fmla="*/ 3893882 w 6043910"/>
                <a:gd name="connsiteY55" fmla="*/ 2118213 h 2360490"/>
                <a:gd name="connsiteX56" fmla="*/ 3948590 w 6043910"/>
                <a:gd name="connsiteY56" fmla="*/ 2133844 h 2360490"/>
                <a:gd name="connsiteX57" fmla="*/ 3972036 w 6043910"/>
                <a:gd name="connsiteY57" fmla="*/ 2141659 h 2360490"/>
                <a:gd name="connsiteX58" fmla="*/ 4026744 w 6043910"/>
                <a:gd name="connsiteY58" fmla="*/ 2157290 h 2360490"/>
                <a:gd name="connsiteX59" fmla="*/ 4050190 w 6043910"/>
                <a:gd name="connsiteY59" fmla="*/ 2172921 h 2360490"/>
                <a:gd name="connsiteX60" fmla="*/ 4120529 w 6043910"/>
                <a:gd name="connsiteY60" fmla="*/ 2188551 h 2360490"/>
                <a:gd name="connsiteX61" fmla="*/ 4143975 w 6043910"/>
                <a:gd name="connsiteY61" fmla="*/ 2196367 h 2360490"/>
                <a:gd name="connsiteX62" fmla="*/ 4237759 w 6043910"/>
                <a:gd name="connsiteY62" fmla="*/ 2211998 h 2360490"/>
                <a:gd name="connsiteX63" fmla="*/ 4284652 w 6043910"/>
                <a:gd name="connsiteY63" fmla="*/ 2227628 h 2360490"/>
                <a:gd name="connsiteX64" fmla="*/ 4308098 w 6043910"/>
                <a:gd name="connsiteY64" fmla="*/ 2235444 h 2360490"/>
                <a:gd name="connsiteX65" fmla="*/ 4347175 w 6043910"/>
                <a:gd name="connsiteY65" fmla="*/ 2243259 h 2360490"/>
                <a:gd name="connsiteX66" fmla="*/ 4370621 w 6043910"/>
                <a:gd name="connsiteY66" fmla="*/ 2251075 h 2360490"/>
                <a:gd name="connsiteX67" fmla="*/ 4425329 w 6043910"/>
                <a:gd name="connsiteY67" fmla="*/ 2258890 h 2360490"/>
                <a:gd name="connsiteX68" fmla="*/ 4534744 w 6043910"/>
                <a:gd name="connsiteY68" fmla="*/ 2290151 h 2360490"/>
                <a:gd name="connsiteX69" fmla="*/ 4737944 w 6043910"/>
                <a:gd name="connsiteY69" fmla="*/ 2305782 h 2360490"/>
                <a:gd name="connsiteX70" fmla="*/ 4808282 w 6043910"/>
                <a:gd name="connsiteY70" fmla="*/ 2313598 h 2360490"/>
                <a:gd name="connsiteX71" fmla="*/ 4839544 w 6043910"/>
                <a:gd name="connsiteY71" fmla="*/ 2321413 h 2360490"/>
                <a:gd name="connsiteX72" fmla="*/ 5050559 w 6043910"/>
                <a:gd name="connsiteY72" fmla="*/ 2329228 h 2360490"/>
                <a:gd name="connsiteX73" fmla="*/ 5105267 w 6043910"/>
                <a:gd name="connsiteY73" fmla="*/ 2337044 h 2360490"/>
                <a:gd name="connsiteX74" fmla="*/ 5152159 w 6043910"/>
                <a:gd name="connsiteY74" fmla="*/ 2344859 h 2360490"/>
                <a:gd name="connsiteX75" fmla="*/ 5230313 w 6043910"/>
                <a:gd name="connsiteY75" fmla="*/ 2352675 h 2360490"/>
                <a:gd name="connsiteX76" fmla="*/ 5285021 w 6043910"/>
                <a:gd name="connsiteY76" fmla="*/ 2360490 h 2360490"/>
                <a:gd name="connsiteX77" fmla="*/ 5550744 w 6043910"/>
                <a:gd name="connsiteY77" fmla="*/ 2344859 h 2360490"/>
                <a:gd name="connsiteX78" fmla="*/ 5753944 w 6043910"/>
                <a:gd name="connsiteY78" fmla="*/ 2274521 h 2360490"/>
                <a:gd name="connsiteX79" fmla="*/ 5949329 w 6043910"/>
                <a:gd name="connsiteY79" fmla="*/ 2079136 h 2360490"/>
                <a:gd name="connsiteX80" fmla="*/ 6035298 w 6043910"/>
                <a:gd name="connsiteY80" fmla="*/ 1836859 h 2360490"/>
                <a:gd name="connsiteX81" fmla="*/ 6019667 w 6043910"/>
                <a:gd name="connsiteY81" fmla="*/ 1610213 h 2360490"/>
                <a:gd name="connsiteX82" fmla="*/ 5847729 w 6043910"/>
                <a:gd name="connsiteY82" fmla="*/ 1422644 h 2360490"/>
                <a:gd name="connsiteX83" fmla="*/ 5496036 w 6043910"/>
                <a:gd name="connsiteY83" fmla="*/ 1258521 h 2360490"/>
                <a:gd name="connsiteX84" fmla="*/ 5066190 w 6043910"/>
                <a:gd name="connsiteY84" fmla="*/ 1055321 h 2360490"/>
                <a:gd name="connsiteX85" fmla="*/ 4691052 w 6043910"/>
                <a:gd name="connsiteY85" fmla="*/ 844305 h 2360490"/>
                <a:gd name="connsiteX86" fmla="*/ 4495667 w 6043910"/>
                <a:gd name="connsiteY86" fmla="*/ 539505 h 2360490"/>
                <a:gd name="connsiteX87" fmla="*/ 4347175 w 6043910"/>
                <a:gd name="connsiteY87" fmla="*/ 242521 h 2360490"/>
                <a:gd name="connsiteX88" fmla="*/ 3979852 w 6043910"/>
                <a:gd name="connsiteY88" fmla="*/ 8059 h 2360490"/>
                <a:gd name="connsiteX89" fmla="*/ 3691904 w 6043910"/>
                <a:gd name="connsiteY89" fmla="*/ 0 h 2360490"/>
                <a:gd name="connsiteX90" fmla="*/ 3464036 w 6043910"/>
                <a:gd name="connsiteY90" fmla="*/ 23690 h 2360490"/>
                <a:gd name="connsiteX91" fmla="*/ 3378067 w 6043910"/>
                <a:gd name="connsiteY91" fmla="*/ 31505 h 2360490"/>
                <a:gd name="connsiteX92" fmla="*/ 3323359 w 6043910"/>
                <a:gd name="connsiteY92" fmla="*/ 47136 h 2360490"/>
                <a:gd name="connsiteX93" fmla="*/ 3276467 w 6043910"/>
                <a:gd name="connsiteY93" fmla="*/ 62767 h 2360490"/>
                <a:gd name="connsiteX94" fmla="*/ 3253021 w 6043910"/>
                <a:gd name="connsiteY94" fmla="*/ 70582 h 2360490"/>
                <a:gd name="connsiteX95" fmla="*/ 3198313 w 6043910"/>
                <a:gd name="connsiteY95" fmla="*/ 94028 h 2360490"/>
                <a:gd name="connsiteX96" fmla="*/ 3127975 w 6043910"/>
                <a:gd name="connsiteY96" fmla="*/ 117475 h 2360490"/>
                <a:gd name="connsiteX97" fmla="*/ 3104529 w 6043910"/>
                <a:gd name="connsiteY97" fmla="*/ 125290 h 2360490"/>
                <a:gd name="connsiteX98" fmla="*/ 3073267 w 6043910"/>
                <a:gd name="connsiteY98" fmla="*/ 133105 h 2360490"/>
                <a:gd name="connsiteX99" fmla="*/ 3026375 w 6043910"/>
                <a:gd name="connsiteY99" fmla="*/ 148736 h 2360490"/>
                <a:gd name="connsiteX100" fmla="*/ 2948221 w 6043910"/>
                <a:gd name="connsiteY100" fmla="*/ 172182 h 2360490"/>
                <a:gd name="connsiteX101" fmla="*/ 2924775 w 6043910"/>
                <a:gd name="connsiteY101" fmla="*/ 179998 h 2360490"/>
                <a:gd name="connsiteX102" fmla="*/ 2901329 w 6043910"/>
                <a:gd name="connsiteY102" fmla="*/ 195628 h 2360490"/>
                <a:gd name="connsiteX103" fmla="*/ 2846621 w 6043910"/>
                <a:gd name="connsiteY103" fmla="*/ 211259 h 2360490"/>
                <a:gd name="connsiteX104" fmla="*/ 2823175 w 6043910"/>
                <a:gd name="connsiteY104" fmla="*/ 226890 h 2360490"/>
                <a:gd name="connsiteX105" fmla="*/ 2791913 w 6043910"/>
                <a:gd name="connsiteY105" fmla="*/ 234705 h 2360490"/>
                <a:gd name="connsiteX106" fmla="*/ 2768467 w 6043910"/>
                <a:gd name="connsiteY106" fmla="*/ 242521 h 2360490"/>
                <a:gd name="connsiteX107" fmla="*/ 2737205 w 6043910"/>
                <a:gd name="connsiteY107" fmla="*/ 250336 h 2360490"/>
                <a:gd name="connsiteX108" fmla="*/ 2682498 w 6043910"/>
                <a:gd name="connsiteY108" fmla="*/ 265967 h 2360490"/>
                <a:gd name="connsiteX109" fmla="*/ 2643421 w 6043910"/>
                <a:gd name="connsiteY109" fmla="*/ 273782 h 2360490"/>
                <a:gd name="connsiteX110" fmla="*/ 2619975 w 6043910"/>
                <a:gd name="connsiteY110" fmla="*/ 281598 h 2360490"/>
                <a:gd name="connsiteX111" fmla="*/ 2573082 w 6043910"/>
                <a:gd name="connsiteY111" fmla="*/ 289413 h 2360490"/>
                <a:gd name="connsiteX112" fmla="*/ 2549636 w 6043910"/>
                <a:gd name="connsiteY112" fmla="*/ 297228 h 2360490"/>
                <a:gd name="connsiteX113" fmla="*/ 2479298 w 6043910"/>
                <a:gd name="connsiteY113" fmla="*/ 312859 h 2360490"/>
                <a:gd name="connsiteX114" fmla="*/ 2416775 w 6043910"/>
                <a:gd name="connsiteY114" fmla="*/ 336305 h 2360490"/>
                <a:gd name="connsiteX115" fmla="*/ 2393329 w 6043910"/>
                <a:gd name="connsiteY115" fmla="*/ 351936 h 2360490"/>
                <a:gd name="connsiteX116" fmla="*/ 2338621 w 6043910"/>
                <a:gd name="connsiteY116" fmla="*/ 359751 h 2360490"/>
                <a:gd name="connsiteX117" fmla="*/ 2276098 w 6043910"/>
                <a:gd name="connsiteY117" fmla="*/ 375382 h 2360490"/>
                <a:gd name="connsiteX118" fmla="*/ 2166682 w 6043910"/>
                <a:gd name="connsiteY118" fmla="*/ 391013 h 2360490"/>
                <a:gd name="connsiteX119" fmla="*/ 2111975 w 6043910"/>
                <a:gd name="connsiteY119" fmla="*/ 406644 h 2360490"/>
                <a:gd name="connsiteX120" fmla="*/ 2002559 w 6043910"/>
                <a:gd name="connsiteY120" fmla="*/ 437905 h 2360490"/>
                <a:gd name="connsiteX121" fmla="*/ 1955667 w 6043910"/>
                <a:gd name="connsiteY121" fmla="*/ 453536 h 2360490"/>
                <a:gd name="connsiteX122" fmla="*/ 1924405 w 6043910"/>
                <a:gd name="connsiteY122" fmla="*/ 461351 h 2360490"/>
                <a:gd name="connsiteX123" fmla="*/ 1900959 w 6043910"/>
                <a:gd name="connsiteY123" fmla="*/ 469167 h 2360490"/>
                <a:gd name="connsiteX124" fmla="*/ 1830621 w 6043910"/>
                <a:gd name="connsiteY124" fmla="*/ 476982 h 2360490"/>
                <a:gd name="connsiteX125" fmla="*/ 1736836 w 6043910"/>
                <a:gd name="connsiteY125" fmla="*/ 492613 h 2360490"/>
                <a:gd name="connsiteX126" fmla="*/ 1478929 w 6043910"/>
                <a:gd name="connsiteY126" fmla="*/ 516059 h 2360490"/>
                <a:gd name="connsiteX127" fmla="*/ 1400775 w 6043910"/>
                <a:gd name="connsiteY127" fmla="*/ 531690 h 2360490"/>
                <a:gd name="connsiteX128" fmla="*/ 1369513 w 6043910"/>
                <a:gd name="connsiteY128" fmla="*/ 539505 h 2360490"/>
                <a:gd name="connsiteX129" fmla="*/ 1142866 w 6043910"/>
                <a:gd name="connsiteY129" fmla="*/ 594213 h 2360490"/>
                <a:gd name="connsiteX130" fmla="*/ 431666 w 6043910"/>
                <a:gd name="connsiteY13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25636 w 6043910"/>
                <a:gd name="connsiteY17" fmla="*/ 2063505 h 2360490"/>
                <a:gd name="connsiteX18" fmla="*/ 1095975 w 6043910"/>
                <a:gd name="connsiteY18" fmla="*/ 2071321 h 2360490"/>
                <a:gd name="connsiteX19" fmla="*/ 1189759 w 6043910"/>
                <a:gd name="connsiteY19" fmla="*/ 2094767 h 2360490"/>
                <a:gd name="connsiteX20" fmla="*/ 1252282 w 6043910"/>
                <a:gd name="connsiteY20" fmla="*/ 2110398 h 2360490"/>
                <a:gd name="connsiteX21" fmla="*/ 1346067 w 6043910"/>
                <a:gd name="connsiteY21" fmla="*/ 2118213 h 2360490"/>
                <a:gd name="connsiteX22" fmla="*/ 1424221 w 6043910"/>
                <a:gd name="connsiteY22" fmla="*/ 2133844 h 2360490"/>
                <a:gd name="connsiteX23" fmla="*/ 1463298 w 6043910"/>
                <a:gd name="connsiteY23" fmla="*/ 2141659 h 2360490"/>
                <a:gd name="connsiteX24" fmla="*/ 1494559 w 6043910"/>
                <a:gd name="connsiteY24" fmla="*/ 2149475 h 2360490"/>
                <a:gd name="connsiteX25" fmla="*/ 1705575 w 6043910"/>
                <a:gd name="connsiteY25" fmla="*/ 2165105 h 2360490"/>
                <a:gd name="connsiteX26" fmla="*/ 1783729 w 6043910"/>
                <a:gd name="connsiteY26" fmla="*/ 2172921 h 2360490"/>
                <a:gd name="connsiteX27" fmla="*/ 1838436 w 6043910"/>
                <a:gd name="connsiteY27" fmla="*/ 2188551 h 2360490"/>
                <a:gd name="connsiteX28" fmla="*/ 1861882 w 6043910"/>
                <a:gd name="connsiteY28" fmla="*/ 2196367 h 2360490"/>
                <a:gd name="connsiteX29" fmla="*/ 1932221 w 6043910"/>
                <a:gd name="connsiteY29" fmla="*/ 2204182 h 2360490"/>
                <a:gd name="connsiteX30" fmla="*/ 2072898 w 6043910"/>
                <a:gd name="connsiteY30" fmla="*/ 2219813 h 2360490"/>
                <a:gd name="connsiteX31" fmla="*/ 2237021 w 6043910"/>
                <a:gd name="connsiteY31" fmla="*/ 2227628 h 2360490"/>
                <a:gd name="connsiteX32" fmla="*/ 2393329 w 6043910"/>
                <a:gd name="connsiteY32" fmla="*/ 2219813 h 2360490"/>
                <a:gd name="connsiteX33" fmla="*/ 2432405 w 6043910"/>
                <a:gd name="connsiteY33" fmla="*/ 2211998 h 2360490"/>
                <a:gd name="connsiteX34" fmla="*/ 2487113 w 6043910"/>
                <a:gd name="connsiteY34" fmla="*/ 2196367 h 2360490"/>
                <a:gd name="connsiteX35" fmla="*/ 2557452 w 6043910"/>
                <a:gd name="connsiteY35" fmla="*/ 2188551 h 2360490"/>
                <a:gd name="connsiteX36" fmla="*/ 2580898 w 6043910"/>
                <a:gd name="connsiteY36" fmla="*/ 2180736 h 2360490"/>
                <a:gd name="connsiteX37" fmla="*/ 2604344 w 6043910"/>
                <a:gd name="connsiteY37" fmla="*/ 2165105 h 2360490"/>
                <a:gd name="connsiteX38" fmla="*/ 2690313 w 6043910"/>
                <a:gd name="connsiteY38" fmla="*/ 2157290 h 2360490"/>
                <a:gd name="connsiteX39" fmla="*/ 2745021 w 6043910"/>
                <a:gd name="connsiteY39" fmla="*/ 2141659 h 2360490"/>
                <a:gd name="connsiteX40" fmla="*/ 2830990 w 6043910"/>
                <a:gd name="connsiteY40" fmla="*/ 2133844 h 2360490"/>
                <a:gd name="connsiteX41" fmla="*/ 2877882 w 6043910"/>
                <a:gd name="connsiteY41" fmla="*/ 2118213 h 2360490"/>
                <a:gd name="connsiteX42" fmla="*/ 2909144 w 6043910"/>
                <a:gd name="connsiteY42" fmla="*/ 2110398 h 2360490"/>
                <a:gd name="connsiteX43" fmla="*/ 2956036 w 6043910"/>
                <a:gd name="connsiteY43" fmla="*/ 2094767 h 2360490"/>
                <a:gd name="connsiteX44" fmla="*/ 3120159 w 6043910"/>
                <a:gd name="connsiteY44" fmla="*/ 2079136 h 2360490"/>
                <a:gd name="connsiteX45" fmla="*/ 3174867 w 6043910"/>
                <a:gd name="connsiteY45" fmla="*/ 2063505 h 2360490"/>
                <a:gd name="connsiteX46" fmla="*/ 3221759 w 6043910"/>
                <a:gd name="connsiteY46" fmla="*/ 2047875 h 2360490"/>
                <a:gd name="connsiteX47" fmla="*/ 3245205 w 6043910"/>
                <a:gd name="connsiteY47" fmla="*/ 2040059 h 2360490"/>
                <a:gd name="connsiteX48" fmla="*/ 3651605 w 6043910"/>
                <a:gd name="connsiteY48" fmla="*/ 2047875 h 2360490"/>
                <a:gd name="connsiteX49" fmla="*/ 3690682 w 6043910"/>
                <a:gd name="connsiteY49" fmla="*/ 2055690 h 2360490"/>
                <a:gd name="connsiteX50" fmla="*/ 3753205 w 6043910"/>
                <a:gd name="connsiteY50" fmla="*/ 2071321 h 2360490"/>
                <a:gd name="connsiteX51" fmla="*/ 3800098 w 6043910"/>
                <a:gd name="connsiteY51" fmla="*/ 2086951 h 2360490"/>
                <a:gd name="connsiteX52" fmla="*/ 3823544 w 6043910"/>
                <a:gd name="connsiteY52" fmla="*/ 2094767 h 2360490"/>
                <a:gd name="connsiteX53" fmla="*/ 3862621 w 6043910"/>
                <a:gd name="connsiteY53" fmla="*/ 2102582 h 2360490"/>
                <a:gd name="connsiteX54" fmla="*/ 3893882 w 6043910"/>
                <a:gd name="connsiteY54" fmla="*/ 2118213 h 2360490"/>
                <a:gd name="connsiteX55" fmla="*/ 3948590 w 6043910"/>
                <a:gd name="connsiteY55" fmla="*/ 2133844 h 2360490"/>
                <a:gd name="connsiteX56" fmla="*/ 3972036 w 6043910"/>
                <a:gd name="connsiteY56" fmla="*/ 2141659 h 2360490"/>
                <a:gd name="connsiteX57" fmla="*/ 4026744 w 6043910"/>
                <a:gd name="connsiteY57" fmla="*/ 2157290 h 2360490"/>
                <a:gd name="connsiteX58" fmla="*/ 4050190 w 6043910"/>
                <a:gd name="connsiteY58" fmla="*/ 2172921 h 2360490"/>
                <a:gd name="connsiteX59" fmla="*/ 4120529 w 6043910"/>
                <a:gd name="connsiteY59" fmla="*/ 2188551 h 2360490"/>
                <a:gd name="connsiteX60" fmla="*/ 4143975 w 6043910"/>
                <a:gd name="connsiteY60" fmla="*/ 2196367 h 2360490"/>
                <a:gd name="connsiteX61" fmla="*/ 4237759 w 6043910"/>
                <a:gd name="connsiteY61" fmla="*/ 2211998 h 2360490"/>
                <a:gd name="connsiteX62" fmla="*/ 4284652 w 6043910"/>
                <a:gd name="connsiteY62" fmla="*/ 2227628 h 2360490"/>
                <a:gd name="connsiteX63" fmla="*/ 4308098 w 6043910"/>
                <a:gd name="connsiteY63" fmla="*/ 2235444 h 2360490"/>
                <a:gd name="connsiteX64" fmla="*/ 4347175 w 6043910"/>
                <a:gd name="connsiteY64" fmla="*/ 2243259 h 2360490"/>
                <a:gd name="connsiteX65" fmla="*/ 4370621 w 6043910"/>
                <a:gd name="connsiteY65" fmla="*/ 2251075 h 2360490"/>
                <a:gd name="connsiteX66" fmla="*/ 4425329 w 6043910"/>
                <a:gd name="connsiteY66" fmla="*/ 2258890 h 2360490"/>
                <a:gd name="connsiteX67" fmla="*/ 4534744 w 6043910"/>
                <a:gd name="connsiteY67" fmla="*/ 2290151 h 2360490"/>
                <a:gd name="connsiteX68" fmla="*/ 4737944 w 6043910"/>
                <a:gd name="connsiteY68" fmla="*/ 2305782 h 2360490"/>
                <a:gd name="connsiteX69" fmla="*/ 4808282 w 6043910"/>
                <a:gd name="connsiteY69" fmla="*/ 2313598 h 2360490"/>
                <a:gd name="connsiteX70" fmla="*/ 4839544 w 6043910"/>
                <a:gd name="connsiteY70" fmla="*/ 2321413 h 2360490"/>
                <a:gd name="connsiteX71" fmla="*/ 5050559 w 6043910"/>
                <a:gd name="connsiteY71" fmla="*/ 2329228 h 2360490"/>
                <a:gd name="connsiteX72" fmla="*/ 5105267 w 6043910"/>
                <a:gd name="connsiteY72" fmla="*/ 2337044 h 2360490"/>
                <a:gd name="connsiteX73" fmla="*/ 5152159 w 6043910"/>
                <a:gd name="connsiteY73" fmla="*/ 2344859 h 2360490"/>
                <a:gd name="connsiteX74" fmla="*/ 5230313 w 6043910"/>
                <a:gd name="connsiteY74" fmla="*/ 2352675 h 2360490"/>
                <a:gd name="connsiteX75" fmla="*/ 5285021 w 6043910"/>
                <a:gd name="connsiteY75" fmla="*/ 2360490 h 2360490"/>
                <a:gd name="connsiteX76" fmla="*/ 5550744 w 6043910"/>
                <a:gd name="connsiteY76" fmla="*/ 2344859 h 2360490"/>
                <a:gd name="connsiteX77" fmla="*/ 5753944 w 6043910"/>
                <a:gd name="connsiteY77" fmla="*/ 2274521 h 2360490"/>
                <a:gd name="connsiteX78" fmla="*/ 5949329 w 6043910"/>
                <a:gd name="connsiteY78" fmla="*/ 2079136 h 2360490"/>
                <a:gd name="connsiteX79" fmla="*/ 6035298 w 6043910"/>
                <a:gd name="connsiteY79" fmla="*/ 1836859 h 2360490"/>
                <a:gd name="connsiteX80" fmla="*/ 6019667 w 6043910"/>
                <a:gd name="connsiteY80" fmla="*/ 1610213 h 2360490"/>
                <a:gd name="connsiteX81" fmla="*/ 5847729 w 6043910"/>
                <a:gd name="connsiteY81" fmla="*/ 1422644 h 2360490"/>
                <a:gd name="connsiteX82" fmla="*/ 5496036 w 6043910"/>
                <a:gd name="connsiteY82" fmla="*/ 1258521 h 2360490"/>
                <a:gd name="connsiteX83" fmla="*/ 5066190 w 6043910"/>
                <a:gd name="connsiteY83" fmla="*/ 1055321 h 2360490"/>
                <a:gd name="connsiteX84" fmla="*/ 4691052 w 6043910"/>
                <a:gd name="connsiteY84" fmla="*/ 844305 h 2360490"/>
                <a:gd name="connsiteX85" fmla="*/ 4495667 w 6043910"/>
                <a:gd name="connsiteY85" fmla="*/ 539505 h 2360490"/>
                <a:gd name="connsiteX86" fmla="*/ 4347175 w 6043910"/>
                <a:gd name="connsiteY86" fmla="*/ 242521 h 2360490"/>
                <a:gd name="connsiteX87" fmla="*/ 3979852 w 6043910"/>
                <a:gd name="connsiteY87" fmla="*/ 8059 h 2360490"/>
                <a:gd name="connsiteX88" fmla="*/ 3691904 w 6043910"/>
                <a:gd name="connsiteY88" fmla="*/ 0 h 2360490"/>
                <a:gd name="connsiteX89" fmla="*/ 3464036 w 6043910"/>
                <a:gd name="connsiteY89" fmla="*/ 23690 h 2360490"/>
                <a:gd name="connsiteX90" fmla="*/ 3378067 w 6043910"/>
                <a:gd name="connsiteY90" fmla="*/ 31505 h 2360490"/>
                <a:gd name="connsiteX91" fmla="*/ 3323359 w 6043910"/>
                <a:gd name="connsiteY91" fmla="*/ 47136 h 2360490"/>
                <a:gd name="connsiteX92" fmla="*/ 3276467 w 6043910"/>
                <a:gd name="connsiteY92" fmla="*/ 62767 h 2360490"/>
                <a:gd name="connsiteX93" fmla="*/ 3253021 w 6043910"/>
                <a:gd name="connsiteY93" fmla="*/ 70582 h 2360490"/>
                <a:gd name="connsiteX94" fmla="*/ 3198313 w 6043910"/>
                <a:gd name="connsiteY94" fmla="*/ 94028 h 2360490"/>
                <a:gd name="connsiteX95" fmla="*/ 3127975 w 6043910"/>
                <a:gd name="connsiteY95" fmla="*/ 117475 h 2360490"/>
                <a:gd name="connsiteX96" fmla="*/ 3104529 w 6043910"/>
                <a:gd name="connsiteY96" fmla="*/ 125290 h 2360490"/>
                <a:gd name="connsiteX97" fmla="*/ 3073267 w 6043910"/>
                <a:gd name="connsiteY97" fmla="*/ 133105 h 2360490"/>
                <a:gd name="connsiteX98" fmla="*/ 3026375 w 6043910"/>
                <a:gd name="connsiteY98" fmla="*/ 148736 h 2360490"/>
                <a:gd name="connsiteX99" fmla="*/ 2948221 w 6043910"/>
                <a:gd name="connsiteY99" fmla="*/ 172182 h 2360490"/>
                <a:gd name="connsiteX100" fmla="*/ 2924775 w 6043910"/>
                <a:gd name="connsiteY100" fmla="*/ 179998 h 2360490"/>
                <a:gd name="connsiteX101" fmla="*/ 2901329 w 6043910"/>
                <a:gd name="connsiteY101" fmla="*/ 195628 h 2360490"/>
                <a:gd name="connsiteX102" fmla="*/ 2846621 w 6043910"/>
                <a:gd name="connsiteY102" fmla="*/ 211259 h 2360490"/>
                <a:gd name="connsiteX103" fmla="*/ 2823175 w 6043910"/>
                <a:gd name="connsiteY103" fmla="*/ 226890 h 2360490"/>
                <a:gd name="connsiteX104" fmla="*/ 2791913 w 6043910"/>
                <a:gd name="connsiteY104" fmla="*/ 234705 h 2360490"/>
                <a:gd name="connsiteX105" fmla="*/ 2768467 w 6043910"/>
                <a:gd name="connsiteY105" fmla="*/ 242521 h 2360490"/>
                <a:gd name="connsiteX106" fmla="*/ 2737205 w 6043910"/>
                <a:gd name="connsiteY106" fmla="*/ 250336 h 2360490"/>
                <a:gd name="connsiteX107" fmla="*/ 2682498 w 6043910"/>
                <a:gd name="connsiteY107" fmla="*/ 265967 h 2360490"/>
                <a:gd name="connsiteX108" fmla="*/ 2643421 w 6043910"/>
                <a:gd name="connsiteY108" fmla="*/ 273782 h 2360490"/>
                <a:gd name="connsiteX109" fmla="*/ 2619975 w 6043910"/>
                <a:gd name="connsiteY109" fmla="*/ 281598 h 2360490"/>
                <a:gd name="connsiteX110" fmla="*/ 2573082 w 6043910"/>
                <a:gd name="connsiteY110" fmla="*/ 289413 h 2360490"/>
                <a:gd name="connsiteX111" fmla="*/ 2549636 w 6043910"/>
                <a:gd name="connsiteY111" fmla="*/ 297228 h 2360490"/>
                <a:gd name="connsiteX112" fmla="*/ 2479298 w 6043910"/>
                <a:gd name="connsiteY112" fmla="*/ 312859 h 2360490"/>
                <a:gd name="connsiteX113" fmla="*/ 2416775 w 6043910"/>
                <a:gd name="connsiteY113" fmla="*/ 336305 h 2360490"/>
                <a:gd name="connsiteX114" fmla="*/ 2393329 w 6043910"/>
                <a:gd name="connsiteY114" fmla="*/ 351936 h 2360490"/>
                <a:gd name="connsiteX115" fmla="*/ 2338621 w 6043910"/>
                <a:gd name="connsiteY115" fmla="*/ 359751 h 2360490"/>
                <a:gd name="connsiteX116" fmla="*/ 2276098 w 6043910"/>
                <a:gd name="connsiteY116" fmla="*/ 375382 h 2360490"/>
                <a:gd name="connsiteX117" fmla="*/ 2166682 w 6043910"/>
                <a:gd name="connsiteY117" fmla="*/ 391013 h 2360490"/>
                <a:gd name="connsiteX118" fmla="*/ 2111975 w 6043910"/>
                <a:gd name="connsiteY118" fmla="*/ 406644 h 2360490"/>
                <a:gd name="connsiteX119" fmla="*/ 2002559 w 6043910"/>
                <a:gd name="connsiteY119" fmla="*/ 437905 h 2360490"/>
                <a:gd name="connsiteX120" fmla="*/ 1955667 w 6043910"/>
                <a:gd name="connsiteY120" fmla="*/ 453536 h 2360490"/>
                <a:gd name="connsiteX121" fmla="*/ 1924405 w 6043910"/>
                <a:gd name="connsiteY121" fmla="*/ 461351 h 2360490"/>
                <a:gd name="connsiteX122" fmla="*/ 1900959 w 6043910"/>
                <a:gd name="connsiteY122" fmla="*/ 469167 h 2360490"/>
                <a:gd name="connsiteX123" fmla="*/ 1830621 w 6043910"/>
                <a:gd name="connsiteY123" fmla="*/ 476982 h 2360490"/>
                <a:gd name="connsiteX124" fmla="*/ 1736836 w 6043910"/>
                <a:gd name="connsiteY124" fmla="*/ 492613 h 2360490"/>
                <a:gd name="connsiteX125" fmla="*/ 1478929 w 6043910"/>
                <a:gd name="connsiteY125" fmla="*/ 516059 h 2360490"/>
                <a:gd name="connsiteX126" fmla="*/ 1400775 w 6043910"/>
                <a:gd name="connsiteY126" fmla="*/ 531690 h 2360490"/>
                <a:gd name="connsiteX127" fmla="*/ 1369513 w 6043910"/>
                <a:gd name="connsiteY127" fmla="*/ 539505 h 2360490"/>
                <a:gd name="connsiteX128" fmla="*/ 1142866 w 6043910"/>
                <a:gd name="connsiteY128" fmla="*/ 594213 h 2360490"/>
                <a:gd name="connsiteX129" fmla="*/ 431666 w 6043910"/>
                <a:gd name="connsiteY12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424221 w 6043910"/>
                <a:gd name="connsiteY21" fmla="*/ 2133844 h 2360490"/>
                <a:gd name="connsiteX22" fmla="*/ 1463298 w 6043910"/>
                <a:gd name="connsiteY22" fmla="*/ 2141659 h 2360490"/>
                <a:gd name="connsiteX23" fmla="*/ 1494559 w 6043910"/>
                <a:gd name="connsiteY23" fmla="*/ 2149475 h 2360490"/>
                <a:gd name="connsiteX24" fmla="*/ 1705575 w 6043910"/>
                <a:gd name="connsiteY24" fmla="*/ 2165105 h 2360490"/>
                <a:gd name="connsiteX25" fmla="*/ 1783729 w 6043910"/>
                <a:gd name="connsiteY25" fmla="*/ 2172921 h 2360490"/>
                <a:gd name="connsiteX26" fmla="*/ 1838436 w 6043910"/>
                <a:gd name="connsiteY26" fmla="*/ 2188551 h 2360490"/>
                <a:gd name="connsiteX27" fmla="*/ 1861882 w 6043910"/>
                <a:gd name="connsiteY27" fmla="*/ 2196367 h 2360490"/>
                <a:gd name="connsiteX28" fmla="*/ 1932221 w 6043910"/>
                <a:gd name="connsiteY28" fmla="*/ 2204182 h 2360490"/>
                <a:gd name="connsiteX29" fmla="*/ 2072898 w 6043910"/>
                <a:gd name="connsiteY29" fmla="*/ 2219813 h 2360490"/>
                <a:gd name="connsiteX30" fmla="*/ 2237021 w 6043910"/>
                <a:gd name="connsiteY30" fmla="*/ 2227628 h 2360490"/>
                <a:gd name="connsiteX31" fmla="*/ 2393329 w 6043910"/>
                <a:gd name="connsiteY31" fmla="*/ 2219813 h 2360490"/>
                <a:gd name="connsiteX32" fmla="*/ 2432405 w 6043910"/>
                <a:gd name="connsiteY32" fmla="*/ 2211998 h 2360490"/>
                <a:gd name="connsiteX33" fmla="*/ 2487113 w 6043910"/>
                <a:gd name="connsiteY33" fmla="*/ 2196367 h 2360490"/>
                <a:gd name="connsiteX34" fmla="*/ 2557452 w 6043910"/>
                <a:gd name="connsiteY34" fmla="*/ 2188551 h 2360490"/>
                <a:gd name="connsiteX35" fmla="*/ 2580898 w 6043910"/>
                <a:gd name="connsiteY35" fmla="*/ 2180736 h 2360490"/>
                <a:gd name="connsiteX36" fmla="*/ 2604344 w 6043910"/>
                <a:gd name="connsiteY36" fmla="*/ 2165105 h 2360490"/>
                <a:gd name="connsiteX37" fmla="*/ 2690313 w 6043910"/>
                <a:gd name="connsiteY37" fmla="*/ 2157290 h 2360490"/>
                <a:gd name="connsiteX38" fmla="*/ 2745021 w 6043910"/>
                <a:gd name="connsiteY38" fmla="*/ 2141659 h 2360490"/>
                <a:gd name="connsiteX39" fmla="*/ 2830990 w 6043910"/>
                <a:gd name="connsiteY39" fmla="*/ 2133844 h 2360490"/>
                <a:gd name="connsiteX40" fmla="*/ 2877882 w 6043910"/>
                <a:gd name="connsiteY40" fmla="*/ 2118213 h 2360490"/>
                <a:gd name="connsiteX41" fmla="*/ 2909144 w 6043910"/>
                <a:gd name="connsiteY41" fmla="*/ 2110398 h 2360490"/>
                <a:gd name="connsiteX42" fmla="*/ 2956036 w 6043910"/>
                <a:gd name="connsiteY42" fmla="*/ 2094767 h 2360490"/>
                <a:gd name="connsiteX43" fmla="*/ 3120159 w 6043910"/>
                <a:gd name="connsiteY43" fmla="*/ 2079136 h 2360490"/>
                <a:gd name="connsiteX44" fmla="*/ 3174867 w 6043910"/>
                <a:gd name="connsiteY44" fmla="*/ 2063505 h 2360490"/>
                <a:gd name="connsiteX45" fmla="*/ 3221759 w 6043910"/>
                <a:gd name="connsiteY45" fmla="*/ 2047875 h 2360490"/>
                <a:gd name="connsiteX46" fmla="*/ 3245205 w 6043910"/>
                <a:gd name="connsiteY46" fmla="*/ 2040059 h 2360490"/>
                <a:gd name="connsiteX47" fmla="*/ 3651605 w 6043910"/>
                <a:gd name="connsiteY47" fmla="*/ 2047875 h 2360490"/>
                <a:gd name="connsiteX48" fmla="*/ 3690682 w 6043910"/>
                <a:gd name="connsiteY48" fmla="*/ 2055690 h 2360490"/>
                <a:gd name="connsiteX49" fmla="*/ 3753205 w 6043910"/>
                <a:gd name="connsiteY49" fmla="*/ 2071321 h 2360490"/>
                <a:gd name="connsiteX50" fmla="*/ 3800098 w 6043910"/>
                <a:gd name="connsiteY50" fmla="*/ 2086951 h 2360490"/>
                <a:gd name="connsiteX51" fmla="*/ 3823544 w 6043910"/>
                <a:gd name="connsiteY51" fmla="*/ 2094767 h 2360490"/>
                <a:gd name="connsiteX52" fmla="*/ 3862621 w 6043910"/>
                <a:gd name="connsiteY52" fmla="*/ 2102582 h 2360490"/>
                <a:gd name="connsiteX53" fmla="*/ 3893882 w 6043910"/>
                <a:gd name="connsiteY53" fmla="*/ 2118213 h 2360490"/>
                <a:gd name="connsiteX54" fmla="*/ 3948590 w 6043910"/>
                <a:gd name="connsiteY54" fmla="*/ 2133844 h 2360490"/>
                <a:gd name="connsiteX55" fmla="*/ 3972036 w 6043910"/>
                <a:gd name="connsiteY55" fmla="*/ 2141659 h 2360490"/>
                <a:gd name="connsiteX56" fmla="*/ 4026744 w 6043910"/>
                <a:gd name="connsiteY56" fmla="*/ 2157290 h 2360490"/>
                <a:gd name="connsiteX57" fmla="*/ 4050190 w 6043910"/>
                <a:gd name="connsiteY57" fmla="*/ 2172921 h 2360490"/>
                <a:gd name="connsiteX58" fmla="*/ 4120529 w 6043910"/>
                <a:gd name="connsiteY58" fmla="*/ 2188551 h 2360490"/>
                <a:gd name="connsiteX59" fmla="*/ 4143975 w 6043910"/>
                <a:gd name="connsiteY59" fmla="*/ 2196367 h 2360490"/>
                <a:gd name="connsiteX60" fmla="*/ 4237759 w 6043910"/>
                <a:gd name="connsiteY60" fmla="*/ 2211998 h 2360490"/>
                <a:gd name="connsiteX61" fmla="*/ 4284652 w 6043910"/>
                <a:gd name="connsiteY61" fmla="*/ 2227628 h 2360490"/>
                <a:gd name="connsiteX62" fmla="*/ 4308098 w 6043910"/>
                <a:gd name="connsiteY62" fmla="*/ 2235444 h 2360490"/>
                <a:gd name="connsiteX63" fmla="*/ 4347175 w 6043910"/>
                <a:gd name="connsiteY63" fmla="*/ 2243259 h 2360490"/>
                <a:gd name="connsiteX64" fmla="*/ 4370621 w 6043910"/>
                <a:gd name="connsiteY64" fmla="*/ 2251075 h 2360490"/>
                <a:gd name="connsiteX65" fmla="*/ 4425329 w 6043910"/>
                <a:gd name="connsiteY65" fmla="*/ 2258890 h 2360490"/>
                <a:gd name="connsiteX66" fmla="*/ 4534744 w 6043910"/>
                <a:gd name="connsiteY66" fmla="*/ 2290151 h 2360490"/>
                <a:gd name="connsiteX67" fmla="*/ 4737944 w 6043910"/>
                <a:gd name="connsiteY67" fmla="*/ 2305782 h 2360490"/>
                <a:gd name="connsiteX68" fmla="*/ 4808282 w 6043910"/>
                <a:gd name="connsiteY68" fmla="*/ 2313598 h 2360490"/>
                <a:gd name="connsiteX69" fmla="*/ 4839544 w 6043910"/>
                <a:gd name="connsiteY69" fmla="*/ 2321413 h 2360490"/>
                <a:gd name="connsiteX70" fmla="*/ 5050559 w 6043910"/>
                <a:gd name="connsiteY70" fmla="*/ 2329228 h 2360490"/>
                <a:gd name="connsiteX71" fmla="*/ 5105267 w 6043910"/>
                <a:gd name="connsiteY71" fmla="*/ 2337044 h 2360490"/>
                <a:gd name="connsiteX72" fmla="*/ 5152159 w 6043910"/>
                <a:gd name="connsiteY72" fmla="*/ 2344859 h 2360490"/>
                <a:gd name="connsiteX73" fmla="*/ 5230313 w 6043910"/>
                <a:gd name="connsiteY73" fmla="*/ 2352675 h 2360490"/>
                <a:gd name="connsiteX74" fmla="*/ 5285021 w 6043910"/>
                <a:gd name="connsiteY74" fmla="*/ 2360490 h 2360490"/>
                <a:gd name="connsiteX75" fmla="*/ 5550744 w 6043910"/>
                <a:gd name="connsiteY75" fmla="*/ 2344859 h 2360490"/>
                <a:gd name="connsiteX76" fmla="*/ 5753944 w 6043910"/>
                <a:gd name="connsiteY76" fmla="*/ 2274521 h 2360490"/>
                <a:gd name="connsiteX77" fmla="*/ 5949329 w 6043910"/>
                <a:gd name="connsiteY77" fmla="*/ 2079136 h 2360490"/>
                <a:gd name="connsiteX78" fmla="*/ 6035298 w 6043910"/>
                <a:gd name="connsiteY78" fmla="*/ 1836859 h 2360490"/>
                <a:gd name="connsiteX79" fmla="*/ 6019667 w 6043910"/>
                <a:gd name="connsiteY79" fmla="*/ 1610213 h 2360490"/>
                <a:gd name="connsiteX80" fmla="*/ 5847729 w 6043910"/>
                <a:gd name="connsiteY80" fmla="*/ 1422644 h 2360490"/>
                <a:gd name="connsiteX81" fmla="*/ 5496036 w 6043910"/>
                <a:gd name="connsiteY81" fmla="*/ 1258521 h 2360490"/>
                <a:gd name="connsiteX82" fmla="*/ 5066190 w 6043910"/>
                <a:gd name="connsiteY82" fmla="*/ 1055321 h 2360490"/>
                <a:gd name="connsiteX83" fmla="*/ 4691052 w 6043910"/>
                <a:gd name="connsiteY83" fmla="*/ 844305 h 2360490"/>
                <a:gd name="connsiteX84" fmla="*/ 4495667 w 6043910"/>
                <a:gd name="connsiteY84" fmla="*/ 539505 h 2360490"/>
                <a:gd name="connsiteX85" fmla="*/ 4347175 w 6043910"/>
                <a:gd name="connsiteY85" fmla="*/ 242521 h 2360490"/>
                <a:gd name="connsiteX86" fmla="*/ 3979852 w 6043910"/>
                <a:gd name="connsiteY86" fmla="*/ 8059 h 2360490"/>
                <a:gd name="connsiteX87" fmla="*/ 3691904 w 6043910"/>
                <a:gd name="connsiteY87" fmla="*/ 0 h 2360490"/>
                <a:gd name="connsiteX88" fmla="*/ 3464036 w 6043910"/>
                <a:gd name="connsiteY88" fmla="*/ 23690 h 2360490"/>
                <a:gd name="connsiteX89" fmla="*/ 3378067 w 6043910"/>
                <a:gd name="connsiteY89" fmla="*/ 31505 h 2360490"/>
                <a:gd name="connsiteX90" fmla="*/ 3323359 w 6043910"/>
                <a:gd name="connsiteY90" fmla="*/ 47136 h 2360490"/>
                <a:gd name="connsiteX91" fmla="*/ 3276467 w 6043910"/>
                <a:gd name="connsiteY91" fmla="*/ 62767 h 2360490"/>
                <a:gd name="connsiteX92" fmla="*/ 3253021 w 6043910"/>
                <a:gd name="connsiteY92" fmla="*/ 70582 h 2360490"/>
                <a:gd name="connsiteX93" fmla="*/ 3198313 w 6043910"/>
                <a:gd name="connsiteY93" fmla="*/ 94028 h 2360490"/>
                <a:gd name="connsiteX94" fmla="*/ 3127975 w 6043910"/>
                <a:gd name="connsiteY94" fmla="*/ 117475 h 2360490"/>
                <a:gd name="connsiteX95" fmla="*/ 3104529 w 6043910"/>
                <a:gd name="connsiteY95" fmla="*/ 125290 h 2360490"/>
                <a:gd name="connsiteX96" fmla="*/ 3073267 w 6043910"/>
                <a:gd name="connsiteY96" fmla="*/ 133105 h 2360490"/>
                <a:gd name="connsiteX97" fmla="*/ 3026375 w 6043910"/>
                <a:gd name="connsiteY97" fmla="*/ 148736 h 2360490"/>
                <a:gd name="connsiteX98" fmla="*/ 2948221 w 6043910"/>
                <a:gd name="connsiteY98" fmla="*/ 172182 h 2360490"/>
                <a:gd name="connsiteX99" fmla="*/ 2924775 w 6043910"/>
                <a:gd name="connsiteY99" fmla="*/ 179998 h 2360490"/>
                <a:gd name="connsiteX100" fmla="*/ 2901329 w 6043910"/>
                <a:gd name="connsiteY100" fmla="*/ 195628 h 2360490"/>
                <a:gd name="connsiteX101" fmla="*/ 2846621 w 6043910"/>
                <a:gd name="connsiteY101" fmla="*/ 211259 h 2360490"/>
                <a:gd name="connsiteX102" fmla="*/ 2823175 w 6043910"/>
                <a:gd name="connsiteY102" fmla="*/ 226890 h 2360490"/>
                <a:gd name="connsiteX103" fmla="*/ 2791913 w 6043910"/>
                <a:gd name="connsiteY103" fmla="*/ 234705 h 2360490"/>
                <a:gd name="connsiteX104" fmla="*/ 2768467 w 6043910"/>
                <a:gd name="connsiteY104" fmla="*/ 242521 h 2360490"/>
                <a:gd name="connsiteX105" fmla="*/ 2737205 w 6043910"/>
                <a:gd name="connsiteY105" fmla="*/ 250336 h 2360490"/>
                <a:gd name="connsiteX106" fmla="*/ 2682498 w 6043910"/>
                <a:gd name="connsiteY106" fmla="*/ 265967 h 2360490"/>
                <a:gd name="connsiteX107" fmla="*/ 2643421 w 6043910"/>
                <a:gd name="connsiteY107" fmla="*/ 273782 h 2360490"/>
                <a:gd name="connsiteX108" fmla="*/ 2619975 w 6043910"/>
                <a:gd name="connsiteY108" fmla="*/ 281598 h 2360490"/>
                <a:gd name="connsiteX109" fmla="*/ 2573082 w 6043910"/>
                <a:gd name="connsiteY109" fmla="*/ 289413 h 2360490"/>
                <a:gd name="connsiteX110" fmla="*/ 2549636 w 6043910"/>
                <a:gd name="connsiteY110" fmla="*/ 297228 h 2360490"/>
                <a:gd name="connsiteX111" fmla="*/ 2479298 w 6043910"/>
                <a:gd name="connsiteY111" fmla="*/ 312859 h 2360490"/>
                <a:gd name="connsiteX112" fmla="*/ 2416775 w 6043910"/>
                <a:gd name="connsiteY112" fmla="*/ 336305 h 2360490"/>
                <a:gd name="connsiteX113" fmla="*/ 2393329 w 6043910"/>
                <a:gd name="connsiteY113" fmla="*/ 351936 h 2360490"/>
                <a:gd name="connsiteX114" fmla="*/ 2338621 w 6043910"/>
                <a:gd name="connsiteY114" fmla="*/ 359751 h 2360490"/>
                <a:gd name="connsiteX115" fmla="*/ 2276098 w 6043910"/>
                <a:gd name="connsiteY115" fmla="*/ 375382 h 2360490"/>
                <a:gd name="connsiteX116" fmla="*/ 2166682 w 6043910"/>
                <a:gd name="connsiteY116" fmla="*/ 391013 h 2360490"/>
                <a:gd name="connsiteX117" fmla="*/ 2111975 w 6043910"/>
                <a:gd name="connsiteY117" fmla="*/ 406644 h 2360490"/>
                <a:gd name="connsiteX118" fmla="*/ 2002559 w 6043910"/>
                <a:gd name="connsiteY118" fmla="*/ 437905 h 2360490"/>
                <a:gd name="connsiteX119" fmla="*/ 1955667 w 6043910"/>
                <a:gd name="connsiteY119" fmla="*/ 453536 h 2360490"/>
                <a:gd name="connsiteX120" fmla="*/ 1924405 w 6043910"/>
                <a:gd name="connsiteY120" fmla="*/ 461351 h 2360490"/>
                <a:gd name="connsiteX121" fmla="*/ 1900959 w 6043910"/>
                <a:gd name="connsiteY121" fmla="*/ 469167 h 2360490"/>
                <a:gd name="connsiteX122" fmla="*/ 1830621 w 6043910"/>
                <a:gd name="connsiteY122" fmla="*/ 476982 h 2360490"/>
                <a:gd name="connsiteX123" fmla="*/ 1736836 w 6043910"/>
                <a:gd name="connsiteY123" fmla="*/ 492613 h 2360490"/>
                <a:gd name="connsiteX124" fmla="*/ 1478929 w 6043910"/>
                <a:gd name="connsiteY124" fmla="*/ 516059 h 2360490"/>
                <a:gd name="connsiteX125" fmla="*/ 1400775 w 6043910"/>
                <a:gd name="connsiteY125" fmla="*/ 531690 h 2360490"/>
                <a:gd name="connsiteX126" fmla="*/ 1369513 w 6043910"/>
                <a:gd name="connsiteY126" fmla="*/ 539505 h 2360490"/>
                <a:gd name="connsiteX127" fmla="*/ 1142866 w 6043910"/>
                <a:gd name="connsiteY127" fmla="*/ 594213 h 2360490"/>
                <a:gd name="connsiteX128" fmla="*/ 431666 w 6043910"/>
                <a:gd name="connsiteY12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463298 w 6043910"/>
                <a:gd name="connsiteY21" fmla="*/ 2141659 h 2360490"/>
                <a:gd name="connsiteX22" fmla="*/ 1494559 w 6043910"/>
                <a:gd name="connsiteY22" fmla="*/ 2149475 h 2360490"/>
                <a:gd name="connsiteX23" fmla="*/ 1705575 w 6043910"/>
                <a:gd name="connsiteY23" fmla="*/ 2165105 h 2360490"/>
                <a:gd name="connsiteX24" fmla="*/ 1783729 w 6043910"/>
                <a:gd name="connsiteY24" fmla="*/ 2172921 h 2360490"/>
                <a:gd name="connsiteX25" fmla="*/ 1838436 w 6043910"/>
                <a:gd name="connsiteY25" fmla="*/ 2188551 h 2360490"/>
                <a:gd name="connsiteX26" fmla="*/ 1861882 w 6043910"/>
                <a:gd name="connsiteY26" fmla="*/ 2196367 h 2360490"/>
                <a:gd name="connsiteX27" fmla="*/ 1932221 w 6043910"/>
                <a:gd name="connsiteY27" fmla="*/ 2204182 h 2360490"/>
                <a:gd name="connsiteX28" fmla="*/ 2072898 w 6043910"/>
                <a:gd name="connsiteY28" fmla="*/ 2219813 h 2360490"/>
                <a:gd name="connsiteX29" fmla="*/ 2237021 w 6043910"/>
                <a:gd name="connsiteY29" fmla="*/ 2227628 h 2360490"/>
                <a:gd name="connsiteX30" fmla="*/ 2393329 w 6043910"/>
                <a:gd name="connsiteY30" fmla="*/ 2219813 h 2360490"/>
                <a:gd name="connsiteX31" fmla="*/ 2432405 w 6043910"/>
                <a:gd name="connsiteY31" fmla="*/ 2211998 h 2360490"/>
                <a:gd name="connsiteX32" fmla="*/ 2487113 w 6043910"/>
                <a:gd name="connsiteY32" fmla="*/ 2196367 h 2360490"/>
                <a:gd name="connsiteX33" fmla="*/ 2557452 w 6043910"/>
                <a:gd name="connsiteY33" fmla="*/ 2188551 h 2360490"/>
                <a:gd name="connsiteX34" fmla="*/ 2580898 w 6043910"/>
                <a:gd name="connsiteY34" fmla="*/ 2180736 h 2360490"/>
                <a:gd name="connsiteX35" fmla="*/ 2604344 w 6043910"/>
                <a:gd name="connsiteY35" fmla="*/ 2165105 h 2360490"/>
                <a:gd name="connsiteX36" fmla="*/ 2690313 w 6043910"/>
                <a:gd name="connsiteY36" fmla="*/ 2157290 h 2360490"/>
                <a:gd name="connsiteX37" fmla="*/ 2745021 w 6043910"/>
                <a:gd name="connsiteY37" fmla="*/ 2141659 h 2360490"/>
                <a:gd name="connsiteX38" fmla="*/ 2830990 w 6043910"/>
                <a:gd name="connsiteY38" fmla="*/ 2133844 h 2360490"/>
                <a:gd name="connsiteX39" fmla="*/ 2877882 w 6043910"/>
                <a:gd name="connsiteY39" fmla="*/ 2118213 h 2360490"/>
                <a:gd name="connsiteX40" fmla="*/ 2909144 w 6043910"/>
                <a:gd name="connsiteY40" fmla="*/ 2110398 h 2360490"/>
                <a:gd name="connsiteX41" fmla="*/ 2956036 w 6043910"/>
                <a:gd name="connsiteY41" fmla="*/ 2094767 h 2360490"/>
                <a:gd name="connsiteX42" fmla="*/ 3120159 w 6043910"/>
                <a:gd name="connsiteY42" fmla="*/ 2079136 h 2360490"/>
                <a:gd name="connsiteX43" fmla="*/ 3174867 w 6043910"/>
                <a:gd name="connsiteY43" fmla="*/ 2063505 h 2360490"/>
                <a:gd name="connsiteX44" fmla="*/ 3221759 w 6043910"/>
                <a:gd name="connsiteY44" fmla="*/ 2047875 h 2360490"/>
                <a:gd name="connsiteX45" fmla="*/ 3245205 w 6043910"/>
                <a:gd name="connsiteY45" fmla="*/ 2040059 h 2360490"/>
                <a:gd name="connsiteX46" fmla="*/ 3651605 w 6043910"/>
                <a:gd name="connsiteY46" fmla="*/ 2047875 h 2360490"/>
                <a:gd name="connsiteX47" fmla="*/ 3690682 w 6043910"/>
                <a:gd name="connsiteY47" fmla="*/ 2055690 h 2360490"/>
                <a:gd name="connsiteX48" fmla="*/ 3753205 w 6043910"/>
                <a:gd name="connsiteY48" fmla="*/ 2071321 h 2360490"/>
                <a:gd name="connsiteX49" fmla="*/ 3800098 w 6043910"/>
                <a:gd name="connsiteY49" fmla="*/ 2086951 h 2360490"/>
                <a:gd name="connsiteX50" fmla="*/ 3823544 w 6043910"/>
                <a:gd name="connsiteY50" fmla="*/ 2094767 h 2360490"/>
                <a:gd name="connsiteX51" fmla="*/ 3862621 w 6043910"/>
                <a:gd name="connsiteY51" fmla="*/ 2102582 h 2360490"/>
                <a:gd name="connsiteX52" fmla="*/ 3893882 w 6043910"/>
                <a:gd name="connsiteY52" fmla="*/ 2118213 h 2360490"/>
                <a:gd name="connsiteX53" fmla="*/ 3948590 w 6043910"/>
                <a:gd name="connsiteY53" fmla="*/ 2133844 h 2360490"/>
                <a:gd name="connsiteX54" fmla="*/ 3972036 w 6043910"/>
                <a:gd name="connsiteY54" fmla="*/ 2141659 h 2360490"/>
                <a:gd name="connsiteX55" fmla="*/ 4026744 w 6043910"/>
                <a:gd name="connsiteY55" fmla="*/ 2157290 h 2360490"/>
                <a:gd name="connsiteX56" fmla="*/ 4050190 w 6043910"/>
                <a:gd name="connsiteY56" fmla="*/ 2172921 h 2360490"/>
                <a:gd name="connsiteX57" fmla="*/ 4120529 w 6043910"/>
                <a:gd name="connsiteY57" fmla="*/ 2188551 h 2360490"/>
                <a:gd name="connsiteX58" fmla="*/ 4143975 w 6043910"/>
                <a:gd name="connsiteY58" fmla="*/ 2196367 h 2360490"/>
                <a:gd name="connsiteX59" fmla="*/ 4237759 w 6043910"/>
                <a:gd name="connsiteY59" fmla="*/ 2211998 h 2360490"/>
                <a:gd name="connsiteX60" fmla="*/ 4284652 w 6043910"/>
                <a:gd name="connsiteY60" fmla="*/ 2227628 h 2360490"/>
                <a:gd name="connsiteX61" fmla="*/ 4308098 w 6043910"/>
                <a:gd name="connsiteY61" fmla="*/ 2235444 h 2360490"/>
                <a:gd name="connsiteX62" fmla="*/ 4347175 w 6043910"/>
                <a:gd name="connsiteY62" fmla="*/ 2243259 h 2360490"/>
                <a:gd name="connsiteX63" fmla="*/ 4370621 w 6043910"/>
                <a:gd name="connsiteY63" fmla="*/ 2251075 h 2360490"/>
                <a:gd name="connsiteX64" fmla="*/ 4425329 w 6043910"/>
                <a:gd name="connsiteY64" fmla="*/ 2258890 h 2360490"/>
                <a:gd name="connsiteX65" fmla="*/ 4534744 w 6043910"/>
                <a:gd name="connsiteY65" fmla="*/ 2290151 h 2360490"/>
                <a:gd name="connsiteX66" fmla="*/ 4737944 w 6043910"/>
                <a:gd name="connsiteY66" fmla="*/ 2305782 h 2360490"/>
                <a:gd name="connsiteX67" fmla="*/ 4808282 w 6043910"/>
                <a:gd name="connsiteY67" fmla="*/ 2313598 h 2360490"/>
                <a:gd name="connsiteX68" fmla="*/ 4839544 w 6043910"/>
                <a:gd name="connsiteY68" fmla="*/ 2321413 h 2360490"/>
                <a:gd name="connsiteX69" fmla="*/ 5050559 w 6043910"/>
                <a:gd name="connsiteY69" fmla="*/ 2329228 h 2360490"/>
                <a:gd name="connsiteX70" fmla="*/ 5105267 w 6043910"/>
                <a:gd name="connsiteY70" fmla="*/ 2337044 h 2360490"/>
                <a:gd name="connsiteX71" fmla="*/ 5152159 w 6043910"/>
                <a:gd name="connsiteY71" fmla="*/ 2344859 h 2360490"/>
                <a:gd name="connsiteX72" fmla="*/ 5230313 w 6043910"/>
                <a:gd name="connsiteY72" fmla="*/ 2352675 h 2360490"/>
                <a:gd name="connsiteX73" fmla="*/ 5285021 w 6043910"/>
                <a:gd name="connsiteY73" fmla="*/ 2360490 h 2360490"/>
                <a:gd name="connsiteX74" fmla="*/ 5550744 w 6043910"/>
                <a:gd name="connsiteY74" fmla="*/ 2344859 h 2360490"/>
                <a:gd name="connsiteX75" fmla="*/ 5753944 w 6043910"/>
                <a:gd name="connsiteY75" fmla="*/ 2274521 h 2360490"/>
                <a:gd name="connsiteX76" fmla="*/ 5949329 w 6043910"/>
                <a:gd name="connsiteY76" fmla="*/ 2079136 h 2360490"/>
                <a:gd name="connsiteX77" fmla="*/ 6035298 w 6043910"/>
                <a:gd name="connsiteY77" fmla="*/ 1836859 h 2360490"/>
                <a:gd name="connsiteX78" fmla="*/ 6019667 w 6043910"/>
                <a:gd name="connsiteY78" fmla="*/ 1610213 h 2360490"/>
                <a:gd name="connsiteX79" fmla="*/ 5847729 w 6043910"/>
                <a:gd name="connsiteY79" fmla="*/ 1422644 h 2360490"/>
                <a:gd name="connsiteX80" fmla="*/ 5496036 w 6043910"/>
                <a:gd name="connsiteY80" fmla="*/ 1258521 h 2360490"/>
                <a:gd name="connsiteX81" fmla="*/ 5066190 w 6043910"/>
                <a:gd name="connsiteY81" fmla="*/ 1055321 h 2360490"/>
                <a:gd name="connsiteX82" fmla="*/ 4691052 w 6043910"/>
                <a:gd name="connsiteY82" fmla="*/ 844305 h 2360490"/>
                <a:gd name="connsiteX83" fmla="*/ 4495667 w 6043910"/>
                <a:gd name="connsiteY83" fmla="*/ 539505 h 2360490"/>
                <a:gd name="connsiteX84" fmla="*/ 4347175 w 6043910"/>
                <a:gd name="connsiteY84" fmla="*/ 242521 h 2360490"/>
                <a:gd name="connsiteX85" fmla="*/ 3979852 w 6043910"/>
                <a:gd name="connsiteY85" fmla="*/ 8059 h 2360490"/>
                <a:gd name="connsiteX86" fmla="*/ 3691904 w 6043910"/>
                <a:gd name="connsiteY86" fmla="*/ 0 h 2360490"/>
                <a:gd name="connsiteX87" fmla="*/ 3464036 w 6043910"/>
                <a:gd name="connsiteY87" fmla="*/ 23690 h 2360490"/>
                <a:gd name="connsiteX88" fmla="*/ 3378067 w 6043910"/>
                <a:gd name="connsiteY88" fmla="*/ 31505 h 2360490"/>
                <a:gd name="connsiteX89" fmla="*/ 3323359 w 6043910"/>
                <a:gd name="connsiteY89" fmla="*/ 47136 h 2360490"/>
                <a:gd name="connsiteX90" fmla="*/ 3276467 w 6043910"/>
                <a:gd name="connsiteY90" fmla="*/ 62767 h 2360490"/>
                <a:gd name="connsiteX91" fmla="*/ 3253021 w 6043910"/>
                <a:gd name="connsiteY91" fmla="*/ 70582 h 2360490"/>
                <a:gd name="connsiteX92" fmla="*/ 3198313 w 6043910"/>
                <a:gd name="connsiteY92" fmla="*/ 94028 h 2360490"/>
                <a:gd name="connsiteX93" fmla="*/ 3127975 w 6043910"/>
                <a:gd name="connsiteY93" fmla="*/ 117475 h 2360490"/>
                <a:gd name="connsiteX94" fmla="*/ 3104529 w 6043910"/>
                <a:gd name="connsiteY94" fmla="*/ 125290 h 2360490"/>
                <a:gd name="connsiteX95" fmla="*/ 3073267 w 6043910"/>
                <a:gd name="connsiteY95" fmla="*/ 133105 h 2360490"/>
                <a:gd name="connsiteX96" fmla="*/ 3026375 w 6043910"/>
                <a:gd name="connsiteY96" fmla="*/ 148736 h 2360490"/>
                <a:gd name="connsiteX97" fmla="*/ 2948221 w 6043910"/>
                <a:gd name="connsiteY97" fmla="*/ 172182 h 2360490"/>
                <a:gd name="connsiteX98" fmla="*/ 2924775 w 6043910"/>
                <a:gd name="connsiteY98" fmla="*/ 179998 h 2360490"/>
                <a:gd name="connsiteX99" fmla="*/ 2901329 w 6043910"/>
                <a:gd name="connsiteY99" fmla="*/ 195628 h 2360490"/>
                <a:gd name="connsiteX100" fmla="*/ 2846621 w 6043910"/>
                <a:gd name="connsiteY100" fmla="*/ 211259 h 2360490"/>
                <a:gd name="connsiteX101" fmla="*/ 2823175 w 6043910"/>
                <a:gd name="connsiteY101" fmla="*/ 226890 h 2360490"/>
                <a:gd name="connsiteX102" fmla="*/ 2791913 w 6043910"/>
                <a:gd name="connsiteY102" fmla="*/ 234705 h 2360490"/>
                <a:gd name="connsiteX103" fmla="*/ 2768467 w 6043910"/>
                <a:gd name="connsiteY103" fmla="*/ 242521 h 2360490"/>
                <a:gd name="connsiteX104" fmla="*/ 2737205 w 6043910"/>
                <a:gd name="connsiteY104" fmla="*/ 250336 h 2360490"/>
                <a:gd name="connsiteX105" fmla="*/ 2682498 w 6043910"/>
                <a:gd name="connsiteY105" fmla="*/ 265967 h 2360490"/>
                <a:gd name="connsiteX106" fmla="*/ 2643421 w 6043910"/>
                <a:gd name="connsiteY106" fmla="*/ 273782 h 2360490"/>
                <a:gd name="connsiteX107" fmla="*/ 2619975 w 6043910"/>
                <a:gd name="connsiteY107" fmla="*/ 281598 h 2360490"/>
                <a:gd name="connsiteX108" fmla="*/ 2573082 w 6043910"/>
                <a:gd name="connsiteY108" fmla="*/ 289413 h 2360490"/>
                <a:gd name="connsiteX109" fmla="*/ 2549636 w 6043910"/>
                <a:gd name="connsiteY109" fmla="*/ 297228 h 2360490"/>
                <a:gd name="connsiteX110" fmla="*/ 2479298 w 6043910"/>
                <a:gd name="connsiteY110" fmla="*/ 312859 h 2360490"/>
                <a:gd name="connsiteX111" fmla="*/ 2416775 w 6043910"/>
                <a:gd name="connsiteY111" fmla="*/ 336305 h 2360490"/>
                <a:gd name="connsiteX112" fmla="*/ 2393329 w 6043910"/>
                <a:gd name="connsiteY112" fmla="*/ 351936 h 2360490"/>
                <a:gd name="connsiteX113" fmla="*/ 2338621 w 6043910"/>
                <a:gd name="connsiteY113" fmla="*/ 359751 h 2360490"/>
                <a:gd name="connsiteX114" fmla="*/ 2276098 w 6043910"/>
                <a:gd name="connsiteY114" fmla="*/ 375382 h 2360490"/>
                <a:gd name="connsiteX115" fmla="*/ 2166682 w 6043910"/>
                <a:gd name="connsiteY115" fmla="*/ 391013 h 2360490"/>
                <a:gd name="connsiteX116" fmla="*/ 2111975 w 6043910"/>
                <a:gd name="connsiteY116" fmla="*/ 406644 h 2360490"/>
                <a:gd name="connsiteX117" fmla="*/ 2002559 w 6043910"/>
                <a:gd name="connsiteY117" fmla="*/ 437905 h 2360490"/>
                <a:gd name="connsiteX118" fmla="*/ 1955667 w 6043910"/>
                <a:gd name="connsiteY118" fmla="*/ 453536 h 2360490"/>
                <a:gd name="connsiteX119" fmla="*/ 1924405 w 6043910"/>
                <a:gd name="connsiteY119" fmla="*/ 461351 h 2360490"/>
                <a:gd name="connsiteX120" fmla="*/ 1900959 w 6043910"/>
                <a:gd name="connsiteY120" fmla="*/ 469167 h 2360490"/>
                <a:gd name="connsiteX121" fmla="*/ 1830621 w 6043910"/>
                <a:gd name="connsiteY121" fmla="*/ 476982 h 2360490"/>
                <a:gd name="connsiteX122" fmla="*/ 1736836 w 6043910"/>
                <a:gd name="connsiteY122" fmla="*/ 492613 h 2360490"/>
                <a:gd name="connsiteX123" fmla="*/ 1478929 w 6043910"/>
                <a:gd name="connsiteY123" fmla="*/ 516059 h 2360490"/>
                <a:gd name="connsiteX124" fmla="*/ 1400775 w 6043910"/>
                <a:gd name="connsiteY124" fmla="*/ 531690 h 2360490"/>
                <a:gd name="connsiteX125" fmla="*/ 1369513 w 6043910"/>
                <a:gd name="connsiteY125" fmla="*/ 539505 h 2360490"/>
                <a:gd name="connsiteX126" fmla="*/ 1142866 w 6043910"/>
                <a:gd name="connsiteY126" fmla="*/ 594213 h 2360490"/>
                <a:gd name="connsiteX127" fmla="*/ 431666 w 6043910"/>
                <a:gd name="connsiteY12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494559 w 6043910"/>
                <a:gd name="connsiteY21" fmla="*/ 2149475 h 2360490"/>
                <a:gd name="connsiteX22" fmla="*/ 1705575 w 6043910"/>
                <a:gd name="connsiteY22" fmla="*/ 2165105 h 2360490"/>
                <a:gd name="connsiteX23" fmla="*/ 1783729 w 6043910"/>
                <a:gd name="connsiteY23" fmla="*/ 2172921 h 2360490"/>
                <a:gd name="connsiteX24" fmla="*/ 1838436 w 6043910"/>
                <a:gd name="connsiteY24" fmla="*/ 2188551 h 2360490"/>
                <a:gd name="connsiteX25" fmla="*/ 1861882 w 6043910"/>
                <a:gd name="connsiteY25" fmla="*/ 2196367 h 2360490"/>
                <a:gd name="connsiteX26" fmla="*/ 1932221 w 6043910"/>
                <a:gd name="connsiteY26" fmla="*/ 2204182 h 2360490"/>
                <a:gd name="connsiteX27" fmla="*/ 2072898 w 6043910"/>
                <a:gd name="connsiteY27" fmla="*/ 2219813 h 2360490"/>
                <a:gd name="connsiteX28" fmla="*/ 2237021 w 6043910"/>
                <a:gd name="connsiteY28" fmla="*/ 2227628 h 2360490"/>
                <a:gd name="connsiteX29" fmla="*/ 2393329 w 6043910"/>
                <a:gd name="connsiteY29" fmla="*/ 2219813 h 2360490"/>
                <a:gd name="connsiteX30" fmla="*/ 2432405 w 6043910"/>
                <a:gd name="connsiteY30" fmla="*/ 2211998 h 2360490"/>
                <a:gd name="connsiteX31" fmla="*/ 2487113 w 6043910"/>
                <a:gd name="connsiteY31" fmla="*/ 2196367 h 2360490"/>
                <a:gd name="connsiteX32" fmla="*/ 2557452 w 6043910"/>
                <a:gd name="connsiteY32" fmla="*/ 2188551 h 2360490"/>
                <a:gd name="connsiteX33" fmla="*/ 2580898 w 6043910"/>
                <a:gd name="connsiteY33" fmla="*/ 2180736 h 2360490"/>
                <a:gd name="connsiteX34" fmla="*/ 2604344 w 6043910"/>
                <a:gd name="connsiteY34" fmla="*/ 2165105 h 2360490"/>
                <a:gd name="connsiteX35" fmla="*/ 2690313 w 6043910"/>
                <a:gd name="connsiteY35" fmla="*/ 2157290 h 2360490"/>
                <a:gd name="connsiteX36" fmla="*/ 2745021 w 6043910"/>
                <a:gd name="connsiteY36" fmla="*/ 2141659 h 2360490"/>
                <a:gd name="connsiteX37" fmla="*/ 2830990 w 6043910"/>
                <a:gd name="connsiteY37" fmla="*/ 2133844 h 2360490"/>
                <a:gd name="connsiteX38" fmla="*/ 2877882 w 6043910"/>
                <a:gd name="connsiteY38" fmla="*/ 2118213 h 2360490"/>
                <a:gd name="connsiteX39" fmla="*/ 2909144 w 6043910"/>
                <a:gd name="connsiteY39" fmla="*/ 2110398 h 2360490"/>
                <a:gd name="connsiteX40" fmla="*/ 2956036 w 6043910"/>
                <a:gd name="connsiteY40" fmla="*/ 2094767 h 2360490"/>
                <a:gd name="connsiteX41" fmla="*/ 3120159 w 6043910"/>
                <a:gd name="connsiteY41" fmla="*/ 2079136 h 2360490"/>
                <a:gd name="connsiteX42" fmla="*/ 3174867 w 6043910"/>
                <a:gd name="connsiteY42" fmla="*/ 2063505 h 2360490"/>
                <a:gd name="connsiteX43" fmla="*/ 3221759 w 6043910"/>
                <a:gd name="connsiteY43" fmla="*/ 2047875 h 2360490"/>
                <a:gd name="connsiteX44" fmla="*/ 3245205 w 6043910"/>
                <a:gd name="connsiteY44" fmla="*/ 2040059 h 2360490"/>
                <a:gd name="connsiteX45" fmla="*/ 3651605 w 6043910"/>
                <a:gd name="connsiteY45" fmla="*/ 2047875 h 2360490"/>
                <a:gd name="connsiteX46" fmla="*/ 3690682 w 6043910"/>
                <a:gd name="connsiteY46" fmla="*/ 2055690 h 2360490"/>
                <a:gd name="connsiteX47" fmla="*/ 3753205 w 6043910"/>
                <a:gd name="connsiteY47" fmla="*/ 2071321 h 2360490"/>
                <a:gd name="connsiteX48" fmla="*/ 3800098 w 6043910"/>
                <a:gd name="connsiteY48" fmla="*/ 2086951 h 2360490"/>
                <a:gd name="connsiteX49" fmla="*/ 3823544 w 6043910"/>
                <a:gd name="connsiteY49" fmla="*/ 2094767 h 2360490"/>
                <a:gd name="connsiteX50" fmla="*/ 3862621 w 6043910"/>
                <a:gd name="connsiteY50" fmla="*/ 2102582 h 2360490"/>
                <a:gd name="connsiteX51" fmla="*/ 3893882 w 6043910"/>
                <a:gd name="connsiteY51" fmla="*/ 2118213 h 2360490"/>
                <a:gd name="connsiteX52" fmla="*/ 3948590 w 6043910"/>
                <a:gd name="connsiteY52" fmla="*/ 2133844 h 2360490"/>
                <a:gd name="connsiteX53" fmla="*/ 3972036 w 6043910"/>
                <a:gd name="connsiteY53" fmla="*/ 2141659 h 2360490"/>
                <a:gd name="connsiteX54" fmla="*/ 4026744 w 6043910"/>
                <a:gd name="connsiteY54" fmla="*/ 2157290 h 2360490"/>
                <a:gd name="connsiteX55" fmla="*/ 4050190 w 6043910"/>
                <a:gd name="connsiteY55" fmla="*/ 2172921 h 2360490"/>
                <a:gd name="connsiteX56" fmla="*/ 4120529 w 6043910"/>
                <a:gd name="connsiteY56" fmla="*/ 2188551 h 2360490"/>
                <a:gd name="connsiteX57" fmla="*/ 4143975 w 6043910"/>
                <a:gd name="connsiteY57" fmla="*/ 2196367 h 2360490"/>
                <a:gd name="connsiteX58" fmla="*/ 4237759 w 6043910"/>
                <a:gd name="connsiteY58" fmla="*/ 2211998 h 2360490"/>
                <a:gd name="connsiteX59" fmla="*/ 4284652 w 6043910"/>
                <a:gd name="connsiteY59" fmla="*/ 2227628 h 2360490"/>
                <a:gd name="connsiteX60" fmla="*/ 4308098 w 6043910"/>
                <a:gd name="connsiteY60" fmla="*/ 2235444 h 2360490"/>
                <a:gd name="connsiteX61" fmla="*/ 4347175 w 6043910"/>
                <a:gd name="connsiteY61" fmla="*/ 2243259 h 2360490"/>
                <a:gd name="connsiteX62" fmla="*/ 4370621 w 6043910"/>
                <a:gd name="connsiteY62" fmla="*/ 2251075 h 2360490"/>
                <a:gd name="connsiteX63" fmla="*/ 4425329 w 6043910"/>
                <a:gd name="connsiteY63" fmla="*/ 2258890 h 2360490"/>
                <a:gd name="connsiteX64" fmla="*/ 4534744 w 6043910"/>
                <a:gd name="connsiteY64" fmla="*/ 2290151 h 2360490"/>
                <a:gd name="connsiteX65" fmla="*/ 4737944 w 6043910"/>
                <a:gd name="connsiteY65" fmla="*/ 2305782 h 2360490"/>
                <a:gd name="connsiteX66" fmla="*/ 4808282 w 6043910"/>
                <a:gd name="connsiteY66" fmla="*/ 2313598 h 2360490"/>
                <a:gd name="connsiteX67" fmla="*/ 4839544 w 6043910"/>
                <a:gd name="connsiteY67" fmla="*/ 2321413 h 2360490"/>
                <a:gd name="connsiteX68" fmla="*/ 5050559 w 6043910"/>
                <a:gd name="connsiteY68" fmla="*/ 2329228 h 2360490"/>
                <a:gd name="connsiteX69" fmla="*/ 5105267 w 6043910"/>
                <a:gd name="connsiteY69" fmla="*/ 2337044 h 2360490"/>
                <a:gd name="connsiteX70" fmla="*/ 5152159 w 6043910"/>
                <a:gd name="connsiteY70" fmla="*/ 2344859 h 2360490"/>
                <a:gd name="connsiteX71" fmla="*/ 5230313 w 6043910"/>
                <a:gd name="connsiteY71" fmla="*/ 2352675 h 2360490"/>
                <a:gd name="connsiteX72" fmla="*/ 5285021 w 6043910"/>
                <a:gd name="connsiteY72" fmla="*/ 2360490 h 2360490"/>
                <a:gd name="connsiteX73" fmla="*/ 5550744 w 6043910"/>
                <a:gd name="connsiteY73" fmla="*/ 2344859 h 2360490"/>
                <a:gd name="connsiteX74" fmla="*/ 5753944 w 6043910"/>
                <a:gd name="connsiteY74" fmla="*/ 2274521 h 2360490"/>
                <a:gd name="connsiteX75" fmla="*/ 5949329 w 6043910"/>
                <a:gd name="connsiteY75" fmla="*/ 2079136 h 2360490"/>
                <a:gd name="connsiteX76" fmla="*/ 6035298 w 6043910"/>
                <a:gd name="connsiteY76" fmla="*/ 1836859 h 2360490"/>
                <a:gd name="connsiteX77" fmla="*/ 6019667 w 6043910"/>
                <a:gd name="connsiteY77" fmla="*/ 1610213 h 2360490"/>
                <a:gd name="connsiteX78" fmla="*/ 5847729 w 6043910"/>
                <a:gd name="connsiteY78" fmla="*/ 1422644 h 2360490"/>
                <a:gd name="connsiteX79" fmla="*/ 5496036 w 6043910"/>
                <a:gd name="connsiteY79" fmla="*/ 1258521 h 2360490"/>
                <a:gd name="connsiteX80" fmla="*/ 5066190 w 6043910"/>
                <a:gd name="connsiteY80" fmla="*/ 1055321 h 2360490"/>
                <a:gd name="connsiteX81" fmla="*/ 4691052 w 6043910"/>
                <a:gd name="connsiteY81" fmla="*/ 844305 h 2360490"/>
                <a:gd name="connsiteX82" fmla="*/ 4495667 w 6043910"/>
                <a:gd name="connsiteY82" fmla="*/ 539505 h 2360490"/>
                <a:gd name="connsiteX83" fmla="*/ 4347175 w 6043910"/>
                <a:gd name="connsiteY83" fmla="*/ 242521 h 2360490"/>
                <a:gd name="connsiteX84" fmla="*/ 3979852 w 6043910"/>
                <a:gd name="connsiteY84" fmla="*/ 8059 h 2360490"/>
                <a:gd name="connsiteX85" fmla="*/ 3691904 w 6043910"/>
                <a:gd name="connsiteY85" fmla="*/ 0 h 2360490"/>
                <a:gd name="connsiteX86" fmla="*/ 3464036 w 6043910"/>
                <a:gd name="connsiteY86" fmla="*/ 23690 h 2360490"/>
                <a:gd name="connsiteX87" fmla="*/ 3378067 w 6043910"/>
                <a:gd name="connsiteY87" fmla="*/ 31505 h 2360490"/>
                <a:gd name="connsiteX88" fmla="*/ 3323359 w 6043910"/>
                <a:gd name="connsiteY88" fmla="*/ 47136 h 2360490"/>
                <a:gd name="connsiteX89" fmla="*/ 3276467 w 6043910"/>
                <a:gd name="connsiteY89" fmla="*/ 62767 h 2360490"/>
                <a:gd name="connsiteX90" fmla="*/ 3253021 w 6043910"/>
                <a:gd name="connsiteY90" fmla="*/ 70582 h 2360490"/>
                <a:gd name="connsiteX91" fmla="*/ 3198313 w 6043910"/>
                <a:gd name="connsiteY91" fmla="*/ 94028 h 2360490"/>
                <a:gd name="connsiteX92" fmla="*/ 3127975 w 6043910"/>
                <a:gd name="connsiteY92" fmla="*/ 117475 h 2360490"/>
                <a:gd name="connsiteX93" fmla="*/ 3104529 w 6043910"/>
                <a:gd name="connsiteY93" fmla="*/ 125290 h 2360490"/>
                <a:gd name="connsiteX94" fmla="*/ 3073267 w 6043910"/>
                <a:gd name="connsiteY94" fmla="*/ 133105 h 2360490"/>
                <a:gd name="connsiteX95" fmla="*/ 3026375 w 6043910"/>
                <a:gd name="connsiteY95" fmla="*/ 148736 h 2360490"/>
                <a:gd name="connsiteX96" fmla="*/ 2948221 w 6043910"/>
                <a:gd name="connsiteY96" fmla="*/ 172182 h 2360490"/>
                <a:gd name="connsiteX97" fmla="*/ 2924775 w 6043910"/>
                <a:gd name="connsiteY97" fmla="*/ 179998 h 2360490"/>
                <a:gd name="connsiteX98" fmla="*/ 2901329 w 6043910"/>
                <a:gd name="connsiteY98" fmla="*/ 195628 h 2360490"/>
                <a:gd name="connsiteX99" fmla="*/ 2846621 w 6043910"/>
                <a:gd name="connsiteY99" fmla="*/ 211259 h 2360490"/>
                <a:gd name="connsiteX100" fmla="*/ 2823175 w 6043910"/>
                <a:gd name="connsiteY100" fmla="*/ 226890 h 2360490"/>
                <a:gd name="connsiteX101" fmla="*/ 2791913 w 6043910"/>
                <a:gd name="connsiteY101" fmla="*/ 234705 h 2360490"/>
                <a:gd name="connsiteX102" fmla="*/ 2768467 w 6043910"/>
                <a:gd name="connsiteY102" fmla="*/ 242521 h 2360490"/>
                <a:gd name="connsiteX103" fmla="*/ 2737205 w 6043910"/>
                <a:gd name="connsiteY103" fmla="*/ 250336 h 2360490"/>
                <a:gd name="connsiteX104" fmla="*/ 2682498 w 6043910"/>
                <a:gd name="connsiteY104" fmla="*/ 265967 h 2360490"/>
                <a:gd name="connsiteX105" fmla="*/ 2643421 w 6043910"/>
                <a:gd name="connsiteY105" fmla="*/ 273782 h 2360490"/>
                <a:gd name="connsiteX106" fmla="*/ 2619975 w 6043910"/>
                <a:gd name="connsiteY106" fmla="*/ 281598 h 2360490"/>
                <a:gd name="connsiteX107" fmla="*/ 2573082 w 6043910"/>
                <a:gd name="connsiteY107" fmla="*/ 289413 h 2360490"/>
                <a:gd name="connsiteX108" fmla="*/ 2549636 w 6043910"/>
                <a:gd name="connsiteY108" fmla="*/ 297228 h 2360490"/>
                <a:gd name="connsiteX109" fmla="*/ 2479298 w 6043910"/>
                <a:gd name="connsiteY109" fmla="*/ 312859 h 2360490"/>
                <a:gd name="connsiteX110" fmla="*/ 2416775 w 6043910"/>
                <a:gd name="connsiteY110" fmla="*/ 336305 h 2360490"/>
                <a:gd name="connsiteX111" fmla="*/ 2393329 w 6043910"/>
                <a:gd name="connsiteY111" fmla="*/ 351936 h 2360490"/>
                <a:gd name="connsiteX112" fmla="*/ 2338621 w 6043910"/>
                <a:gd name="connsiteY112" fmla="*/ 359751 h 2360490"/>
                <a:gd name="connsiteX113" fmla="*/ 2276098 w 6043910"/>
                <a:gd name="connsiteY113" fmla="*/ 375382 h 2360490"/>
                <a:gd name="connsiteX114" fmla="*/ 2166682 w 6043910"/>
                <a:gd name="connsiteY114" fmla="*/ 391013 h 2360490"/>
                <a:gd name="connsiteX115" fmla="*/ 2111975 w 6043910"/>
                <a:gd name="connsiteY115" fmla="*/ 406644 h 2360490"/>
                <a:gd name="connsiteX116" fmla="*/ 2002559 w 6043910"/>
                <a:gd name="connsiteY116" fmla="*/ 437905 h 2360490"/>
                <a:gd name="connsiteX117" fmla="*/ 1955667 w 6043910"/>
                <a:gd name="connsiteY117" fmla="*/ 453536 h 2360490"/>
                <a:gd name="connsiteX118" fmla="*/ 1924405 w 6043910"/>
                <a:gd name="connsiteY118" fmla="*/ 461351 h 2360490"/>
                <a:gd name="connsiteX119" fmla="*/ 1900959 w 6043910"/>
                <a:gd name="connsiteY119" fmla="*/ 469167 h 2360490"/>
                <a:gd name="connsiteX120" fmla="*/ 1830621 w 6043910"/>
                <a:gd name="connsiteY120" fmla="*/ 476982 h 2360490"/>
                <a:gd name="connsiteX121" fmla="*/ 1736836 w 6043910"/>
                <a:gd name="connsiteY121" fmla="*/ 492613 h 2360490"/>
                <a:gd name="connsiteX122" fmla="*/ 1478929 w 6043910"/>
                <a:gd name="connsiteY122" fmla="*/ 516059 h 2360490"/>
                <a:gd name="connsiteX123" fmla="*/ 1400775 w 6043910"/>
                <a:gd name="connsiteY123" fmla="*/ 531690 h 2360490"/>
                <a:gd name="connsiteX124" fmla="*/ 1369513 w 6043910"/>
                <a:gd name="connsiteY124" fmla="*/ 539505 h 2360490"/>
                <a:gd name="connsiteX125" fmla="*/ 1142866 w 6043910"/>
                <a:gd name="connsiteY125" fmla="*/ 594213 h 2360490"/>
                <a:gd name="connsiteX126" fmla="*/ 431666 w 6043910"/>
                <a:gd name="connsiteY12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783729 w 6043910"/>
                <a:gd name="connsiteY22" fmla="*/ 2172921 h 2360490"/>
                <a:gd name="connsiteX23" fmla="*/ 1838436 w 6043910"/>
                <a:gd name="connsiteY23" fmla="*/ 2188551 h 2360490"/>
                <a:gd name="connsiteX24" fmla="*/ 1861882 w 6043910"/>
                <a:gd name="connsiteY24" fmla="*/ 2196367 h 2360490"/>
                <a:gd name="connsiteX25" fmla="*/ 1932221 w 6043910"/>
                <a:gd name="connsiteY25" fmla="*/ 2204182 h 2360490"/>
                <a:gd name="connsiteX26" fmla="*/ 2072898 w 6043910"/>
                <a:gd name="connsiteY26" fmla="*/ 2219813 h 2360490"/>
                <a:gd name="connsiteX27" fmla="*/ 2237021 w 6043910"/>
                <a:gd name="connsiteY27" fmla="*/ 2227628 h 2360490"/>
                <a:gd name="connsiteX28" fmla="*/ 2393329 w 6043910"/>
                <a:gd name="connsiteY28" fmla="*/ 2219813 h 2360490"/>
                <a:gd name="connsiteX29" fmla="*/ 2432405 w 6043910"/>
                <a:gd name="connsiteY29" fmla="*/ 2211998 h 2360490"/>
                <a:gd name="connsiteX30" fmla="*/ 2487113 w 6043910"/>
                <a:gd name="connsiteY30" fmla="*/ 2196367 h 2360490"/>
                <a:gd name="connsiteX31" fmla="*/ 2557452 w 6043910"/>
                <a:gd name="connsiteY31" fmla="*/ 2188551 h 2360490"/>
                <a:gd name="connsiteX32" fmla="*/ 2580898 w 6043910"/>
                <a:gd name="connsiteY32" fmla="*/ 2180736 h 2360490"/>
                <a:gd name="connsiteX33" fmla="*/ 2604344 w 6043910"/>
                <a:gd name="connsiteY33" fmla="*/ 2165105 h 2360490"/>
                <a:gd name="connsiteX34" fmla="*/ 2690313 w 6043910"/>
                <a:gd name="connsiteY34" fmla="*/ 2157290 h 2360490"/>
                <a:gd name="connsiteX35" fmla="*/ 2745021 w 6043910"/>
                <a:gd name="connsiteY35" fmla="*/ 2141659 h 2360490"/>
                <a:gd name="connsiteX36" fmla="*/ 2830990 w 6043910"/>
                <a:gd name="connsiteY36" fmla="*/ 2133844 h 2360490"/>
                <a:gd name="connsiteX37" fmla="*/ 2877882 w 6043910"/>
                <a:gd name="connsiteY37" fmla="*/ 2118213 h 2360490"/>
                <a:gd name="connsiteX38" fmla="*/ 2909144 w 6043910"/>
                <a:gd name="connsiteY38" fmla="*/ 2110398 h 2360490"/>
                <a:gd name="connsiteX39" fmla="*/ 2956036 w 6043910"/>
                <a:gd name="connsiteY39" fmla="*/ 2094767 h 2360490"/>
                <a:gd name="connsiteX40" fmla="*/ 3120159 w 6043910"/>
                <a:gd name="connsiteY40" fmla="*/ 2079136 h 2360490"/>
                <a:gd name="connsiteX41" fmla="*/ 3174867 w 6043910"/>
                <a:gd name="connsiteY41" fmla="*/ 2063505 h 2360490"/>
                <a:gd name="connsiteX42" fmla="*/ 3221759 w 6043910"/>
                <a:gd name="connsiteY42" fmla="*/ 2047875 h 2360490"/>
                <a:gd name="connsiteX43" fmla="*/ 3245205 w 6043910"/>
                <a:gd name="connsiteY43" fmla="*/ 2040059 h 2360490"/>
                <a:gd name="connsiteX44" fmla="*/ 3651605 w 6043910"/>
                <a:gd name="connsiteY44" fmla="*/ 2047875 h 2360490"/>
                <a:gd name="connsiteX45" fmla="*/ 3690682 w 6043910"/>
                <a:gd name="connsiteY45" fmla="*/ 2055690 h 2360490"/>
                <a:gd name="connsiteX46" fmla="*/ 3753205 w 6043910"/>
                <a:gd name="connsiteY46" fmla="*/ 2071321 h 2360490"/>
                <a:gd name="connsiteX47" fmla="*/ 3800098 w 6043910"/>
                <a:gd name="connsiteY47" fmla="*/ 2086951 h 2360490"/>
                <a:gd name="connsiteX48" fmla="*/ 3823544 w 6043910"/>
                <a:gd name="connsiteY48" fmla="*/ 2094767 h 2360490"/>
                <a:gd name="connsiteX49" fmla="*/ 3862621 w 6043910"/>
                <a:gd name="connsiteY49" fmla="*/ 2102582 h 2360490"/>
                <a:gd name="connsiteX50" fmla="*/ 3893882 w 6043910"/>
                <a:gd name="connsiteY50" fmla="*/ 2118213 h 2360490"/>
                <a:gd name="connsiteX51" fmla="*/ 3948590 w 6043910"/>
                <a:gd name="connsiteY51" fmla="*/ 2133844 h 2360490"/>
                <a:gd name="connsiteX52" fmla="*/ 3972036 w 6043910"/>
                <a:gd name="connsiteY52" fmla="*/ 2141659 h 2360490"/>
                <a:gd name="connsiteX53" fmla="*/ 4026744 w 6043910"/>
                <a:gd name="connsiteY53" fmla="*/ 2157290 h 2360490"/>
                <a:gd name="connsiteX54" fmla="*/ 4050190 w 6043910"/>
                <a:gd name="connsiteY54" fmla="*/ 2172921 h 2360490"/>
                <a:gd name="connsiteX55" fmla="*/ 4120529 w 6043910"/>
                <a:gd name="connsiteY55" fmla="*/ 2188551 h 2360490"/>
                <a:gd name="connsiteX56" fmla="*/ 4143975 w 6043910"/>
                <a:gd name="connsiteY56" fmla="*/ 2196367 h 2360490"/>
                <a:gd name="connsiteX57" fmla="*/ 4237759 w 6043910"/>
                <a:gd name="connsiteY57" fmla="*/ 2211998 h 2360490"/>
                <a:gd name="connsiteX58" fmla="*/ 4284652 w 6043910"/>
                <a:gd name="connsiteY58" fmla="*/ 2227628 h 2360490"/>
                <a:gd name="connsiteX59" fmla="*/ 4308098 w 6043910"/>
                <a:gd name="connsiteY59" fmla="*/ 2235444 h 2360490"/>
                <a:gd name="connsiteX60" fmla="*/ 4347175 w 6043910"/>
                <a:gd name="connsiteY60" fmla="*/ 2243259 h 2360490"/>
                <a:gd name="connsiteX61" fmla="*/ 4370621 w 6043910"/>
                <a:gd name="connsiteY61" fmla="*/ 2251075 h 2360490"/>
                <a:gd name="connsiteX62" fmla="*/ 4425329 w 6043910"/>
                <a:gd name="connsiteY62" fmla="*/ 2258890 h 2360490"/>
                <a:gd name="connsiteX63" fmla="*/ 4534744 w 6043910"/>
                <a:gd name="connsiteY63" fmla="*/ 2290151 h 2360490"/>
                <a:gd name="connsiteX64" fmla="*/ 4737944 w 6043910"/>
                <a:gd name="connsiteY64" fmla="*/ 2305782 h 2360490"/>
                <a:gd name="connsiteX65" fmla="*/ 4808282 w 6043910"/>
                <a:gd name="connsiteY65" fmla="*/ 2313598 h 2360490"/>
                <a:gd name="connsiteX66" fmla="*/ 4839544 w 6043910"/>
                <a:gd name="connsiteY66" fmla="*/ 2321413 h 2360490"/>
                <a:gd name="connsiteX67" fmla="*/ 5050559 w 6043910"/>
                <a:gd name="connsiteY67" fmla="*/ 2329228 h 2360490"/>
                <a:gd name="connsiteX68" fmla="*/ 5105267 w 6043910"/>
                <a:gd name="connsiteY68" fmla="*/ 2337044 h 2360490"/>
                <a:gd name="connsiteX69" fmla="*/ 5152159 w 6043910"/>
                <a:gd name="connsiteY69" fmla="*/ 2344859 h 2360490"/>
                <a:gd name="connsiteX70" fmla="*/ 5230313 w 6043910"/>
                <a:gd name="connsiteY70" fmla="*/ 2352675 h 2360490"/>
                <a:gd name="connsiteX71" fmla="*/ 5285021 w 6043910"/>
                <a:gd name="connsiteY71" fmla="*/ 2360490 h 2360490"/>
                <a:gd name="connsiteX72" fmla="*/ 5550744 w 6043910"/>
                <a:gd name="connsiteY72" fmla="*/ 2344859 h 2360490"/>
                <a:gd name="connsiteX73" fmla="*/ 5753944 w 6043910"/>
                <a:gd name="connsiteY73" fmla="*/ 2274521 h 2360490"/>
                <a:gd name="connsiteX74" fmla="*/ 5949329 w 6043910"/>
                <a:gd name="connsiteY74" fmla="*/ 2079136 h 2360490"/>
                <a:gd name="connsiteX75" fmla="*/ 6035298 w 6043910"/>
                <a:gd name="connsiteY75" fmla="*/ 1836859 h 2360490"/>
                <a:gd name="connsiteX76" fmla="*/ 6019667 w 6043910"/>
                <a:gd name="connsiteY76" fmla="*/ 1610213 h 2360490"/>
                <a:gd name="connsiteX77" fmla="*/ 5847729 w 6043910"/>
                <a:gd name="connsiteY77" fmla="*/ 1422644 h 2360490"/>
                <a:gd name="connsiteX78" fmla="*/ 5496036 w 6043910"/>
                <a:gd name="connsiteY78" fmla="*/ 1258521 h 2360490"/>
                <a:gd name="connsiteX79" fmla="*/ 5066190 w 6043910"/>
                <a:gd name="connsiteY79" fmla="*/ 1055321 h 2360490"/>
                <a:gd name="connsiteX80" fmla="*/ 4691052 w 6043910"/>
                <a:gd name="connsiteY80" fmla="*/ 844305 h 2360490"/>
                <a:gd name="connsiteX81" fmla="*/ 4495667 w 6043910"/>
                <a:gd name="connsiteY81" fmla="*/ 539505 h 2360490"/>
                <a:gd name="connsiteX82" fmla="*/ 4347175 w 6043910"/>
                <a:gd name="connsiteY82" fmla="*/ 242521 h 2360490"/>
                <a:gd name="connsiteX83" fmla="*/ 3979852 w 6043910"/>
                <a:gd name="connsiteY83" fmla="*/ 8059 h 2360490"/>
                <a:gd name="connsiteX84" fmla="*/ 3691904 w 6043910"/>
                <a:gd name="connsiteY84" fmla="*/ 0 h 2360490"/>
                <a:gd name="connsiteX85" fmla="*/ 3464036 w 6043910"/>
                <a:gd name="connsiteY85" fmla="*/ 23690 h 2360490"/>
                <a:gd name="connsiteX86" fmla="*/ 3378067 w 6043910"/>
                <a:gd name="connsiteY86" fmla="*/ 31505 h 2360490"/>
                <a:gd name="connsiteX87" fmla="*/ 3323359 w 6043910"/>
                <a:gd name="connsiteY87" fmla="*/ 47136 h 2360490"/>
                <a:gd name="connsiteX88" fmla="*/ 3276467 w 6043910"/>
                <a:gd name="connsiteY88" fmla="*/ 62767 h 2360490"/>
                <a:gd name="connsiteX89" fmla="*/ 3253021 w 6043910"/>
                <a:gd name="connsiteY89" fmla="*/ 70582 h 2360490"/>
                <a:gd name="connsiteX90" fmla="*/ 3198313 w 6043910"/>
                <a:gd name="connsiteY90" fmla="*/ 94028 h 2360490"/>
                <a:gd name="connsiteX91" fmla="*/ 3127975 w 6043910"/>
                <a:gd name="connsiteY91" fmla="*/ 117475 h 2360490"/>
                <a:gd name="connsiteX92" fmla="*/ 3104529 w 6043910"/>
                <a:gd name="connsiteY92" fmla="*/ 125290 h 2360490"/>
                <a:gd name="connsiteX93" fmla="*/ 3073267 w 6043910"/>
                <a:gd name="connsiteY93" fmla="*/ 133105 h 2360490"/>
                <a:gd name="connsiteX94" fmla="*/ 3026375 w 6043910"/>
                <a:gd name="connsiteY94" fmla="*/ 148736 h 2360490"/>
                <a:gd name="connsiteX95" fmla="*/ 2948221 w 6043910"/>
                <a:gd name="connsiteY95" fmla="*/ 172182 h 2360490"/>
                <a:gd name="connsiteX96" fmla="*/ 2924775 w 6043910"/>
                <a:gd name="connsiteY96" fmla="*/ 179998 h 2360490"/>
                <a:gd name="connsiteX97" fmla="*/ 2901329 w 6043910"/>
                <a:gd name="connsiteY97" fmla="*/ 195628 h 2360490"/>
                <a:gd name="connsiteX98" fmla="*/ 2846621 w 6043910"/>
                <a:gd name="connsiteY98" fmla="*/ 211259 h 2360490"/>
                <a:gd name="connsiteX99" fmla="*/ 2823175 w 6043910"/>
                <a:gd name="connsiteY99" fmla="*/ 226890 h 2360490"/>
                <a:gd name="connsiteX100" fmla="*/ 2791913 w 6043910"/>
                <a:gd name="connsiteY100" fmla="*/ 234705 h 2360490"/>
                <a:gd name="connsiteX101" fmla="*/ 2768467 w 6043910"/>
                <a:gd name="connsiteY101" fmla="*/ 242521 h 2360490"/>
                <a:gd name="connsiteX102" fmla="*/ 2737205 w 6043910"/>
                <a:gd name="connsiteY102" fmla="*/ 250336 h 2360490"/>
                <a:gd name="connsiteX103" fmla="*/ 2682498 w 6043910"/>
                <a:gd name="connsiteY103" fmla="*/ 265967 h 2360490"/>
                <a:gd name="connsiteX104" fmla="*/ 2643421 w 6043910"/>
                <a:gd name="connsiteY104" fmla="*/ 273782 h 2360490"/>
                <a:gd name="connsiteX105" fmla="*/ 2619975 w 6043910"/>
                <a:gd name="connsiteY105" fmla="*/ 281598 h 2360490"/>
                <a:gd name="connsiteX106" fmla="*/ 2573082 w 6043910"/>
                <a:gd name="connsiteY106" fmla="*/ 289413 h 2360490"/>
                <a:gd name="connsiteX107" fmla="*/ 2549636 w 6043910"/>
                <a:gd name="connsiteY107" fmla="*/ 297228 h 2360490"/>
                <a:gd name="connsiteX108" fmla="*/ 2479298 w 6043910"/>
                <a:gd name="connsiteY108" fmla="*/ 312859 h 2360490"/>
                <a:gd name="connsiteX109" fmla="*/ 2416775 w 6043910"/>
                <a:gd name="connsiteY109" fmla="*/ 336305 h 2360490"/>
                <a:gd name="connsiteX110" fmla="*/ 2393329 w 6043910"/>
                <a:gd name="connsiteY110" fmla="*/ 351936 h 2360490"/>
                <a:gd name="connsiteX111" fmla="*/ 2338621 w 6043910"/>
                <a:gd name="connsiteY111" fmla="*/ 359751 h 2360490"/>
                <a:gd name="connsiteX112" fmla="*/ 2276098 w 6043910"/>
                <a:gd name="connsiteY112" fmla="*/ 375382 h 2360490"/>
                <a:gd name="connsiteX113" fmla="*/ 2166682 w 6043910"/>
                <a:gd name="connsiteY113" fmla="*/ 391013 h 2360490"/>
                <a:gd name="connsiteX114" fmla="*/ 2111975 w 6043910"/>
                <a:gd name="connsiteY114" fmla="*/ 406644 h 2360490"/>
                <a:gd name="connsiteX115" fmla="*/ 2002559 w 6043910"/>
                <a:gd name="connsiteY115" fmla="*/ 437905 h 2360490"/>
                <a:gd name="connsiteX116" fmla="*/ 1955667 w 6043910"/>
                <a:gd name="connsiteY116" fmla="*/ 453536 h 2360490"/>
                <a:gd name="connsiteX117" fmla="*/ 1924405 w 6043910"/>
                <a:gd name="connsiteY117" fmla="*/ 461351 h 2360490"/>
                <a:gd name="connsiteX118" fmla="*/ 1900959 w 6043910"/>
                <a:gd name="connsiteY118" fmla="*/ 469167 h 2360490"/>
                <a:gd name="connsiteX119" fmla="*/ 1830621 w 6043910"/>
                <a:gd name="connsiteY119" fmla="*/ 476982 h 2360490"/>
                <a:gd name="connsiteX120" fmla="*/ 1736836 w 6043910"/>
                <a:gd name="connsiteY120" fmla="*/ 492613 h 2360490"/>
                <a:gd name="connsiteX121" fmla="*/ 1478929 w 6043910"/>
                <a:gd name="connsiteY121" fmla="*/ 516059 h 2360490"/>
                <a:gd name="connsiteX122" fmla="*/ 1400775 w 6043910"/>
                <a:gd name="connsiteY122" fmla="*/ 531690 h 2360490"/>
                <a:gd name="connsiteX123" fmla="*/ 1369513 w 6043910"/>
                <a:gd name="connsiteY123" fmla="*/ 539505 h 2360490"/>
                <a:gd name="connsiteX124" fmla="*/ 1142866 w 6043910"/>
                <a:gd name="connsiteY124" fmla="*/ 594213 h 2360490"/>
                <a:gd name="connsiteX125" fmla="*/ 431666 w 6043910"/>
                <a:gd name="connsiteY12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783729 w 6043910"/>
                <a:gd name="connsiteY22" fmla="*/ 2172921 h 2360490"/>
                <a:gd name="connsiteX23" fmla="*/ 1838436 w 6043910"/>
                <a:gd name="connsiteY23" fmla="*/ 2188551 h 2360490"/>
                <a:gd name="connsiteX24" fmla="*/ 1932221 w 6043910"/>
                <a:gd name="connsiteY24" fmla="*/ 2204182 h 2360490"/>
                <a:gd name="connsiteX25" fmla="*/ 2072898 w 6043910"/>
                <a:gd name="connsiteY25" fmla="*/ 2219813 h 2360490"/>
                <a:gd name="connsiteX26" fmla="*/ 2237021 w 6043910"/>
                <a:gd name="connsiteY26" fmla="*/ 2227628 h 2360490"/>
                <a:gd name="connsiteX27" fmla="*/ 2393329 w 6043910"/>
                <a:gd name="connsiteY27" fmla="*/ 2219813 h 2360490"/>
                <a:gd name="connsiteX28" fmla="*/ 2432405 w 6043910"/>
                <a:gd name="connsiteY28" fmla="*/ 2211998 h 2360490"/>
                <a:gd name="connsiteX29" fmla="*/ 2487113 w 6043910"/>
                <a:gd name="connsiteY29" fmla="*/ 2196367 h 2360490"/>
                <a:gd name="connsiteX30" fmla="*/ 2557452 w 6043910"/>
                <a:gd name="connsiteY30" fmla="*/ 2188551 h 2360490"/>
                <a:gd name="connsiteX31" fmla="*/ 2580898 w 6043910"/>
                <a:gd name="connsiteY31" fmla="*/ 2180736 h 2360490"/>
                <a:gd name="connsiteX32" fmla="*/ 2604344 w 6043910"/>
                <a:gd name="connsiteY32" fmla="*/ 2165105 h 2360490"/>
                <a:gd name="connsiteX33" fmla="*/ 2690313 w 6043910"/>
                <a:gd name="connsiteY33" fmla="*/ 2157290 h 2360490"/>
                <a:gd name="connsiteX34" fmla="*/ 2745021 w 6043910"/>
                <a:gd name="connsiteY34" fmla="*/ 2141659 h 2360490"/>
                <a:gd name="connsiteX35" fmla="*/ 2830990 w 6043910"/>
                <a:gd name="connsiteY35" fmla="*/ 2133844 h 2360490"/>
                <a:gd name="connsiteX36" fmla="*/ 2877882 w 6043910"/>
                <a:gd name="connsiteY36" fmla="*/ 2118213 h 2360490"/>
                <a:gd name="connsiteX37" fmla="*/ 2909144 w 6043910"/>
                <a:gd name="connsiteY37" fmla="*/ 2110398 h 2360490"/>
                <a:gd name="connsiteX38" fmla="*/ 2956036 w 6043910"/>
                <a:gd name="connsiteY38" fmla="*/ 2094767 h 2360490"/>
                <a:gd name="connsiteX39" fmla="*/ 3120159 w 6043910"/>
                <a:gd name="connsiteY39" fmla="*/ 2079136 h 2360490"/>
                <a:gd name="connsiteX40" fmla="*/ 3174867 w 6043910"/>
                <a:gd name="connsiteY40" fmla="*/ 2063505 h 2360490"/>
                <a:gd name="connsiteX41" fmla="*/ 3221759 w 6043910"/>
                <a:gd name="connsiteY41" fmla="*/ 2047875 h 2360490"/>
                <a:gd name="connsiteX42" fmla="*/ 3245205 w 6043910"/>
                <a:gd name="connsiteY42" fmla="*/ 2040059 h 2360490"/>
                <a:gd name="connsiteX43" fmla="*/ 3651605 w 6043910"/>
                <a:gd name="connsiteY43" fmla="*/ 2047875 h 2360490"/>
                <a:gd name="connsiteX44" fmla="*/ 3690682 w 6043910"/>
                <a:gd name="connsiteY44" fmla="*/ 2055690 h 2360490"/>
                <a:gd name="connsiteX45" fmla="*/ 3753205 w 6043910"/>
                <a:gd name="connsiteY45" fmla="*/ 2071321 h 2360490"/>
                <a:gd name="connsiteX46" fmla="*/ 3800098 w 6043910"/>
                <a:gd name="connsiteY46" fmla="*/ 2086951 h 2360490"/>
                <a:gd name="connsiteX47" fmla="*/ 3823544 w 6043910"/>
                <a:gd name="connsiteY47" fmla="*/ 2094767 h 2360490"/>
                <a:gd name="connsiteX48" fmla="*/ 3862621 w 6043910"/>
                <a:gd name="connsiteY48" fmla="*/ 2102582 h 2360490"/>
                <a:gd name="connsiteX49" fmla="*/ 3893882 w 6043910"/>
                <a:gd name="connsiteY49" fmla="*/ 2118213 h 2360490"/>
                <a:gd name="connsiteX50" fmla="*/ 3948590 w 6043910"/>
                <a:gd name="connsiteY50" fmla="*/ 2133844 h 2360490"/>
                <a:gd name="connsiteX51" fmla="*/ 3972036 w 6043910"/>
                <a:gd name="connsiteY51" fmla="*/ 2141659 h 2360490"/>
                <a:gd name="connsiteX52" fmla="*/ 4026744 w 6043910"/>
                <a:gd name="connsiteY52" fmla="*/ 2157290 h 2360490"/>
                <a:gd name="connsiteX53" fmla="*/ 4050190 w 6043910"/>
                <a:gd name="connsiteY53" fmla="*/ 2172921 h 2360490"/>
                <a:gd name="connsiteX54" fmla="*/ 4120529 w 6043910"/>
                <a:gd name="connsiteY54" fmla="*/ 2188551 h 2360490"/>
                <a:gd name="connsiteX55" fmla="*/ 4143975 w 6043910"/>
                <a:gd name="connsiteY55" fmla="*/ 2196367 h 2360490"/>
                <a:gd name="connsiteX56" fmla="*/ 4237759 w 6043910"/>
                <a:gd name="connsiteY56" fmla="*/ 2211998 h 2360490"/>
                <a:gd name="connsiteX57" fmla="*/ 4284652 w 6043910"/>
                <a:gd name="connsiteY57" fmla="*/ 2227628 h 2360490"/>
                <a:gd name="connsiteX58" fmla="*/ 4308098 w 6043910"/>
                <a:gd name="connsiteY58" fmla="*/ 2235444 h 2360490"/>
                <a:gd name="connsiteX59" fmla="*/ 4347175 w 6043910"/>
                <a:gd name="connsiteY59" fmla="*/ 2243259 h 2360490"/>
                <a:gd name="connsiteX60" fmla="*/ 4370621 w 6043910"/>
                <a:gd name="connsiteY60" fmla="*/ 2251075 h 2360490"/>
                <a:gd name="connsiteX61" fmla="*/ 4425329 w 6043910"/>
                <a:gd name="connsiteY61" fmla="*/ 2258890 h 2360490"/>
                <a:gd name="connsiteX62" fmla="*/ 4534744 w 6043910"/>
                <a:gd name="connsiteY62" fmla="*/ 2290151 h 2360490"/>
                <a:gd name="connsiteX63" fmla="*/ 4737944 w 6043910"/>
                <a:gd name="connsiteY63" fmla="*/ 2305782 h 2360490"/>
                <a:gd name="connsiteX64" fmla="*/ 4808282 w 6043910"/>
                <a:gd name="connsiteY64" fmla="*/ 2313598 h 2360490"/>
                <a:gd name="connsiteX65" fmla="*/ 4839544 w 6043910"/>
                <a:gd name="connsiteY65" fmla="*/ 2321413 h 2360490"/>
                <a:gd name="connsiteX66" fmla="*/ 5050559 w 6043910"/>
                <a:gd name="connsiteY66" fmla="*/ 2329228 h 2360490"/>
                <a:gd name="connsiteX67" fmla="*/ 5105267 w 6043910"/>
                <a:gd name="connsiteY67" fmla="*/ 2337044 h 2360490"/>
                <a:gd name="connsiteX68" fmla="*/ 5152159 w 6043910"/>
                <a:gd name="connsiteY68" fmla="*/ 2344859 h 2360490"/>
                <a:gd name="connsiteX69" fmla="*/ 5230313 w 6043910"/>
                <a:gd name="connsiteY69" fmla="*/ 2352675 h 2360490"/>
                <a:gd name="connsiteX70" fmla="*/ 5285021 w 6043910"/>
                <a:gd name="connsiteY70" fmla="*/ 2360490 h 2360490"/>
                <a:gd name="connsiteX71" fmla="*/ 5550744 w 6043910"/>
                <a:gd name="connsiteY71" fmla="*/ 2344859 h 2360490"/>
                <a:gd name="connsiteX72" fmla="*/ 5753944 w 6043910"/>
                <a:gd name="connsiteY72" fmla="*/ 2274521 h 2360490"/>
                <a:gd name="connsiteX73" fmla="*/ 5949329 w 6043910"/>
                <a:gd name="connsiteY73" fmla="*/ 2079136 h 2360490"/>
                <a:gd name="connsiteX74" fmla="*/ 6035298 w 6043910"/>
                <a:gd name="connsiteY74" fmla="*/ 1836859 h 2360490"/>
                <a:gd name="connsiteX75" fmla="*/ 6019667 w 6043910"/>
                <a:gd name="connsiteY75" fmla="*/ 1610213 h 2360490"/>
                <a:gd name="connsiteX76" fmla="*/ 5847729 w 6043910"/>
                <a:gd name="connsiteY76" fmla="*/ 1422644 h 2360490"/>
                <a:gd name="connsiteX77" fmla="*/ 5496036 w 6043910"/>
                <a:gd name="connsiteY77" fmla="*/ 1258521 h 2360490"/>
                <a:gd name="connsiteX78" fmla="*/ 5066190 w 6043910"/>
                <a:gd name="connsiteY78" fmla="*/ 1055321 h 2360490"/>
                <a:gd name="connsiteX79" fmla="*/ 4691052 w 6043910"/>
                <a:gd name="connsiteY79" fmla="*/ 844305 h 2360490"/>
                <a:gd name="connsiteX80" fmla="*/ 4495667 w 6043910"/>
                <a:gd name="connsiteY80" fmla="*/ 539505 h 2360490"/>
                <a:gd name="connsiteX81" fmla="*/ 4347175 w 6043910"/>
                <a:gd name="connsiteY81" fmla="*/ 242521 h 2360490"/>
                <a:gd name="connsiteX82" fmla="*/ 3979852 w 6043910"/>
                <a:gd name="connsiteY82" fmla="*/ 8059 h 2360490"/>
                <a:gd name="connsiteX83" fmla="*/ 3691904 w 6043910"/>
                <a:gd name="connsiteY83" fmla="*/ 0 h 2360490"/>
                <a:gd name="connsiteX84" fmla="*/ 3464036 w 6043910"/>
                <a:gd name="connsiteY84" fmla="*/ 23690 h 2360490"/>
                <a:gd name="connsiteX85" fmla="*/ 3378067 w 6043910"/>
                <a:gd name="connsiteY85" fmla="*/ 31505 h 2360490"/>
                <a:gd name="connsiteX86" fmla="*/ 3323359 w 6043910"/>
                <a:gd name="connsiteY86" fmla="*/ 47136 h 2360490"/>
                <a:gd name="connsiteX87" fmla="*/ 3276467 w 6043910"/>
                <a:gd name="connsiteY87" fmla="*/ 62767 h 2360490"/>
                <a:gd name="connsiteX88" fmla="*/ 3253021 w 6043910"/>
                <a:gd name="connsiteY88" fmla="*/ 70582 h 2360490"/>
                <a:gd name="connsiteX89" fmla="*/ 3198313 w 6043910"/>
                <a:gd name="connsiteY89" fmla="*/ 94028 h 2360490"/>
                <a:gd name="connsiteX90" fmla="*/ 3127975 w 6043910"/>
                <a:gd name="connsiteY90" fmla="*/ 117475 h 2360490"/>
                <a:gd name="connsiteX91" fmla="*/ 3104529 w 6043910"/>
                <a:gd name="connsiteY91" fmla="*/ 125290 h 2360490"/>
                <a:gd name="connsiteX92" fmla="*/ 3073267 w 6043910"/>
                <a:gd name="connsiteY92" fmla="*/ 133105 h 2360490"/>
                <a:gd name="connsiteX93" fmla="*/ 3026375 w 6043910"/>
                <a:gd name="connsiteY93" fmla="*/ 148736 h 2360490"/>
                <a:gd name="connsiteX94" fmla="*/ 2948221 w 6043910"/>
                <a:gd name="connsiteY94" fmla="*/ 172182 h 2360490"/>
                <a:gd name="connsiteX95" fmla="*/ 2924775 w 6043910"/>
                <a:gd name="connsiteY95" fmla="*/ 179998 h 2360490"/>
                <a:gd name="connsiteX96" fmla="*/ 2901329 w 6043910"/>
                <a:gd name="connsiteY96" fmla="*/ 195628 h 2360490"/>
                <a:gd name="connsiteX97" fmla="*/ 2846621 w 6043910"/>
                <a:gd name="connsiteY97" fmla="*/ 211259 h 2360490"/>
                <a:gd name="connsiteX98" fmla="*/ 2823175 w 6043910"/>
                <a:gd name="connsiteY98" fmla="*/ 226890 h 2360490"/>
                <a:gd name="connsiteX99" fmla="*/ 2791913 w 6043910"/>
                <a:gd name="connsiteY99" fmla="*/ 234705 h 2360490"/>
                <a:gd name="connsiteX100" fmla="*/ 2768467 w 6043910"/>
                <a:gd name="connsiteY100" fmla="*/ 242521 h 2360490"/>
                <a:gd name="connsiteX101" fmla="*/ 2737205 w 6043910"/>
                <a:gd name="connsiteY101" fmla="*/ 250336 h 2360490"/>
                <a:gd name="connsiteX102" fmla="*/ 2682498 w 6043910"/>
                <a:gd name="connsiteY102" fmla="*/ 265967 h 2360490"/>
                <a:gd name="connsiteX103" fmla="*/ 2643421 w 6043910"/>
                <a:gd name="connsiteY103" fmla="*/ 273782 h 2360490"/>
                <a:gd name="connsiteX104" fmla="*/ 2619975 w 6043910"/>
                <a:gd name="connsiteY104" fmla="*/ 281598 h 2360490"/>
                <a:gd name="connsiteX105" fmla="*/ 2573082 w 6043910"/>
                <a:gd name="connsiteY105" fmla="*/ 289413 h 2360490"/>
                <a:gd name="connsiteX106" fmla="*/ 2549636 w 6043910"/>
                <a:gd name="connsiteY106" fmla="*/ 297228 h 2360490"/>
                <a:gd name="connsiteX107" fmla="*/ 2479298 w 6043910"/>
                <a:gd name="connsiteY107" fmla="*/ 312859 h 2360490"/>
                <a:gd name="connsiteX108" fmla="*/ 2416775 w 6043910"/>
                <a:gd name="connsiteY108" fmla="*/ 336305 h 2360490"/>
                <a:gd name="connsiteX109" fmla="*/ 2393329 w 6043910"/>
                <a:gd name="connsiteY109" fmla="*/ 351936 h 2360490"/>
                <a:gd name="connsiteX110" fmla="*/ 2338621 w 6043910"/>
                <a:gd name="connsiteY110" fmla="*/ 359751 h 2360490"/>
                <a:gd name="connsiteX111" fmla="*/ 2276098 w 6043910"/>
                <a:gd name="connsiteY111" fmla="*/ 375382 h 2360490"/>
                <a:gd name="connsiteX112" fmla="*/ 2166682 w 6043910"/>
                <a:gd name="connsiteY112" fmla="*/ 391013 h 2360490"/>
                <a:gd name="connsiteX113" fmla="*/ 2111975 w 6043910"/>
                <a:gd name="connsiteY113" fmla="*/ 406644 h 2360490"/>
                <a:gd name="connsiteX114" fmla="*/ 2002559 w 6043910"/>
                <a:gd name="connsiteY114" fmla="*/ 437905 h 2360490"/>
                <a:gd name="connsiteX115" fmla="*/ 1955667 w 6043910"/>
                <a:gd name="connsiteY115" fmla="*/ 453536 h 2360490"/>
                <a:gd name="connsiteX116" fmla="*/ 1924405 w 6043910"/>
                <a:gd name="connsiteY116" fmla="*/ 461351 h 2360490"/>
                <a:gd name="connsiteX117" fmla="*/ 1900959 w 6043910"/>
                <a:gd name="connsiteY117" fmla="*/ 469167 h 2360490"/>
                <a:gd name="connsiteX118" fmla="*/ 1830621 w 6043910"/>
                <a:gd name="connsiteY118" fmla="*/ 476982 h 2360490"/>
                <a:gd name="connsiteX119" fmla="*/ 1736836 w 6043910"/>
                <a:gd name="connsiteY119" fmla="*/ 492613 h 2360490"/>
                <a:gd name="connsiteX120" fmla="*/ 1478929 w 6043910"/>
                <a:gd name="connsiteY120" fmla="*/ 516059 h 2360490"/>
                <a:gd name="connsiteX121" fmla="*/ 1400775 w 6043910"/>
                <a:gd name="connsiteY121" fmla="*/ 531690 h 2360490"/>
                <a:gd name="connsiteX122" fmla="*/ 1369513 w 6043910"/>
                <a:gd name="connsiteY122" fmla="*/ 539505 h 2360490"/>
                <a:gd name="connsiteX123" fmla="*/ 1142866 w 6043910"/>
                <a:gd name="connsiteY123" fmla="*/ 594213 h 2360490"/>
                <a:gd name="connsiteX124" fmla="*/ 431666 w 6043910"/>
                <a:gd name="connsiteY12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783729 w 6043910"/>
                <a:gd name="connsiteY22" fmla="*/ 2172921 h 2360490"/>
                <a:gd name="connsiteX23" fmla="*/ 1932221 w 6043910"/>
                <a:gd name="connsiteY23" fmla="*/ 2204182 h 2360490"/>
                <a:gd name="connsiteX24" fmla="*/ 2072898 w 6043910"/>
                <a:gd name="connsiteY24" fmla="*/ 2219813 h 2360490"/>
                <a:gd name="connsiteX25" fmla="*/ 2237021 w 6043910"/>
                <a:gd name="connsiteY25" fmla="*/ 2227628 h 2360490"/>
                <a:gd name="connsiteX26" fmla="*/ 2393329 w 6043910"/>
                <a:gd name="connsiteY26" fmla="*/ 2219813 h 2360490"/>
                <a:gd name="connsiteX27" fmla="*/ 2432405 w 6043910"/>
                <a:gd name="connsiteY27" fmla="*/ 2211998 h 2360490"/>
                <a:gd name="connsiteX28" fmla="*/ 2487113 w 6043910"/>
                <a:gd name="connsiteY28" fmla="*/ 2196367 h 2360490"/>
                <a:gd name="connsiteX29" fmla="*/ 2557452 w 6043910"/>
                <a:gd name="connsiteY29" fmla="*/ 2188551 h 2360490"/>
                <a:gd name="connsiteX30" fmla="*/ 2580898 w 6043910"/>
                <a:gd name="connsiteY30" fmla="*/ 2180736 h 2360490"/>
                <a:gd name="connsiteX31" fmla="*/ 2604344 w 6043910"/>
                <a:gd name="connsiteY31" fmla="*/ 2165105 h 2360490"/>
                <a:gd name="connsiteX32" fmla="*/ 2690313 w 6043910"/>
                <a:gd name="connsiteY32" fmla="*/ 2157290 h 2360490"/>
                <a:gd name="connsiteX33" fmla="*/ 2745021 w 6043910"/>
                <a:gd name="connsiteY33" fmla="*/ 2141659 h 2360490"/>
                <a:gd name="connsiteX34" fmla="*/ 2830990 w 6043910"/>
                <a:gd name="connsiteY34" fmla="*/ 2133844 h 2360490"/>
                <a:gd name="connsiteX35" fmla="*/ 2877882 w 6043910"/>
                <a:gd name="connsiteY35" fmla="*/ 2118213 h 2360490"/>
                <a:gd name="connsiteX36" fmla="*/ 2909144 w 6043910"/>
                <a:gd name="connsiteY36" fmla="*/ 2110398 h 2360490"/>
                <a:gd name="connsiteX37" fmla="*/ 2956036 w 6043910"/>
                <a:gd name="connsiteY37" fmla="*/ 2094767 h 2360490"/>
                <a:gd name="connsiteX38" fmla="*/ 3120159 w 6043910"/>
                <a:gd name="connsiteY38" fmla="*/ 2079136 h 2360490"/>
                <a:gd name="connsiteX39" fmla="*/ 3174867 w 6043910"/>
                <a:gd name="connsiteY39" fmla="*/ 2063505 h 2360490"/>
                <a:gd name="connsiteX40" fmla="*/ 3221759 w 6043910"/>
                <a:gd name="connsiteY40" fmla="*/ 2047875 h 2360490"/>
                <a:gd name="connsiteX41" fmla="*/ 3245205 w 6043910"/>
                <a:gd name="connsiteY41" fmla="*/ 2040059 h 2360490"/>
                <a:gd name="connsiteX42" fmla="*/ 3651605 w 6043910"/>
                <a:gd name="connsiteY42" fmla="*/ 2047875 h 2360490"/>
                <a:gd name="connsiteX43" fmla="*/ 3690682 w 6043910"/>
                <a:gd name="connsiteY43" fmla="*/ 2055690 h 2360490"/>
                <a:gd name="connsiteX44" fmla="*/ 3753205 w 6043910"/>
                <a:gd name="connsiteY44" fmla="*/ 2071321 h 2360490"/>
                <a:gd name="connsiteX45" fmla="*/ 3800098 w 6043910"/>
                <a:gd name="connsiteY45" fmla="*/ 2086951 h 2360490"/>
                <a:gd name="connsiteX46" fmla="*/ 3823544 w 6043910"/>
                <a:gd name="connsiteY46" fmla="*/ 2094767 h 2360490"/>
                <a:gd name="connsiteX47" fmla="*/ 3862621 w 6043910"/>
                <a:gd name="connsiteY47" fmla="*/ 2102582 h 2360490"/>
                <a:gd name="connsiteX48" fmla="*/ 3893882 w 6043910"/>
                <a:gd name="connsiteY48" fmla="*/ 2118213 h 2360490"/>
                <a:gd name="connsiteX49" fmla="*/ 3948590 w 6043910"/>
                <a:gd name="connsiteY49" fmla="*/ 2133844 h 2360490"/>
                <a:gd name="connsiteX50" fmla="*/ 3972036 w 6043910"/>
                <a:gd name="connsiteY50" fmla="*/ 2141659 h 2360490"/>
                <a:gd name="connsiteX51" fmla="*/ 4026744 w 6043910"/>
                <a:gd name="connsiteY51" fmla="*/ 2157290 h 2360490"/>
                <a:gd name="connsiteX52" fmla="*/ 4050190 w 6043910"/>
                <a:gd name="connsiteY52" fmla="*/ 2172921 h 2360490"/>
                <a:gd name="connsiteX53" fmla="*/ 4120529 w 6043910"/>
                <a:gd name="connsiteY53" fmla="*/ 2188551 h 2360490"/>
                <a:gd name="connsiteX54" fmla="*/ 4143975 w 6043910"/>
                <a:gd name="connsiteY54" fmla="*/ 2196367 h 2360490"/>
                <a:gd name="connsiteX55" fmla="*/ 4237759 w 6043910"/>
                <a:gd name="connsiteY55" fmla="*/ 2211998 h 2360490"/>
                <a:gd name="connsiteX56" fmla="*/ 4284652 w 6043910"/>
                <a:gd name="connsiteY56" fmla="*/ 2227628 h 2360490"/>
                <a:gd name="connsiteX57" fmla="*/ 4308098 w 6043910"/>
                <a:gd name="connsiteY57" fmla="*/ 2235444 h 2360490"/>
                <a:gd name="connsiteX58" fmla="*/ 4347175 w 6043910"/>
                <a:gd name="connsiteY58" fmla="*/ 2243259 h 2360490"/>
                <a:gd name="connsiteX59" fmla="*/ 4370621 w 6043910"/>
                <a:gd name="connsiteY59" fmla="*/ 2251075 h 2360490"/>
                <a:gd name="connsiteX60" fmla="*/ 4425329 w 6043910"/>
                <a:gd name="connsiteY60" fmla="*/ 2258890 h 2360490"/>
                <a:gd name="connsiteX61" fmla="*/ 4534744 w 6043910"/>
                <a:gd name="connsiteY61" fmla="*/ 2290151 h 2360490"/>
                <a:gd name="connsiteX62" fmla="*/ 4737944 w 6043910"/>
                <a:gd name="connsiteY62" fmla="*/ 2305782 h 2360490"/>
                <a:gd name="connsiteX63" fmla="*/ 4808282 w 6043910"/>
                <a:gd name="connsiteY63" fmla="*/ 2313598 h 2360490"/>
                <a:gd name="connsiteX64" fmla="*/ 4839544 w 6043910"/>
                <a:gd name="connsiteY64" fmla="*/ 2321413 h 2360490"/>
                <a:gd name="connsiteX65" fmla="*/ 5050559 w 6043910"/>
                <a:gd name="connsiteY65" fmla="*/ 2329228 h 2360490"/>
                <a:gd name="connsiteX66" fmla="*/ 5105267 w 6043910"/>
                <a:gd name="connsiteY66" fmla="*/ 2337044 h 2360490"/>
                <a:gd name="connsiteX67" fmla="*/ 5152159 w 6043910"/>
                <a:gd name="connsiteY67" fmla="*/ 2344859 h 2360490"/>
                <a:gd name="connsiteX68" fmla="*/ 5230313 w 6043910"/>
                <a:gd name="connsiteY68" fmla="*/ 2352675 h 2360490"/>
                <a:gd name="connsiteX69" fmla="*/ 5285021 w 6043910"/>
                <a:gd name="connsiteY69" fmla="*/ 2360490 h 2360490"/>
                <a:gd name="connsiteX70" fmla="*/ 5550744 w 6043910"/>
                <a:gd name="connsiteY70" fmla="*/ 2344859 h 2360490"/>
                <a:gd name="connsiteX71" fmla="*/ 5753944 w 6043910"/>
                <a:gd name="connsiteY71" fmla="*/ 2274521 h 2360490"/>
                <a:gd name="connsiteX72" fmla="*/ 5949329 w 6043910"/>
                <a:gd name="connsiteY72" fmla="*/ 2079136 h 2360490"/>
                <a:gd name="connsiteX73" fmla="*/ 6035298 w 6043910"/>
                <a:gd name="connsiteY73" fmla="*/ 1836859 h 2360490"/>
                <a:gd name="connsiteX74" fmla="*/ 6019667 w 6043910"/>
                <a:gd name="connsiteY74" fmla="*/ 1610213 h 2360490"/>
                <a:gd name="connsiteX75" fmla="*/ 5847729 w 6043910"/>
                <a:gd name="connsiteY75" fmla="*/ 1422644 h 2360490"/>
                <a:gd name="connsiteX76" fmla="*/ 5496036 w 6043910"/>
                <a:gd name="connsiteY76" fmla="*/ 1258521 h 2360490"/>
                <a:gd name="connsiteX77" fmla="*/ 5066190 w 6043910"/>
                <a:gd name="connsiteY77" fmla="*/ 1055321 h 2360490"/>
                <a:gd name="connsiteX78" fmla="*/ 4691052 w 6043910"/>
                <a:gd name="connsiteY78" fmla="*/ 844305 h 2360490"/>
                <a:gd name="connsiteX79" fmla="*/ 4495667 w 6043910"/>
                <a:gd name="connsiteY79" fmla="*/ 539505 h 2360490"/>
                <a:gd name="connsiteX80" fmla="*/ 4347175 w 6043910"/>
                <a:gd name="connsiteY80" fmla="*/ 242521 h 2360490"/>
                <a:gd name="connsiteX81" fmla="*/ 3979852 w 6043910"/>
                <a:gd name="connsiteY81" fmla="*/ 8059 h 2360490"/>
                <a:gd name="connsiteX82" fmla="*/ 3691904 w 6043910"/>
                <a:gd name="connsiteY82" fmla="*/ 0 h 2360490"/>
                <a:gd name="connsiteX83" fmla="*/ 3464036 w 6043910"/>
                <a:gd name="connsiteY83" fmla="*/ 23690 h 2360490"/>
                <a:gd name="connsiteX84" fmla="*/ 3378067 w 6043910"/>
                <a:gd name="connsiteY84" fmla="*/ 31505 h 2360490"/>
                <a:gd name="connsiteX85" fmla="*/ 3323359 w 6043910"/>
                <a:gd name="connsiteY85" fmla="*/ 47136 h 2360490"/>
                <a:gd name="connsiteX86" fmla="*/ 3276467 w 6043910"/>
                <a:gd name="connsiteY86" fmla="*/ 62767 h 2360490"/>
                <a:gd name="connsiteX87" fmla="*/ 3253021 w 6043910"/>
                <a:gd name="connsiteY87" fmla="*/ 70582 h 2360490"/>
                <a:gd name="connsiteX88" fmla="*/ 3198313 w 6043910"/>
                <a:gd name="connsiteY88" fmla="*/ 94028 h 2360490"/>
                <a:gd name="connsiteX89" fmla="*/ 3127975 w 6043910"/>
                <a:gd name="connsiteY89" fmla="*/ 117475 h 2360490"/>
                <a:gd name="connsiteX90" fmla="*/ 3104529 w 6043910"/>
                <a:gd name="connsiteY90" fmla="*/ 125290 h 2360490"/>
                <a:gd name="connsiteX91" fmla="*/ 3073267 w 6043910"/>
                <a:gd name="connsiteY91" fmla="*/ 133105 h 2360490"/>
                <a:gd name="connsiteX92" fmla="*/ 3026375 w 6043910"/>
                <a:gd name="connsiteY92" fmla="*/ 148736 h 2360490"/>
                <a:gd name="connsiteX93" fmla="*/ 2948221 w 6043910"/>
                <a:gd name="connsiteY93" fmla="*/ 172182 h 2360490"/>
                <a:gd name="connsiteX94" fmla="*/ 2924775 w 6043910"/>
                <a:gd name="connsiteY94" fmla="*/ 179998 h 2360490"/>
                <a:gd name="connsiteX95" fmla="*/ 2901329 w 6043910"/>
                <a:gd name="connsiteY95" fmla="*/ 195628 h 2360490"/>
                <a:gd name="connsiteX96" fmla="*/ 2846621 w 6043910"/>
                <a:gd name="connsiteY96" fmla="*/ 211259 h 2360490"/>
                <a:gd name="connsiteX97" fmla="*/ 2823175 w 6043910"/>
                <a:gd name="connsiteY97" fmla="*/ 226890 h 2360490"/>
                <a:gd name="connsiteX98" fmla="*/ 2791913 w 6043910"/>
                <a:gd name="connsiteY98" fmla="*/ 234705 h 2360490"/>
                <a:gd name="connsiteX99" fmla="*/ 2768467 w 6043910"/>
                <a:gd name="connsiteY99" fmla="*/ 242521 h 2360490"/>
                <a:gd name="connsiteX100" fmla="*/ 2737205 w 6043910"/>
                <a:gd name="connsiteY100" fmla="*/ 250336 h 2360490"/>
                <a:gd name="connsiteX101" fmla="*/ 2682498 w 6043910"/>
                <a:gd name="connsiteY101" fmla="*/ 265967 h 2360490"/>
                <a:gd name="connsiteX102" fmla="*/ 2643421 w 6043910"/>
                <a:gd name="connsiteY102" fmla="*/ 273782 h 2360490"/>
                <a:gd name="connsiteX103" fmla="*/ 2619975 w 6043910"/>
                <a:gd name="connsiteY103" fmla="*/ 281598 h 2360490"/>
                <a:gd name="connsiteX104" fmla="*/ 2573082 w 6043910"/>
                <a:gd name="connsiteY104" fmla="*/ 289413 h 2360490"/>
                <a:gd name="connsiteX105" fmla="*/ 2549636 w 6043910"/>
                <a:gd name="connsiteY105" fmla="*/ 297228 h 2360490"/>
                <a:gd name="connsiteX106" fmla="*/ 2479298 w 6043910"/>
                <a:gd name="connsiteY106" fmla="*/ 312859 h 2360490"/>
                <a:gd name="connsiteX107" fmla="*/ 2416775 w 6043910"/>
                <a:gd name="connsiteY107" fmla="*/ 336305 h 2360490"/>
                <a:gd name="connsiteX108" fmla="*/ 2393329 w 6043910"/>
                <a:gd name="connsiteY108" fmla="*/ 351936 h 2360490"/>
                <a:gd name="connsiteX109" fmla="*/ 2338621 w 6043910"/>
                <a:gd name="connsiteY109" fmla="*/ 359751 h 2360490"/>
                <a:gd name="connsiteX110" fmla="*/ 2276098 w 6043910"/>
                <a:gd name="connsiteY110" fmla="*/ 375382 h 2360490"/>
                <a:gd name="connsiteX111" fmla="*/ 2166682 w 6043910"/>
                <a:gd name="connsiteY111" fmla="*/ 391013 h 2360490"/>
                <a:gd name="connsiteX112" fmla="*/ 2111975 w 6043910"/>
                <a:gd name="connsiteY112" fmla="*/ 406644 h 2360490"/>
                <a:gd name="connsiteX113" fmla="*/ 2002559 w 6043910"/>
                <a:gd name="connsiteY113" fmla="*/ 437905 h 2360490"/>
                <a:gd name="connsiteX114" fmla="*/ 1955667 w 6043910"/>
                <a:gd name="connsiteY114" fmla="*/ 453536 h 2360490"/>
                <a:gd name="connsiteX115" fmla="*/ 1924405 w 6043910"/>
                <a:gd name="connsiteY115" fmla="*/ 461351 h 2360490"/>
                <a:gd name="connsiteX116" fmla="*/ 1900959 w 6043910"/>
                <a:gd name="connsiteY116" fmla="*/ 469167 h 2360490"/>
                <a:gd name="connsiteX117" fmla="*/ 1830621 w 6043910"/>
                <a:gd name="connsiteY117" fmla="*/ 476982 h 2360490"/>
                <a:gd name="connsiteX118" fmla="*/ 1736836 w 6043910"/>
                <a:gd name="connsiteY118" fmla="*/ 492613 h 2360490"/>
                <a:gd name="connsiteX119" fmla="*/ 1478929 w 6043910"/>
                <a:gd name="connsiteY119" fmla="*/ 516059 h 2360490"/>
                <a:gd name="connsiteX120" fmla="*/ 1400775 w 6043910"/>
                <a:gd name="connsiteY120" fmla="*/ 531690 h 2360490"/>
                <a:gd name="connsiteX121" fmla="*/ 1369513 w 6043910"/>
                <a:gd name="connsiteY121" fmla="*/ 539505 h 2360490"/>
                <a:gd name="connsiteX122" fmla="*/ 1142866 w 6043910"/>
                <a:gd name="connsiteY122" fmla="*/ 594213 h 2360490"/>
                <a:gd name="connsiteX123" fmla="*/ 431666 w 6043910"/>
                <a:gd name="connsiteY12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557452 w 6043910"/>
                <a:gd name="connsiteY28" fmla="*/ 2188551 h 2360490"/>
                <a:gd name="connsiteX29" fmla="*/ 2580898 w 6043910"/>
                <a:gd name="connsiteY29" fmla="*/ 2180736 h 2360490"/>
                <a:gd name="connsiteX30" fmla="*/ 2604344 w 6043910"/>
                <a:gd name="connsiteY30" fmla="*/ 2165105 h 2360490"/>
                <a:gd name="connsiteX31" fmla="*/ 2690313 w 6043910"/>
                <a:gd name="connsiteY31" fmla="*/ 2157290 h 2360490"/>
                <a:gd name="connsiteX32" fmla="*/ 2745021 w 6043910"/>
                <a:gd name="connsiteY32" fmla="*/ 2141659 h 2360490"/>
                <a:gd name="connsiteX33" fmla="*/ 2830990 w 6043910"/>
                <a:gd name="connsiteY33" fmla="*/ 2133844 h 2360490"/>
                <a:gd name="connsiteX34" fmla="*/ 2877882 w 6043910"/>
                <a:gd name="connsiteY34" fmla="*/ 2118213 h 2360490"/>
                <a:gd name="connsiteX35" fmla="*/ 2909144 w 6043910"/>
                <a:gd name="connsiteY35" fmla="*/ 2110398 h 2360490"/>
                <a:gd name="connsiteX36" fmla="*/ 2956036 w 6043910"/>
                <a:gd name="connsiteY36" fmla="*/ 2094767 h 2360490"/>
                <a:gd name="connsiteX37" fmla="*/ 3120159 w 6043910"/>
                <a:gd name="connsiteY37" fmla="*/ 2079136 h 2360490"/>
                <a:gd name="connsiteX38" fmla="*/ 3174867 w 6043910"/>
                <a:gd name="connsiteY38" fmla="*/ 2063505 h 2360490"/>
                <a:gd name="connsiteX39" fmla="*/ 3221759 w 6043910"/>
                <a:gd name="connsiteY39" fmla="*/ 2047875 h 2360490"/>
                <a:gd name="connsiteX40" fmla="*/ 3245205 w 6043910"/>
                <a:gd name="connsiteY40" fmla="*/ 2040059 h 2360490"/>
                <a:gd name="connsiteX41" fmla="*/ 3651605 w 6043910"/>
                <a:gd name="connsiteY41" fmla="*/ 2047875 h 2360490"/>
                <a:gd name="connsiteX42" fmla="*/ 3690682 w 6043910"/>
                <a:gd name="connsiteY42" fmla="*/ 2055690 h 2360490"/>
                <a:gd name="connsiteX43" fmla="*/ 3753205 w 6043910"/>
                <a:gd name="connsiteY43" fmla="*/ 2071321 h 2360490"/>
                <a:gd name="connsiteX44" fmla="*/ 3800098 w 6043910"/>
                <a:gd name="connsiteY44" fmla="*/ 2086951 h 2360490"/>
                <a:gd name="connsiteX45" fmla="*/ 3823544 w 6043910"/>
                <a:gd name="connsiteY45" fmla="*/ 2094767 h 2360490"/>
                <a:gd name="connsiteX46" fmla="*/ 3862621 w 6043910"/>
                <a:gd name="connsiteY46" fmla="*/ 2102582 h 2360490"/>
                <a:gd name="connsiteX47" fmla="*/ 3893882 w 6043910"/>
                <a:gd name="connsiteY47" fmla="*/ 2118213 h 2360490"/>
                <a:gd name="connsiteX48" fmla="*/ 3948590 w 6043910"/>
                <a:gd name="connsiteY48" fmla="*/ 2133844 h 2360490"/>
                <a:gd name="connsiteX49" fmla="*/ 3972036 w 6043910"/>
                <a:gd name="connsiteY49" fmla="*/ 2141659 h 2360490"/>
                <a:gd name="connsiteX50" fmla="*/ 4026744 w 6043910"/>
                <a:gd name="connsiteY50" fmla="*/ 2157290 h 2360490"/>
                <a:gd name="connsiteX51" fmla="*/ 4050190 w 6043910"/>
                <a:gd name="connsiteY51" fmla="*/ 2172921 h 2360490"/>
                <a:gd name="connsiteX52" fmla="*/ 4120529 w 6043910"/>
                <a:gd name="connsiteY52" fmla="*/ 2188551 h 2360490"/>
                <a:gd name="connsiteX53" fmla="*/ 4143975 w 6043910"/>
                <a:gd name="connsiteY53" fmla="*/ 2196367 h 2360490"/>
                <a:gd name="connsiteX54" fmla="*/ 4237759 w 6043910"/>
                <a:gd name="connsiteY54" fmla="*/ 2211998 h 2360490"/>
                <a:gd name="connsiteX55" fmla="*/ 4284652 w 6043910"/>
                <a:gd name="connsiteY55" fmla="*/ 2227628 h 2360490"/>
                <a:gd name="connsiteX56" fmla="*/ 4308098 w 6043910"/>
                <a:gd name="connsiteY56" fmla="*/ 2235444 h 2360490"/>
                <a:gd name="connsiteX57" fmla="*/ 4347175 w 6043910"/>
                <a:gd name="connsiteY57" fmla="*/ 2243259 h 2360490"/>
                <a:gd name="connsiteX58" fmla="*/ 4370621 w 6043910"/>
                <a:gd name="connsiteY58" fmla="*/ 2251075 h 2360490"/>
                <a:gd name="connsiteX59" fmla="*/ 4425329 w 6043910"/>
                <a:gd name="connsiteY59" fmla="*/ 2258890 h 2360490"/>
                <a:gd name="connsiteX60" fmla="*/ 4534744 w 6043910"/>
                <a:gd name="connsiteY60" fmla="*/ 2290151 h 2360490"/>
                <a:gd name="connsiteX61" fmla="*/ 4737944 w 6043910"/>
                <a:gd name="connsiteY61" fmla="*/ 2305782 h 2360490"/>
                <a:gd name="connsiteX62" fmla="*/ 4808282 w 6043910"/>
                <a:gd name="connsiteY62" fmla="*/ 2313598 h 2360490"/>
                <a:gd name="connsiteX63" fmla="*/ 4839544 w 6043910"/>
                <a:gd name="connsiteY63" fmla="*/ 2321413 h 2360490"/>
                <a:gd name="connsiteX64" fmla="*/ 5050559 w 6043910"/>
                <a:gd name="connsiteY64" fmla="*/ 2329228 h 2360490"/>
                <a:gd name="connsiteX65" fmla="*/ 5105267 w 6043910"/>
                <a:gd name="connsiteY65" fmla="*/ 2337044 h 2360490"/>
                <a:gd name="connsiteX66" fmla="*/ 5152159 w 6043910"/>
                <a:gd name="connsiteY66" fmla="*/ 2344859 h 2360490"/>
                <a:gd name="connsiteX67" fmla="*/ 5230313 w 6043910"/>
                <a:gd name="connsiteY67" fmla="*/ 2352675 h 2360490"/>
                <a:gd name="connsiteX68" fmla="*/ 5285021 w 6043910"/>
                <a:gd name="connsiteY68" fmla="*/ 2360490 h 2360490"/>
                <a:gd name="connsiteX69" fmla="*/ 5550744 w 6043910"/>
                <a:gd name="connsiteY69" fmla="*/ 2344859 h 2360490"/>
                <a:gd name="connsiteX70" fmla="*/ 5753944 w 6043910"/>
                <a:gd name="connsiteY70" fmla="*/ 2274521 h 2360490"/>
                <a:gd name="connsiteX71" fmla="*/ 5949329 w 6043910"/>
                <a:gd name="connsiteY71" fmla="*/ 2079136 h 2360490"/>
                <a:gd name="connsiteX72" fmla="*/ 6035298 w 6043910"/>
                <a:gd name="connsiteY72" fmla="*/ 1836859 h 2360490"/>
                <a:gd name="connsiteX73" fmla="*/ 6019667 w 6043910"/>
                <a:gd name="connsiteY73" fmla="*/ 1610213 h 2360490"/>
                <a:gd name="connsiteX74" fmla="*/ 5847729 w 6043910"/>
                <a:gd name="connsiteY74" fmla="*/ 1422644 h 2360490"/>
                <a:gd name="connsiteX75" fmla="*/ 5496036 w 6043910"/>
                <a:gd name="connsiteY75" fmla="*/ 1258521 h 2360490"/>
                <a:gd name="connsiteX76" fmla="*/ 5066190 w 6043910"/>
                <a:gd name="connsiteY76" fmla="*/ 1055321 h 2360490"/>
                <a:gd name="connsiteX77" fmla="*/ 4691052 w 6043910"/>
                <a:gd name="connsiteY77" fmla="*/ 844305 h 2360490"/>
                <a:gd name="connsiteX78" fmla="*/ 4495667 w 6043910"/>
                <a:gd name="connsiteY78" fmla="*/ 539505 h 2360490"/>
                <a:gd name="connsiteX79" fmla="*/ 4347175 w 6043910"/>
                <a:gd name="connsiteY79" fmla="*/ 242521 h 2360490"/>
                <a:gd name="connsiteX80" fmla="*/ 3979852 w 6043910"/>
                <a:gd name="connsiteY80" fmla="*/ 8059 h 2360490"/>
                <a:gd name="connsiteX81" fmla="*/ 3691904 w 6043910"/>
                <a:gd name="connsiteY81" fmla="*/ 0 h 2360490"/>
                <a:gd name="connsiteX82" fmla="*/ 3464036 w 6043910"/>
                <a:gd name="connsiteY82" fmla="*/ 23690 h 2360490"/>
                <a:gd name="connsiteX83" fmla="*/ 3378067 w 6043910"/>
                <a:gd name="connsiteY83" fmla="*/ 31505 h 2360490"/>
                <a:gd name="connsiteX84" fmla="*/ 3323359 w 6043910"/>
                <a:gd name="connsiteY84" fmla="*/ 47136 h 2360490"/>
                <a:gd name="connsiteX85" fmla="*/ 3276467 w 6043910"/>
                <a:gd name="connsiteY85" fmla="*/ 62767 h 2360490"/>
                <a:gd name="connsiteX86" fmla="*/ 3253021 w 6043910"/>
                <a:gd name="connsiteY86" fmla="*/ 70582 h 2360490"/>
                <a:gd name="connsiteX87" fmla="*/ 3198313 w 6043910"/>
                <a:gd name="connsiteY87" fmla="*/ 94028 h 2360490"/>
                <a:gd name="connsiteX88" fmla="*/ 3127975 w 6043910"/>
                <a:gd name="connsiteY88" fmla="*/ 117475 h 2360490"/>
                <a:gd name="connsiteX89" fmla="*/ 3104529 w 6043910"/>
                <a:gd name="connsiteY89" fmla="*/ 125290 h 2360490"/>
                <a:gd name="connsiteX90" fmla="*/ 3073267 w 6043910"/>
                <a:gd name="connsiteY90" fmla="*/ 133105 h 2360490"/>
                <a:gd name="connsiteX91" fmla="*/ 3026375 w 6043910"/>
                <a:gd name="connsiteY91" fmla="*/ 148736 h 2360490"/>
                <a:gd name="connsiteX92" fmla="*/ 2948221 w 6043910"/>
                <a:gd name="connsiteY92" fmla="*/ 172182 h 2360490"/>
                <a:gd name="connsiteX93" fmla="*/ 2924775 w 6043910"/>
                <a:gd name="connsiteY93" fmla="*/ 179998 h 2360490"/>
                <a:gd name="connsiteX94" fmla="*/ 2901329 w 6043910"/>
                <a:gd name="connsiteY94" fmla="*/ 195628 h 2360490"/>
                <a:gd name="connsiteX95" fmla="*/ 2846621 w 6043910"/>
                <a:gd name="connsiteY95" fmla="*/ 211259 h 2360490"/>
                <a:gd name="connsiteX96" fmla="*/ 2823175 w 6043910"/>
                <a:gd name="connsiteY96" fmla="*/ 226890 h 2360490"/>
                <a:gd name="connsiteX97" fmla="*/ 2791913 w 6043910"/>
                <a:gd name="connsiteY97" fmla="*/ 234705 h 2360490"/>
                <a:gd name="connsiteX98" fmla="*/ 2768467 w 6043910"/>
                <a:gd name="connsiteY98" fmla="*/ 242521 h 2360490"/>
                <a:gd name="connsiteX99" fmla="*/ 2737205 w 6043910"/>
                <a:gd name="connsiteY99" fmla="*/ 250336 h 2360490"/>
                <a:gd name="connsiteX100" fmla="*/ 2682498 w 6043910"/>
                <a:gd name="connsiteY100" fmla="*/ 265967 h 2360490"/>
                <a:gd name="connsiteX101" fmla="*/ 2643421 w 6043910"/>
                <a:gd name="connsiteY101" fmla="*/ 273782 h 2360490"/>
                <a:gd name="connsiteX102" fmla="*/ 2619975 w 6043910"/>
                <a:gd name="connsiteY102" fmla="*/ 281598 h 2360490"/>
                <a:gd name="connsiteX103" fmla="*/ 2573082 w 6043910"/>
                <a:gd name="connsiteY103" fmla="*/ 289413 h 2360490"/>
                <a:gd name="connsiteX104" fmla="*/ 2549636 w 6043910"/>
                <a:gd name="connsiteY104" fmla="*/ 297228 h 2360490"/>
                <a:gd name="connsiteX105" fmla="*/ 2479298 w 6043910"/>
                <a:gd name="connsiteY105" fmla="*/ 312859 h 2360490"/>
                <a:gd name="connsiteX106" fmla="*/ 2416775 w 6043910"/>
                <a:gd name="connsiteY106" fmla="*/ 336305 h 2360490"/>
                <a:gd name="connsiteX107" fmla="*/ 2393329 w 6043910"/>
                <a:gd name="connsiteY107" fmla="*/ 351936 h 2360490"/>
                <a:gd name="connsiteX108" fmla="*/ 2338621 w 6043910"/>
                <a:gd name="connsiteY108" fmla="*/ 359751 h 2360490"/>
                <a:gd name="connsiteX109" fmla="*/ 2276098 w 6043910"/>
                <a:gd name="connsiteY109" fmla="*/ 375382 h 2360490"/>
                <a:gd name="connsiteX110" fmla="*/ 2166682 w 6043910"/>
                <a:gd name="connsiteY110" fmla="*/ 391013 h 2360490"/>
                <a:gd name="connsiteX111" fmla="*/ 2111975 w 6043910"/>
                <a:gd name="connsiteY111" fmla="*/ 406644 h 2360490"/>
                <a:gd name="connsiteX112" fmla="*/ 2002559 w 6043910"/>
                <a:gd name="connsiteY112" fmla="*/ 437905 h 2360490"/>
                <a:gd name="connsiteX113" fmla="*/ 1955667 w 6043910"/>
                <a:gd name="connsiteY113" fmla="*/ 453536 h 2360490"/>
                <a:gd name="connsiteX114" fmla="*/ 1924405 w 6043910"/>
                <a:gd name="connsiteY114" fmla="*/ 461351 h 2360490"/>
                <a:gd name="connsiteX115" fmla="*/ 1900959 w 6043910"/>
                <a:gd name="connsiteY115" fmla="*/ 469167 h 2360490"/>
                <a:gd name="connsiteX116" fmla="*/ 1830621 w 6043910"/>
                <a:gd name="connsiteY116" fmla="*/ 476982 h 2360490"/>
                <a:gd name="connsiteX117" fmla="*/ 1736836 w 6043910"/>
                <a:gd name="connsiteY117" fmla="*/ 492613 h 2360490"/>
                <a:gd name="connsiteX118" fmla="*/ 1478929 w 6043910"/>
                <a:gd name="connsiteY118" fmla="*/ 516059 h 2360490"/>
                <a:gd name="connsiteX119" fmla="*/ 1400775 w 6043910"/>
                <a:gd name="connsiteY119" fmla="*/ 531690 h 2360490"/>
                <a:gd name="connsiteX120" fmla="*/ 1369513 w 6043910"/>
                <a:gd name="connsiteY120" fmla="*/ 539505 h 2360490"/>
                <a:gd name="connsiteX121" fmla="*/ 1142866 w 6043910"/>
                <a:gd name="connsiteY121" fmla="*/ 594213 h 2360490"/>
                <a:gd name="connsiteX122" fmla="*/ 431666 w 6043910"/>
                <a:gd name="connsiteY12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580898 w 6043910"/>
                <a:gd name="connsiteY28" fmla="*/ 2180736 h 2360490"/>
                <a:gd name="connsiteX29" fmla="*/ 2604344 w 6043910"/>
                <a:gd name="connsiteY29" fmla="*/ 2165105 h 2360490"/>
                <a:gd name="connsiteX30" fmla="*/ 2690313 w 6043910"/>
                <a:gd name="connsiteY30" fmla="*/ 2157290 h 2360490"/>
                <a:gd name="connsiteX31" fmla="*/ 2745021 w 6043910"/>
                <a:gd name="connsiteY31" fmla="*/ 2141659 h 2360490"/>
                <a:gd name="connsiteX32" fmla="*/ 2830990 w 6043910"/>
                <a:gd name="connsiteY32" fmla="*/ 2133844 h 2360490"/>
                <a:gd name="connsiteX33" fmla="*/ 2877882 w 6043910"/>
                <a:gd name="connsiteY33" fmla="*/ 2118213 h 2360490"/>
                <a:gd name="connsiteX34" fmla="*/ 2909144 w 6043910"/>
                <a:gd name="connsiteY34" fmla="*/ 2110398 h 2360490"/>
                <a:gd name="connsiteX35" fmla="*/ 2956036 w 6043910"/>
                <a:gd name="connsiteY35" fmla="*/ 2094767 h 2360490"/>
                <a:gd name="connsiteX36" fmla="*/ 3120159 w 6043910"/>
                <a:gd name="connsiteY36" fmla="*/ 2079136 h 2360490"/>
                <a:gd name="connsiteX37" fmla="*/ 3174867 w 6043910"/>
                <a:gd name="connsiteY37" fmla="*/ 2063505 h 2360490"/>
                <a:gd name="connsiteX38" fmla="*/ 3221759 w 6043910"/>
                <a:gd name="connsiteY38" fmla="*/ 2047875 h 2360490"/>
                <a:gd name="connsiteX39" fmla="*/ 3245205 w 6043910"/>
                <a:gd name="connsiteY39" fmla="*/ 2040059 h 2360490"/>
                <a:gd name="connsiteX40" fmla="*/ 3651605 w 6043910"/>
                <a:gd name="connsiteY40" fmla="*/ 2047875 h 2360490"/>
                <a:gd name="connsiteX41" fmla="*/ 3690682 w 6043910"/>
                <a:gd name="connsiteY41" fmla="*/ 2055690 h 2360490"/>
                <a:gd name="connsiteX42" fmla="*/ 3753205 w 6043910"/>
                <a:gd name="connsiteY42" fmla="*/ 2071321 h 2360490"/>
                <a:gd name="connsiteX43" fmla="*/ 3800098 w 6043910"/>
                <a:gd name="connsiteY43" fmla="*/ 2086951 h 2360490"/>
                <a:gd name="connsiteX44" fmla="*/ 3823544 w 6043910"/>
                <a:gd name="connsiteY44" fmla="*/ 2094767 h 2360490"/>
                <a:gd name="connsiteX45" fmla="*/ 3862621 w 6043910"/>
                <a:gd name="connsiteY45" fmla="*/ 2102582 h 2360490"/>
                <a:gd name="connsiteX46" fmla="*/ 3893882 w 6043910"/>
                <a:gd name="connsiteY46" fmla="*/ 2118213 h 2360490"/>
                <a:gd name="connsiteX47" fmla="*/ 3948590 w 6043910"/>
                <a:gd name="connsiteY47" fmla="*/ 2133844 h 2360490"/>
                <a:gd name="connsiteX48" fmla="*/ 3972036 w 6043910"/>
                <a:gd name="connsiteY48" fmla="*/ 2141659 h 2360490"/>
                <a:gd name="connsiteX49" fmla="*/ 4026744 w 6043910"/>
                <a:gd name="connsiteY49" fmla="*/ 2157290 h 2360490"/>
                <a:gd name="connsiteX50" fmla="*/ 4050190 w 6043910"/>
                <a:gd name="connsiteY50" fmla="*/ 2172921 h 2360490"/>
                <a:gd name="connsiteX51" fmla="*/ 4120529 w 6043910"/>
                <a:gd name="connsiteY51" fmla="*/ 2188551 h 2360490"/>
                <a:gd name="connsiteX52" fmla="*/ 4143975 w 6043910"/>
                <a:gd name="connsiteY52" fmla="*/ 2196367 h 2360490"/>
                <a:gd name="connsiteX53" fmla="*/ 4237759 w 6043910"/>
                <a:gd name="connsiteY53" fmla="*/ 2211998 h 2360490"/>
                <a:gd name="connsiteX54" fmla="*/ 4284652 w 6043910"/>
                <a:gd name="connsiteY54" fmla="*/ 2227628 h 2360490"/>
                <a:gd name="connsiteX55" fmla="*/ 4308098 w 6043910"/>
                <a:gd name="connsiteY55" fmla="*/ 2235444 h 2360490"/>
                <a:gd name="connsiteX56" fmla="*/ 4347175 w 6043910"/>
                <a:gd name="connsiteY56" fmla="*/ 2243259 h 2360490"/>
                <a:gd name="connsiteX57" fmla="*/ 4370621 w 6043910"/>
                <a:gd name="connsiteY57" fmla="*/ 2251075 h 2360490"/>
                <a:gd name="connsiteX58" fmla="*/ 4425329 w 6043910"/>
                <a:gd name="connsiteY58" fmla="*/ 2258890 h 2360490"/>
                <a:gd name="connsiteX59" fmla="*/ 4534744 w 6043910"/>
                <a:gd name="connsiteY59" fmla="*/ 2290151 h 2360490"/>
                <a:gd name="connsiteX60" fmla="*/ 4737944 w 6043910"/>
                <a:gd name="connsiteY60" fmla="*/ 2305782 h 2360490"/>
                <a:gd name="connsiteX61" fmla="*/ 4808282 w 6043910"/>
                <a:gd name="connsiteY61" fmla="*/ 2313598 h 2360490"/>
                <a:gd name="connsiteX62" fmla="*/ 4839544 w 6043910"/>
                <a:gd name="connsiteY62" fmla="*/ 2321413 h 2360490"/>
                <a:gd name="connsiteX63" fmla="*/ 5050559 w 6043910"/>
                <a:gd name="connsiteY63" fmla="*/ 2329228 h 2360490"/>
                <a:gd name="connsiteX64" fmla="*/ 5105267 w 6043910"/>
                <a:gd name="connsiteY64" fmla="*/ 2337044 h 2360490"/>
                <a:gd name="connsiteX65" fmla="*/ 5152159 w 6043910"/>
                <a:gd name="connsiteY65" fmla="*/ 2344859 h 2360490"/>
                <a:gd name="connsiteX66" fmla="*/ 5230313 w 6043910"/>
                <a:gd name="connsiteY66" fmla="*/ 2352675 h 2360490"/>
                <a:gd name="connsiteX67" fmla="*/ 5285021 w 6043910"/>
                <a:gd name="connsiteY67" fmla="*/ 2360490 h 2360490"/>
                <a:gd name="connsiteX68" fmla="*/ 5550744 w 6043910"/>
                <a:gd name="connsiteY68" fmla="*/ 2344859 h 2360490"/>
                <a:gd name="connsiteX69" fmla="*/ 5753944 w 6043910"/>
                <a:gd name="connsiteY69" fmla="*/ 2274521 h 2360490"/>
                <a:gd name="connsiteX70" fmla="*/ 5949329 w 6043910"/>
                <a:gd name="connsiteY70" fmla="*/ 2079136 h 2360490"/>
                <a:gd name="connsiteX71" fmla="*/ 6035298 w 6043910"/>
                <a:gd name="connsiteY71" fmla="*/ 1836859 h 2360490"/>
                <a:gd name="connsiteX72" fmla="*/ 6019667 w 6043910"/>
                <a:gd name="connsiteY72" fmla="*/ 1610213 h 2360490"/>
                <a:gd name="connsiteX73" fmla="*/ 5847729 w 6043910"/>
                <a:gd name="connsiteY73" fmla="*/ 1422644 h 2360490"/>
                <a:gd name="connsiteX74" fmla="*/ 5496036 w 6043910"/>
                <a:gd name="connsiteY74" fmla="*/ 1258521 h 2360490"/>
                <a:gd name="connsiteX75" fmla="*/ 5066190 w 6043910"/>
                <a:gd name="connsiteY75" fmla="*/ 1055321 h 2360490"/>
                <a:gd name="connsiteX76" fmla="*/ 4691052 w 6043910"/>
                <a:gd name="connsiteY76" fmla="*/ 844305 h 2360490"/>
                <a:gd name="connsiteX77" fmla="*/ 4495667 w 6043910"/>
                <a:gd name="connsiteY77" fmla="*/ 539505 h 2360490"/>
                <a:gd name="connsiteX78" fmla="*/ 4347175 w 6043910"/>
                <a:gd name="connsiteY78" fmla="*/ 242521 h 2360490"/>
                <a:gd name="connsiteX79" fmla="*/ 3979852 w 6043910"/>
                <a:gd name="connsiteY79" fmla="*/ 8059 h 2360490"/>
                <a:gd name="connsiteX80" fmla="*/ 3691904 w 6043910"/>
                <a:gd name="connsiteY80" fmla="*/ 0 h 2360490"/>
                <a:gd name="connsiteX81" fmla="*/ 3464036 w 6043910"/>
                <a:gd name="connsiteY81" fmla="*/ 23690 h 2360490"/>
                <a:gd name="connsiteX82" fmla="*/ 3378067 w 6043910"/>
                <a:gd name="connsiteY82" fmla="*/ 31505 h 2360490"/>
                <a:gd name="connsiteX83" fmla="*/ 3323359 w 6043910"/>
                <a:gd name="connsiteY83" fmla="*/ 47136 h 2360490"/>
                <a:gd name="connsiteX84" fmla="*/ 3276467 w 6043910"/>
                <a:gd name="connsiteY84" fmla="*/ 62767 h 2360490"/>
                <a:gd name="connsiteX85" fmla="*/ 3253021 w 6043910"/>
                <a:gd name="connsiteY85" fmla="*/ 70582 h 2360490"/>
                <a:gd name="connsiteX86" fmla="*/ 3198313 w 6043910"/>
                <a:gd name="connsiteY86" fmla="*/ 94028 h 2360490"/>
                <a:gd name="connsiteX87" fmla="*/ 3127975 w 6043910"/>
                <a:gd name="connsiteY87" fmla="*/ 117475 h 2360490"/>
                <a:gd name="connsiteX88" fmla="*/ 3104529 w 6043910"/>
                <a:gd name="connsiteY88" fmla="*/ 125290 h 2360490"/>
                <a:gd name="connsiteX89" fmla="*/ 3073267 w 6043910"/>
                <a:gd name="connsiteY89" fmla="*/ 133105 h 2360490"/>
                <a:gd name="connsiteX90" fmla="*/ 3026375 w 6043910"/>
                <a:gd name="connsiteY90" fmla="*/ 148736 h 2360490"/>
                <a:gd name="connsiteX91" fmla="*/ 2948221 w 6043910"/>
                <a:gd name="connsiteY91" fmla="*/ 172182 h 2360490"/>
                <a:gd name="connsiteX92" fmla="*/ 2924775 w 6043910"/>
                <a:gd name="connsiteY92" fmla="*/ 179998 h 2360490"/>
                <a:gd name="connsiteX93" fmla="*/ 2901329 w 6043910"/>
                <a:gd name="connsiteY93" fmla="*/ 195628 h 2360490"/>
                <a:gd name="connsiteX94" fmla="*/ 2846621 w 6043910"/>
                <a:gd name="connsiteY94" fmla="*/ 211259 h 2360490"/>
                <a:gd name="connsiteX95" fmla="*/ 2823175 w 6043910"/>
                <a:gd name="connsiteY95" fmla="*/ 226890 h 2360490"/>
                <a:gd name="connsiteX96" fmla="*/ 2791913 w 6043910"/>
                <a:gd name="connsiteY96" fmla="*/ 234705 h 2360490"/>
                <a:gd name="connsiteX97" fmla="*/ 2768467 w 6043910"/>
                <a:gd name="connsiteY97" fmla="*/ 242521 h 2360490"/>
                <a:gd name="connsiteX98" fmla="*/ 2737205 w 6043910"/>
                <a:gd name="connsiteY98" fmla="*/ 250336 h 2360490"/>
                <a:gd name="connsiteX99" fmla="*/ 2682498 w 6043910"/>
                <a:gd name="connsiteY99" fmla="*/ 265967 h 2360490"/>
                <a:gd name="connsiteX100" fmla="*/ 2643421 w 6043910"/>
                <a:gd name="connsiteY100" fmla="*/ 273782 h 2360490"/>
                <a:gd name="connsiteX101" fmla="*/ 2619975 w 6043910"/>
                <a:gd name="connsiteY101" fmla="*/ 281598 h 2360490"/>
                <a:gd name="connsiteX102" fmla="*/ 2573082 w 6043910"/>
                <a:gd name="connsiteY102" fmla="*/ 289413 h 2360490"/>
                <a:gd name="connsiteX103" fmla="*/ 2549636 w 6043910"/>
                <a:gd name="connsiteY103" fmla="*/ 297228 h 2360490"/>
                <a:gd name="connsiteX104" fmla="*/ 2479298 w 6043910"/>
                <a:gd name="connsiteY104" fmla="*/ 312859 h 2360490"/>
                <a:gd name="connsiteX105" fmla="*/ 2416775 w 6043910"/>
                <a:gd name="connsiteY105" fmla="*/ 336305 h 2360490"/>
                <a:gd name="connsiteX106" fmla="*/ 2393329 w 6043910"/>
                <a:gd name="connsiteY106" fmla="*/ 351936 h 2360490"/>
                <a:gd name="connsiteX107" fmla="*/ 2338621 w 6043910"/>
                <a:gd name="connsiteY107" fmla="*/ 359751 h 2360490"/>
                <a:gd name="connsiteX108" fmla="*/ 2276098 w 6043910"/>
                <a:gd name="connsiteY108" fmla="*/ 375382 h 2360490"/>
                <a:gd name="connsiteX109" fmla="*/ 2166682 w 6043910"/>
                <a:gd name="connsiteY109" fmla="*/ 391013 h 2360490"/>
                <a:gd name="connsiteX110" fmla="*/ 2111975 w 6043910"/>
                <a:gd name="connsiteY110" fmla="*/ 406644 h 2360490"/>
                <a:gd name="connsiteX111" fmla="*/ 2002559 w 6043910"/>
                <a:gd name="connsiteY111" fmla="*/ 437905 h 2360490"/>
                <a:gd name="connsiteX112" fmla="*/ 1955667 w 6043910"/>
                <a:gd name="connsiteY112" fmla="*/ 453536 h 2360490"/>
                <a:gd name="connsiteX113" fmla="*/ 1924405 w 6043910"/>
                <a:gd name="connsiteY113" fmla="*/ 461351 h 2360490"/>
                <a:gd name="connsiteX114" fmla="*/ 1900959 w 6043910"/>
                <a:gd name="connsiteY114" fmla="*/ 469167 h 2360490"/>
                <a:gd name="connsiteX115" fmla="*/ 1830621 w 6043910"/>
                <a:gd name="connsiteY115" fmla="*/ 476982 h 2360490"/>
                <a:gd name="connsiteX116" fmla="*/ 1736836 w 6043910"/>
                <a:gd name="connsiteY116" fmla="*/ 492613 h 2360490"/>
                <a:gd name="connsiteX117" fmla="*/ 1478929 w 6043910"/>
                <a:gd name="connsiteY117" fmla="*/ 516059 h 2360490"/>
                <a:gd name="connsiteX118" fmla="*/ 1400775 w 6043910"/>
                <a:gd name="connsiteY118" fmla="*/ 531690 h 2360490"/>
                <a:gd name="connsiteX119" fmla="*/ 1369513 w 6043910"/>
                <a:gd name="connsiteY119" fmla="*/ 539505 h 2360490"/>
                <a:gd name="connsiteX120" fmla="*/ 1142866 w 6043910"/>
                <a:gd name="connsiteY120" fmla="*/ 594213 h 2360490"/>
                <a:gd name="connsiteX121" fmla="*/ 431666 w 6043910"/>
                <a:gd name="connsiteY12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04344 w 6043910"/>
                <a:gd name="connsiteY28" fmla="*/ 2165105 h 2360490"/>
                <a:gd name="connsiteX29" fmla="*/ 2690313 w 6043910"/>
                <a:gd name="connsiteY29" fmla="*/ 2157290 h 2360490"/>
                <a:gd name="connsiteX30" fmla="*/ 2745021 w 6043910"/>
                <a:gd name="connsiteY30" fmla="*/ 2141659 h 2360490"/>
                <a:gd name="connsiteX31" fmla="*/ 2830990 w 6043910"/>
                <a:gd name="connsiteY31" fmla="*/ 2133844 h 2360490"/>
                <a:gd name="connsiteX32" fmla="*/ 2877882 w 6043910"/>
                <a:gd name="connsiteY32" fmla="*/ 2118213 h 2360490"/>
                <a:gd name="connsiteX33" fmla="*/ 2909144 w 6043910"/>
                <a:gd name="connsiteY33" fmla="*/ 2110398 h 2360490"/>
                <a:gd name="connsiteX34" fmla="*/ 2956036 w 6043910"/>
                <a:gd name="connsiteY34" fmla="*/ 2094767 h 2360490"/>
                <a:gd name="connsiteX35" fmla="*/ 3120159 w 6043910"/>
                <a:gd name="connsiteY35" fmla="*/ 2079136 h 2360490"/>
                <a:gd name="connsiteX36" fmla="*/ 3174867 w 6043910"/>
                <a:gd name="connsiteY36" fmla="*/ 2063505 h 2360490"/>
                <a:gd name="connsiteX37" fmla="*/ 3221759 w 6043910"/>
                <a:gd name="connsiteY37" fmla="*/ 2047875 h 2360490"/>
                <a:gd name="connsiteX38" fmla="*/ 3245205 w 6043910"/>
                <a:gd name="connsiteY38" fmla="*/ 2040059 h 2360490"/>
                <a:gd name="connsiteX39" fmla="*/ 3651605 w 6043910"/>
                <a:gd name="connsiteY39" fmla="*/ 2047875 h 2360490"/>
                <a:gd name="connsiteX40" fmla="*/ 3690682 w 6043910"/>
                <a:gd name="connsiteY40" fmla="*/ 2055690 h 2360490"/>
                <a:gd name="connsiteX41" fmla="*/ 3753205 w 6043910"/>
                <a:gd name="connsiteY41" fmla="*/ 2071321 h 2360490"/>
                <a:gd name="connsiteX42" fmla="*/ 3800098 w 6043910"/>
                <a:gd name="connsiteY42" fmla="*/ 2086951 h 2360490"/>
                <a:gd name="connsiteX43" fmla="*/ 3823544 w 6043910"/>
                <a:gd name="connsiteY43" fmla="*/ 2094767 h 2360490"/>
                <a:gd name="connsiteX44" fmla="*/ 3862621 w 6043910"/>
                <a:gd name="connsiteY44" fmla="*/ 2102582 h 2360490"/>
                <a:gd name="connsiteX45" fmla="*/ 3893882 w 6043910"/>
                <a:gd name="connsiteY45" fmla="*/ 2118213 h 2360490"/>
                <a:gd name="connsiteX46" fmla="*/ 3948590 w 6043910"/>
                <a:gd name="connsiteY46" fmla="*/ 2133844 h 2360490"/>
                <a:gd name="connsiteX47" fmla="*/ 3972036 w 6043910"/>
                <a:gd name="connsiteY47" fmla="*/ 2141659 h 2360490"/>
                <a:gd name="connsiteX48" fmla="*/ 4026744 w 6043910"/>
                <a:gd name="connsiteY48" fmla="*/ 2157290 h 2360490"/>
                <a:gd name="connsiteX49" fmla="*/ 4050190 w 6043910"/>
                <a:gd name="connsiteY49" fmla="*/ 2172921 h 2360490"/>
                <a:gd name="connsiteX50" fmla="*/ 4120529 w 6043910"/>
                <a:gd name="connsiteY50" fmla="*/ 2188551 h 2360490"/>
                <a:gd name="connsiteX51" fmla="*/ 4143975 w 6043910"/>
                <a:gd name="connsiteY51" fmla="*/ 2196367 h 2360490"/>
                <a:gd name="connsiteX52" fmla="*/ 4237759 w 6043910"/>
                <a:gd name="connsiteY52" fmla="*/ 2211998 h 2360490"/>
                <a:gd name="connsiteX53" fmla="*/ 4284652 w 6043910"/>
                <a:gd name="connsiteY53" fmla="*/ 2227628 h 2360490"/>
                <a:gd name="connsiteX54" fmla="*/ 4308098 w 6043910"/>
                <a:gd name="connsiteY54" fmla="*/ 2235444 h 2360490"/>
                <a:gd name="connsiteX55" fmla="*/ 4347175 w 6043910"/>
                <a:gd name="connsiteY55" fmla="*/ 2243259 h 2360490"/>
                <a:gd name="connsiteX56" fmla="*/ 4370621 w 6043910"/>
                <a:gd name="connsiteY56" fmla="*/ 2251075 h 2360490"/>
                <a:gd name="connsiteX57" fmla="*/ 4425329 w 6043910"/>
                <a:gd name="connsiteY57" fmla="*/ 2258890 h 2360490"/>
                <a:gd name="connsiteX58" fmla="*/ 4534744 w 6043910"/>
                <a:gd name="connsiteY58" fmla="*/ 2290151 h 2360490"/>
                <a:gd name="connsiteX59" fmla="*/ 4737944 w 6043910"/>
                <a:gd name="connsiteY59" fmla="*/ 2305782 h 2360490"/>
                <a:gd name="connsiteX60" fmla="*/ 4808282 w 6043910"/>
                <a:gd name="connsiteY60" fmla="*/ 2313598 h 2360490"/>
                <a:gd name="connsiteX61" fmla="*/ 4839544 w 6043910"/>
                <a:gd name="connsiteY61" fmla="*/ 2321413 h 2360490"/>
                <a:gd name="connsiteX62" fmla="*/ 5050559 w 6043910"/>
                <a:gd name="connsiteY62" fmla="*/ 2329228 h 2360490"/>
                <a:gd name="connsiteX63" fmla="*/ 5105267 w 6043910"/>
                <a:gd name="connsiteY63" fmla="*/ 2337044 h 2360490"/>
                <a:gd name="connsiteX64" fmla="*/ 5152159 w 6043910"/>
                <a:gd name="connsiteY64" fmla="*/ 2344859 h 2360490"/>
                <a:gd name="connsiteX65" fmla="*/ 5230313 w 6043910"/>
                <a:gd name="connsiteY65" fmla="*/ 2352675 h 2360490"/>
                <a:gd name="connsiteX66" fmla="*/ 5285021 w 6043910"/>
                <a:gd name="connsiteY66" fmla="*/ 2360490 h 2360490"/>
                <a:gd name="connsiteX67" fmla="*/ 5550744 w 6043910"/>
                <a:gd name="connsiteY67" fmla="*/ 2344859 h 2360490"/>
                <a:gd name="connsiteX68" fmla="*/ 5753944 w 6043910"/>
                <a:gd name="connsiteY68" fmla="*/ 2274521 h 2360490"/>
                <a:gd name="connsiteX69" fmla="*/ 5949329 w 6043910"/>
                <a:gd name="connsiteY69" fmla="*/ 2079136 h 2360490"/>
                <a:gd name="connsiteX70" fmla="*/ 6035298 w 6043910"/>
                <a:gd name="connsiteY70" fmla="*/ 1836859 h 2360490"/>
                <a:gd name="connsiteX71" fmla="*/ 6019667 w 6043910"/>
                <a:gd name="connsiteY71" fmla="*/ 1610213 h 2360490"/>
                <a:gd name="connsiteX72" fmla="*/ 5847729 w 6043910"/>
                <a:gd name="connsiteY72" fmla="*/ 1422644 h 2360490"/>
                <a:gd name="connsiteX73" fmla="*/ 5496036 w 6043910"/>
                <a:gd name="connsiteY73" fmla="*/ 1258521 h 2360490"/>
                <a:gd name="connsiteX74" fmla="*/ 5066190 w 6043910"/>
                <a:gd name="connsiteY74" fmla="*/ 1055321 h 2360490"/>
                <a:gd name="connsiteX75" fmla="*/ 4691052 w 6043910"/>
                <a:gd name="connsiteY75" fmla="*/ 844305 h 2360490"/>
                <a:gd name="connsiteX76" fmla="*/ 4495667 w 6043910"/>
                <a:gd name="connsiteY76" fmla="*/ 539505 h 2360490"/>
                <a:gd name="connsiteX77" fmla="*/ 4347175 w 6043910"/>
                <a:gd name="connsiteY77" fmla="*/ 242521 h 2360490"/>
                <a:gd name="connsiteX78" fmla="*/ 3979852 w 6043910"/>
                <a:gd name="connsiteY78" fmla="*/ 8059 h 2360490"/>
                <a:gd name="connsiteX79" fmla="*/ 3691904 w 6043910"/>
                <a:gd name="connsiteY79" fmla="*/ 0 h 2360490"/>
                <a:gd name="connsiteX80" fmla="*/ 3464036 w 6043910"/>
                <a:gd name="connsiteY80" fmla="*/ 23690 h 2360490"/>
                <a:gd name="connsiteX81" fmla="*/ 3378067 w 6043910"/>
                <a:gd name="connsiteY81" fmla="*/ 31505 h 2360490"/>
                <a:gd name="connsiteX82" fmla="*/ 3323359 w 6043910"/>
                <a:gd name="connsiteY82" fmla="*/ 47136 h 2360490"/>
                <a:gd name="connsiteX83" fmla="*/ 3276467 w 6043910"/>
                <a:gd name="connsiteY83" fmla="*/ 62767 h 2360490"/>
                <a:gd name="connsiteX84" fmla="*/ 3253021 w 6043910"/>
                <a:gd name="connsiteY84" fmla="*/ 70582 h 2360490"/>
                <a:gd name="connsiteX85" fmla="*/ 3198313 w 6043910"/>
                <a:gd name="connsiteY85" fmla="*/ 94028 h 2360490"/>
                <a:gd name="connsiteX86" fmla="*/ 3127975 w 6043910"/>
                <a:gd name="connsiteY86" fmla="*/ 117475 h 2360490"/>
                <a:gd name="connsiteX87" fmla="*/ 3104529 w 6043910"/>
                <a:gd name="connsiteY87" fmla="*/ 125290 h 2360490"/>
                <a:gd name="connsiteX88" fmla="*/ 3073267 w 6043910"/>
                <a:gd name="connsiteY88" fmla="*/ 133105 h 2360490"/>
                <a:gd name="connsiteX89" fmla="*/ 3026375 w 6043910"/>
                <a:gd name="connsiteY89" fmla="*/ 148736 h 2360490"/>
                <a:gd name="connsiteX90" fmla="*/ 2948221 w 6043910"/>
                <a:gd name="connsiteY90" fmla="*/ 172182 h 2360490"/>
                <a:gd name="connsiteX91" fmla="*/ 2924775 w 6043910"/>
                <a:gd name="connsiteY91" fmla="*/ 179998 h 2360490"/>
                <a:gd name="connsiteX92" fmla="*/ 2901329 w 6043910"/>
                <a:gd name="connsiteY92" fmla="*/ 195628 h 2360490"/>
                <a:gd name="connsiteX93" fmla="*/ 2846621 w 6043910"/>
                <a:gd name="connsiteY93" fmla="*/ 211259 h 2360490"/>
                <a:gd name="connsiteX94" fmla="*/ 2823175 w 6043910"/>
                <a:gd name="connsiteY94" fmla="*/ 226890 h 2360490"/>
                <a:gd name="connsiteX95" fmla="*/ 2791913 w 6043910"/>
                <a:gd name="connsiteY95" fmla="*/ 234705 h 2360490"/>
                <a:gd name="connsiteX96" fmla="*/ 2768467 w 6043910"/>
                <a:gd name="connsiteY96" fmla="*/ 242521 h 2360490"/>
                <a:gd name="connsiteX97" fmla="*/ 2737205 w 6043910"/>
                <a:gd name="connsiteY97" fmla="*/ 250336 h 2360490"/>
                <a:gd name="connsiteX98" fmla="*/ 2682498 w 6043910"/>
                <a:gd name="connsiteY98" fmla="*/ 265967 h 2360490"/>
                <a:gd name="connsiteX99" fmla="*/ 2643421 w 6043910"/>
                <a:gd name="connsiteY99" fmla="*/ 273782 h 2360490"/>
                <a:gd name="connsiteX100" fmla="*/ 2619975 w 6043910"/>
                <a:gd name="connsiteY100" fmla="*/ 281598 h 2360490"/>
                <a:gd name="connsiteX101" fmla="*/ 2573082 w 6043910"/>
                <a:gd name="connsiteY101" fmla="*/ 289413 h 2360490"/>
                <a:gd name="connsiteX102" fmla="*/ 2549636 w 6043910"/>
                <a:gd name="connsiteY102" fmla="*/ 297228 h 2360490"/>
                <a:gd name="connsiteX103" fmla="*/ 2479298 w 6043910"/>
                <a:gd name="connsiteY103" fmla="*/ 312859 h 2360490"/>
                <a:gd name="connsiteX104" fmla="*/ 2416775 w 6043910"/>
                <a:gd name="connsiteY104" fmla="*/ 336305 h 2360490"/>
                <a:gd name="connsiteX105" fmla="*/ 2393329 w 6043910"/>
                <a:gd name="connsiteY105" fmla="*/ 351936 h 2360490"/>
                <a:gd name="connsiteX106" fmla="*/ 2338621 w 6043910"/>
                <a:gd name="connsiteY106" fmla="*/ 359751 h 2360490"/>
                <a:gd name="connsiteX107" fmla="*/ 2276098 w 6043910"/>
                <a:gd name="connsiteY107" fmla="*/ 375382 h 2360490"/>
                <a:gd name="connsiteX108" fmla="*/ 2166682 w 6043910"/>
                <a:gd name="connsiteY108" fmla="*/ 391013 h 2360490"/>
                <a:gd name="connsiteX109" fmla="*/ 2111975 w 6043910"/>
                <a:gd name="connsiteY109" fmla="*/ 406644 h 2360490"/>
                <a:gd name="connsiteX110" fmla="*/ 2002559 w 6043910"/>
                <a:gd name="connsiteY110" fmla="*/ 437905 h 2360490"/>
                <a:gd name="connsiteX111" fmla="*/ 1955667 w 6043910"/>
                <a:gd name="connsiteY111" fmla="*/ 453536 h 2360490"/>
                <a:gd name="connsiteX112" fmla="*/ 1924405 w 6043910"/>
                <a:gd name="connsiteY112" fmla="*/ 461351 h 2360490"/>
                <a:gd name="connsiteX113" fmla="*/ 1900959 w 6043910"/>
                <a:gd name="connsiteY113" fmla="*/ 469167 h 2360490"/>
                <a:gd name="connsiteX114" fmla="*/ 1830621 w 6043910"/>
                <a:gd name="connsiteY114" fmla="*/ 476982 h 2360490"/>
                <a:gd name="connsiteX115" fmla="*/ 1736836 w 6043910"/>
                <a:gd name="connsiteY115" fmla="*/ 492613 h 2360490"/>
                <a:gd name="connsiteX116" fmla="*/ 1478929 w 6043910"/>
                <a:gd name="connsiteY116" fmla="*/ 516059 h 2360490"/>
                <a:gd name="connsiteX117" fmla="*/ 1400775 w 6043910"/>
                <a:gd name="connsiteY117" fmla="*/ 531690 h 2360490"/>
                <a:gd name="connsiteX118" fmla="*/ 1369513 w 6043910"/>
                <a:gd name="connsiteY118" fmla="*/ 539505 h 2360490"/>
                <a:gd name="connsiteX119" fmla="*/ 1142866 w 6043910"/>
                <a:gd name="connsiteY119" fmla="*/ 594213 h 2360490"/>
                <a:gd name="connsiteX120" fmla="*/ 431666 w 6043910"/>
                <a:gd name="connsiteY12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30990 w 6043910"/>
                <a:gd name="connsiteY30" fmla="*/ 2133844 h 2360490"/>
                <a:gd name="connsiteX31" fmla="*/ 2877882 w 6043910"/>
                <a:gd name="connsiteY31" fmla="*/ 2118213 h 2360490"/>
                <a:gd name="connsiteX32" fmla="*/ 2909144 w 6043910"/>
                <a:gd name="connsiteY32" fmla="*/ 2110398 h 2360490"/>
                <a:gd name="connsiteX33" fmla="*/ 2956036 w 6043910"/>
                <a:gd name="connsiteY33" fmla="*/ 2094767 h 2360490"/>
                <a:gd name="connsiteX34" fmla="*/ 3120159 w 6043910"/>
                <a:gd name="connsiteY34" fmla="*/ 2079136 h 2360490"/>
                <a:gd name="connsiteX35" fmla="*/ 3174867 w 6043910"/>
                <a:gd name="connsiteY35" fmla="*/ 2063505 h 2360490"/>
                <a:gd name="connsiteX36" fmla="*/ 3221759 w 6043910"/>
                <a:gd name="connsiteY36" fmla="*/ 2047875 h 2360490"/>
                <a:gd name="connsiteX37" fmla="*/ 3245205 w 6043910"/>
                <a:gd name="connsiteY37" fmla="*/ 2040059 h 2360490"/>
                <a:gd name="connsiteX38" fmla="*/ 3651605 w 6043910"/>
                <a:gd name="connsiteY38" fmla="*/ 2047875 h 2360490"/>
                <a:gd name="connsiteX39" fmla="*/ 3690682 w 6043910"/>
                <a:gd name="connsiteY39" fmla="*/ 2055690 h 2360490"/>
                <a:gd name="connsiteX40" fmla="*/ 3753205 w 6043910"/>
                <a:gd name="connsiteY40" fmla="*/ 2071321 h 2360490"/>
                <a:gd name="connsiteX41" fmla="*/ 3800098 w 6043910"/>
                <a:gd name="connsiteY41" fmla="*/ 2086951 h 2360490"/>
                <a:gd name="connsiteX42" fmla="*/ 3823544 w 6043910"/>
                <a:gd name="connsiteY42" fmla="*/ 2094767 h 2360490"/>
                <a:gd name="connsiteX43" fmla="*/ 3862621 w 6043910"/>
                <a:gd name="connsiteY43" fmla="*/ 2102582 h 2360490"/>
                <a:gd name="connsiteX44" fmla="*/ 3893882 w 6043910"/>
                <a:gd name="connsiteY44" fmla="*/ 2118213 h 2360490"/>
                <a:gd name="connsiteX45" fmla="*/ 3948590 w 6043910"/>
                <a:gd name="connsiteY45" fmla="*/ 2133844 h 2360490"/>
                <a:gd name="connsiteX46" fmla="*/ 3972036 w 6043910"/>
                <a:gd name="connsiteY46" fmla="*/ 2141659 h 2360490"/>
                <a:gd name="connsiteX47" fmla="*/ 4026744 w 6043910"/>
                <a:gd name="connsiteY47" fmla="*/ 2157290 h 2360490"/>
                <a:gd name="connsiteX48" fmla="*/ 4050190 w 6043910"/>
                <a:gd name="connsiteY48" fmla="*/ 2172921 h 2360490"/>
                <a:gd name="connsiteX49" fmla="*/ 4120529 w 6043910"/>
                <a:gd name="connsiteY49" fmla="*/ 2188551 h 2360490"/>
                <a:gd name="connsiteX50" fmla="*/ 4143975 w 6043910"/>
                <a:gd name="connsiteY50" fmla="*/ 2196367 h 2360490"/>
                <a:gd name="connsiteX51" fmla="*/ 4237759 w 6043910"/>
                <a:gd name="connsiteY51" fmla="*/ 2211998 h 2360490"/>
                <a:gd name="connsiteX52" fmla="*/ 4284652 w 6043910"/>
                <a:gd name="connsiteY52" fmla="*/ 2227628 h 2360490"/>
                <a:gd name="connsiteX53" fmla="*/ 4308098 w 6043910"/>
                <a:gd name="connsiteY53" fmla="*/ 2235444 h 2360490"/>
                <a:gd name="connsiteX54" fmla="*/ 4347175 w 6043910"/>
                <a:gd name="connsiteY54" fmla="*/ 2243259 h 2360490"/>
                <a:gd name="connsiteX55" fmla="*/ 4370621 w 6043910"/>
                <a:gd name="connsiteY55" fmla="*/ 2251075 h 2360490"/>
                <a:gd name="connsiteX56" fmla="*/ 4425329 w 6043910"/>
                <a:gd name="connsiteY56" fmla="*/ 2258890 h 2360490"/>
                <a:gd name="connsiteX57" fmla="*/ 4534744 w 6043910"/>
                <a:gd name="connsiteY57" fmla="*/ 2290151 h 2360490"/>
                <a:gd name="connsiteX58" fmla="*/ 4737944 w 6043910"/>
                <a:gd name="connsiteY58" fmla="*/ 2305782 h 2360490"/>
                <a:gd name="connsiteX59" fmla="*/ 4808282 w 6043910"/>
                <a:gd name="connsiteY59" fmla="*/ 2313598 h 2360490"/>
                <a:gd name="connsiteX60" fmla="*/ 4839544 w 6043910"/>
                <a:gd name="connsiteY60" fmla="*/ 2321413 h 2360490"/>
                <a:gd name="connsiteX61" fmla="*/ 5050559 w 6043910"/>
                <a:gd name="connsiteY61" fmla="*/ 2329228 h 2360490"/>
                <a:gd name="connsiteX62" fmla="*/ 5105267 w 6043910"/>
                <a:gd name="connsiteY62" fmla="*/ 2337044 h 2360490"/>
                <a:gd name="connsiteX63" fmla="*/ 5152159 w 6043910"/>
                <a:gd name="connsiteY63" fmla="*/ 2344859 h 2360490"/>
                <a:gd name="connsiteX64" fmla="*/ 5230313 w 6043910"/>
                <a:gd name="connsiteY64" fmla="*/ 2352675 h 2360490"/>
                <a:gd name="connsiteX65" fmla="*/ 5285021 w 6043910"/>
                <a:gd name="connsiteY65" fmla="*/ 2360490 h 2360490"/>
                <a:gd name="connsiteX66" fmla="*/ 5550744 w 6043910"/>
                <a:gd name="connsiteY66" fmla="*/ 2344859 h 2360490"/>
                <a:gd name="connsiteX67" fmla="*/ 5753944 w 6043910"/>
                <a:gd name="connsiteY67" fmla="*/ 2274521 h 2360490"/>
                <a:gd name="connsiteX68" fmla="*/ 5949329 w 6043910"/>
                <a:gd name="connsiteY68" fmla="*/ 2079136 h 2360490"/>
                <a:gd name="connsiteX69" fmla="*/ 6035298 w 6043910"/>
                <a:gd name="connsiteY69" fmla="*/ 1836859 h 2360490"/>
                <a:gd name="connsiteX70" fmla="*/ 6019667 w 6043910"/>
                <a:gd name="connsiteY70" fmla="*/ 1610213 h 2360490"/>
                <a:gd name="connsiteX71" fmla="*/ 5847729 w 6043910"/>
                <a:gd name="connsiteY71" fmla="*/ 1422644 h 2360490"/>
                <a:gd name="connsiteX72" fmla="*/ 5496036 w 6043910"/>
                <a:gd name="connsiteY72" fmla="*/ 1258521 h 2360490"/>
                <a:gd name="connsiteX73" fmla="*/ 5066190 w 6043910"/>
                <a:gd name="connsiteY73" fmla="*/ 1055321 h 2360490"/>
                <a:gd name="connsiteX74" fmla="*/ 4691052 w 6043910"/>
                <a:gd name="connsiteY74" fmla="*/ 844305 h 2360490"/>
                <a:gd name="connsiteX75" fmla="*/ 4495667 w 6043910"/>
                <a:gd name="connsiteY75" fmla="*/ 539505 h 2360490"/>
                <a:gd name="connsiteX76" fmla="*/ 4347175 w 6043910"/>
                <a:gd name="connsiteY76" fmla="*/ 242521 h 2360490"/>
                <a:gd name="connsiteX77" fmla="*/ 3979852 w 6043910"/>
                <a:gd name="connsiteY77" fmla="*/ 8059 h 2360490"/>
                <a:gd name="connsiteX78" fmla="*/ 3691904 w 6043910"/>
                <a:gd name="connsiteY78" fmla="*/ 0 h 2360490"/>
                <a:gd name="connsiteX79" fmla="*/ 3464036 w 6043910"/>
                <a:gd name="connsiteY79" fmla="*/ 23690 h 2360490"/>
                <a:gd name="connsiteX80" fmla="*/ 3378067 w 6043910"/>
                <a:gd name="connsiteY80" fmla="*/ 31505 h 2360490"/>
                <a:gd name="connsiteX81" fmla="*/ 3323359 w 6043910"/>
                <a:gd name="connsiteY81" fmla="*/ 47136 h 2360490"/>
                <a:gd name="connsiteX82" fmla="*/ 3276467 w 6043910"/>
                <a:gd name="connsiteY82" fmla="*/ 62767 h 2360490"/>
                <a:gd name="connsiteX83" fmla="*/ 3253021 w 6043910"/>
                <a:gd name="connsiteY83" fmla="*/ 70582 h 2360490"/>
                <a:gd name="connsiteX84" fmla="*/ 3198313 w 6043910"/>
                <a:gd name="connsiteY84" fmla="*/ 94028 h 2360490"/>
                <a:gd name="connsiteX85" fmla="*/ 3127975 w 6043910"/>
                <a:gd name="connsiteY85" fmla="*/ 117475 h 2360490"/>
                <a:gd name="connsiteX86" fmla="*/ 3104529 w 6043910"/>
                <a:gd name="connsiteY86" fmla="*/ 125290 h 2360490"/>
                <a:gd name="connsiteX87" fmla="*/ 3073267 w 6043910"/>
                <a:gd name="connsiteY87" fmla="*/ 133105 h 2360490"/>
                <a:gd name="connsiteX88" fmla="*/ 3026375 w 6043910"/>
                <a:gd name="connsiteY88" fmla="*/ 148736 h 2360490"/>
                <a:gd name="connsiteX89" fmla="*/ 2948221 w 6043910"/>
                <a:gd name="connsiteY89" fmla="*/ 172182 h 2360490"/>
                <a:gd name="connsiteX90" fmla="*/ 2924775 w 6043910"/>
                <a:gd name="connsiteY90" fmla="*/ 179998 h 2360490"/>
                <a:gd name="connsiteX91" fmla="*/ 2901329 w 6043910"/>
                <a:gd name="connsiteY91" fmla="*/ 195628 h 2360490"/>
                <a:gd name="connsiteX92" fmla="*/ 2846621 w 6043910"/>
                <a:gd name="connsiteY92" fmla="*/ 211259 h 2360490"/>
                <a:gd name="connsiteX93" fmla="*/ 2823175 w 6043910"/>
                <a:gd name="connsiteY93" fmla="*/ 226890 h 2360490"/>
                <a:gd name="connsiteX94" fmla="*/ 2791913 w 6043910"/>
                <a:gd name="connsiteY94" fmla="*/ 234705 h 2360490"/>
                <a:gd name="connsiteX95" fmla="*/ 2768467 w 6043910"/>
                <a:gd name="connsiteY95" fmla="*/ 242521 h 2360490"/>
                <a:gd name="connsiteX96" fmla="*/ 2737205 w 6043910"/>
                <a:gd name="connsiteY96" fmla="*/ 250336 h 2360490"/>
                <a:gd name="connsiteX97" fmla="*/ 2682498 w 6043910"/>
                <a:gd name="connsiteY97" fmla="*/ 265967 h 2360490"/>
                <a:gd name="connsiteX98" fmla="*/ 2643421 w 6043910"/>
                <a:gd name="connsiteY98" fmla="*/ 273782 h 2360490"/>
                <a:gd name="connsiteX99" fmla="*/ 2619975 w 6043910"/>
                <a:gd name="connsiteY99" fmla="*/ 281598 h 2360490"/>
                <a:gd name="connsiteX100" fmla="*/ 2573082 w 6043910"/>
                <a:gd name="connsiteY100" fmla="*/ 289413 h 2360490"/>
                <a:gd name="connsiteX101" fmla="*/ 2549636 w 6043910"/>
                <a:gd name="connsiteY101" fmla="*/ 297228 h 2360490"/>
                <a:gd name="connsiteX102" fmla="*/ 2479298 w 6043910"/>
                <a:gd name="connsiteY102" fmla="*/ 312859 h 2360490"/>
                <a:gd name="connsiteX103" fmla="*/ 2416775 w 6043910"/>
                <a:gd name="connsiteY103" fmla="*/ 336305 h 2360490"/>
                <a:gd name="connsiteX104" fmla="*/ 2393329 w 6043910"/>
                <a:gd name="connsiteY104" fmla="*/ 351936 h 2360490"/>
                <a:gd name="connsiteX105" fmla="*/ 2338621 w 6043910"/>
                <a:gd name="connsiteY105" fmla="*/ 359751 h 2360490"/>
                <a:gd name="connsiteX106" fmla="*/ 2276098 w 6043910"/>
                <a:gd name="connsiteY106" fmla="*/ 375382 h 2360490"/>
                <a:gd name="connsiteX107" fmla="*/ 2166682 w 6043910"/>
                <a:gd name="connsiteY107" fmla="*/ 391013 h 2360490"/>
                <a:gd name="connsiteX108" fmla="*/ 2111975 w 6043910"/>
                <a:gd name="connsiteY108" fmla="*/ 406644 h 2360490"/>
                <a:gd name="connsiteX109" fmla="*/ 2002559 w 6043910"/>
                <a:gd name="connsiteY109" fmla="*/ 437905 h 2360490"/>
                <a:gd name="connsiteX110" fmla="*/ 1955667 w 6043910"/>
                <a:gd name="connsiteY110" fmla="*/ 453536 h 2360490"/>
                <a:gd name="connsiteX111" fmla="*/ 1924405 w 6043910"/>
                <a:gd name="connsiteY111" fmla="*/ 461351 h 2360490"/>
                <a:gd name="connsiteX112" fmla="*/ 1900959 w 6043910"/>
                <a:gd name="connsiteY112" fmla="*/ 469167 h 2360490"/>
                <a:gd name="connsiteX113" fmla="*/ 1830621 w 6043910"/>
                <a:gd name="connsiteY113" fmla="*/ 476982 h 2360490"/>
                <a:gd name="connsiteX114" fmla="*/ 1736836 w 6043910"/>
                <a:gd name="connsiteY114" fmla="*/ 492613 h 2360490"/>
                <a:gd name="connsiteX115" fmla="*/ 1478929 w 6043910"/>
                <a:gd name="connsiteY115" fmla="*/ 516059 h 2360490"/>
                <a:gd name="connsiteX116" fmla="*/ 1400775 w 6043910"/>
                <a:gd name="connsiteY116" fmla="*/ 531690 h 2360490"/>
                <a:gd name="connsiteX117" fmla="*/ 1369513 w 6043910"/>
                <a:gd name="connsiteY117" fmla="*/ 539505 h 2360490"/>
                <a:gd name="connsiteX118" fmla="*/ 1142866 w 6043910"/>
                <a:gd name="connsiteY118" fmla="*/ 594213 h 2360490"/>
                <a:gd name="connsiteX119" fmla="*/ 431666 w 6043910"/>
                <a:gd name="connsiteY11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56036 w 6043910"/>
                <a:gd name="connsiteY32" fmla="*/ 2094767 h 2360490"/>
                <a:gd name="connsiteX33" fmla="*/ 3120159 w 6043910"/>
                <a:gd name="connsiteY33" fmla="*/ 2079136 h 2360490"/>
                <a:gd name="connsiteX34" fmla="*/ 3174867 w 6043910"/>
                <a:gd name="connsiteY34" fmla="*/ 2063505 h 2360490"/>
                <a:gd name="connsiteX35" fmla="*/ 3221759 w 6043910"/>
                <a:gd name="connsiteY35" fmla="*/ 2047875 h 2360490"/>
                <a:gd name="connsiteX36" fmla="*/ 3245205 w 6043910"/>
                <a:gd name="connsiteY36" fmla="*/ 2040059 h 2360490"/>
                <a:gd name="connsiteX37" fmla="*/ 3651605 w 6043910"/>
                <a:gd name="connsiteY37" fmla="*/ 2047875 h 2360490"/>
                <a:gd name="connsiteX38" fmla="*/ 3690682 w 6043910"/>
                <a:gd name="connsiteY38" fmla="*/ 2055690 h 2360490"/>
                <a:gd name="connsiteX39" fmla="*/ 3753205 w 6043910"/>
                <a:gd name="connsiteY39" fmla="*/ 2071321 h 2360490"/>
                <a:gd name="connsiteX40" fmla="*/ 3800098 w 6043910"/>
                <a:gd name="connsiteY40" fmla="*/ 2086951 h 2360490"/>
                <a:gd name="connsiteX41" fmla="*/ 3823544 w 6043910"/>
                <a:gd name="connsiteY41" fmla="*/ 2094767 h 2360490"/>
                <a:gd name="connsiteX42" fmla="*/ 3862621 w 6043910"/>
                <a:gd name="connsiteY42" fmla="*/ 2102582 h 2360490"/>
                <a:gd name="connsiteX43" fmla="*/ 3893882 w 6043910"/>
                <a:gd name="connsiteY43" fmla="*/ 2118213 h 2360490"/>
                <a:gd name="connsiteX44" fmla="*/ 3948590 w 6043910"/>
                <a:gd name="connsiteY44" fmla="*/ 2133844 h 2360490"/>
                <a:gd name="connsiteX45" fmla="*/ 3972036 w 6043910"/>
                <a:gd name="connsiteY45" fmla="*/ 2141659 h 2360490"/>
                <a:gd name="connsiteX46" fmla="*/ 4026744 w 6043910"/>
                <a:gd name="connsiteY46" fmla="*/ 2157290 h 2360490"/>
                <a:gd name="connsiteX47" fmla="*/ 4050190 w 6043910"/>
                <a:gd name="connsiteY47" fmla="*/ 2172921 h 2360490"/>
                <a:gd name="connsiteX48" fmla="*/ 4120529 w 6043910"/>
                <a:gd name="connsiteY48" fmla="*/ 2188551 h 2360490"/>
                <a:gd name="connsiteX49" fmla="*/ 4143975 w 6043910"/>
                <a:gd name="connsiteY49" fmla="*/ 2196367 h 2360490"/>
                <a:gd name="connsiteX50" fmla="*/ 4237759 w 6043910"/>
                <a:gd name="connsiteY50" fmla="*/ 2211998 h 2360490"/>
                <a:gd name="connsiteX51" fmla="*/ 4284652 w 6043910"/>
                <a:gd name="connsiteY51" fmla="*/ 2227628 h 2360490"/>
                <a:gd name="connsiteX52" fmla="*/ 4308098 w 6043910"/>
                <a:gd name="connsiteY52" fmla="*/ 2235444 h 2360490"/>
                <a:gd name="connsiteX53" fmla="*/ 4347175 w 6043910"/>
                <a:gd name="connsiteY53" fmla="*/ 2243259 h 2360490"/>
                <a:gd name="connsiteX54" fmla="*/ 4370621 w 6043910"/>
                <a:gd name="connsiteY54" fmla="*/ 2251075 h 2360490"/>
                <a:gd name="connsiteX55" fmla="*/ 4425329 w 6043910"/>
                <a:gd name="connsiteY55" fmla="*/ 2258890 h 2360490"/>
                <a:gd name="connsiteX56" fmla="*/ 4534744 w 6043910"/>
                <a:gd name="connsiteY56" fmla="*/ 2290151 h 2360490"/>
                <a:gd name="connsiteX57" fmla="*/ 4737944 w 6043910"/>
                <a:gd name="connsiteY57" fmla="*/ 2305782 h 2360490"/>
                <a:gd name="connsiteX58" fmla="*/ 4808282 w 6043910"/>
                <a:gd name="connsiteY58" fmla="*/ 2313598 h 2360490"/>
                <a:gd name="connsiteX59" fmla="*/ 4839544 w 6043910"/>
                <a:gd name="connsiteY59" fmla="*/ 2321413 h 2360490"/>
                <a:gd name="connsiteX60" fmla="*/ 5050559 w 6043910"/>
                <a:gd name="connsiteY60" fmla="*/ 2329228 h 2360490"/>
                <a:gd name="connsiteX61" fmla="*/ 5105267 w 6043910"/>
                <a:gd name="connsiteY61" fmla="*/ 2337044 h 2360490"/>
                <a:gd name="connsiteX62" fmla="*/ 5152159 w 6043910"/>
                <a:gd name="connsiteY62" fmla="*/ 2344859 h 2360490"/>
                <a:gd name="connsiteX63" fmla="*/ 5230313 w 6043910"/>
                <a:gd name="connsiteY63" fmla="*/ 2352675 h 2360490"/>
                <a:gd name="connsiteX64" fmla="*/ 5285021 w 6043910"/>
                <a:gd name="connsiteY64" fmla="*/ 2360490 h 2360490"/>
                <a:gd name="connsiteX65" fmla="*/ 5550744 w 6043910"/>
                <a:gd name="connsiteY65" fmla="*/ 2344859 h 2360490"/>
                <a:gd name="connsiteX66" fmla="*/ 5753944 w 6043910"/>
                <a:gd name="connsiteY66" fmla="*/ 2274521 h 2360490"/>
                <a:gd name="connsiteX67" fmla="*/ 5949329 w 6043910"/>
                <a:gd name="connsiteY67" fmla="*/ 2079136 h 2360490"/>
                <a:gd name="connsiteX68" fmla="*/ 6035298 w 6043910"/>
                <a:gd name="connsiteY68" fmla="*/ 1836859 h 2360490"/>
                <a:gd name="connsiteX69" fmla="*/ 6019667 w 6043910"/>
                <a:gd name="connsiteY69" fmla="*/ 1610213 h 2360490"/>
                <a:gd name="connsiteX70" fmla="*/ 5847729 w 6043910"/>
                <a:gd name="connsiteY70" fmla="*/ 1422644 h 2360490"/>
                <a:gd name="connsiteX71" fmla="*/ 5496036 w 6043910"/>
                <a:gd name="connsiteY71" fmla="*/ 1258521 h 2360490"/>
                <a:gd name="connsiteX72" fmla="*/ 5066190 w 6043910"/>
                <a:gd name="connsiteY72" fmla="*/ 1055321 h 2360490"/>
                <a:gd name="connsiteX73" fmla="*/ 4691052 w 6043910"/>
                <a:gd name="connsiteY73" fmla="*/ 844305 h 2360490"/>
                <a:gd name="connsiteX74" fmla="*/ 4495667 w 6043910"/>
                <a:gd name="connsiteY74" fmla="*/ 539505 h 2360490"/>
                <a:gd name="connsiteX75" fmla="*/ 4347175 w 6043910"/>
                <a:gd name="connsiteY75" fmla="*/ 242521 h 2360490"/>
                <a:gd name="connsiteX76" fmla="*/ 3979852 w 6043910"/>
                <a:gd name="connsiteY76" fmla="*/ 8059 h 2360490"/>
                <a:gd name="connsiteX77" fmla="*/ 3691904 w 6043910"/>
                <a:gd name="connsiteY77" fmla="*/ 0 h 2360490"/>
                <a:gd name="connsiteX78" fmla="*/ 3464036 w 6043910"/>
                <a:gd name="connsiteY78" fmla="*/ 23690 h 2360490"/>
                <a:gd name="connsiteX79" fmla="*/ 3378067 w 6043910"/>
                <a:gd name="connsiteY79" fmla="*/ 31505 h 2360490"/>
                <a:gd name="connsiteX80" fmla="*/ 3323359 w 6043910"/>
                <a:gd name="connsiteY80" fmla="*/ 47136 h 2360490"/>
                <a:gd name="connsiteX81" fmla="*/ 3276467 w 6043910"/>
                <a:gd name="connsiteY81" fmla="*/ 62767 h 2360490"/>
                <a:gd name="connsiteX82" fmla="*/ 3253021 w 6043910"/>
                <a:gd name="connsiteY82" fmla="*/ 70582 h 2360490"/>
                <a:gd name="connsiteX83" fmla="*/ 3198313 w 6043910"/>
                <a:gd name="connsiteY83" fmla="*/ 94028 h 2360490"/>
                <a:gd name="connsiteX84" fmla="*/ 3127975 w 6043910"/>
                <a:gd name="connsiteY84" fmla="*/ 117475 h 2360490"/>
                <a:gd name="connsiteX85" fmla="*/ 3104529 w 6043910"/>
                <a:gd name="connsiteY85" fmla="*/ 125290 h 2360490"/>
                <a:gd name="connsiteX86" fmla="*/ 3073267 w 6043910"/>
                <a:gd name="connsiteY86" fmla="*/ 133105 h 2360490"/>
                <a:gd name="connsiteX87" fmla="*/ 3026375 w 6043910"/>
                <a:gd name="connsiteY87" fmla="*/ 148736 h 2360490"/>
                <a:gd name="connsiteX88" fmla="*/ 2948221 w 6043910"/>
                <a:gd name="connsiteY88" fmla="*/ 172182 h 2360490"/>
                <a:gd name="connsiteX89" fmla="*/ 2924775 w 6043910"/>
                <a:gd name="connsiteY89" fmla="*/ 179998 h 2360490"/>
                <a:gd name="connsiteX90" fmla="*/ 2901329 w 6043910"/>
                <a:gd name="connsiteY90" fmla="*/ 195628 h 2360490"/>
                <a:gd name="connsiteX91" fmla="*/ 2846621 w 6043910"/>
                <a:gd name="connsiteY91" fmla="*/ 211259 h 2360490"/>
                <a:gd name="connsiteX92" fmla="*/ 2823175 w 6043910"/>
                <a:gd name="connsiteY92" fmla="*/ 226890 h 2360490"/>
                <a:gd name="connsiteX93" fmla="*/ 2791913 w 6043910"/>
                <a:gd name="connsiteY93" fmla="*/ 234705 h 2360490"/>
                <a:gd name="connsiteX94" fmla="*/ 2768467 w 6043910"/>
                <a:gd name="connsiteY94" fmla="*/ 242521 h 2360490"/>
                <a:gd name="connsiteX95" fmla="*/ 2737205 w 6043910"/>
                <a:gd name="connsiteY95" fmla="*/ 250336 h 2360490"/>
                <a:gd name="connsiteX96" fmla="*/ 2682498 w 6043910"/>
                <a:gd name="connsiteY96" fmla="*/ 265967 h 2360490"/>
                <a:gd name="connsiteX97" fmla="*/ 2643421 w 6043910"/>
                <a:gd name="connsiteY97" fmla="*/ 273782 h 2360490"/>
                <a:gd name="connsiteX98" fmla="*/ 2619975 w 6043910"/>
                <a:gd name="connsiteY98" fmla="*/ 281598 h 2360490"/>
                <a:gd name="connsiteX99" fmla="*/ 2573082 w 6043910"/>
                <a:gd name="connsiteY99" fmla="*/ 289413 h 2360490"/>
                <a:gd name="connsiteX100" fmla="*/ 2549636 w 6043910"/>
                <a:gd name="connsiteY100" fmla="*/ 297228 h 2360490"/>
                <a:gd name="connsiteX101" fmla="*/ 2479298 w 6043910"/>
                <a:gd name="connsiteY101" fmla="*/ 312859 h 2360490"/>
                <a:gd name="connsiteX102" fmla="*/ 2416775 w 6043910"/>
                <a:gd name="connsiteY102" fmla="*/ 336305 h 2360490"/>
                <a:gd name="connsiteX103" fmla="*/ 2393329 w 6043910"/>
                <a:gd name="connsiteY103" fmla="*/ 351936 h 2360490"/>
                <a:gd name="connsiteX104" fmla="*/ 2338621 w 6043910"/>
                <a:gd name="connsiteY104" fmla="*/ 359751 h 2360490"/>
                <a:gd name="connsiteX105" fmla="*/ 2276098 w 6043910"/>
                <a:gd name="connsiteY105" fmla="*/ 375382 h 2360490"/>
                <a:gd name="connsiteX106" fmla="*/ 2166682 w 6043910"/>
                <a:gd name="connsiteY106" fmla="*/ 391013 h 2360490"/>
                <a:gd name="connsiteX107" fmla="*/ 2111975 w 6043910"/>
                <a:gd name="connsiteY107" fmla="*/ 406644 h 2360490"/>
                <a:gd name="connsiteX108" fmla="*/ 2002559 w 6043910"/>
                <a:gd name="connsiteY108" fmla="*/ 437905 h 2360490"/>
                <a:gd name="connsiteX109" fmla="*/ 1955667 w 6043910"/>
                <a:gd name="connsiteY109" fmla="*/ 453536 h 2360490"/>
                <a:gd name="connsiteX110" fmla="*/ 1924405 w 6043910"/>
                <a:gd name="connsiteY110" fmla="*/ 461351 h 2360490"/>
                <a:gd name="connsiteX111" fmla="*/ 1900959 w 6043910"/>
                <a:gd name="connsiteY111" fmla="*/ 469167 h 2360490"/>
                <a:gd name="connsiteX112" fmla="*/ 1830621 w 6043910"/>
                <a:gd name="connsiteY112" fmla="*/ 476982 h 2360490"/>
                <a:gd name="connsiteX113" fmla="*/ 1736836 w 6043910"/>
                <a:gd name="connsiteY113" fmla="*/ 492613 h 2360490"/>
                <a:gd name="connsiteX114" fmla="*/ 1478929 w 6043910"/>
                <a:gd name="connsiteY114" fmla="*/ 516059 h 2360490"/>
                <a:gd name="connsiteX115" fmla="*/ 1400775 w 6043910"/>
                <a:gd name="connsiteY115" fmla="*/ 531690 h 2360490"/>
                <a:gd name="connsiteX116" fmla="*/ 1369513 w 6043910"/>
                <a:gd name="connsiteY116" fmla="*/ 539505 h 2360490"/>
                <a:gd name="connsiteX117" fmla="*/ 1142866 w 6043910"/>
                <a:gd name="connsiteY117" fmla="*/ 594213 h 2360490"/>
                <a:gd name="connsiteX118" fmla="*/ 431666 w 6043910"/>
                <a:gd name="connsiteY11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56036 w 6043910"/>
                <a:gd name="connsiteY32" fmla="*/ 2094767 h 2360490"/>
                <a:gd name="connsiteX33" fmla="*/ 3174867 w 6043910"/>
                <a:gd name="connsiteY33" fmla="*/ 2063505 h 2360490"/>
                <a:gd name="connsiteX34" fmla="*/ 3221759 w 6043910"/>
                <a:gd name="connsiteY34" fmla="*/ 2047875 h 2360490"/>
                <a:gd name="connsiteX35" fmla="*/ 3245205 w 6043910"/>
                <a:gd name="connsiteY35" fmla="*/ 2040059 h 2360490"/>
                <a:gd name="connsiteX36" fmla="*/ 3651605 w 6043910"/>
                <a:gd name="connsiteY36" fmla="*/ 2047875 h 2360490"/>
                <a:gd name="connsiteX37" fmla="*/ 3690682 w 6043910"/>
                <a:gd name="connsiteY37" fmla="*/ 2055690 h 2360490"/>
                <a:gd name="connsiteX38" fmla="*/ 3753205 w 6043910"/>
                <a:gd name="connsiteY38" fmla="*/ 2071321 h 2360490"/>
                <a:gd name="connsiteX39" fmla="*/ 3800098 w 6043910"/>
                <a:gd name="connsiteY39" fmla="*/ 2086951 h 2360490"/>
                <a:gd name="connsiteX40" fmla="*/ 3823544 w 6043910"/>
                <a:gd name="connsiteY40" fmla="*/ 2094767 h 2360490"/>
                <a:gd name="connsiteX41" fmla="*/ 3862621 w 6043910"/>
                <a:gd name="connsiteY41" fmla="*/ 2102582 h 2360490"/>
                <a:gd name="connsiteX42" fmla="*/ 3893882 w 6043910"/>
                <a:gd name="connsiteY42" fmla="*/ 2118213 h 2360490"/>
                <a:gd name="connsiteX43" fmla="*/ 3948590 w 6043910"/>
                <a:gd name="connsiteY43" fmla="*/ 2133844 h 2360490"/>
                <a:gd name="connsiteX44" fmla="*/ 3972036 w 6043910"/>
                <a:gd name="connsiteY44" fmla="*/ 2141659 h 2360490"/>
                <a:gd name="connsiteX45" fmla="*/ 4026744 w 6043910"/>
                <a:gd name="connsiteY45" fmla="*/ 2157290 h 2360490"/>
                <a:gd name="connsiteX46" fmla="*/ 4050190 w 6043910"/>
                <a:gd name="connsiteY46" fmla="*/ 2172921 h 2360490"/>
                <a:gd name="connsiteX47" fmla="*/ 4120529 w 6043910"/>
                <a:gd name="connsiteY47" fmla="*/ 2188551 h 2360490"/>
                <a:gd name="connsiteX48" fmla="*/ 4143975 w 6043910"/>
                <a:gd name="connsiteY48" fmla="*/ 2196367 h 2360490"/>
                <a:gd name="connsiteX49" fmla="*/ 4237759 w 6043910"/>
                <a:gd name="connsiteY49" fmla="*/ 2211998 h 2360490"/>
                <a:gd name="connsiteX50" fmla="*/ 4284652 w 6043910"/>
                <a:gd name="connsiteY50" fmla="*/ 2227628 h 2360490"/>
                <a:gd name="connsiteX51" fmla="*/ 4308098 w 6043910"/>
                <a:gd name="connsiteY51" fmla="*/ 2235444 h 2360490"/>
                <a:gd name="connsiteX52" fmla="*/ 4347175 w 6043910"/>
                <a:gd name="connsiteY52" fmla="*/ 2243259 h 2360490"/>
                <a:gd name="connsiteX53" fmla="*/ 4370621 w 6043910"/>
                <a:gd name="connsiteY53" fmla="*/ 2251075 h 2360490"/>
                <a:gd name="connsiteX54" fmla="*/ 4425329 w 6043910"/>
                <a:gd name="connsiteY54" fmla="*/ 2258890 h 2360490"/>
                <a:gd name="connsiteX55" fmla="*/ 4534744 w 6043910"/>
                <a:gd name="connsiteY55" fmla="*/ 2290151 h 2360490"/>
                <a:gd name="connsiteX56" fmla="*/ 4737944 w 6043910"/>
                <a:gd name="connsiteY56" fmla="*/ 2305782 h 2360490"/>
                <a:gd name="connsiteX57" fmla="*/ 4808282 w 6043910"/>
                <a:gd name="connsiteY57" fmla="*/ 2313598 h 2360490"/>
                <a:gd name="connsiteX58" fmla="*/ 4839544 w 6043910"/>
                <a:gd name="connsiteY58" fmla="*/ 2321413 h 2360490"/>
                <a:gd name="connsiteX59" fmla="*/ 5050559 w 6043910"/>
                <a:gd name="connsiteY59" fmla="*/ 2329228 h 2360490"/>
                <a:gd name="connsiteX60" fmla="*/ 5105267 w 6043910"/>
                <a:gd name="connsiteY60" fmla="*/ 2337044 h 2360490"/>
                <a:gd name="connsiteX61" fmla="*/ 5152159 w 6043910"/>
                <a:gd name="connsiteY61" fmla="*/ 2344859 h 2360490"/>
                <a:gd name="connsiteX62" fmla="*/ 5230313 w 6043910"/>
                <a:gd name="connsiteY62" fmla="*/ 2352675 h 2360490"/>
                <a:gd name="connsiteX63" fmla="*/ 5285021 w 6043910"/>
                <a:gd name="connsiteY63" fmla="*/ 2360490 h 2360490"/>
                <a:gd name="connsiteX64" fmla="*/ 5550744 w 6043910"/>
                <a:gd name="connsiteY64" fmla="*/ 2344859 h 2360490"/>
                <a:gd name="connsiteX65" fmla="*/ 5753944 w 6043910"/>
                <a:gd name="connsiteY65" fmla="*/ 2274521 h 2360490"/>
                <a:gd name="connsiteX66" fmla="*/ 5949329 w 6043910"/>
                <a:gd name="connsiteY66" fmla="*/ 2079136 h 2360490"/>
                <a:gd name="connsiteX67" fmla="*/ 6035298 w 6043910"/>
                <a:gd name="connsiteY67" fmla="*/ 1836859 h 2360490"/>
                <a:gd name="connsiteX68" fmla="*/ 6019667 w 6043910"/>
                <a:gd name="connsiteY68" fmla="*/ 1610213 h 2360490"/>
                <a:gd name="connsiteX69" fmla="*/ 5847729 w 6043910"/>
                <a:gd name="connsiteY69" fmla="*/ 1422644 h 2360490"/>
                <a:gd name="connsiteX70" fmla="*/ 5496036 w 6043910"/>
                <a:gd name="connsiteY70" fmla="*/ 1258521 h 2360490"/>
                <a:gd name="connsiteX71" fmla="*/ 5066190 w 6043910"/>
                <a:gd name="connsiteY71" fmla="*/ 1055321 h 2360490"/>
                <a:gd name="connsiteX72" fmla="*/ 4691052 w 6043910"/>
                <a:gd name="connsiteY72" fmla="*/ 844305 h 2360490"/>
                <a:gd name="connsiteX73" fmla="*/ 4495667 w 6043910"/>
                <a:gd name="connsiteY73" fmla="*/ 539505 h 2360490"/>
                <a:gd name="connsiteX74" fmla="*/ 4347175 w 6043910"/>
                <a:gd name="connsiteY74" fmla="*/ 242521 h 2360490"/>
                <a:gd name="connsiteX75" fmla="*/ 3979852 w 6043910"/>
                <a:gd name="connsiteY75" fmla="*/ 8059 h 2360490"/>
                <a:gd name="connsiteX76" fmla="*/ 3691904 w 6043910"/>
                <a:gd name="connsiteY76" fmla="*/ 0 h 2360490"/>
                <a:gd name="connsiteX77" fmla="*/ 3464036 w 6043910"/>
                <a:gd name="connsiteY77" fmla="*/ 23690 h 2360490"/>
                <a:gd name="connsiteX78" fmla="*/ 3378067 w 6043910"/>
                <a:gd name="connsiteY78" fmla="*/ 31505 h 2360490"/>
                <a:gd name="connsiteX79" fmla="*/ 3323359 w 6043910"/>
                <a:gd name="connsiteY79" fmla="*/ 47136 h 2360490"/>
                <a:gd name="connsiteX80" fmla="*/ 3276467 w 6043910"/>
                <a:gd name="connsiteY80" fmla="*/ 62767 h 2360490"/>
                <a:gd name="connsiteX81" fmla="*/ 3253021 w 6043910"/>
                <a:gd name="connsiteY81" fmla="*/ 70582 h 2360490"/>
                <a:gd name="connsiteX82" fmla="*/ 3198313 w 6043910"/>
                <a:gd name="connsiteY82" fmla="*/ 94028 h 2360490"/>
                <a:gd name="connsiteX83" fmla="*/ 3127975 w 6043910"/>
                <a:gd name="connsiteY83" fmla="*/ 117475 h 2360490"/>
                <a:gd name="connsiteX84" fmla="*/ 3104529 w 6043910"/>
                <a:gd name="connsiteY84" fmla="*/ 125290 h 2360490"/>
                <a:gd name="connsiteX85" fmla="*/ 3073267 w 6043910"/>
                <a:gd name="connsiteY85" fmla="*/ 133105 h 2360490"/>
                <a:gd name="connsiteX86" fmla="*/ 3026375 w 6043910"/>
                <a:gd name="connsiteY86" fmla="*/ 148736 h 2360490"/>
                <a:gd name="connsiteX87" fmla="*/ 2948221 w 6043910"/>
                <a:gd name="connsiteY87" fmla="*/ 172182 h 2360490"/>
                <a:gd name="connsiteX88" fmla="*/ 2924775 w 6043910"/>
                <a:gd name="connsiteY88" fmla="*/ 179998 h 2360490"/>
                <a:gd name="connsiteX89" fmla="*/ 2901329 w 6043910"/>
                <a:gd name="connsiteY89" fmla="*/ 195628 h 2360490"/>
                <a:gd name="connsiteX90" fmla="*/ 2846621 w 6043910"/>
                <a:gd name="connsiteY90" fmla="*/ 211259 h 2360490"/>
                <a:gd name="connsiteX91" fmla="*/ 2823175 w 6043910"/>
                <a:gd name="connsiteY91" fmla="*/ 226890 h 2360490"/>
                <a:gd name="connsiteX92" fmla="*/ 2791913 w 6043910"/>
                <a:gd name="connsiteY92" fmla="*/ 234705 h 2360490"/>
                <a:gd name="connsiteX93" fmla="*/ 2768467 w 6043910"/>
                <a:gd name="connsiteY93" fmla="*/ 242521 h 2360490"/>
                <a:gd name="connsiteX94" fmla="*/ 2737205 w 6043910"/>
                <a:gd name="connsiteY94" fmla="*/ 250336 h 2360490"/>
                <a:gd name="connsiteX95" fmla="*/ 2682498 w 6043910"/>
                <a:gd name="connsiteY95" fmla="*/ 265967 h 2360490"/>
                <a:gd name="connsiteX96" fmla="*/ 2643421 w 6043910"/>
                <a:gd name="connsiteY96" fmla="*/ 273782 h 2360490"/>
                <a:gd name="connsiteX97" fmla="*/ 2619975 w 6043910"/>
                <a:gd name="connsiteY97" fmla="*/ 281598 h 2360490"/>
                <a:gd name="connsiteX98" fmla="*/ 2573082 w 6043910"/>
                <a:gd name="connsiteY98" fmla="*/ 289413 h 2360490"/>
                <a:gd name="connsiteX99" fmla="*/ 2549636 w 6043910"/>
                <a:gd name="connsiteY99" fmla="*/ 297228 h 2360490"/>
                <a:gd name="connsiteX100" fmla="*/ 2479298 w 6043910"/>
                <a:gd name="connsiteY100" fmla="*/ 312859 h 2360490"/>
                <a:gd name="connsiteX101" fmla="*/ 2416775 w 6043910"/>
                <a:gd name="connsiteY101" fmla="*/ 336305 h 2360490"/>
                <a:gd name="connsiteX102" fmla="*/ 2393329 w 6043910"/>
                <a:gd name="connsiteY102" fmla="*/ 351936 h 2360490"/>
                <a:gd name="connsiteX103" fmla="*/ 2338621 w 6043910"/>
                <a:gd name="connsiteY103" fmla="*/ 359751 h 2360490"/>
                <a:gd name="connsiteX104" fmla="*/ 2276098 w 6043910"/>
                <a:gd name="connsiteY104" fmla="*/ 375382 h 2360490"/>
                <a:gd name="connsiteX105" fmla="*/ 2166682 w 6043910"/>
                <a:gd name="connsiteY105" fmla="*/ 391013 h 2360490"/>
                <a:gd name="connsiteX106" fmla="*/ 2111975 w 6043910"/>
                <a:gd name="connsiteY106" fmla="*/ 406644 h 2360490"/>
                <a:gd name="connsiteX107" fmla="*/ 2002559 w 6043910"/>
                <a:gd name="connsiteY107" fmla="*/ 437905 h 2360490"/>
                <a:gd name="connsiteX108" fmla="*/ 1955667 w 6043910"/>
                <a:gd name="connsiteY108" fmla="*/ 453536 h 2360490"/>
                <a:gd name="connsiteX109" fmla="*/ 1924405 w 6043910"/>
                <a:gd name="connsiteY109" fmla="*/ 461351 h 2360490"/>
                <a:gd name="connsiteX110" fmla="*/ 1900959 w 6043910"/>
                <a:gd name="connsiteY110" fmla="*/ 469167 h 2360490"/>
                <a:gd name="connsiteX111" fmla="*/ 1830621 w 6043910"/>
                <a:gd name="connsiteY111" fmla="*/ 476982 h 2360490"/>
                <a:gd name="connsiteX112" fmla="*/ 1736836 w 6043910"/>
                <a:gd name="connsiteY112" fmla="*/ 492613 h 2360490"/>
                <a:gd name="connsiteX113" fmla="*/ 1478929 w 6043910"/>
                <a:gd name="connsiteY113" fmla="*/ 516059 h 2360490"/>
                <a:gd name="connsiteX114" fmla="*/ 1400775 w 6043910"/>
                <a:gd name="connsiteY114" fmla="*/ 531690 h 2360490"/>
                <a:gd name="connsiteX115" fmla="*/ 1369513 w 6043910"/>
                <a:gd name="connsiteY115" fmla="*/ 539505 h 2360490"/>
                <a:gd name="connsiteX116" fmla="*/ 1142866 w 6043910"/>
                <a:gd name="connsiteY116" fmla="*/ 594213 h 2360490"/>
                <a:gd name="connsiteX117" fmla="*/ 431666 w 6043910"/>
                <a:gd name="connsiteY11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16897 w 6043910"/>
                <a:gd name="connsiteY32" fmla="*/ 2101544 h 2360490"/>
                <a:gd name="connsiteX33" fmla="*/ 2956036 w 6043910"/>
                <a:gd name="connsiteY33" fmla="*/ 2094767 h 2360490"/>
                <a:gd name="connsiteX34" fmla="*/ 3174867 w 6043910"/>
                <a:gd name="connsiteY34" fmla="*/ 2063505 h 2360490"/>
                <a:gd name="connsiteX35" fmla="*/ 3221759 w 6043910"/>
                <a:gd name="connsiteY35" fmla="*/ 2047875 h 2360490"/>
                <a:gd name="connsiteX36" fmla="*/ 3245205 w 6043910"/>
                <a:gd name="connsiteY36" fmla="*/ 2040059 h 2360490"/>
                <a:gd name="connsiteX37" fmla="*/ 3651605 w 6043910"/>
                <a:gd name="connsiteY37" fmla="*/ 2047875 h 2360490"/>
                <a:gd name="connsiteX38" fmla="*/ 3690682 w 6043910"/>
                <a:gd name="connsiteY38" fmla="*/ 2055690 h 2360490"/>
                <a:gd name="connsiteX39" fmla="*/ 3753205 w 6043910"/>
                <a:gd name="connsiteY39" fmla="*/ 2071321 h 2360490"/>
                <a:gd name="connsiteX40" fmla="*/ 3800098 w 6043910"/>
                <a:gd name="connsiteY40" fmla="*/ 2086951 h 2360490"/>
                <a:gd name="connsiteX41" fmla="*/ 3823544 w 6043910"/>
                <a:gd name="connsiteY41" fmla="*/ 2094767 h 2360490"/>
                <a:gd name="connsiteX42" fmla="*/ 3862621 w 6043910"/>
                <a:gd name="connsiteY42" fmla="*/ 2102582 h 2360490"/>
                <a:gd name="connsiteX43" fmla="*/ 3893882 w 6043910"/>
                <a:gd name="connsiteY43" fmla="*/ 2118213 h 2360490"/>
                <a:gd name="connsiteX44" fmla="*/ 3948590 w 6043910"/>
                <a:gd name="connsiteY44" fmla="*/ 2133844 h 2360490"/>
                <a:gd name="connsiteX45" fmla="*/ 3972036 w 6043910"/>
                <a:gd name="connsiteY45" fmla="*/ 2141659 h 2360490"/>
                <a:gd name="connsiteX46" fmla="*/ 4026744 w 6043910"/>
                <a:gd name="connsiteY46" fmla="*/ 2157290 h 2360490"/>
                <a:gd name="connsiteX47" fmla="*/ 4050190 w 6043910"/>
                <a:gd name="connsiteY47" fmla="*/ 2172921 h 2360490"/>
                <a:gd name="connsiteX48" fmla="*/ 4120529 w 6043910"/>
                <a:gd name="connsiteY48" fmla="*/ 2188551 h 2360490"/>
                <a:gd name="connsiteX49" fmla="*/ 4143975 w 6043910"/>
                <a:gd name="connsiteY49" fmla="*/ 2196367 h 2360490"/>
                <a:gd name="connsiteX50" fmla="*/ 4237759 w 6043910"/>
                <a:gd name="connsiteY50" fmla="*/ 2211998 h 2360490"/>
                <a:gd name="connsiteX51" fmla="*/ 4284652 w 6043910"/>
                <a:gd name="connsiteY51" fmla="*/ 2227628 h 2360490"/>
                <a:gd name="connsiteX52" fmla="*/ 4308098 w 6043910"/>
                <a:gd name="connsiteY52" fmla="*/ 2235444 h 2360490"/>
                <a:gd name="connsiteX53" fmla="*/ 4347175 w 6043910"/>
                <a:gd name="connsiteY53" fmla="*/ 2243259 h 2360490"/>
                <a:gd name="connsiteX54" fmla="*/ 4370621 w 6043910"/>
                <a:gd name="connsiteY54" fmla="*/ 2251075 h 2360490"/>
                <a:gd name="connsiteX55" fmla="*/ 4425329 w 6043910"/>
                <a:gd name="connsiteY55" fmla="*/ 2258890 h 2360490"/>
                <a:gd name="connsiteX56" fmla="*/ 4534744 w 6043910"/>
                <a:gd name="connsiteY56" fmla="*/ 2290151 h 2360490"/>
                <a:gd name="connsiteX57" fmla="*/ 4737944 w 6043910"/>
                <a:gd name="connsiteY57" fmla="*/ 2305782 h 2360490"/>
                <a:gd name="connsiteX58" fmla="*/ 4808282 w 6043910"/>
                <a:gd name="connsiteY58" fmla="*/ 2313598 h 2360490"/>
                <a:gd name="connsiteX59" fmla="*/ 4839544 w 6043910"/>
                <a:gd name="connsiteY59" fmla="*/ 2321413 h 2360490"/>
                <a:gd name="connsiteX60" fmla="*/ 5050559 w 6043910"/>
                <a:gd name="connsiteY60" fmla="*/ 2329228 h 2360490"/>
                <a:gd name="connsiteX61" fmla="*/ 5105267 w 6043910"/>
                <a:gd name="connsiteY61" fmla="*/ 2337044 h 2360490"/>
                <a:gd name="connsiteX62" fmla="*/ 5152159 w 6043910"/>
                <a:gd name="connsiteY62" fmla="*/ 2344859 h 2360490"/>
                <a:gd name="connsiteX63" fmla="*/ 5230313 w 6043910"/>
                <a:gd name="connsiteY63" fmla="*/ 2352675 h 2360490"/>
                <a:gd name="connsiteX64" fmla="*/ 5285021 w 6043910"/>
                <a:gd name="connsiteY64" fmla="*/ 2360490 h 2360490"/>
                <a:gd name="connsiteX65" fmla="*/ 5550744 w 6043910"/>
                <a:gd name="connsiteY65" fmla="*/ 2344859 h 2360490"/>
                <a:gd name="connsiteX66" fmla="*/ 5753944 w 6043910"/>
                <a:gd name="connsiteY66" fmla="*/ 2274521 h 2360490"/>
                <a:gd name="connsiteX67" fmla="*/ 5949329 w 6043910"/>
                <a:gd name="connsiteY67" fmla="*/ 2079136 h 2360490"/>
                <a:gd name="connsiteX68" fmla="*/ 6035298 w 6043910"/>
                <a:gd name="connsiteY68" fmla="*/ 1836859 h 2360490"/>
                <a:gd name="connsiteX69" fmla="*/ 6019667 w 6043910"/>
                <a:gd name="connsiteY69" fmla="*/ 1610213 h 2360490"/>
                <a:gd name="connsiteX70" fmla="*/ 5847729 w 6043910"/>
                <a:gd name="connsiteY70" fmla="*/ 1422644 h 2360490"/>
                <a:gd name="connsiteX71" fmla="*/ 5496036 w 6043910"/>
                <a:gd name="connsiteY71" fmla="*/ 1258521 h 2360490"/>
                <a:gd name="connsiteX72" fmla="*/ 5066190 w 6043910"/>
                <a:gd name="connsiteY72" fmla="*/ 1055321 h 2360490"/>
                <a:gd name="connsiteX73" fmla="*/ 4691052 w 6043910"/>
                <a:gd name="connsiteY73" fmla="*/ 844305 h 2360490"/>
                <a:gd name="connsiteX74" fmla="*/ 4495667 w 6043910"/>
                <a:gd name="connsiteY74" fmla="*/ 539505 h 2360490"/>
                <a:gd name="connsiteX75" fmla="*/ 4347175 w 6043910"/>
                <a:gd name="connsiteY75" fmla="*/ 242521 h 2360490"/>
                <a:gd name="connsiteX76" fmla="*/ 3979852 w 6043910"/>
                <a:gd name="connsiteY76" fmla="*/ 8059 h 2360490"/>
                <a:gd name="connsiteX77" fmla="*/ 3691904 w 6043910"/>
                <a:gd name="connsiteY77" fmla="*/ 0 h 2360490"/>
                <a:gd name="connsiteX78" fmla="*/ 3464036 w 6043910"/>
                <a:gd name="connsiteY78" fmla="*/ 23690 h 2360490"/>
                <a:gd name="connsiteX79" fmla="*/ 3378067 w 6043910"/>
                <a:gd name="connsiteY79" fmla="*/ 31505 h 2360490"/>
                <a:gd name="connsiteX80" fmla="*/ 3323359 w 6043910"/>
                <a:gd name="connsiteY80" fmla="*/ 47136 h 2360490"/>
                <a:gd name="connsiteX81" fmla="*/ 3276467 w 6043910"/>
                <a:gd name="connsiteY81" fmla="*/ 62767 h 2360490"/>
                <a:gd name="connsiteX82" fmla="*/ 3253021 w 6043910"/>
                <a:gd name="connsiteY82" fmla="*/ 70582 h 2360490"/>
                <a:gd name="connsiteX83" fmla="*/ 3198313 w 6043910"/>
                <a:gd name="connsiteY83" fmla="*/ 94028 h 2360490"/>
                <a:gd name="connsiteX84" fmla="*/ 3127975 w 6043910"/>
                <a:gd name="connsiteY84" fmla="*/ 117475 h 2360490"/>
                <a:gd name="connsiteX85" fmla="*/ 3104529 w 6043910"/>
                <a:gd name="connsiteY85" fmla="*/ 125290 h 2360490"/>
                <a:gd name="connsiteX86" fmla="*/ 3073267 w 6043910"/>
                <a:gd name="connsiteY86" fmla="*/ 133105 h 2360490"/>
                <a:gd name="connsiteX87" fmla="*/ 3026375 w 6043910"/>
                <a:gd name="connsiteY87" fmla="*/ 148736 h 2360490"/>
                <a:gd name="connsiteX88" fmla="*/ 2948221 w 6043910"/>
                <a:gd name="connsiteY88" fmla="*/ 172182 h 2360490"/>
                <a:gd name="connsiteX89" fmla="*/ 2924775 w 6043910"/>
                <a:gd name="connsiteY89" fmla="*/ 179998 h 2360490"/>
                <a:gd name="connsiteX90" fmla="*/ 2901329 w 6043910"/>
                <a:gd name="connsiteY90" fmla="*/ 195628 h 2360490"/>
                <a:gd name="connsiteX91" fmla="*/ 2846621 w 6043910"/>
                <a:gd name="connsiteY91" fmla="*/ 211259 h 2360490"/>
                <a:gd name="connsiteX92" fmla="*/ 2823175 w 6043910"/>
                <a:gd name="connsiteY92" fmla="*/ 226890 h 2360490"/>
                <a:gd name="connsiteX93" fmla="*/ 2791913 w 6043910"/>
                <a:gd name="connsiteY93" fmla="*/ 234705 h 2360490"/>
                <a:gd name="connsiteX94" fmla="*/ 2768467 w 6043910"/>
                <a:gd name="connsiteY94" fmla="*/ 242521 h 2360490"/>
                <a:gd name="connsiteX95" fmla="*/ 2737205 w 6043910"/>
                <a:gd name="connsiteY95" fmla="*/ 250336 h 2360490"/>
                <a:gd name="connsiteX96" fmla="*/ 2682498 w 6043910"/>
                <a:gd name="connsiteY96" fmla="*/ 265967 h 2360490"/>
                <a:gd name="connsiteX97" fmla="*/ 2643421 w 6043910"/>
                <a:gd name="connsiteY97" fmla="*/ 273782 h 2360490"/>
                <a:gd name="connsiteX98" fmla="*/ 2619975 w 6043910"/>
                <a:gd name="connsiteY98" fmla="*/ 281598 h 2360490"/>
                <a:gd name="connsiteX99" fmla="*/ 2573082 w 6043910"/>
                <a:gd name="connsiteY99" fmla="*/ 289413 h 2360490"/>
                <a:gd name="connsiteX100" fmla="*/ 2549636 w 6043910"/>
                <a:gd name="connsiteY100" fmla="*/ 297228 h 2360490"/>
                <a:gd name="connsiteX101" fmla="*/ 2479298 w 6043910"/>
                <a:gd name="connsiteY101" fmla="*/ 312859 h 2360490"/>
                <a:gd name="connsiteX102" fmla="*/ 2416775 w 6043910"/>
                <a:gd name="connsiteY102" fmla="*/ 336305 h 2360490"/>
                <a:gd name="connsiteX103" fmla="*/ 2393329 w 6043910"/>
                <a:gd name="connsiteY103" fmla="*/ 351936 h 2360490"/>
                <a:gd name="connsiteX104" fmla="*/ 2338621 w 6043910"/>
                <a:gd name="connsiteY104" fmla="*/ 359751 h 2360490"/>
                <a:gd name="connsiteX105" fmla="*/ 2276098 w 6043910"/>
                <a:gd name="connsiteY105" fmla="*/ 375382 h 2360490"/>
                <a:gd name="connsiteX106" fmla="*/ 2166682 w 6043910"/>
                <a:gd name="connsiteY106" fmla="*/ 391013 h 2360490"/>
                <a:gd name="connsiteX107" fmla="*/ 2111975 w 6043910"/>
                <a:gd name="connsiteY107" fmla="*/ 406644 h 2360490"/>
                <a:gd name="connsiteX108" fmla="*/ 2002559 w 6043910"/>
                <a:gd name="connsiteY108" fmla="*/ 437905 h 2360490"/>
                <a:gd name="connsiteX109" fmla="*/ 1955667 w 6043910"/>
                <a:gd name="connsiteY109" fmla="*/ 453536 h 2360490"/>
                <a:gd name="connsiteX110" fmla="*/ 1924405 w 6043910"/>
                <a:gd name="connsiteY110" fmla="*/ 461351 h 2360490"/>
                <a:gd name="connsiteX111" fmla="*/ 1900959 w 6043910"/>
                <a:gd name="connsiteY111" fmla="*/ 469167 h 2360490"/>
                <a:gd name="connsiteX112" fmla="*/ 1830621 w 6043910"/>
                <a:gd name="connsiteY112" fmla="*/ 476982 h 2360490"/>
                <a:gd name="connsiteX113" fmla="*/ 1736836 w 6043910"/>
                <a:gd name="connsiteY113" fmla="*/ 492613 h 2360490"/>
                <a:gd name="connsiteX114" fmla="*/ 1478929 w 6043910"/>
                <a:gd name="connsiteY114" fmla="*/ 516059 h 2360490"/>
                <a:gd name="connsiteX115" fmla="*/ 1400775 w 6043910"/>
                <a:gd name="connsiteY115" fmla="*/ 531690 h 2360490"/>
                <a:gd name="connsiteX116" fmla="*/ 1369513 w 6043910"/>
                <a:gd name="connsiteY116" fmla="*/ 539505 h 2360490"/>
                <a:gd name="connsiteX117" fmla="*/ 1142866 w 6043910"/>
                <a:gd name="connsiteY117" fmla="*/ 594213 h 2360490"/>
                <a:gd name="connsiteX118" fmla="*/ 431666 w 6043910"/>
                <a:gd name="connsiteY11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16897 w 6043910"/>
                <a:gd name="connsiteY32" fmla="*/ 2101544 h 2360490"/>
                <a:gd name="connsiteX33" fmla="*/ 2956036 w 6043910"/>
                <a:gd name="connsiteY33" fmla="*/ 2094767 h 2360490"/>
                <a:gd name="connsiteX34" fmla="*/ 3174867 w 6043910"/>
                <a:gd name="connsiteY34" fmla="*/ 2063505 h 2360490"/>
                <a:gd name="connsiteX35" fmla="*/ 3245205 w 6043910"/>
                <a:gd name="connsiteY35" fmla="*/ 2040059 h 2360490"/>
                <a:gd name="connsiteX36" fmla="*/ 3651605 w 6043910"/>
                <a:gd name="connsiteY36" fmla="*/ 2047875 h 2360490"/>
                <a:gd name="connsiteX37" fmla="*/ 3690682 w 6043910"/>
                <a:gd name="connsiteY37" fmla="*/ 2055690 h 2360490"/>
                <a:gd name="connsiteX38" fmla="*/ 3753205 w 6043910"/>
                <a:gd name="connsiteY38" fmla="*/ 2071321 h 2360490"/>
                <a:gd name="connsiteX39" fmla="*/ 3800098 w 6043910"/>
                <a:gd name="connsiteY39" fmla="*/ 2086951 h 2360490"/>
                <a:gd name="connsiteX40" fmla="*/ 3823544 w 6043910"/>
                <a:gd name="connsiteY40" fmla="*/ 2094767 h 2360490"/>
                <a:gd name="connsiteX41" fmla="*/ 3862621 w 6043910"/>
                <a:gd name="connsiteY41" fmla="*/ 2102582 h 2360490"/>
                <a:gd name="connsiteX42" fmla="*/ 3893882 w 6043910"/>
                <a:gd name="connsiteY42" fmla="*/ 2118213 h 2360490"/>
                <a:gd name="connsiteX43" fmla="*/ 3948590 w 6043910"/>
                <a:gd name="connsiteY43" fmla="*/ 2133844 h 2360490"/>
                <a:gd name="connsiteX44" fmla="*/ 3972036 w 6043910"/>
                <a:gd name="connsiteY44" fmla="*/ 2141659 h 2360490"/>
                <a:gd name="connsiteX45" fmla="*/ 4026744 w 6043910"/>
                <a:gd name="connsiteY45" fmla="*/ 2157290 h 2360490"/>
                <a:gd name="connsiteX46" fmla="*/ 4050190 w 6043910"/>
                <a:gd name="connsiteY46" fmla="*/ 2172921 h 2360490"/>
                <a:gd name="connsiteX47" fmla="*/ 4120529 w 6043910"/>
                <a:gd name="connsiteY47" fmla="*/ 2188551 h 2360490"/>
                <a:gd name="connsiteX48" fmla="*/ 4143975 w 6043910"/>
                <a:gd name="connsiteY48" fmla="*/ 2196367 h 2360490"/>
                <a:gd name="connsiteX49" fmla="*/ 4237759 w 6043910"/>
                <a:gd name="connsiteY49" fmla="*/ 2211998 h 2360490"/>
                <a:gd name="connsiteX50" fmla="*/ 4284652 w 6043910"/>
                <a:gd name="connsiteY50" fmla="*/ 2227628 h 2360490"/>
                <a:gd name="connsiteX51" fmla="*/ 4308098 w 6043910"/>
                <a:gd name="connsiteY51" fmla="*/ 2235444 h 2360490"/>
                <a:gd name="connsiteX52" fmla="*/ 4347175 w 6043910"/>
                <a:gd name="connsiteY52" fmla="*/ 2243259 h 2360490"/>
                <a:gd name="connsiteX53" fmla="*/ 4370621 w 6043910"/>
                <a:gd name="connsiteY53" fmla="*/ 2251075 h 2360490"/>
                <a:gd name="connsiteX54" fmla="*/ 4425329 w 6043910"/>
                <a:gd name="connsiteY54" fmla="*/ 2258890 h 2360490"/>
                <a:gd name="connsiteX55" fmla="*/ 4534744 w 6043910"/>
                <a:gd name="connsiteY55" fmla="*/ 2290151 h 2360490"/>
                <a:gd name="connsiteX56" fmla="*/ 4737944 w 6043910"/>
                <a:gd name="connsiteY56" fmla="*/ 2305782 h 2360490"/>
                <a:gd name="connsiteX57" fmla="*/ 4808282 w 6043910"/>
                <a:gd name="connsiteY57" fmla="*/ 2313598 h 2360490"/>
                <a:gd name="connsiteX58" fmla="*/ 4839544 w 6043910"/>
                <a:gd name="connsiteY58" fmla="*/ 2321413 h 2360490"/>
                <a:gd name="connsiteX59" fmla="*/ 5050559 w 6043910"/>
                <a:gd name="connsiteY59" fmla="*/ 2329228 h 2360490"/>
                <a:gd name="connsiteX60" fmla="*/ 5105267 w 6043910"/>
                <a:gd name="connsiteY60" fmla="*/ 2337044 h 2360490"/>
                <a:gd name="connsiteX61" fmla="*/ 5152159 w 6043910"/>
                <a:gd name="connsiteY61" fmla="*/ 2344859 h 2360490"/>
                <a:gd name="connsiteX62" fmla="*/ 5230313 w 6043910"/>
                <a:gd name="connsiteY62" fmla="*/ 2352675 h 2360490"/>
                <a:gd name="connsiteX63" fmla="*/ 5285021 w 6043910"/>
                <a:gd name="connsiteY63" fmla="*/ 2360490 h 2360490"/>
                <a:gd name="connsiteX64" fmla="*/ 5550744 w 6043910"/>
                <a:gd name="connsiteY64" fmla="*/ 2344859 h 2360490"/>
                <a:gd name="connsiteX65" fmla="*/ 5753944 w 6043910"/>
                <a:gd name="connsiteY65" fmla="*/ 2274521 h 2360490"/>
                <a:gd name="connsiteX66" fmla="*/ 5949329 w 6043910"/>
                <a:gd name="connsiteY66" fmla="*/ 2079136 h 2360490"/>
                <a:gd name="connsiteX67" fmla="*/ 6035298 w 6043910"/>
                <a:gd name="connsiteY67" fmla="*/ 1836859 h 2360490"/>
                <a:gd name="connsiteX68" fmla="*/ 6019667 w 6043910"/>
                <a:gd name="connsiteY68" fmla="*/ 1610213 h 2360490"/>
                <a:gd name="connsiteX69" fmla="*/ 5847729 w 6043910"/>
                <a:gd name="connsiteY69" fmla="*/ 1422644 h 2360490"/>
                <a:gd name="connsiteX70" fmla="*/ 5496036 w 6043910"/>
                <a:gd name="connsiteY70" fmla="*/ 1258521 h 2360490"/>
                <a:gd name="connsiteX71" fmla="*/ 5066190 w 6043910"/>
                <a:gd name="connsiteY71" fmla="*/ 1055321 h 2360490"/>
                <a:gd name="connsiteX72" fmla="*/ 4691052 w 6043910"/>
                <a:gd name="connsiteY72" fmla="*/ 844305 h 2360490"/>
                <a:gd name="connsiteX73" fmla="*/ 4495667 w 6043910"/>
                <a:gd name="connsiteY73" fmla="*/ 539505 h 2360490"/>
                <a:gd name="connsiteX74" fmla="*/ 4347175 w 6043910"/>
                <a:gd name="connsiteY74" fmla="*/ 242521 h 2360490"/>
                <a:gd name="connsiteX75" fmla="*/ 3979852 w 6043910"/>
                <a:gd name="connsiteY75" fmla="*/ 8059 h 2360490"/>
                <a:gd name="connsiteX76" fmla="*/ 3691904 w 6043910"/>
                <a:gd name="connsiteY76" fmla="*/ 0 h 2360490"/>
                <a:gd name="connsiteX77" fmla="*/ 3464036 w 6043910"/>
                <a:gd name="connsiteY77" fmla="*/ 23690 h 2360490"/>
                <a:gd name="connsiteX78" fmla="*/ 3378067 w 6043910"/>
                <a:gd name="connsiteY78" fmla="*/ 31505 h 2360490"/>
                <a:gd name="connsiteX79" fmla="*/ 3323359 w 6043910"/>
                <a:gd name="connsiteY79" fmla="*/ 47136 h 2360490"/>
                <a:gd name="connsiteX80" fmla="*/ 3276467 w 6043910"/>
                <a:gd name="connsiteY80" fmla="*/ 62767 h 2360490"/>
                <a:gd name="connsiteX81" fmla="*/ 3253021 w 6043910"/>
                <a:gd name="connsiteY81" fmla="*/ 70582 h 2360490"/>
                <a:gd name="connsiteX82" fmla="*/ 3198313 w 6043910"/>
                <a:gd name="connsiteY82" fmla="*/ 94028 h 2360490"/>
                <a:gd name="connsiteX83" fmla="*/ 3127975 w 6043910"/>
                <a:gd name="connsiteY83" fmla="*/ 117475 h 2360490"/>
                <a:gd name="connsiteX84" fmla="*/ 3104529 w 6043910"/>
                <a:gd name="connsiteY84" fmla="*/ 125290 h 2360490"/>
                <a:gd name="connsiteX85" fmla="*/ 3073267 w 6043910"/>
                <a:gd name="connsiteY85" fmla="*/ 133105 h 2360490"/>
                <a:gd name="connsiteX86" fmla="*/ 3026375 w 6043910"/>
                <a:gd name="connsiteY86" fmla="*/ 148736 h 2360490"/>
                <a:gd name="connsiteX87" fmla="*/ 2948221 w 6043910"/>
                <a:gd name="connsiteY87" fmla="*/ 172182 h 2360490"/>
                <a:gd name="connsiteX88" fmla="*/ 2924775 w 6043910"/>
                <a:gd name="connsiteY88" fmla="*/ 179998 h 2360490"/>
                <a:gd name="connsiteX89" fmla="*/ 2901329 w 6043910"/>
                <a:gd name="connsiteY89" fmla="*/ 195628 h 2360490"/>
                <a:gd name="connsiteX90" fmla="*/ 2846621 w 6043910"/>
                <a:gd name="connsiteY90" fmla="*/ 211259 h 2360490"/>
                <a:gd name="connsiteX91" fmla="*/ 2823175 w 6043910"/>
                <a:gd name="connsiteY91" fmla="*/ 226890 h 2360490"/>
                <a:gd name="connsiteX92" fmla="*/ 2791913 w 6043910"/>
                <a:gd name="connsiteY92" fmla="*/ 234705 h 2360490"/>
                <a:gd name="connsiteX93" fmla="*/ 2768467 w 6043910"/>
                <a:gd name="connsiteY93" fmla="*/ 242521 h 2360490"/>
                <a:gd name="connsiteX94" fmla="*/ 2737205 w 6043910"/>
                <a:gd name="connsiteY94" fmla="*/ 250336 h 2360490"/>
                <a:gd name="connsiteX95" fmla="*/ 2682498 w 6043910"/>
                <a:gd name="connsiteY95" fmla="*/ 265967 h 2360490"/>
                <a:gd name="connsiteX96" fmla="*/ 2643421 w 6043910"/>
                <a:gd name="connsiteY96" fmla="*/ 273782 h 2360490"/>
                <a:gd name="connsiteX97" fmla="*/ 2619975 w 6043910"/>
                <a:gd name="connsiteY97" fmla="*/ 281598 h 2360490"/>
                <a:gd name="connsiteX98" fmla="*/ 2573082 w 6043910"/>
                <a:gd name="connsiteY98" fmla="*/ 289413 h 2360490"/>
                <a:gd name="connsiteX99" fmla="*/ 2549636 w 6043910"/>
                <a:gd name="connsiteY99" fmla="*/ 297228 h 2360490"/>
                <a:gd name="connsiteX100" fmla="*/ 2479298 w 6043910"/>
                <a:gd name="connsiteY100" fmla="*/ 312859 h 2360490"/>
                <a:gd name="connsiteX101" fmla="*/ 2416775 w 6043910"/>
                <a:gd name="connsiteY101" fmla="*/ 336305 h 2360490"/>
                <a:gd name="connsiteX102" fmla="*/ 2393329 w 6043910"/>
                <a:gd name="connsiteY102" fmla="*/ 351936 h 2360490"/>
                <a:gd name="connsiteX103" fmla="*/ 2338621 w 6043910"/>
                <a:gd name="connsiteY103" fmla="*/ 359751 h 2360490"/>
                <a:gd name="connsiteX104" fmla="*/ 2276098 w 6043910"/>
                <a:gd name="connsiteY104" fmla="*/ 375382 h 2360490"/>
                <a:gd name="connsiteX105" fmla="*/ 2166682 w 6043910"/>
                <a:gd name="connsiteY105" fmla="*/ 391013 h 2360490"/>
                <a:gd name="connsiteX106" fmla="*/ 2111975 w 6043910"/>
                <a:gd name="connsiteY106" fmla="*/ 406644 h 2360490"/>
                <a:gd name="connsiteX107" fmla="*/ 2002559 w 6043910"/>
                <a:gd name="connsiteY107" fmla="*/ 437905 h 2360490"/>
                <a:gd name="connsiteX108" fmla="*/ 1955667 w 6043910"/>
                <a:gd name="connsiteY108" fmla="*/ 453536 h 2360490"/>
                <a:gd name="connsiteX109" fmla="*/ 1924405 w 6043910"/>
                <a:gd name="connsiteY109" fmla="*/ 461351 h 2360490"/>
                <a:gd name="connsiteX110" fmla="*/ 1900959 w 6043910"/>
                <a:gd name="connsiteY110" fmla="*/ 469167 h 2360490"/>
                <a:gd name="connsiteX111" fmla="*/ 1830621 w 6043910"/>
                <a:gd name="connsiteY111" fmla="*/ 476982 h 2360490"/>
                <a:gd name="connsiteX112" fmla="*/ 1736836 w 6043910"/>
                <a:gd name="connsiteY112" fmla="*/ 492613 h 2360490"/>
                <a:gd name="connsiteX113" fmla="*/ 1478929 w 6043910"/>
                <a:gd name="connsiteY113" fmla="*/ 516059 h 2360490"/>
                <a:gd name="connsiteX114" fmla="*/ 1400775 w 6043910"/>
                <a:gd name="connsiteY114" fmla="*/ 531690 h 2360490"/>
                <a:gd name="connsiteX115" fmla="*/ 1369513 w 6043910"/>
                <a:gd name="connsiteY115" fmla="*/ 539505 h 2360490"/>
                <a:gd name="connsiteX116" fmla="*/ 1142866 w 6043910"/>
                <a:gd name="connsiteY116" fmla="*/ 594213 h 2360490"/>
                <a:gd name="connsiteX117" fmla="*/ 431666 w 6043910"/>
                <a:gd name="connsiteY11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09144 w 6043910"/>
                <a:gd name="connsiteY31" fmla="*/ 2110398 h 2360490"/>
                <a:gd name="connsiteX32" fmla="*/ 2916897 w 6043910"/>
                <a:gd name="connsiteY32" fmla="*/ 2101544 h 2360490"/>
                <a:gd name="connsiteX33" fmla="*/ 2956036 w 6043910"/>
                <a:gd name="connsiteY33" fmla="*/ 2094767 h 2360490"/>
                <a:gd name="connsiteX34" fmla="*/ 3174867 w 6043910"/>
                <a:gd name="connsiteY34" fmla="*/ 2063505 h 2360490"/>
                <a:gd name="connsiteX35" fmla="*/ 3651605 w 6043910"/>
                <a:gd name="connsiteY35" fmla="*/ 2047875 h 2360490"/>
                <a:gd name="connsiteX36" fmla="*/ 3690682 w 6043910"/>
                <a:gd name="connsiteY36" fmla="*/ 2055690 h 2360490"/>
                <a:gd name="connsiteX37" fmla="*/ 3753205 w 6043910"/>
                <a:gd name="connsiteY37" fmla="*/ 2071321 h 2360490"/>
                <a:gd name="connsiteX38" fmla="*/ 3800098 w 6043910"/>
                <a:gd name="connsiteY38" fmla="*/ 2086951 h 2360490"/>
                <a:gd name="connsiteX39" fmla="*/ 3823544 w 6043910"/>
                <a:gd name="connsiteY39" fmla="*/ 2094767 h 2360490"/>
                <a:gd name="connsiteX40" fmla="*/ 3862621 w 6043910"/>
                <a:gd name="connsiteY40" fmla="*/ 2102582 h 2360490"/>
                <a:gd name="connsiteX41" fmla="*/ 3893882 w 6043910"/>
                <a:gd name="connsiteY41" fmla="*/ 2118213 h 2360490"/>
                <a:gd name="connsiteX42" fmla="*/ 3948590 w 6043910"/>
                <a:gd name="connsiteY42" fmla="*/ 2133844 h 2360490"/>
                <a:gd name="connsiteX43" fmla="*/ 3972036 w 6043910"/>
                <a:gd name="connsiteY43" fmla="*/ 2141659 h 2360490"/>
                <a:gd name="connsiteX44" fmla="*/ 4026744 w 6043910"/>
                <a:gd name="connsiteY44" fmla="*/ 2157290 h 2360490"/>
                <a:gd name="connsiteX45" fmla="*/ 4050190 w 6043910"/>
                <a:gd name="connsiteY45" fmla="*/ 2172921 h 2360490"/>
                <a:gd name="connsiteX46" fmla="*/ 4120529 w 6043910"/>
                <a:gd name="connsiteY46" fmla="*/ 2188551 h 2360490"/>
                <a:gd name="connsiteX47" fmla="*/ 4143975 w 6043910"/>
                <a:gd name="connsiteY47" fmla="*/ 2196367 h 2360490"/>
                <a:gd name="connsiteX48" fmla="*/ 4237759 w 6043910"/>
                <a:gd name="connsiteY48" fmla="*/ 2211998 h 2360490"/>
                <a:gd name="connsiteX49" fmla="*/ 4284652 w 6043910"/>
                <a:gd name="connsiteY49" fmla="*/ 2227628 h 2360490"/>
                <a:gd name="connsiteX50" fmla="*/ 4308098 w 6043910"/>
                <a:gd name="connsiteY50" fmla="*/ 2235444 h 2360490"/>
                <a:gd name="connsiteX51" fmla="*/ 4347175 w 6043910"/>
                <a:gd name="connsiteY51" fmla="*/ 2243259 h 2360490"/>
                <a:gd name="connsiteX52" fmla="*/ 4370621 w 6043910"/>
                <a:gd name="connsiteY52" fmla="*/ 2251075 h 2360490"/>
                <a:gd name="connsiteX53" fmla="*/ 4425329 w 6043910"/>
                <a:gd name="connsiteY53" fmla="*/ 2258890 h 2360490"/>
                <a:gd name="connsiteX54" fmla="*/ 4534744 w 6043910"/>
                <a:gd name="connsiteY54" fmla="*/ 2290151 h 2360490"/>
                <a:gd name="connsiteX55" fmla="*/ 4737944 w 6043910"/>
                <a:gd name="connsiteY55" fmla="*/ 2305782 h 2360490"/>
                <a:gd name="connsiteX56" fmla="*/ 4808282 w 6043910"/>
                <a:gd name="connsiteY56" fmla="*/ 2313598 h 2360490"/>
                <a:gd name="connsiteX57" fmla="*/ 4839544 w 6043910"/>
                <a:gd name="connsiteY57" fmla="*/ 2321413 h 2360490"/>
                <a:gd name="connsiteX58" fmla="*/ 5050559 w 6043910"/>
                <a:gd name="connsiteY58" fmla="*/ 2329228 h 2360490"/>
                <a:gd name="connsiteX59" fmla="*/ 5105267 w 6043910"/>
                <a:gd name="connsiteY59" fmla="*/ 2337044 h 2360490"/>
                <a:gd name="connsiteX60" fmla="*/ 5152159 w 6043910"/>
                <a:gd name="connsiteY60" fmla="*/ 2344859 h 2360490"/>
                <a:gd name="connsiteX61" fmla="*/ 5230313 w 6043910"/>
                <a:gd name="connsiteY61" fmla="*/ 2352675 h 2360490"/>
                <a:gd name="connsiteX62" fmla="*/ 5285021 w 6043910"/>
                <a:gd name="connsiteY62" fmla="*/ 2360490 h 2360490"/>
                <a:gd name="connsiteX63" fmla="*/ 5550744 w 6043910"/>
                <a:gd name="connsiteY63" fmla="*/ 2344859 h 2360490"/>
                <a:gd name="connsiteX64" fmla="*/ 5753944 w 6043910"/>
                <a:gd name="connsiteY64" fmla="*/ 2274521 h 2360490"/>
                <a:gd name="connsiteX65" fmla="*/ 5949329 w 6043910"/>
                <a:gd name="connsiteY65" fmla="*/ 2079136 h 2360490"/>
                <a:gd name="connsiteX66" fmla="*/ 6035298 w 6043910"/>
                <a:gd name="connsiteY66" fmla="*/ 1836859 h 2360490"/>
                <a:gd name="connsiteX67" fmla="*/ 6019667 w 6043910"/>
                <a:gd name="connsiteY67" fmla="*/ 1610213 h 2360490"/>
                <a:gd name="connsiteX68" fmla="*/ 5847729 w 6043910"/>
                <a:gd name="connsiteY68" fmla="*/ 1422644 h 2360490"/>
                <a:gd name="connsiteX69" fmla="*/ 5496036 w 6043910"/>
                <a:gd name="connsiteY69" fmla="*/ 1258521 h 2360490"/>
                <a:gd name="connsiteX70" fmla="*/ 5066190 w 6043910"/>
                <a:gd name="connsiteY70" fmla="*/ 1055321 h 2360490"/>
                <a:gd name="connsiteX71" fmla="*/ 4691052 w 6043910"/>
                <a:gd name="connsiteY71" fmla="*/ 844305 h 2360490"/>
                <a:gd name="connsiteX72" fmla="*/ 4495667 w 6043910"/>
                <a:gd name="connsiteY72" fmla="*/ 539505 h 2360490"/>
                <a:gd name="connsiteX73" fmla="*/ 4347175 w 6043910"/>
                <a:gd name="connsiteY73" fmla="*/ 242521 h 2360490"/>
                <a:gd name="connsiteX74" fmla="*/ 3979852 w 6043910"/>
                <a:gd name="connsiteY74" fmla="*/ 8059 h 2360490"/>
                <a:gd name="connsiteX75" fmla="*/ 3691904 w 6043910"/>
                <a:gd name="connsiteY75" fmla="*/ 0 h 2360490"/>
                <a:gd name="connsiteX76" fmla="*/ 3464036 w 6043910"/>
                <a:gd name="connsiteY76" fmla="*/ 23690 h 2360490"/>
                <a:gd name="connsiteX77" fmla="*/ 3378067 w 6043910"/>
                <a:gd name="connsiteY77" fmla="*/ 31505 h 2360490"/>
                <a:gd name="connsiteX78" fmla="*/ 3323359 w 6043910"/>
                <a:gd name="connsiteY78" fmla="*/ 47136 h 2360490"/>
                <a:gd name="connsiteX79" fmla="*/ 3276467 w 6043910"/>
                <a:gd name="connsiteY79" fmla="*/ 62767 h 2360490"/>
                <a:gd name="connsiteX80" fmla="*/ 3253021 w 6043910"/>
                <a:gd name="connsiteY80" fmla="*/ 70582 h 2360490"/>
                <a:gd name="connsiteX81" fmla="*/ 3198313 w 6043910"/>
                <a:gd name="connsiteY81" fmla="*/ 94028 h 2360490"/>
                <a:gd name="connsiteX82" fmla="*/ 3127975 w 6043910"/>
                <a:gd name="connsiteY82" fmla="*/ 117475 h 2360490"/>
                <a:gd name="connsiteX83" fmla="*/ 3104529 w 6043910"/>
                <a:gd name="connsiteY83" fmla="*/ 125290 h 2360490"/>
                <a:gd name="connsiteX84" fmla="*/ 3073267 w 6043910"/>
                <a:gd name="connsiteY84" fmla="*/ 133105 h 2360490"/>
                <a:gd name="connsiteX85" fmla="*/ 3026375 w 6043910"/>
                <a:gd name="connsiteY85" fmla="*/ 148736 h 2360490"/>
                <a:gd name="connsiteX86" fmla="*/ 2948221 w 6043910"/>
                <a:gd name="connsiteY86" fmla="*/ 172182 h 2360490"/>
                <a:gd name="connsiteX87" fmla="*/ 2924775 w 6043910"/>
                <a:gd name="connsiteY87" fmla="*/ 179998 h 2360490"/>
                <a:gd name="connsiteX88" fmla="*/ 2901329 w 6043910"/>
                <a:gd name="connsiteY88" fmla="*/ 195628 h 2360490"/>
                <a:gd name="connsiteX89" fmla="*/ 2846621 w 6043910"/>
                <a:gd name="connsiteY89" fmla="*/ 211259 h 2360490"/>
                <a:gd name="connsiteX90" fmla="*/ 2823175 w 6043910"/>
                <a:gd name="connsiteY90" fmla="*/ 226890 h 2360490"/>
                <a:gd name="connsiteX91" fmla="*/ 2791913 w 6043910"/>
                <a:gd name="connsiteY91" fmla="*/ 234705 h 2360490"/>
                <a:gd name="connsiteX92" fmla="*/ 2768467 w 6043910"/>
                <a:gd name="connsiteY92" fmla="*/ 242521 h 2360490"/>
                <a:gd name="connsiteX93" fmla="*/ 2737205 w 6043910"/>
                <a:gd name="connsiteY93" fmla="*/ 250336 h 2360490"/>
                <a:gd name="connsiteX94" fmla="*/ 2682498 w 6043910"/>
                <a:gd name="connsiteY94" fmla="*/ 265967 h 2360490"/>
                <a:gd name="connsiteX95" fmla="*/ 2643421 w 6043910"/>
                <a:gd name="connsiteY95" fmla="*/ 273782 h 2360490"/>
                <a:gd name="connsiteX96" fmla="*/ 2619975 w 6043910"/>
                <a:gd name="connsiteY96" fmla="*/ 281598 h 2360490"/>
                <a:gd name="connsiteX97" fmla="*/ 2573082 w 6043910"/>
                <a:gd name="connsiteY97" fmla="*/ 289413 h 2360490"/>
                <a:gd name="connsiteX98" fmla="*/ 2549636 w 6043910"/>
                <a:gd name="connsiteY98" fmla="*/ 297228 h 2360490"/>
                <a:gd name="connsiteX99" fmla="*/ 2479298 w 6043910"/>
                <a:gd name="connsiteY99" fmla="*/ 312859 h 2360490"/>
                <a:gd name="connsiteX100" fmla="*/ 2416775 w 6043910"/>
                <a:gd name="connsiteY100" fmla="*/ 336305 h 2360490"/>
                <a:gd name="connsiteX101" fmla="*/ 2393329 w 6043910"/>
                <a:gd name="connsiteY101" fmla="*/ 351936 h 2360490"/>
                <a:gd name="connsiteX102" fmla="*/ 2338621 w 6043910"/>
                <a:gd name="connsiteY102" fmla="*/ 359751 h 2360490"/>
                <a:gd name="connsiteX103" fmla="*/ 2276098 w 6043910"/>
                <a:gd name="connsiteY103" fmla="*/ 375382 h 2360490"/>
                <a:gd name="connsiteX104" fmla="*/ 2166682 w 6043910"/>
                <a:gd name="connsiteY104" fmla="*/ 391013 h 2360490"/>
                <a:gd name="connsiteX105" fmla="*/ 2111975 w 6043910"/>
                <a:gd name="connsiteY105" fmla="*/ 406644 h 2360490"/>
                <a:gd name="connsiteX106" fmla="*/ 2002559 w 6043910"/>
                <a:gd name="connsiteY106" fmla="*/ 437905 h 2360490"/>
                <a:gd name="connsiteX107" fmla="*/ 1955667 w 6043910"/>
                <a:gd name="connsiteY107" fmla="*/ 453536 h 2360490"/>
                <a:gd name="connsiteX108" fmla="*/ 1924405 w 6043910"/>
                <a:gd name="connsiteY108" fmla="*/ 461351 h 2360490"/>
                <a:gd name="connsiteX109" fmla="*/ 1900959 w 6043910"/>
                <a:gd name="connsiteY109" fmla="*/ 469167 h 2360490"/>
                <a:gd name="connsiteX110" fmla="*/ 1830621 w 6043910"/>
                <a:gd name="connsiteY110" fmla="*/ 476982 h 2360490"/>
                <a:gd name="connsiteX111" fmla="*/ 1736836 w 6043910"/>
                <a:gd name="connsiteY111" fmla="*/ 492613 h 2360490"/>
                <a:gd name="connsiteX112" fmla="*/ 1478929 w 6043910"/>
                <a:gd name="connsiteY112" fmla="*/ 516059 h 2360490"/>
                <a:gd name="connsiteX113" fmla="*/ 1400775 w 6043910"/>
                <a:gd name="connsiteY113" fmla="*/ 531690 h 2360490"/>
                <a:gd name="connsiteX114" fmla="*/ 1369513 w 6043910"/>
                <a:gd name="connsiteY114" fmla="*/ 539505 h 2360490"/>
                <a:gd name="connsiteX115" fmla="*/ 1142866 w 6043910"/>
                <a:gd name="connsiteY115" fmla="*/ 594213 h 2360490"/>
                <a:gd name="connsiteX116" fmla="*/ 431666 w 6043910"/>
                <a:gd name="connsiteY11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16897 w 6043910"/>
                <a:gd name="connsiteY31" fmla="*/ 2101544 h 2360490"/>
                <a:gd name="connsiteX32" fmla="*/ 2956036 w 6043910"/>
                <a:gd name="connsiteY32" fmla="*/ 2094767 h 2360490"/>
                <a:gd name="connsiteX33" fmla="*/ 3174867 w 6043910"/>
                <a:gd name="connsiteY33" fmla="*/ 2063505 h 2360490"/>
                <a:gd name="connsiteX34" fmla="*/ 3651605 w 6043910"/>
                <a:gd name="connsiteY34" fmla="*/ 2047875 h 2360490"/>
                <a:gd name="connsiteX35" fmla="*/ 3690682 w 6043910"/>
                <a:gd name="connsiteY35" fmla="*/ 2055690 h 2360490"/>
                <a:gd name="connsiteX36" fmla="*/ 3753205 w 6043910"/>
                <a:gd name="connsiteY36" fmla="*/ 2071321 h 2360490"/>
                <a:gd name="connsiteX37" fmla="*/ 3800098 w 6043910"/>
                <a:gd name="connsiteY37" fmla="*/ 2086951 h 2360490"/>
                <a:gd name="connsiteX38" fmla="*/ 3823544 w 6043910"/>
                <a:gd name="connsiteY38" fmla="*/ 2094767 h 2360490"/>
                <a:gd name="connsiteX39" fmla="*/ 3862621 w 6043910"/>
                <a:gd name="connsiteY39" fmla="*/ 2102582 h 2360490"/>
                <a:gd name="connsiteX40" fmla="*/ 3893882 w 6043910"/>
                <a:gd name="connsiteY40" fmla="*/ 2118213 h 2360490"/>
                <a:gd name="connsiteX41" fmla="*/ 3948590 w 6043910"/>
                <a:gd name="connsiteY41" fmla="*/ 2133844 h 2360490"/>
                <a:gd name="connsiteX42" fmla="*/ 3972036 w 6043910"/>
                <a:gd name="connsiteY42" fmla="*/ 2141659 h 2360490"/>
                <a:gd name="connsiteX43" fmla="*/ 4026744 w 6043910"/>
                <a:gd name="connsiteY43" fmla="*/ 2157290 h 2360490"/>
                <a:gd name="connsiteX44" fmla="*/ 4050190 w 6043910"/>
                <a:gd name="connsiteY44" fmla="*/ 2172921 h 2360490"/>
                <a:gd name="connsiteX45" fmla="*/ 4120529 w 6043910"/>
                <a:gd name="connsiteY45" fmla="*/ 2188551 h 2360490"/>
                <a:gd name="connsiteX46" fmla="*/ 4143975 w 6043910"/>
                <a:gd name="connsiteY46" fmla="*/ 2196367 h 2360490"/>
                <a:gd name="connsiteX47" fmla="*/ 4237759 w 6043910"/>
                <a:gd name="connsiteY47" fmla="*/ 2211998 h 2360490"/>
                <a:gd name="connsiteX48" fmla="*/ 4284652 w 6043910"/>
                <a:gd name="connsiteY48" fmla="*/ 2227628 h 2360490"/>
                <a:gd name="connsiteX49" fmla="*/ 4308098 w 6043910"/>
                <a:gd name="connsiteY49" fmla="*/ 2235444 h 2360490"/>
                <a:gd name="connsiteX50" fmla="*/ 4347175 w 6043910"/>
                <a:gd name="connsiteY50" fmla="*/ 2243259 h 2360490"/>
                <a:gd name="connsiteX51" fmla="*/ 4370621 w 6043910"/>
                <a:gd name="connsiteY51" fmla="*/ 2251075 h 2360490"/>
                <a:gd name="connsiteX52" fmla="*/ 4425329 w 6043910"/>
                <a:gd name="connsiteY52" fmla="*/ 2258890 h 2360490"/>
                <a:gd name="connsiteX53" fmla="*/ 4534744 w 6043910"/>
                <a:gd name="connsiteY53" fmla="*/ 2290151 h 2360490"/>
                <a:gd name="connsiteX54" fmla="*/ 4737944 w 6043910"/>
                <a:gd name="connsiteY54" fmla="*/ 2305782 h 2360490"/>
                <a:gd name="connsiteX55" fmla="*/ 4808282 w 6043910"/>
                <a:gd name="connsiteY55" fmla="*/ 2313598 h 2360490"/>
                <a:gd name="connsiteX56" fmla="*/ 4839544 w 6043910"/>
                <a:gd name="connsiteY56" fmla="*/ 2321413 h 2360490"/>
                <a:gd name="connsiteX57" fmla="*/ 5050559 w 6043910"/>
                <a:gd name="connsiteY57" fmla="*/ 2329228 h 2360490"/>
                <a:gd name="connsiteX58" fmla="*/ 5105267 w 6043910"/>
                <a:gd name="connsiteY58" fmla="*/ 2337044 h 2360490"/>
                <a:gd name="connsiteX59" fmla="*/ 5152159 w 6043910"/>
                <a:gd name="connsiteY59" fmla="*/ 2344859 h 2360490"/>
                <a:gd name="connsiteX60" fmla="*/ 5230313 w 6043910"/>
                <a:gd name="connsiteY60" fmla="*/ 2352675 h 2360490"/>
                <a:gd name="connsiteX61" fmla="*/ 5285021 w 6043910"/>
                <a:gd name="connsiteY61" fmla="*/ 2360490 h 2360490"/>
                <a:gd name="connsiteX62" fmla="*/ 5550744 w 6043910"/>
                <a:gd name="connsiteY62" fmla="*/ 2344859 h 2360490"/>
                <a:gd name="connsiteX63" fmla="*/ 5753944 w 6043910"/>
                <a:gd name="connsiteY63" fmla="*/ 2274521 h 2360490"/>
                <a:gd name="connsiteX64" fmla="*/ 5949329 w 6043910"/>
                <a:gd name="connsiteY64" fmla="*/ 2079136 h 2360490"/>
                <a:gd name="connsiteX65" fmla="*/ 6035298 w 6043910"/>
                <a:gd name="connsiteY65" fmla="*/ 1836859 h 2360490"/>
                <a:gd name="connsiteX66" fmla="*/ 6019667 w 6043910"/>
                <a:gd name="connsiteY66" fmla="*/ 1610213 h 2360490"/>
                <a:gd name="connsiteX67" fmla="*/ 5847729 w 6043910"/>
                <a:gd name="connsiteY67" fmla="*/ 1422644 h 2360490"/>
                <a:gd name="connsiteX68" fmla="*/ 5496036 w 6043910"/>
                <a:gd name="connsiteY68" fmla="*/ 1258521 h 2360490"/>
                <a:gd name="connsiteX69" fmla="*/ 5066190 w 6043910"/>
                <a:gd name="connsiteY69" fmla="*/ 1055321 h 2360490"/>
                <a:gd name="connsiteX70" fmla="*/ 4691052 w 6043910"/>
                <a:gd name="connsiteY70" fmla="*/ 844305 h 2360490"/>
                <a:gd name="connsiteX71" fmla="*/ 4495667 w 6043910"/>
                <a:gd name="connsiteY71" fmla="*/ 539505 h 2360490"/>
                <a:gd name="connsiteX72" fmla="*/ 4347175 w 6043910"/>
                <a:gd name="connsiteY72" fmla="*/ 242521 h 2360490"/>
                <a:gd name="connsiteX73" fmla="*/ 3979852 w 6043910"/>
                <a:gd name="connsiteY73" fmla="*/ 8059 h 2360490"/>
                <a:gd name="connsiteX74" fmla="*/ 3691904 w 6043910"/>
                <a:gd name="connsiteY74" fmla="*/ 0 h 2360490"/>
                <a:gd name="connsiteX75" fmla="*/ 3464036 w 6043910"/>
                <a:gd name="connsiteY75" fmla="*/ 23690 h 2360490"/>
                <a:gd name="connsiteX76" fmla="*/ 3378067 w 6043910"/>
                <a:gd name="connsiteY76" fmla="*/ 31505 h 2360490"/>
                <a:gd name="connsiteX77" fmla="*/ 3323359 w 6043910"/>
                <a:gd name="connsiteY77" fmla="*/ 47136 h 2360490"/>
                <a:gd name="connsiteX78" fmla="*/ 3276467 w 6043910"/>
                <a:gd name="connsiteY78" fmla="*/ 62767 h 2360490"/>
                <a:gd name="connsiteX79" fmla="*/ 3253021 w 6043910"/>
                <a:gd name="connsiteY79" fmla="*/ 70582 h 2360490"/>
                <a:gd name="connsiteX80" fmla="*/ 3198313 w 6043910"/>
                <a:gd name="connsiteY80" fmla="*/ 94028 h 2360490"/>
                <a:gd name="connsiteX81" fmla="*/ 3127975 w 6043910"/>
                <a:gd name="connsiteY81" fmla="*/ 117475 h 2360490"/>
                <a:gd name="connsiteX82" fmla="*/ 3104529 w 6043910"/>
                <a:gd name="connsiteY82" fmla="*/ 125290 h 2360490"/>
                <a:gd name="connsiteX83" fmla="*/ 3073267 w 6043910"/>
                <a:gd name="connsiteY83" fmla="*/ 133105 h 2360490"/>
                <a:gd name="connsiteX84" fmla="*/ 3026375 w 6043910"/>
                <a:gd name="connsiteY84" fmla="*/ 148736 h 2360490"/>
                <a:gd name="connsiteX85" fmla="*/ 2948221 w 6043910"/>
                <a:gd name="connsiteY85" fmla="*/ 172182 h 2360490"/>
                <a:gd name="connsiteX86" fmla="*/ 2924775 w 6043910"/>
                <a:gd name="connsiteY86" fmla="*/ 179998 h 2360490"/>
                <a:gd name="connsiteX87" fmla="*/ 2901329 w 6043910"/>
                <a:gd name="connsiteY87" fmla="*/ 195628 h 2360490"/>
                <a:gd name="connsiteX88" fmla="*/ 2846621 w 6043910"/>
                <a:gd name="connsiteY88" fmla="*/ 211259 h 2360490"/>
                <a:gd name="connsiteX89" fmla="*/ 2823175 w 6043910"/>
                <a:gd name="connsiteY89" fmla="*/ 226890 h 2360490"/>
                <a:gd name="connsiteX90" fmla="*/ 2791913 w 6043910"/>
                <a:gd name="connsiteY90" fmla="*/ 234705 h 2360490"/>
                <a:gd name="connsiteX91" fmla="*/ 2768467 w 6043910"/>
                <a:gd name="connsiteY91" fmla="*/ 242521 h 2360490"/>
                <a:gd name="connsiteX92" fmla="*/ 2737205 w 6043910"/>
                <a:gd name="connsiteY92" fmla="*/ 250336 h 2360490"/>
                <a:gd name="connsiteX93" fmla="*/ 2682498 w 6043910"/>
                <a:gd name="connsiteY93" fmla="*/ 265967 h 2360490"/>
                <a:gd name="connsiteX94" fmla="*/ 2643421 w 6043910"/>
                <a:gd name="connsiteY94" fmla="*/ 273782 h 2360490"/>
                <a:gd name="connsiteX95" fmla="*/ 2619975 w 6043910"/>
                <a:gd name="connsiteY95" fmla="*/ 281598 h 2360490"/>
                <a:gd name="connsiteX96" fmla="*/ 2573082 w 6043910"/>
                <a:gd name="connsiteY96" fmla="*/ 289413 h 2360490"/>
                <a:gd name="connsiteX97" fmla="*/ 2549636 w 6043910"/>
                <a:gd name="connsiteY97" fmla="*/ 297228 h 2360490"/>
                <a:gd name="connsiteX98" fmla="*/ 2479298 w 6043910"/>
                <a:gd name="connsiteY98" fmla="*/ 312859 h 2360490"/>
                <a:gd name="connsiteX99" fmla="*/ 2416775 w 6043910"/>
                <a:gd name="connsiteY99" fmla="*/ 336305 h 2360490"/>
                <a:gd name="connsiteX100" fmla="*/ 2393329 w 6043910"/>
                <a:gd name="connsiteY100" fmla="*/ 351936 h 2360490"/>
                <a:gd name="connsiteX101" fmla="*/ 2338621 w 6043910"/>
                <a:gd name="connsiteY101" fmla="*/ 359751 h 2360490"/>
                <a:gd name="connsiteX102" fmla="*/ 2276098 w 6043910"/>
                <a:gd name="connsiteY102" fmla="*/ 375382 h 2360490"/>
                <a:gd name="connsiteX103" fmla="*/ 2166682 w 6043910"/>
                <a:gd name="connsiteY103" fmla="*/ 391013 h 2360490"/>
                <a:gd name="connsiteX104" fmla="*/ 2111975 w 6043910"/>
                <a:gd name="connsiteY104" fmla="*/ 406644 h 2360490"/>
                <a:gd name="connsiteX105" fmla="*/ 2002559 w 6043910"/>
                <a:gd name="connsiteY105" fmla="*/ 437905 h 2360490"/>
                <a:gd name="connsiteX106" fmla="*/ 1955667 w 6043910"/>
                <a:gd name="connsiteY106" fmla="*/ 453536 h 2360490"/>
                <a:gd name="connsiteX107" fmla="*/ 1924405 w 6043910"/>
                <a:gd name="connsiteY107" fmla="*/ 461351 h 2360490"/>
                <a:gd name="connsiteX108" fmla="*/ 1900959 w 6043910"/>
                <a:gd name="connsiteY108" fmla="*/ 469167 h 2360490"/>
                <a:gd name="connsiteX109" fmla="*/ 1830621 w 6043910"/>
                <a:gd name="connsiteY109" fmla="*/ 476982 h 2360490"/>
                <a:gd name="connsiteX110" fmla="*/ 1736836 w 6043910"/>
                <a:gd name="connsiteY110" fmla="*/ 492613 h 2360490"/>
                <a:gd name="connsiteX111" fmla="*/ 1478929 w 6043910"/>
                <a:gd name="connsiteY111" fmla="*/ 516059 h 2360490"/>
                <a:gd name="connsiteX112" fmla="*/ 1400775 w 6043910"/>
                <a:gd name="connsiteY112" fmla="*/ 531690 h 2360490"/>
                <a:gd name="connsiteX113" fmla="*/ 1369513 w 6043910"/>
                <a:gd name="connsiteY113" fmla="*/ 539505 h 2360490"/>
                <a:gd name="connsiteX114" fmla="*/ 1142866 w 6043910"/>
                <a:gd name="connsiteY114" fmla="*/ 594213 h 2360490"/>
                <a:gd name="connsiteX115" fmla="*/ 431666 w 6043910"/>
                <a:gd name="connsiteY11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877882 w 6043910"/>
                <a:gd name="connsiteY30" fmla="*/ 2118213 h 2360490"/>
                <a:gd name="connsiteX31" fmla="*/ 2956036 w 6043910"/>
                <a:gd name="connsiteY31" fmla="*/ 2094767 h 2360490"/>
                <a:gd name="connsiteX32" fmla="*/ 3174867 w 6043910"/>
                <a:gd name="connsiteY32" fmla="*/ 2063505 h 2360490"/>
                <a:gd name="connsiteX33" fmla="*/ 3651605 w 6043910"/>
                <a:gd name="connsiteY33" fmla="*/ 2047875 h 2360490"/>
                <a:gd name="connsiteX34" fmla="*/ 3690682 w 6043910"/>
                <a:gd name="connsiteY34" fmla="*/ 2055690 h 2360490"/>
                <a:gd name="connsiteX35" fmla="*/ 3753205 w 6043910"/>
                <a:gd name="connsiteY35" fmla="*/ 2071321 h 2360490"/>
                <a:gd name="connsiteX36" fmla="*/ 3800098 w 6043910"/>
                <a:gd name="connsiteY36" fmla="*/ 2086951 h 2360490"/>
                <a:gd name="connsiteX37" fmla="*/ 3823544 w 6043910"/>
                <a:gd name="connsiteY37" fmla="*/ 2094767 h 2360490"/>
                <a:gd name="connsiteX38" fmla="*/ 3862621 w 6043910"/>
                <a:gd name="connsiteY38" fmla="*/ 2102582 h 2360490"/>
                <a:gd name="connsiteX39" fmla="*/ 3893882 w 6043910"/>
                <a:gd name="connsiteY39" fmla="*/ 2118213 h 2360490"/>
                <a:gd name="connsiteX40" fmla="*/ 3948590 w 6043910"/>
                <a:gd name="connsiteY40" fmla="*/ 2133844 h 2360490"/>
                <a:gd name="connsiteX41" fmla="*/ 3972036 w 6043910"/>
                <a:gd name="connsiteY41" fmla="*/ 2141659 h 2360490"/>
                <a:gd name="connsiteX42" fmla="*/ 4026744 w 6043910"/>
                <a:gd name="connsiteY42" fmla="*/ 2157290 h 2360490"/>
                <a:gd name="connsiteX43" fmla="*/ 4050190 w 6043910"/>
                <a:gd name="connsiteY43" fmla="*/ 2172921 h 2360490"/>
                <a:gd name="connsiteX44" fmla="*/ 4120529 w 6043910"/>
                <a:gd name="connsiteY44" fmla="*/ 2188551 h 2360490"/>
                <a:gd name="connsiteX45" fmla="*/ 4143975 w 6043910"/>
                <a:gd name="connsiteY45" fmla="*/ 2196367 h 2360490"/>
                <a:gd name="connsiteX46" fmla="*/ 4237759 w 6043910"/>
                <a:gd name="connsiteY46" fmla="*/ 2211998 h 2360490"/>
                <a:gd name="connsiteX47" fmla="*/ 4284652 w 6043910"/>
                <a:gd name="connsiteY47" fmla="*/ 2227628 h 2360490"/>
                <a:gd name="connsiteX48" fmla="*/ 4308098 w 6043910"/>
                <a:gd name="connsiteY48" fmla="*/ 2235444 h 2360490"/>
                <a:gd name="connsiteX49" fmla="*/ 4347175 w 6043910"/>
                <a:gd name="connsiteY49" fmla="*/ 2243259 h 2360490"/>
                <a:gd name="connsiteX50" fmla="*/ 4370621 w 6043910"/>
                <a:gd name="connsiteY50" fmla="*/ 2251075 h 2360490"/>
                <a:gd name="connsiteX51" fmla="*/ 4425329 w 6043910"/>
                <a:gd name="connsiteY51" fmla="*/ 2258890 h 2360490"/>
                <a:gd name="connsiteX52" fmla="*/ 4534744 w 6043910"/>
                <a:gd name="connsiteY52" fmla="*/ 2290151 h 2360490"/>
                <a:gd name="connsiteX53" fmla="*/ 4737944 w 6043910"/>
                <a:gd name="connsiteY53" fmla="*/ 2305782 h 2360490"/>
                <a:gd name="connsiteX54" fmla="*/ 4808282 w 6043910"/>
                <a:gd name="connsiteY54" fmla="*/ 2313598 h 2360490"/>
                <a:gd name="connsiteX55" fmla="*/ 4839544 w 6043910"/>
                <a:gd name="connsiteY55" fmla="*/ 2321413 h 2360490"/>
                <a:gd name="connsiteX56" fmla="*/ 5050559 w 6043910"/>
                <a:gd name="connsiteY56" fmla="*/ 2329228 h 2360490"/>
                <a:gd name="connsiteX57" fmla="*/ 5105267 w 6043910"/>
                <a:gd name="connsiteY57" fmla="*/ 2337044 h 2360490"/>
                <a:gd name="connsiteX58" fmla="*/ 5152159 w 6043910"/>
                <a:gd name="connsiteY58" fmla="*/ 2344859 h 2360490"/>
                <a:gd name="connsiteX59" fmla="*/ 5230313 w 6043910"/>
                <a:gd name="connsiteY59" fmla="*/ 2352675 h 2360490"/>
                <a:gd name="connsiteX60" fmla="*/ 5285021 w 6043910"/>
                <a:gd name="connsiteY60" fmla="*/ 2360490 h 2360490"/>
                <a:gd name="connsiteX61" fmla="*/ 5550744 w 6043910"/>
                <a:gd name="connsiteY61" fmla="*/ 2344859 h 2360490"/>
                <a:gd name="connsiteX62" fmla="*/ 5753944 w 6043910"/>
                <a:gd name="connsiteY62" fmla="*/ 2274521 h 2360490"/>
                <a:gd name="connsiteX63" fmla="*/ 5949329 w 6043910"/>
                <a:gd name="connsiteY63" fmla="*/ 2079136 h 2360490"/>
                <a:gd name="connsiteX64" fmla="*/ 6035298 w 6043910"/>
                <a:gd name="connsiteY64" fmla="*/ 1836859 h 2360490"/>
                <a:gd name="connsiteX65" fmla="*/ 6019667 w 6043910"/>
                <a:gd name="connsiteY65" fmla="*/ 1610213 h 2360490"/>
                <a:gd name="connsiteX66" fmla="*/ 5847729 w 6043910"/>
                <a:gd name="connsiteY66" fmla="*/ 1422644 h 2360490"/>
                <a:gd name="connsiteX67" fmla="*/ 5496036 w 6043910"/>
                <a:gd name="connsiteY67" fmla="*/ 1258521 h 2360490"/>
                <a:gd name="connsiteX68" fmla="*/ 5066190 w 6043910"/>
                <a:gd name="connsiteY68" fmla="*/ 1055321 h 2360490"/>
                <a:gd name="connsiteX69" fmla="*/ 4691052 w 6043910"/>
                <a:gd name="connsiteY69" fmla="*/ 844305 h 2360490"/>
                <a:gd name="connsiteX70" fmla="*/ 4495667 w 6043910"/>
                <a:gd name="connsiteY70" fmla="*/ 539505 h 2360490"/>
                <a:gd name="connsiteX71" fmla="*/ 4347175 w 6043910"/>
                <a:gd name="connsiteY71" fmla="*/ 242521 h 2360490"/>
                <a:gd name="connsiteX72" fmla="*/ 3979852 w 6043910"/>
                <a:gd name="connsiteY72" fmla="*/ 8059 h 2360490"/>
                <a:gd name="connsiteX73" fmla="*/ 3691904 w 6043910"/>
                <a:gd name="connsiteY73" fmla="*/ 0 h 2360490"/>
                <a:gd name="connsiteX74" fmla="*/ 3464036 w 6043910"/>
                <a:gd name="connsiteY74" fmla="*/ 23690 h 2360490"/>
                <a:gd name="connsiteX75" fmla="*/ 3378067 w 6043910"/>
                <a:gd name="connsiteY75" fmla="*/ 31505 h 2360490"/>
                <a:gd name="connsiteX76" fmla="*/ 3323359 w 6043910"/>
                <a:gd name="connsiteY76" fmla="*/ 47136 h 2360490"/>
                <a:gd name="connsiteX77" fmla="*/ 3276467 w 6043910"/>
                <a:gd name="connsiteY77" fmla="*/ 62767 h 2360490"/>
                <a:gd name="connsiteX78" fmla="*/ 3253021 w 6043910"/>
                <a:gd name="connsiteY78" fmla="*/ 70582 h 2360490"/>
                <a:gd name="connsiteX79" fmla="*/ 3198313 w 6043910"/>
                <a:gd name="connsiteY79" fmla="*/ 94028 h 2360490"/>
                <a:gd name="connsiteX80" fmla="*/ 3127975 w 6043910"/>
                <a:gd name="connsiteY80" fmla="*/ 117475 h 2360490"/>
                <a:gd name="connsiteX81" fmla="*/ 3104529 w 6043910"/>
                <a:gd name="connsiteY81" fmla="*/ 125290 h 2360490"/>
                <a:gd name="connsiteX82" fmla="*/ 3073267 w 6043910"/>
                <a:gd name="connsiteY82" fmla="*/ 133105 h 2360490"/>
                <a:gd name="connsiteX83" fmla="*/ 3026375 w 6043910"/>
                <a:gd name="connsiteY83" fmla="*/ 148736 h 2360490"/>
                <a:gd name="connsiteX84" fmla="*/ 2948221 w 6043910"/>
                <a:gd name="connsiteY84" fmla="*/ 172182 h 2360490"/>
                <a:gd name="connsiteX85" fmla="*/ 2924775 w 6043910"/>
                <a:gd name="connsiteY85" fmla="*/ 179998 h 2360490"/>
                <a:gd name="connsiteX86" fmla="*/ 2901329 w 6043910"/>
                <a:gd name="connsiteY86" fmla="*/ 195628 h 2360490"/>
                <a:gd name="connsiteX87" fmla="*/ 2846621 w 6043910"/>
                <a:gd name="connsiteY87" fmla="*/ 211259 h 2360490"/>
                <a:gd name="connsiteX88" fmla="*/ 2823175 w 6043910"/>
                <a:gd name="connsiteY88" fmla="*/ 226890 h 2360490"/>
                <a:gd name="connsiteX89" fmla="*/ 2791913 w 6043910"/>
                <a:gd name="connsiteY89" fmla="*/ 234705 h 2360490"/>
                <a:gd name="connsiteX90" fmla="*/ 2768467 w 6043910"/>
                <a:gd name="connsiteY90" fmla="*/ 242521 h 2360490"/>
                <a:gd name="connsiteX91" fmla="*/ 2737205 w 6043910"/>
                <a:gd name="connsiteY91" fmla="*/ 250336 h 2360490"/>
                <a:gd name="connsiteX92" fmla="*/ 2682498 w 6043910"/>
                <a:gd name="connsiteY92" fmla="*/ 265967 h 2360490"/>
                <a:gd name="connsiteX93" fmla="*/ 2643421 w 6043910"/>
                <a:gd name="connsiteY93" fmla="*/ 273782 h 2360490"/>
                <a:gd name="connsiteX94" fmla="*/ 2619975 w 6043910"/>
                <a:gd name="connsiteY94" fmla="*/ 281598 h 2360490"/>
                <a:gd name="connsiteX95" fmla="*/ 2573082 w 6043910"/>
                <a:gd name="connsiteY95" fmla="*/ 289413 h 2360490"/>
                <a:gd name="connsiteX96" fmla="*/ 2549636 w 6043910"/>
                <a:gd name="connsiteY96" fmla="*/ 297228 h 2360490"/>
                <a:gd name="connsiteX97" fmla="*/ 2479298 w 6043910"/>
                <a:gd name="connsiteY97" fmla="*/ 312859 h 2360490"/>
                <a:gd name="connsiteX98" fmla="*/ 2416775 w 6043910"/>
                <a:gd name="connsiteY98" fmla="*/ 336305 h 2360490"/>
                <a:gd name="connsiteX99" fmla="*/ 2393329 w 6043910"/>
                <a:gd name="connsiteY99" fmla="*/ 351936 h 2360490"/>
                <a:gd name="connsiteX100" fmla="*/ 2338621 w 6043910"/>
                <a:gd name="connsiteY100" fmla="*/ 359751 h 2360490"/>
                <a:gd name="connsiteX101" fmla="*/ 2276098 w 6043910"/>
                <a:gd name="connsiteY101" fmla="*/ 375382 h 2360490"/>
                <a:gd name="connsiteX102" fmla="*/ 2166682 w 6043910"/>
                <a:gd name="connsiteY102" fmla="*/ 391013 h 2360490"/>
                <a:gd name="connsiteX103" fmla="*/ 2111975 w 6043910"/>
                <a:gd name="connsiteY103" fmla="*/ 406644 h 2360490"/>
                <a:gd name="connsiteX104" fmla="*/ 2002559 w 6043910"/>
                <a:gd name="connsiteY104" fmla="*/ 437905 h 2360490"/>
                <a:gd name="connsiteX105" fmla="*/ 1955667 w 6043910"/>
                <a:gd name="connsiteY105" fmla="*/ 453536 h 2360490"/>
                <a:gd name="connsiteX106" fmla="*/ 1924405 w 6043910"/>
                <a:gd name="connsiteY106" fmla="*/ 461351 h 2360490"/>
                <a:gd name="connsiteX107" fmla="*/ 1900959 w 6043910"/>
                <a:gd name="connsiteY107" fmla="*/ 469167 h 2360490"/>
                <a:gd name="connsiteX108" fmla="*/ 1830621 w 6043910"/>
                <a:gd name="connsiteY108" fmla="*/ 476982 h 2360490"/>
                <a:gd name="connsiteX109" fmla="*/ 1736836 w 6043910"/>
                <a:gd name="connsiteY109" fmla="*/ 492613 h 2360490"/>
                <a:gd name="connsiteX110" fmla="*/ 1478929 w 6043910"/>
                <a:gd name="connsiteY110" fmla="*/ 516059 h 2360490"/>
                <a:gd name="connsiteX111" fmla="*/ 1400775 w 6043910"/>
                <a:gd name="connsiteY111" fmla="*/ 531690 h 2360490"/>
                <a:gd name="connsiteX112" fmla="*/ 1369513 w 6043910"/>
                <a:gd name="connsiteY112" fmla="*/ 539505 h 2360490"/>
                <a:gd name="connsiteX113" fmla="*/ 1142866 w 6043910"/>
                <a:gd name="connsiteY113" fmla="*/ 594213 h 2360490"/>
                <a:gd name="connsiteX114" fmla="*/ 431666 w 6043910"/>
                <a:gd name="connsiteY11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45021 w 6043910"/>
                <a:gd name="connsiteY29" fmla="*/ 2141659 h 2360490"/>
                <a:gd name="connsiteX30" fmla="*/ 2956036 w 6043910"/>
                <a:gd name="connsiteY30" fmla="*/ 2094767 h 2360490"/>
                <a:gd name="connsiteX31" fmla="*/ 3174867 w 6043910"/>
                <a:gd name="connsiteY31" fmla="*/ 2063505 h 2360490"/>
                <a:gd name="connsiteX32" fmla="*/ 3651605 w 6043910"/>
                <a:gd name="connsiteY32" fmla="*/ 2047875 h 2360490"/>
                <a:gd name="connsiteX33" fmla="*/ 3690682 w 6043910"/>
                <a:gd name="connsiteY33" fmla="*/ 2055690 h 2360490"/>
                <a:gd name="connsiteX34" fmla="*/ 3753205 w 6043910"/>
                <a:gd name="connsiteY34" fmla="*/ 2071321 h 2360490"/>
                <a:gd name="connsiteX35" fmla="*/ 3800098 w 6043910"/>
                <a:gd name="connsiteY35" fmla="*/ 2086951 h 2360490"/>
                <a:gd name="connsiteX36" fmla="*/ 3823544 w 6043910"/>
                <a:gd name="connsiteY36" fmla="*/ 2094767 h 2360490"/>
                <a:gd name="connsiteX37" fmla="*/ 3862621 w 6043910"/>
                <a:gd name="connsiteY37" fmla="*/ 2102582 h 2360490"/>
                <a:gd name="connsiteX38" fmla="*/ 3893882 w 6043910"/>
                <a:gd name="connsiteY38" fmla="*/ 2118213 h 2360490"/>
                <a:gd name="connsiteX39" fmla="*/ 3948590 w 6043910"/>
                <a:gd name="connsiteY39" fmla="*/ 2133844 h 2360490"/>
                <a:gd name="connsiteX40" fmla="*/ 3972036 w 6043910"/>
                <a:gd name="connsiteY40" fmla="*/ 2141659 h 2360490"/>
                <a:gd name="connsiteX41" fmla="*/ 4026744 w 6043910"/>
                <a:gd name="connsiteY41" fmla="*/ 2157290 h 2360490"/>
                <a:gd name="connsiteX42" fmla="*/ 4050190 w 6043910"/>
                <a:gd name="connsiteY42" fmla="*/ 2172921 h 2360490"/>
                <a:gd name="connsiteX43" fmla="*/ 4120529 w 6043910"/>
                <a:gd name="connsiteY43" fmla="*/ 2188551 h 2360490"/>
                <a:gd name="connsiteX44" fmla="*/ 4143975 w 6043910"/>
                <a:gd name="connsiteY44" fmla="*/ 2196367 h 2360490"/>
                <a:gd name="connsiteX45" fmla="*/ 4237759 w 6043910"/>
                <a:gd name="connsiteY45" fmla="*/ 2211998 h 2360490"/>
                <a:gd name="connsiteX46" fmla="*/ 4284652 w 6043910"/>
                <a:gd name="connsiteY46" fmla="*/ 2227628 h 2360490"/>
                <a:gd name="connsiteX47" fmla="*/ 4308098 w 6043910"/>
                <a:gd name="connsiteY47" fmla="*/ 2235444 h 2360490"/>
                <a:gd name="connsiteX48" fmla="*/ 4347175 w 6043910"/>
                <a:gd name="connsiteY48" fmla="*/ 2243259 h 2360490"/>
                <a:gd name="connsiteX49" fmla="*/ 4370621 w 6043910"/>
                <a:gd name="connsiteY49" fmla="*/ 2251075 h 2360490"/>
                <a:gd name="connsiteX50" fmla="*/ 4425329 w 6043910"/>
                <a:gd name="connsiteY50" fmla="*/ 2258890 h 2360490"/>
                <a:gd name="connsiteX51" fmla="*/ 4534744 w 6043910"/>
                <a:gd name="connsiteY51" fmla="*/ 2290151 h 2360490"/>
                <a:gd name="connsiteX52" fmla="*/ 4737944 w 6043910"/>
                <a:gd name="connsiteY52" fmla="*/ 2305782 h 2360490"/>
                <a:gd name="connsiteX53" fmla="*/ 4808282 w 6043910"/>
                <a:gd name="connsiteY53" fmla="*/ 2313598 h 2360490"/>
                <a:gd name="connsiteX54" fmla="*/ 4839544 w 6043910"/>
                <a:gd name="connsiteY54" fmla="*/ 2321413 h 2360490"/>
                <a:gd name="connsiteX55" fmla="*/ 5050559 w 6043910"/>
                <a:gd name="connsiteY55" fmla="*/ 2329228 h 2360490"/>
                <a:gd name="connsiteX56" fmla="*/ 5105267 w 6043910"/>
                <a:gd name="connsiteY56" fmla="*/ 2337044 h 2360490"/>
                <a:gd name="connsiteX57" fmla="*/ 5152159 w 6043910"/>
                <a:gd name="connsiteY57" fmla="*/ 2344859 h 2360490"/>
                <a:gd name="connsiteX58" fmla="*/ 5230313 w 6043910"/>
                <a:gd name="connsiteY58" fmla="*/ 2352675 h 2360490"/>
                <a:gd name="connsiteX59" fmla="*/ 5285021 w 6043910"/>
                <a:gd name="connsiteY59" fmla="*/ 2360490 h 2360490"/>
                <a:gd name="connsiteX60" fmla="*/ 5550744 w 6043910"/>
                <a:gd name="connsiteY60" fmla="*/ 2344859 h 2360490"/>
                <a:gd name="connsiteX61" fmla="*/ 5753944 w 6043910"/>
                <a:gd name="connsiteY61" fmla="*/ 2274521 h 2360490"/>
                <a:gd name="connsiteX62" fmla="*/ 5949329 w 6043910"/>
                <a:gd name="connsiteY62" fmla="*/ 2079136 h 2360490"/>
                <a:gd name="connsiteX63" fmla="*/ 6035298 w 6043910"/>
                <a:gd name="connsiteY63" fmla="*/ 1836859 h 2360490"/>
                <a:gd name="connsiteX64" fmla="*/ 6019667 w 6043910"/>
                <a:gd name="connsiteY64" fmla="*/ 1610213 h 2360490"/>
                <a:gd name="connsiteX65" fmla="*/ 5847729 w 6043910"/>
                <a:gd name="connsiteY65" fmla="*/ 1422644 h 2360490"/>
                <a:gd name="connsiteX66" fmla="*/ 5496036 w 6043910"/>
                <a:gd name="connsiteY66" fmla="*/ 1258521 h 2360490"/>
                <a:gd name="connsiteX67" fmla="*/ 5066190 w 6043910"/>
                <a:gd name="connsiteY67" fmla="*/ 1055321 h 2360490"/>
                <a:gd name="connsiteX68" fmla="*/ 4691052 w 6043910"/>
                <a:gd name="connsiteY68" fmla="*/ 844305 h 2360490"/>
                <a:gd name="connsiteX69" fmla="*/ 4495667 w 6043910"/>
                <a:gd name="connsiteY69" fmla="*/ 539505 h 2360490"/>
                <a:gd name="connsiteX70" fmla="*/ 4347175 w 6043910"/>
                <a:gd name="connsiteY70" fmla="*/ 242521 h 2360490"/>
                <a:gd name="connsiteX71" fmla="*/ 3979852 w 6043910"/>
                <a:gd name="connsiteY71" fmla="*/ 8059 h 2360490"/>
                <a:gd name="connsiteX72" fmla="*/ 3691904 w 6043910"/>
                <a:gd name="connsiteY72" fmla="*/ 0 h 2360490"/>
                <a:gd name="connsiteX73" fmla="*/ 3464036 w 6043910"/>
                <a:gd name="connsiteY73" fmla="*/ 23690 h 2360490"/>
                <a:gd name="connsiteX74" fmla="*/ 3378067 w 6043910"/>
                <a:gd name="connsiteY74" fmla="*/ 31505 h 2360490"/>
                <a:gd name="connsiteX75" fmla="*/ 3323359 w 6043910"/>
                <a:gd name="connsiteY75" fmla="*/ 47136 h 2360490"/>
                <a:gd name="connsiteX76" fmla="*/ 3276467 w 6043910"/>
                <a:gd name="connsiteY76" fmla="*/ 62767 h 2360490"/>
                <a:gd name="connsiteX77" fmla="*/ 3253021 w 6043910"/>
                <a:gd name="connsiteY77" fmla="*/ 70582 h 2360490"/>
                <a:gd name="connsiteX78" fmla="*/ 3198313 w 6043910"/>
                <a:gd name="connsiteY78" fmla="*/ 94028 h 2360490"/>
                <a:gd name="connsiteX79" fmla="*/ 3127975 w 6043910"/>
                <a:gd name="connsiteY79" fmla="*/ 117475 h 2360490"/>
                <a:gd name="connsiteX80" fmla="*/ 3104529 w 6043910"/>
                <a:gd name="connsiteY80" fmla="*/ 125290 h 2360490"/>
                <a:gd name="connsiteX81" fmla="*/ 3073267 w 6043910"/>
                <a:gd name="connsiteY81" fmla="*/ 133105 h 2360490"/>
                <a:gd name="connsiteX82" fmla="*/ 3026375 w 6043910"/>
                <a:gd name="connsiteY82" fmla="*/ 148736 h 2360490"/>
                <a:gd name="connsiteX83" fmla="*/ 2948221 w 6043910"/>
                <a:gd name="connsiteY83" fmla="*/ 172182 h 2360490"/>
                <a:gd name="connsiteX84" fmla="*/ 2924775 w 6043910"/>
                <a:gd name="connsiteY84" fmla="*/ 179998 h 2360490"/>
                <a:gd name="connsiteX85" fmla="*/ 2901329 w 6043910"/>
                <a:gd name="connsiteY85" fmla="*/ 195628 h 2360490"/>
                <a:gd name="connsiteX86" fmla="*/ 2846621 w 6043910"/>
                <a:gd name="connsiteY86" fmla="*/ 211259 h 2360490"/>
                <a:gd name="connsiteX87" fmla="*/ 2823175 w 6043910"/>
                <a:gd name="connsiteY87" fmla="*/ 226890 h 2360490"/>
                <a:gd name="connsiteX88" fmla="*/ 2791913 w 6043910"/>
                <a:gd name="connsiteY88" fmla="*/ 234705 h 2360490"/>
                <a:gd name="connsiteX89" fmla="*/ 2768467 w 6043910"/>
                <a:gd name="connsiteY89" fmla="*/ 242521 h 2360490"/>
                <a:gd name="connsiteX90" fmla="*/ 2737205 w 6043910"/>
                <a:gd name="connsiteY90" fmla="*/ 250336 h 2360490"/>
                <a:gd name="connsiteX91" fmla="*/ 2682498 w 6043910"/>
                <a:gd name="connsiteY91" fmla="*/ 265967 h 2360490"/>
                <a:gd name="connsiteX92" fmla="*/ 2643421 w 6043910"/>
                <a:gd name="connsiteY92" fmla="*/ 273782 h 2360490"/>
                <a:gd name="connsiteX93" fmla="*/ 2619975 w 6043910"/>
                <a:gd name="connsiteY93" fmla="*/ 281598 h 2360490"/>
                <a:gd name="connsiteX94" fmla="*/ 2573082 w 6043910"/>
                <a:gd name="connsiteY94" fmla="*/ 289413 h 2360490"/>
                <a:gd name="connsiteX95" fmla="*/ 2549636 w 6043910"/>
                <a:gd name="connsiteY95" fmla="*/ 297228 h 2360490"/>
                <a:gd name="connsiteX96" fmla="*/ 2479298 w 6043910"/>
                <a:gd name="connsiteY96" fmla="*/ 312859 h 2360490"/>
                <a:gd name="connsiteX97" fmla="*/ 2416775 w 6043910"/>
                <a:gd name="connsiteY97" fmla="*/ 336305 h 2360490"/>
                <a:gd name="connsiteX98" fmla="*/ 2393329 w 6043910"/>
                <a:gd name="connsiteY98" fmla="*/ 351936 h 2360490"/>
                <a:gd name="connsiteX99" fmla="*/ 2338621 w 6043910"/>
                <a:gd name="connsiteY99" fmla="*/ 359751 h 2360490"/>
                <a:gd name="connsiteX100" fmla="*/ 2276098 w 6043910"/>
                <a:gd name="connsiteY100" fmla="*/ 375382 h 2360490"/>
                <a:gd name="connsiteX101" fmla="*/ 2166682 w 6043910"/>
                <a:gd name="connsiteY101" fmla="*/ 391013 h 2360490"/>
                <a:gd name="connsiteX102" fmla="*/ 2111975 w 6043910"/>
                <a:gd name="connsiteY102" fmla="*/ 406644 h 2360490"/>
                <a:gd name="connsiteX103" fmla="*/ 2002559 w 6043910"/>
                <a:gd name="connsiteY103" fmla="*/ 437905 h 2360490"/>
                <a:gd name="connsiteX104" fmla="*/ 1955667 w 6043910"/>
                <a:gd name="connsiteY104" fmla="*/ 453536 h 2360490"/>
                <a:gd name="connsiteX105" fmla="*/ 1924405 w 6043910"/>
                <a:gd name="connsiteY105" fmla="*/ 461351 h 2360490"/>
                <a:gd name="connsiteX106" fmla="*/ 1900959 w 6043910"/>
                <a:gd name="connsiteY106" fmla="*/ 469167 h 2360490"/>
                <a:gd name="connsiteX107" fmla="*/ 1830621 w 6043910"/>
                <a:gd name="connsiteY107" fmla="*/ 476982 h 2360490"/>
                <a:gd name="connsiteX108" fmla="*/ 1736836 w 6043910"/>
                <a:gd name="connsiteY108" fmla="*/ 492613 h 2360490"/>
                <a:gd name="connsiteX109" fmla="*/ 1478929 w 6043910"/>
                <a:gd name="connsiteY109" fmla="*/ 516059 h 2360490"/>
                <a:gd name="connsiteX110" fmla="*/ 1400775 w 6043910"/>
                <a:gd name="connsiteY110" fmla="*/ 531690 h 2360490"/>
                <a:gd name="connsiteX111" fmla="*/ 1369513 w 6043910"/>
                <a:gd name="connsiteY111" fmla="*/ 539505 h 2360490"/>
                <a:gd name="connsiteX112" fmla="*/ 1142866 w 6043910"/>
                <a:gd name="connsiteY112" fmla="*/ 594213 h 2360490"/>
                <a:gd name="connsiteX113" fmla="*/ 431666 w 6043910"/>
                <a:gd name="connsiteY11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33541 w 6043910"/>
                <a:gd name="connsiteY29" fmla="*/ 2142026 h 2360490"/>
                <a:gd name="connsiteX30" fmla="*/ 2745021 w 6043910"/>
                <a:gd name="connsiteY30" fmla="*/ 2141659 h 2360490"/>
                <a:gd name="connsiteX31" fmla="*/ 2956036 w 6043910"/>
                <a:gd name="connsiteY31" fmla="*/ 2094767 h 2360490"/>
                <a:gd name="connsiteX32" fmla="*/ 3174867 w 6043910"/>
                <a:gd name="connsiteY32" fmla="*/ 2063505 h 2360490"/>
                <a:gd name="connsiteX33" fmla="*/ 3651605 w 6043910"/>
                <a:gd name="connsiteY33" fmla="*/ 2047875 h 2360490"/>
                <a:gd name="connsiteX34" fmla="*/ 3690682 w 6043910"/>
                <a:gd name="connsiteY34" fmla="*/ 2055690 h 2360490"/>
                <a:gd name="connsiteX35" fmla="*/ 3753205 w 6043910"/>
                <a:gd name="connsiteY35" fmla="*/ 2071321 h 2360490"/>
                <a:gd name="connsiteX36" fmla="*/ 3800098 w 6043910"/>
                <a:gd name="connsiteY36" fmla="*/ 2086951 h 2360490"/>
                <a:gd name="connsiteX37" fmla="*/ 3823544 w 6043910"/>
                <a:gd name="connsiteY37" fmla="*/ 2094767 h 2360490"/>
                <a:gd name="connsiteX38" fmla="*/ 3862621 w 6043910"/>
                <a:gd name="connsiteY38" fmla="*/ 2102582 h 2360490"/>
                <a:gd name="connsiteX39" fmla="*/ 3893882 w 6043910"/>
                <a:gd name="connsiteY39" fmla="*/ 2118213 h 2360490"/>
                <a:gd name="connsiteX40" fmla="*/ 3948590 w 6043910"/>
                <a:gd name="connsiteY40" fmla="*/ 2133844 h 2360490"/>
                <a:gd name="connsiteX41" fmla="*/ 3972036 w 6043910"/>
                <a:gd name="connsiteY41" fmla="*/ 2141659 h 2360490"/>
                <a:gd name="connsiteX42" fmla="*/ 4026744 w 6043910"/>
                <a:gd name="connsiteY42" fmla="*/ 2157290 h 2360490"/>
                <a:gd name="connsiteX43" fmla="*/ 4050190 w 6043910"/>
                <a:gd name="connsiteY43" fmla="*/ 2172921 h 2360490"/>
                <a:gd name="connsiteX44" fmla="*/ 4120529 w 6043910"/>
                <a:gd name="connsiteY44" fmla="*/ 2188551 h 2360490"/>
                <a:gd name="connsiteX45" fmla="*/ 4143975 w 6043910"/>
                <a:gd name="connsiteY45" fmla="*/ 2196367 h 2360490"/>
                <a:gd name="connsiteX46" fmla="*/ 4237759 w 6043910"/>
                <a:gd name="connsiteY46" fmla="*/ 2211998 h 2360490"/>
                <a:gd name="connsiteX47" fmla="*/ 4284652 w 6043910"/>
                <a:gd name="connsiteY47" fmla="*/ 2227628 h 2360490"/>
                <a:gd name="connsiteX48" fmla="*/ 4308098 w 6043910"/>
                <a:gd name="connsiteY48" fmla="*/ 2235444 h 2360490"/>
                <a:gd name="connsiteX49" fmla="*/ 4347175 w 6043910"/>
                <a:gd name="connsiteY49" fmla="*/ 2243259 h 2360490"/>
                <a:gd name="connsiteX50" fmla="*/ 4370621 w 6043910"/>
                <a:gd name="connsiteY50" fmla="*/ 2251075 h 2360490"/>
                <a:gd name="connsiteX51" fmla="*/ 4425329 w 6043910"/>
                <a:gd name="connsiteY51" fmla="*/ 2258890 h 2360490"/>
                <a:gd name="connsiteX52" fmla="*/ 4534744 w 6043910"/>
                <a:gd name="connsiteY52" fmla="*/ 2290151 h 2360490"/>
                <a:gd name="connsiteX53" fmla="*/ 4737944 w 6043910"/>
                <a:gd name="connsiteY53" fmla="*/ 2305782 h 2360490"/>
                <a:gd name="connsiteX54" fmla="*/ 4808282 w 6043910"/>
                <a:gd name="connsiteY54" fmla="*/ 2313598 h 2360490"/>
                <a:gd name="connsiteX55" fmla="*/ 4839544 w 6043910"/>
                <a:gd name="connsiteY55" fmla="*/ 2321413 h 2360490"/>
                <a:gd name="connsiteX56" fmla="*/ 5050559 w 6043910"/>
                <a:gd name="connsiteY56" fmla="*/ 2329228 h 2360490"/>
                <a:gd name="connsiteX57" fmla="*/ 5105267 w 6043910"/>
                <a:gd name="connsiteY57" fmla="*/ 2337044 h 2360490"/>
                <a:gd name="connsiteX58" fmla="*/ 5152159 w 6043910"/>
                <a:gd name="connsiteY58" fmla="*/ 2344859 h 2360490"/>
                <a:gd name="connsiteX59" fmla="*/ 5230313 w 6043910"/>
                <a:gd name="connsiteY59" fmla="*/ 2352675 h 2360490"/>
                <a:gd name="connsiteX60" fmla="*/ 5285021 w 6043910"/>
                <a:gd name="connsiteY60" fmla="*/ 2360490 h 2360490"/>
                <a:gd name="connsiteX61" fmla="*/ 5550744 w 6043910"/>
                <a:gd name="connsiteY61" fmla="*/ 2344859 h 2360490"/>
                <a:gd name="connsiteX62" fmla="*/ 5753944 w 6043910"/>
                <a:gd name="connsiteY62" fmla="*/ 2274521 h 2360490"/>
                <a:gd name="connsiteX63" fmla="*/ 5949329 w 6043910"/>
                <a:gd name="connsiteY63" fmla="*/ 2079136 h 2360490"/>
                <a:gd name="connsiteX64" fmla="*/ 6035298 w 6043910"/>
                <a:gd name="connsiteY64" fmla="*/ 1836859 h 2360490"/>
                <a:gd name="connsiteX65" fmla="*/ 6019667 w 6043910"/>
                <a:gd name="connsiteY65" fmla="*/ 1610213 h 2360490"/>
                <a:gd name="connsiteX66" fmla="*/ 5847729 w 6043910"/>
                <a:gd name="connsiteY66" fmla="*/ 1422644 h 2360490"/>
                <a:gd name="connsiteX67" fmla="*/ 5496036 w 6043910"/>
                <a:gd name="connsiteY67" fmla="*/ 1258521 h 2360490"/>
                <a:gd name="connsiteX68" fmla="*/ 5066190 w 6043910"/>
                <a:gd name="connsiteY68" fmla="*/ 1055321 h 2360490"/>
                <a:gd name="connsiteX69" fmla="*/ 4691052 w 6043910"/>
                <a:gd name="connsiteY69" fmla="*/ 844305 h 2360490"/>
                <a:gd name="connsiteX70" fmla="*/ 4495667 w 6043910"/>
                <a:gd name="connsiteY70" fmla="*/ 539505 h 2360490"/>
                <a:gd name="connsiteX71" fmla="*/ 4347175 w 6043910"/>
                <a:gd name="connsiteY71" fmla="*/ 242521 h 2360490"/>
                <a:gd name="connsiteX72" fmla="*/ 3979852 w 6043910"/>
                <a:gd name="connsiteY72" fmla="*/ 8059 h 2360490"/>
                <a:gd name="connsiteX73" fmla="*/ 3691904 w 6043910"/>
                <a:gd name="connsiteY73" fmla="*/ 0 h 2360490"/>
                <a:gd name="connsiteX74" fmla="*/ 3464036 w 6043910"/>
                <a:gd name="connsiteY74" fmla="*/ 23690 h 2360490"/>
                <a:gd name="connsiteX75" fmla="*/ 3378067 w 6043910"/>
                <a:gd name="connsiteY75" fmla="*/ 31505 h 2360490"/>
                <a:gd name="connsiteX76" fmla="*/ 3323359 w 6043910"/>
                <a:gd name="connsiteY76" fmla="*/ 47136 h 2360490"/>
                <a:gd name="connsiteX77" fmla="*/ 3276467 w 6043910"/>
                <a:gd name="connsiteY77" fmla="*/ 62767 h 2360490"/>
                <a:gd name="connsiteX78" fmla="*/ 3253021 w 6043910"/>
                <a:gd name="connsiteY78" fmla="*/ 70582 h 2360490"/>
                <a:gd name="connsiteX79" fmla="*/ 3198313 w 6043910"/>
                <a:gd name="connsiteY79" fmla="*/ 94028 h 2360490"/>
                <a:gd name="connsiteX80" fmla="*/ 3127975 w 6043910"/>
                <a:gd name="connsiteY80" fmla="*/ 117475 h 2360490"/>
                <a:gd name="connsiteX81" fmla="*/ 3104529 w 6043910"/>
                <a:gd name="connsiteY81" fmla="*/ 125290 h 2360490"/>
                <a:gd name="connsiteX82" fmla="*/ 3073267 w 6043910"/>
                <a:gd name="connsiteY82" fmla="*/ 133105 h 2360490"/>
                <a:gd name="connsiteX83" fmla="*/ 3026375 w 6043910"/>
                <a:gd name="connsiteY83" fmla="*/ 148736 h 2360490"/>
                <a:gd name="connsiteX84" fmla="*/ 2948221 w 6043910"/>
                <a:gd name="connsiteY84" fmla="*/ 172182 h 2360490"/>
                <a:gd name="connsiteX85" fmla="*/ 2924775 w 6043910"/>
                <a:gd name="connsiteY85" fmla="*/ 179998 h 2360490"/>
                <a:gd name="connsiteX86" fmla="*/ 2901329 w 6043910"/>
                <a:gd name="connsiteY86" fmla="*/ 195628 h 2360490"/>
                <a:gd name="connsiteX87" fmla="*/ 2846621 w 6043910"/>
                <a:gd name="connsiteY87" fmla="*/ 211259 h 2360490"/>
                <a:gd name="connsiteX88" fmla="*/ 2823175 w 6043910"/>
                <a:gd name="connsiteY88" fmla="*/ 226890 h 2360490"/>
                <a:gd name="connsiteX89" fmla="*/ 2791913 w 6043910"/>
                <a:gd name="connsiteY89" fmla="*/ 234705 h 2360490"/>
                <a:gd name="connsiteX90" fmla="*/ 2768467 w 6043910"/>
                <a:gd name="connsiteY90" fmla="*/ 242521 h 2360490"/>
                <a:gd name="connsiteX91" fmla="*/ 2737205 w 6043910"/>
                <a:gd name="connsiteY91" fmla="*/ 250336 h 2360490"/>
                <a:gd name="connsiteX92" fmla="*/ 2682498 w 6043910"/>
                <a:gd name="connsiteY92" fmla="*/ 265967 h 2360490"/>
                <a:gd name="connsiteX93" fmla="*/ 2643421 w 6043910"/>
                <a:gd name="connsiteY93" fmla="*/ 273782 h 2360490"/>
                <a:gd name="connsiteX94" fmla="*/ 2619975 w 6043910"/>
                <a:gd name="connsiteY94" fmla="*/ 281598 h 2360490"/>
                <a:gd name="connsiteX95" fmla="*/ 2573082 w 6043910"/>
                <a:gd name="connsiteY95" fmla="*/ 289413 h 2360490"/>
                <a:gd name="connsiteX96" fmla="*/ 2549636 w 6043910"/>
                <a:gd name="connsiteY96" fmla="*/ 297228 h 2360490"/>
                <a:gd name="connsiteX97" fmla="*/ 2479298 w 6043910"/>
                <a:gd name="connsiteY97" fmla="*/ 312859 h 2360490"/>
                <a:gd name="connsiteX98" fmla="*/ 2416775 w 6043910"/>
                <a:gd name="connsiteY98" fmla="*/ 336305 h 2360490"/>
                <a:gd name="connsiteX99" fmla="*/ 2393329 w 6043910"/>
                <a:gd name="connsiteY99" fmla="*/ 351936 h 2360490"/>
                <a:gd name="connsiteX100" fmla="*/ 2338621 w 6043910"/>
                <a:gd name="connsiteY100" fmla="*/ 359751 h 2360490"/>
                <a:gd name="connsiteX101" fmla="*/ 2276098 w 6043910"/>
                <a:gd name="connsiteY101" fmla="*/ 375382 h 2360490"/>
                <a:gd name="connsiteX102" fmla="*/ 2166682 w 6043910"/>
                <a:gd name="connsiteY102" fmla="*/ 391013 h 2360490"/>
                <a:gd name="connsiteX103" fmla="*/ 2111975 w 6043910"/>
                <a:gd name="connsiteY103" fmla="*/ 406644 h 2360490"/>
                <a:gd name="connsiteX104" fmla="*/ 2002559 w 6043910"/>
                <a:gd name="connsiteY104" fmla="*/ 437905 h 2360490"/>
                <a:gd name="connsiteX105" fmla="*/ 1955667 w 6043910"/>
                <a:gd name="connsiteY105" fmla="*/ 453536 h 2360490"/>
                <a:gd name="connsiteX106" fmla="*/ 1924405 w 6043910"/>
                <a:gd name="connsiteY106" fmla="*/ 461351 h 2360490"/>
                <a:gd name="connsiteX107" fmla="*/ 1900959 w 6043910"/>
                <a:gd name="connsiteY107" fmla="*/ 469167 h 2360490"/>
                <a:gd name="connsiteX108" fmla="*/ 1830621 w 6043910"/>
                <a:gd name="connsiteY108" fmla="*/ 476982 h 2360490"/>
                <a:gd name="connsiteX109" fmla="*/ 1736836 w 6043910"/>
                <a:gd name="connsiteY109" fmla="*/ 492613 h 2360490"/>
                <a:gd name="connsiteX110" fmla="*/ 1478929 w 6043910"/>
                <a:gd name="connsiteY110" fmla="*/ 516059 h 2360490"/>
                <a:gd name="connsiteX111" fmla="*/ 1400775 w 6043910"/>
                <a:gd name="connsiteY111" fmla="*/ 531690 h 2360490"/>
                <a:gd name="connsiteX112" fmla="*/ 1369513 w 6043910"/>
                <a:gd name="connsiteY112" fmla="*/ 539505 h 2360490"/>
                <a:gd name="connsiteX113" fmla="*/ 1142866 w 6043910"/>
                <a:gd name="connsiteY113" fmla="*/ 594213 h 2360490"/>
                <a:gd name="connsiteX114" fmla="*/ 431666 w 6043910"/>
                <a:gd name="connsiteY11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733541 w 6043910"/>
                <a:gd name="connsiteY29" fmla="*/ 2142026 h 2360490"/>
                <a:gd name="connsiteX30" fmla="*/ 2956036 w 6043910"/>
                <a:gd name="connsiteY30" fmla="*/ 2094767 h 2360490"/>
                <a:gd name="connsiteX31" fmla="*/ 3174867 w 6043910"/>
                <a:gd name="connsiteY31" fmla="*/ 2063505 h 2360490"/>
                <a:gd name="connsiteX32" fmla="*/ 3651605 w 6043910"/>
                <a:gd name="connsiteY32" fmla="*/ 2047875 h 2360490"/>
                <a:gd name="connsiteX33" fmla="*/ 3690682 w 6043910"/>
                <a:gd name="connsiteY33" fmla="*/ 2055690 h 2360490"/>
                <a:gd name="connsiteX34" fmla="*/ 3753205 w 6043910"/>
                <a:gd name="connsiteY34" fmla="*/ 2071321 h 2360490"/>
                <a:gd name="connsiteX35" fmla="*/ 3800098 w 6043910"/>
                <a:gd name="connsiteY35" fmla="*/ 2086951 h 2360490"/>
                <a:gd name="connsiteX36" fmla="*/ 3823544 w 6043910"/>
                <a:gd name="connsiteY36" fmla="*/ 2094767 h 2360490"/>
                <a:gd name="connsiteX37" fmla="*/ 3862621 w 6043910"/>
                <a:gd name="connsiteY37" fmla="*/ 2102582 h 2360490"/>
                <a:gd name="connsiteX38" fmla="*/ 3893882 w 6043910"/>
                <a:gd name="connsiteY38" fmla="*/ 2118213 h 2360490"/>
                <a:gd name="connsiteX39" fmla="*/ 3948590 w 6043910"/>
                <a:gd name="connsiteY39" fmla="*/ 2133844 h 2360490"/>
                <a:gd name="connsiteX40" fmla="*/ 3972036 w 6043910"/>
                <a:gd name="connsiteY40" fmla="*/ 2141659 h 2360490"/>
                <a:gd name="connsiteX41" fmla="*/ 4026744 w 6043910"/>
                <a:gd name="connsiteY41" fmla="*/ 2157290 h 2360490"/>
                <a:gd name="connsiteX42" fmla="*/ 4050190 w 6043910"/>
                <a:gd name="connsiteY42" fmla="*/ 2172921 h 2360490"/>
                <a:gd name="connsiteX43" fmla="*/ 4120529 w 6043910"/>
                <a:gd name="connsiteY43" fmla="*/ 2188551 h 2360490"/>
                <a:gd name="connsiteX44" fmla="*/ 4143975 w 6043910"/>
                <a:gd name="connsiteY44" fmla="*/ 2196367 h 2360490"/>
                <a:gd name="connsiteX45" fmla="*/ 4237759 w 6043910"/>
                <a:gd name="connsiteY45" fmla="*/ 2211998 h 2360490"/>
                <a:gd name="connsiteX46" fmla="*/ 4284652 w 6043910"/>
                <a:gd name="connsiteY46" fmla="*/ 2227628 h 2360490"/>
                <a:gd name="connsiteX47" fmla="*/ 4308098 w 6043910"/>
                <a:gd name="connsiteY47" fmla="*/ 2235444 h 2360490"/>
                <a:gd name="connsiteX48" fmla="*/ 4347175 w 6043910"/>
                <a:gd name="connsiteY48" fmla="*/ 2243259 h 2360490"/>
                <a:gd name="connsiteX49" fmla="*/ 4370621 w 6043910"/>
                <a:gd name="connsiteY49" fmla="*/ 2251075 h 2360490"/>
                <a:gd name="connsiteX50" fmla="*/ 4425329 w 6043910"/>
                <a:gd name="connsiteY50" fmla="*/ 2258890 h 2360490"/>
                <a:gd name="connsiteX51" fmla="*/ 4534744 w 6043910"/>
                <a:gd name="connsiteY51" fmla="*/ 2290151 h 2360490"/>
                <a:gd name="connsiteX52" fmla="*/ 4737944 w 6043910"/>
                <a:gd name="connsiteY52" fmla="*/ 2305782 h 2360490"/>
                <a:gd name="connsiteX53" fmla="*/ 4808282 w 6043910"/>
                <a:gd name="connsiteY53" fmla="*/ 2313598 h 2360490"/>
                <a:gd name="connsiteX54" fmla="*/ 4839544 w 6043910"/>
                <a:gd name="connsiteY54" fmla="*/ 2321413 h 2360490"/>
                <a:gd name="connsiteX55" fmla="*/ 5050559 w 6043910"/>
                <a:gd name="connsiteY55" fmla="*/ 2329228 h 2360490"/>
                <a:gd name="connsiteX56" fmla="*/ 5105267 w 6043910"/>
                <a:gd name="connsiteY56" fmla="*/ 2337044 h 2360490"/>
                <a:gd name="connsiteX57" fmla="*/ 5152159 w 6043910"/>
                <a:gd name="connsiteY57" fmla="*/ 2344859 h 2360490"/>
                <a:gd name="connsiteX58" fmla="*/ 5230313 w 6043910"/>
                <a:gd name="connsiteY58" fmla="*/ 2352675 h 2360490"/>
                <a:gd name="connsiteX59" fmla="*/ 5285021 w 6043910"/>
                <a:gd name="connsiteY59" fmla="*/ 2360490 h 2360490"/>
                <a:gd name="connsiteX60" fmla="*/ 5550744 w 6043910"/>
                <a:gd name="connsiteY60" fmla="*/ 2344859 h 2360490"/>
                <a:gd name="connsiteX61" fmla="*/ 5753944 w 6043910"/>
                <a:gd name="connsiteY61" fmla="*/ 2274521 h 2360490"/>
                <a:gd name="connsiteX62" fmla="*/ 5949329 w 6043910"/>
                <a:gd name="connsiteY62" fmla="*/ 2079136 h 2360490"/>
                <a:gd name="connsiteX63" fmla="*/ 6035298 w 6043910"/>
                <a:gd name="connsiteY63" fmla="*/ 1836859 h 2360490"/>
                <a:gd name="connsiteX64" fmla="*/ 6019667 w 6043910"/>
                <a:gd name="connsiteY64" fmla="*/ 1610213 h 2360490"/>
                <a:gd name="connsiteX65" fmla="*/ 5847729 w 6043910"/>
                <a:gd name="connsiteY65" fmla="*/ 1422644 h 2360490"/>
                <a:gd name="connsiteX66" fmla="*/ 5496036 w 6043910"/>
                <a:gd name="connsiteY66" fmla="*/ 1258521 h 2360490"/>
                <a:gd name="connsiteX67" fmla="*/ 5066190 w 6043910"/>
                <a:gd name="connsiteY67" fmla="*/ 1055321 h 2360490"/>
                <a:gd name="connsiteX68" fmla="*/ 4691052 w 6043910"/>
                <a:gd name="connsiteY68" fmla="*/ 844305 h 2360490"/>
                <a:gd name="connsiteX69" fmla="*/ 4495667 w 6043910"/>
                <a:gd name="connsiteY69" fmla="*/ 539505 h 2360490"/>
                <a:gd name="connsiteX70" fmla="*/ 4347175 w 6043910"/>
                <a:gd name="connsiteY70" fmla="*/ 242521 h 2360490"/>
                <a:gd name="connsiteX71" fmla="*/ 3979852 w 6043910"/>
                <a:gd name="connsiteY71" fmla="*/ 8059 h 2360490"/>
                <a:gd name="connsiteX72" fmla="*/ 3691904 w 6043910"/>
                <a:gd name="connsiteY72" fmla="*/ 0 h 2360490"/>
                <a:gd name="connsiteX73" fmla="*/ 3464036 w 6043910"/>
                <a:gd name="connsiteY73" fmla="*/ 23690 h 2360490"/>
                <a:gd name="connsiteX74" fmla="*/ 3378067 w 6043910"/>
                <a:gd name="connsiteY74" fmla="*/ 31505 h 2360490"/>
                <a:gd name="connsiteX75" fmla="*/ 3323359 w 6043910"/>
                <a:gd name="connsiteY75" fmla="*/ 47136 h 2360490"/>
                <a:gd name="connsiteX76" fmla="*/ 3276467 w 6043910"/>
                <a:gd name="connsiteY76" fmla="*/ 62767 h 2360490"/>
                <a:gd name="connsiteX77" fmla="*/ 3253021 w 6043910"/>
                <a:gd name="connsiteY77" fmla="*/ 70582 h 2360490"/>
                <a:gd name="connsiteX78" fmla="*/ 3198313 w 6043910"/>
                <a:gd name="connsiteY78" fmla="*/ 94028 h 2360490"/>
                <a:gd name="connsiteX79" fmla="*/ 3127975 w 6043910"/>
                <a:gd name="connsiteY79" fmla="*/ 117475 h 2360490"/>
                <a:gd name="connsiteX80" fmla="*/ 3104529 w 6043910"/>
                <a:gd name="connsiteY80" fmla="*/ 125290 h 2360490"/>
                <a:gd name="connsiteX81" fmla="*/ 3073267 w 6043910"/>
                <a:gd name="connsiteY81" fmla="*/ 133105 h 2360490"/>
                <a:gd name="connsiteX82" fmla="*/ 3026375 w 6043910"/>
                <a:gd name="connsiteY82" fmla="*/ 148736 h 2360490"/>
                <a:gd name="connsiteX83" fmla="*/ 2948221 w 6043910"/>
                <a:gd name="connsiteY83" fmla="*/ 172182 h 2360490"/>
                <a:gd name="connsiteX84" fmla="*/ 2924775 w 6043910"/>
                <a:gd name="connsiteY84" fmla="*/ 179998 h 2360490"/>
                <a:gd name="connsiteX85" fmla="*/ 2901329 w 6043910"/>
                <a:gd name="connsiteY85" fmla="*/ 195628 h 2360490"/>
                <a:gd name="connsiteX86" fmla="*/ 2846621 w 6043910"/>
                <a:gd name="connsiteY86" fmla="*/ 211259 h 2360490"/>
                <a:gd name="connsiteX87" fmla="*/ 2823175 w 6043910"/>
                <a:gd name="connsiteY87" fmla="*/ 226890 h 2360490"/>
                <a:gd name="connsiteX88" fmla="*/ 2791913 w 6043910"/>
                <a:gd name="connsiteY88" fmla="*/ 234705 h 2360490"/>
                <a:gd name="connsiteX89" fmla="*/ 2768467 w 6043910"/>
                <a:gd name="connsiteY89" fmla="*/ 242521 h 2360490"/>
                <a:gd name="connsiteX90" fmla="*/ 2737205 w 6043910"/>
                <a:gd name="connsiteY90" fmla="*/ 250336 h 2360490"/>
                <a:gd name="connsiteX91" fmla="*/ 2682498 w 6043910"/>
                <a:gd name="connsiteY91" fmla="*/ 265967 h 2360490"/>
                <a:gd name="connsiteX92" fmla="*/ 2643421 w 6043910"/>
                <a:gd name="connsiteY92" fmla="*/ 273782 h 2360490"/>
                <a:gd name="connsiteX93" fmla="*/ 2619975 w 6043910"/>
                <a:gd name="connsiteY93" fmla="*/ 281598 h 2360490"/>
                <a:gd name="connsiteX94" fmla="*/ 2573082 w 6043910"/>
                <a:gd name="connsiteY94" fmla="*/ 289413 h 2360490"/>
                <a:gd name="connsiteX95" fmla="*/ 2549636 w 6043910"/>
                <a:gd name="connsiteY95" fmla="*/ 297228 h 2360490"/>
                <a:gd name="connsiteX96" fmla="*/ 2479298 w 6043910"/>
                <a:gd name="connsiteY96" fmla="*/ 312859 h 2360490"/>
                <a:gd name="connsiteX97" fmla="*/ 2416775 w 6043910"/>
                <a:gd name="connsiteY97" fmla="*/ 336305 h 2360490"/>
                <a:gd name="connsiteX98" fmla="*/ 2393329 w 6043910"/>
                <a:gd name="connsiteY98" fmla="*/ 351936 h 2360490"/>
                <a:gd name="connsiteX99" fmla="*/ 2338621 w 6043910"/>
                <a:gd name="connsiteY99" fmla="*/ 359751 h 2360490"/>
                <a:gd name="connsiteX100" fmla="*/ 2276098 w 6043910"/>
                <a:gd name="connsiteY100" fmla="*/ 375382 h 2360490"/>
                <a:gd name="connsiteX101" fmla="*/ 2166682 w 6043910"/>
                <a:gd name="connsiteY101" fmla="*/ 391013 h 2360490"/>
                <a:gd name="connsiteX102" fmla="*/ 2111975 w 6043910"/>
                <a:gd name="connsiteY102" fmla="*/ 406644 h 2360490"/>
                <a:gd name="connsiteX103" fmla="*/ 2002559 w 6043910"/>
                <a:gd name="connsiteY103" fmla="*/ 437905 h 2360490"/>
                <a:gd name="connsiteX104" fmla="*/ 1955667 w 6043910"/>
                <a:gd name="connsiteY104" fmla="*/ 453536 h 2360490"/>
                <a:gd name="connsiteX105" fmla="*/ 1924405 w 6043910"/>
                <a:gd name="connsiteY105" fmla="*/ 461351 h 2360490"/>
                <a:gd name="connsiteX106" fmla="*/ 1900959 w 6043910"/>
                <a:gd name="connsiteY106" fmla="*/ 469167 h 2360490"/>
                <a:gd name="connsiteX107" fmla="*/ 1830621 w 6043910"/>
                <a:gd name="connsiteY107" fmla="*/ 476982 h 2360490"/>
                <a:gd name="connsiteX108" fmla="*/ 1736836 w 6043910"/>
                <a:gd name="connsiteY108" fmla="*/ 492613 h 2360490"/>
                <a:gd name="connsiteX109" fmla="*/ 1478929 w 6043910"/>
                <a:gd name="connsiteY109" fmla="*/ 516059 h 2360490"/>
                <a:gd name="connsiteX110" fmla="*/ 1400775 w 6043910"/>
                <a:gd name="connsiteY110" fmla="*/ 531690 h 2360490"/>
                <a:gd name="connsiteX111" fmla="*/ 1369513 w 6043910"/>
                <a:gd name="connsiteY111" fmla="*/ 539505 h 2360490"/>
                <a:gd name="connsiteX112" fmla="*/ 1142866 w 6043910"/>
                <a:gd name="connsiteY112" fmla="*/ 594213 h 2360490"/>
                <a:gd name="connsiteX113" fmla="*/ 431666 w 6043910"/>
                <a:gd name="connsiteY11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32405 w 6043910"/>
                <a:gd name="connsiteY26" fmla="*/ 2211998 h 2360490"/>
                <a:gd name="connsiteX27" fmla="*/ 2487113 w 6043910"/>
                <a:gd name="connsiteY27" fmla="*/ 2196367 h 2360490"/>
                <a:gd name="connsiteX28" fmla="*/ 2690313 w 6043910"/>
                <a:gd name="connsiteY28" fmla="*/ 2157290 h 2360490"/>
                <a:gd name="connsiteX29" fmla="*/ 2956036 w 6043910"/>
                <a:gd name="connsiteY29" fmla="*/ 2094767 h 2360490"/>
                <a:gd name="connsiteX30" fmla="*/ 3174867 w 6043910"/>
                <a:gd name="connsiteY30" fmla="*/ 2063505 h 2360490"/>
                <a:gd name="connsiteX31" fmla="*/ 3651605 w 6043910"/>
                <a:gd name="connsiteY31" fmla="*/ 2047875 h 2360490"/>
                <a:gd name="connsiteX32" fmla="*/ 3690682 w 6043910"/>
                <a:gd name="connsiteY32" fmla="*/ 2055690 h 2360490"/>
                <a:gd name="connsiteX33" fmla="*/ 3753205 w 6043910"/>
                <a:gd name="connsiteY33" fmla="*/ 2071321 h 2360490"/>
                <a:gd name="connsiteX34" fmla="*/ 3800098 w 6043910"/>
                <a:gd name="connsiteY34" fmla="*/ 2086951 h 2360490"/>
                <a:gd name="connsiteX35" fmla="*/ 3823544 w 6043910"/>
                <a:gd name="connsiteY35" fmla="*/ 2094767 h 2360490"/>
                <a:gd name="connsiteX36" fmla="*/ 3862621 w 6043910"/>
                <a:gd name="connsiteY36" fmla="*/ 2102582 h 2360490"/>
                <a:gd name="connsiteX37" fmla="*/ 3893882 w 6043910"/>
                <a:gd name="connsiteY37" fmla="*/ 2118213 h 2360490"/>
                <a:gd name="connsiteX38" fmla="*/ 3948590 w 6043910"/>
                <a:gd name="connsiteY38" fmla="*/ 2133844 h 2360490"/>
                <a:gd name="connsiteX39" fmla="*/ 3972036 w 6043910"/>
                <a:gd name="connsiteY39" fmla="*/ 2141659 h 2360490"/>
                <a:gd name="connsiteX40" fmla="*/ 4026744 w 6043910"/>
                <a:gd name="connsiteY40" fmla="*/ 2157290 h 2360490"/>
                <a:gd name="connsiteX41" fmla="*/ 4050190 w 6043910"/>
                <a:gd name="connsiteY41" fmla="*/ 2172921 h 2360490"/>
                <a:gd name="connsiteX42" fmla="*/ 4120529 w 6043910"/>
                <a:gd name="connsiteY42" fmla="*/ 2188551 h 2360490"/>
                <a:gd name="connsiteX43" fmla="*/ 4143975 w 6043910"/>
                <a:gd name="connsiteY43" fmla="*/ 2196367 h 2360490"/>
                <a:gd name="connsiteX44" fmla="*/ 4237759 w 6043910"/>
                <a:gd name="connsiteY44" fmla="*/ 2211998 h 2360490"/>
                <a:gd name="connsiteX45" fmla="*/ 4284652 w 6043910"/>
                <a:gd name="connsiteY45" fmla="*/ 2227628 h 2360490"/>
                <a:gd name="connsiteX46" fmla="*/ 4308098 w 6043910"/>
                <a:gd name="connsiteY46" fmla="*/ 2235444 h 2360490"/>
                <a:gd name="connsiteX47" fmla="*/ 4347175 w 6043910"/>
                <a:gd name="connsiteY47" fmla="*/ 2243259 h 2360490"/>
                <a:gd name="connsiteX48" fmla="*/ 4370621 w 6043910"/>
                <a:gd name="connsiteY48" fmla="*/ 2251075 h 2360490"/>
                <a:gd name="connsiteX49" fmla="*/ 4425329 w 6043910"/>
                <a:gd name="connsiteY49" fmla="*/ 2258890 h 2360490"/>
                <a:gd name="connsiteX50" fmla="*/ 4534744 w 6043910"/>
                <a:gd name="connsiteY50" fmla="*/ 2290151 h 2360490"/>
                <a:gd name="connsiteX51" fmla="*/ 4737944 w 6043910"/>
                <a:gd name="connsiteY51" fmla="*/ 2305782 h 2360490"/>
                <a:gd name="connsiteX52" fmla="*/ 4808282 w 6043910"/>
                <a:gd name="connsiteY52" fmla="*/ 2313598 h 2360490"/>
                <a:gd name="connsiteX53" fmla="*/ 4839544 w 6043910"/>
                <a:gd name="connsiteY53" fmla="*/ 2321413 h 2360490"/>
                <a:gd name="connsiteX54" fmla="*/ 5050559 w 6043910"/>
                <a:gd name="connsiteY54" fmla="*/ 2329228 h 2360490"/>
                <a:gd name="connsiteX55" fmla="*/ 5105267 w 6043910"/>
                <a:gd name="connsiteY55" fmla="*/ 2337044 h 2360490"/>
                <a:gd name="connsiteX56" fmla="*/ 5152159 w 6043910"/>
                <a:gd name="connsiteY56" fmla="*/ 2344859 h 2360490"/>
                <a:gd name="connsiteX57" fmla="*/ 5230313 w 6043910"/>
                <a:gd name="connsiteY57" fmla="*/ 2352675 h 2360490"/>
                <a:gd name="connsiteX58" fmla="*/ 5285021 w 6043910"/>
                <a:gd name="connsiteY58" fmla="*/ 2360490 h 2360490"/>
                <a:gd name="connsiteX59" fmla="*/ 5550744 w 6043910"/>
                <a:gd name="connsiteY59" fmla="*/ 2344859 h 2360490"/>
                <a:gd name="connsiteX60" fmla="*/ 5753944 w 6043910"/>
                <a:gd name="connsiteY60" fmla="*/ 2274521 h 2360490"/>
                <a:gd name="connsiteX61" fmla="*/ 5949329 w 6043910"/>
                <a:gd name="connsiteY61" fmla="*/ 2079136 h 2360490"/>
                <a:gd name="connsiteX62" fmla="*/ 6035298 w 6043910"/>
                <a:gd name="connsiteY62" fmla="*/ 1836859 h 2360490"/>
                <a:gd name="connsiteX63" fmla="*/ 6019667 w 6043910"/>
                <a:gd name="connsiteY63" fmla="*/ 1610213 h 2360490"/>
                <a:gd name="connsiteX64" fmla="*/ 5847729 w 6043910"/>
                <a:gd name="connsiteY64" fmla="*/ 1422644 h 2360490"/>
                <a:gd name="connsiteX65" fmla="*/ 5496036 w 6043910"/>
                <a:gd name="connsiteY65" fmla="*/ 1258521 h 2360490"/>
                <a:gd name="connsiteX66" fmla="*/ 5066190 w 6043910"/>
                <a:gd name="connsiteY66" fmla="*/ 1055321 h 2360490"/>
                <a:gd name="connsiteX67" fmla="*/ 4691052 w 6043910"/>
                <a:gd name="connsiteY67" fmla="*/ 844305 h 2360490"/>
                <a:gd name="connsiteX68" fmla="*/ 4495667 w 6043910"/>
                <a:gd name="connsiteY68" fmla="*/ 539505 h 2360490"/>
                <a:gd name="connsiteX69" fmla="*/ 4347175 w 6043910"/>
                <a:gd name="connsiteY69" fmla="*/ 242521 h 2360490"/>
                <a:gd name="connsiteX70" fmla="*/ 3979852 w 6043910"/>
                <a:gd name="connsiteY70" fmla="*/ 8059 h 2360490"/>
                <a:gd name="connsiteX71" fmla="*/ 3691904 w 6043910"/>
                <a:gd name="connsiteY71" fmla="*/ 0 h 2360490"/>
                <a:gd name="connsiteX72" fmla="*/ 3464036 w 6043910"/>
                <a:gd name="connsiteY72" fmla="*/ 23690 h 2360490"/>
                <a:gd name="connsiteX73" fmla="*/ 3378067 w 6043910"/>
                <a:gd name="connsiteY73" fmla="*/ 31505 h 2360490"/>
                <a:gd name="connsiteX74" fmla="*/ 3323359 w 6043910"/>
                <a:gd name="connsiteY74" fmla="*/ 47136 h 2360490"/>
                <a:gd name="connsiteX75" fmla="*/ 3276467 w 6043910"/>
                <a:gd name="connsiteY75" fmla="*/ 62767 h 2360490"/>
                <a:gd name="connsiteX76" fmla="*/ 3253021 w 6043910"/>
                <a:gd name="connsiteY76" fmla="*/ 70582 h 2360490"/>
                <a:gd name="connsiteX77" fmla="*/ 3198313 w 6043910"/>
                <a:gd name="connsiteY77" fmla="*/ 94028 h 2360490"/>
                <a:gd name="connsiteX78" fmla="*/ 3127975 w 6043910"/>
                <a:gd name="connsiteY78" fmla="*/ 117475 h 2360490"/>
                <a:gd name="connsiteX79" fmla="*/ 3104529 w 6043910"/>
                <a:gd name="connsiteY79" fmla="*/ 125290 h 2360490"/>
                <a:gd name="connsiteX80" fmla="*/ 3073267 w 6043910"/>
                <a:gd name="connsiteY80" fmla="*/ 133105 h 2360490"/>
                <a:gd name="connsiteX81" fmla="*/ 3026375 w 6043910"/>
                <a:gd name="connsiteY81" fmla="*/ 148736 h 2360490"/>
                <a:gd name="connsiteX82" fmla="*/ 2948221 w 6043910"/>
                <a:gd name="connsiteY82" fmla="*/ 172182 h 2360490"/>
                <a:gd name="connsiteX83" fmla="*/ 2924775 w 6043910"/>
                <a:gd name="connsiteY83" fmla="*/ 179998 h 2360490"/>
                <a:gd name="connsiteX84" fmla="*/ 2901329 w 6043910"/>
                <a:gd name="connsiteY84" fmla="*/ 195628 h 2360490"/>
                <a:gd name="connsiteX85" fmla="*/ 2846621 w 6043910"/>
                <a:gd name="connsiteY85" fmla="*/ 211259 h 2360490"/>
                <a:gd name="connsiteX86" fmla="*/ 2823175 w 6043910"/>
                <a:gd name="connsiteY86" fmla="*/ 226890 h 2360490"/>
                <a:gd name="connsiteX87" fmla="*/ 2791913 w 6043910"/>
                <a:gd name="connsiteY87" fmla="*/ 234705 h 2360490"/>
                <a:gd name="connsiteX88" fmla="*/ 2768467 w 6043910"/>
                <a:gd name="connsiteY88" fmla="*/ 242521 h 2360490"/>
                <a:gd name="connsiteX89" fmla="*/ 2737205 w 6043910"/>
                <a:gd name="connsiteY89" fmla="*/ 250336 h 2360490"/>
                <a:gd name="connsiteX90" fmla="*/ 2682498 w 6043910"/>
                <a:gd name="connsiteY90" fmla="*/ 265967 h 2360490"/>
                <a:gd name="connsiteX91" fmla="*/ 2643421 w 6043910"/>
                <a:gd name="connsiteY91" fmla="*/ 273782 h 2360490"/>
                <a:gd name="connsiteX92" fmla="*/ 2619975 w 6043910"/>
                <a:gd name="connsiteY92" fmla="*/ 281598 h 2360490"/>
                <a:gd name="connsiteX93" fmla="*/ 2573082 w 6043910"/>
                <a:gd name="connsiteY93" fmla="*/ 289413 h 2360490"/>
                <a:gd name="connsiteX94" fmla="*/ 2549636 w 6043910"/>
                <a:gd name="connsiteY94" fmla="*/ 297228 h 2360490"/>
                <a:gd name="connsiteX95" fmla="*/ 2479298 w 6043910"/>
                <a:gd name="connsiteY95" fmla="*/ 312859 h 2360490"/>
                <a:gd name="connsiteX96" fmla="*/ 2416775 w 6043910"/>
                <a:gd name="connsiteY96" fmla="*/ 336305 h 2360490"/>
                <a:gd name="connsiteX97" fmla="*/ 2393329 w 6043910"/>
                <a:gd name="connsiteY97" fmla="*/ 351936 h 2360490"/>
                <a:gd name="connsiteX98" fmla="*/ 2338621 w 6043910"/>
                <a:gd name="connsiteY98" fmla="*/ 359751 h 2360490"/>
                <a:gd name="connsiteX99" fmla="*/ 2276098 w 6043910"/>
                <a:gd name="connsiteY99" fmla="*/ 375382 h 2360490"/>
                <a:gd name="connsiteX100" fmla="*/ 2166682 w 6043910"/>
                <a:gd name="connsiteY100" fmla="*/ 391013 h 2360490"/>
                <a:gd name="connsiteX101" fmla="*/ 2111975 w 6043910"/>
                <a:gd name="connsiteY101" fmla="*/ 406644 h 2360490"/>
                <a:gd name="connsiteX102" fmla="*/ 2002559 w 6043910"/>
                <a:gd name="connsiteY102" fmla="*/ 437905 h 2360490"/>
                <a:gd name="connsiteX103" fmla="*/ 1955667 w 6043910"/>
                <a:gd name="connsiteY103" fmla="*/ 453536 h 2360490"/>
                <a:gd name="connsiteX104" fmla="*/ 1924405 w 6043910"/>
                <a:gd name="connsiteY104" fmla="*/ 461351 h 2360490"/>
                <a:gd name="connsiteX105" fmla="*/ 1900959 w 6043910"/>
                <a:gd name="connsiteY105" fmla="*/ 469167 h 2360490"/>
                <a:gd name="connsiteX106" fmla="*/ 1830621 w 6043910"/>
                <a:gd name="connsiteY106" fmla="*/ 476982 h 2360490"/>
                <a:gd name="connsiteX107" fmla="*/ 1736836 w 6043910"/>
                <a:gd name="connsiteY107" fmla="*/ 492613 h 2360490"/>
                <a:gd name="connsiteX108" fmla="*/ 1478929 w 6043910"/>
                <a:gd name="connsiteY108" fmla="*/ 516059 h 2360490"/>
                <a:gd name="connsiteX109" fmla="*/ 1400775 w 6043910"/>
                <a:gd name="connsiteY109" fmla="*/ 531690 h 2360490"/>
                <a:gd name="connsiteX110" fmla="*/ 1369513 w 6043910"/>
                <a:gd name="connsiteY110" fmla="*/ 539505 h 2360490"/>
                <a:gd name="connsiteX111" fmla="*/ 1142866 w 6043910"/>
                <a:gd name="connsiteY111" fmla="*/ 594213 h 2360490"/>
                <a:gd name="connsiteX112" fmla="*/ 431666 w 6043910"/>
                <a:gd name="connsiteY11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393329 w 6043910"/>
                <a:gd name="connsiteY25" fmla="*/ 2219813 h 2360490"/>
                <a:gd name="connsiteX26" fmla="*/ 2487113 w 6043910"/>
                <a:gd name="connsiteY26" fmla="*/ 2196367 h 2360490"/>
                <a:gd name="connsiteX27" fmla="*/ 2690313 w 6043910"/>
                <a:gd name="connsiteY27" fmla="*/ 2157290 h 2360490"/>
                <a:gd name="connsiteX28" fmla="*/ 2956036 w 6043910"/>
                <a:gd name="connsiteY28" fmla="*/ 2094767 h 2360490"/>
                <a:gd name="connsiteX29" fmla="*/ 3174867 w 6043910"/>
                <a:gd name="connsiteY29" fmla="*/ 2063505 h 2360490"/>
                <a:gd name="connsiteX30" fmla="*/ 3651605 w 6043910"/>
                <a:gd name="connsiteY30" fmla="*/ 2047875 h 2360490"/>
                <a:gd name="connsiteX31" fmla="*/ 3690682 w 6043910"/>
                <a:gd name="connsiteY31" fmla="*/ 2055690 h 2360490"/>
                <a:gd name="connsiteX32" fmla="*/ 3753205 w 6043910"/>
                <a:gd name="connsiteY32" fmla="*/ 2071321 h 2360490"/>
                <a:gd name="connsiteX33" fmla="*/ 3800098 w 6043910"/>
                <a:gd name="connsiteY33" fmla="*/ 2086951 h 2360490"/>
                <a:gd name="connsiteX34" fmla="*/ 3823544 w 6043910"/>
                <a:gd name="connsiteY34" fmla="*/ 2094767 h 2360490"/>
                <a:gd name="connsiteX35" fmla="*/ 3862621 w 6043910"/>
                <a:gd name="connsiteY35" fmla="*/ 2102582 h 2360490"/>
                <a:gd name="connsiteX36" fmla="*/ 3893882 w 6043910"/>
                <a:gd name="connsiteY36" fmla="*/ 2118213 h 2360490"/>
                <a:gd name="connsiteX37" fmla="*/ 3948590 w 6043910"/>
                <a:gd name="connsiteY37" fmla="*/ 2133844 h 2360490"/>
                <a:gd name="connsiteX38" fmla="*/ 3972036 w 6043910"/>
                <a:gd name="connsiteY38" fmla="*/ 2141659 h 2360490"/>
                <a:gd name="connsiteX39" fmla="*/ 4026744 w 6043910"/>
                <a:gd name="connsiteY39" fmla="*/ 2157290 h 2360490"/>
                <a:gd name="connsiteX40" fmla="*/ 4050190 w 6043910"/>
                <a:gd name="connsiteY40" fmla="*/ 2172921 h 2360490"/>
                <a:gd name="connsiteX41" fmla="*/ 4120529 w 6043910"/>
                <a:gd name="connsiteY41" fmla="*/ 2188551 h 2360490"/>
                <a:gd name="connsiteX42" fmla="*/ 4143975 w 6043910"/>
                <a:gd name="connsiteY42" fmla="*/ 2196367 h 2360490"/>
                <a:gd name="connsiteX43" fmla="*/ 4237759 w 6043910"/>
                <a:gd name="connsiteY43" fmla="*/ 2211998 h 2360490"/>
                <a:gd name="connsiteX44" fmla="*/ 4284652 w 6043910"/>
                <a:gd name="connsiteY44" fmla="*/ 2227628 h 2360490"/>
                <a:gd name="connsiteX45" fmla="*/ 4308098 w 6043910"/>
                <a:gd name="connsiteY45" fmla="*/ 2235444 h 2360490"/>
                <a:gd name="connsiteX46" fmla="*/ 4347175 w 6043910"/>
                <a:gd name="connsiteY46" fmla="*/ 2243259 h 2360490"/>
                <a:gd name="connsiteX47" fmla="*/ 4370621 w 6043910"/>
                <a:gd name="connsiteY47" fmla="*/ 2251075 h 2360490"/>
                <a:gd name="connsiteX48" fmla="*/ 4425329 w 6043910"/>
                <a:gd name="connsiteY48" fmla="*/ 2258890 h 2360490"/>
                <a:gd name="connsiteX49" fmla="*/ 4534744 w 6043910"/>
                <a:gd name="connsiteY49" fmla="*/ 2290151 h 2360490"/>
                <a:gd name="connsiteX50" fmla="*/ 4737944 w 6043910"/>
                <a:gd name="connsiteY50" fmla="*/ 2305782 h 2360490"/>
                <a:gd name="connsiteX51" fmla="*/ 4808282 w 6043910"/>
                <a:gd name="connsiteY51" fmla="*/ 2313598 h 2360490"/>
                <a:gd name="connsiteX52" fmla="*/ 4839544 w 6043910"/>
                <a:gd name="connsiteY52" fmla="*/ 2321413 h 2360490"/>
                <a:gd name="connsiteX53" fmla="*/ 5050559 w 6043910"/>
                <a:gd name="connsiteY53" fmla="*/ 2329228 h 2360490"/>
                <a:gd name="connsiteX54" fmla="*/ 5105267 w 6043910"/>
                <a:gd name="connsiteY54" fmla="*/ 2337044 h 2360490"/>
                <a:gd name="connsiteX55" fmla="*/ 5152159 w 6043910"/>
                <a:gd name="connsiteY55" fmla="*/ 2344859 h 2360490"/>
                <a:gd name="connsiteX56" fmla="*/ 5230313 w 6043910"/>
                <a:gd name="connsiteY56" fmla="*/ 2352675 h 2360490"/>
                <a:gd name="connsiteX57" fmla="*/ 5285021 w 6043910"/>
                <a:gd name="connsiteY57" fmla="*/ 2360490 h 2360490"/>
                <a:gd name="connsiteX58" fmla="*/ 5550744 w 6043910"/>
                <a:gd name="connsiteY58" fmla="*/ 2344859 h 2360490"/>
                <a:gd name="connsiteX59" fmla="*/ 5753944 w 6043910"/>
                <a:gd name="connsiteY59" fmla="*/ 2274521 h 2360490"/>
                <a:gd name="connsiteX60" fmla="*/ 5949329 w 6043910"/>
                <a:gd name="connsiteY60" fmla="*/ 2079136 h 2360490"/>
                <a:gd name="connsiteX61" fmla="*/ 6035298 w 6043910"/>
                <a:gd name="connsiteY61" fmla="*/ 1836859 h 2360490"/>
                <a:gd name="connsiteX62" fmla="*/ 6019667 w 6043910"/>
                <a:gd name="connsiteY62" fmla="*/ 1610213 h 2360490"/>
                <a:gd name="connsiteX63" fmla="*/ 5847729 w 6043910"/>
                <a:gd name="connsiteY63" fmla="*/ 1422644 h 2360490"/>
                <a:gd name="connsiteX64" fmla="*/ 5496036 w 6043910"/>
                <a:gd name="connsiteY64" fmla="*/ 1258521 h 2360490"/>
                <a:gd name="connsiteX65" fmla="*/ 5066190 w 6043910"/>
                <a:gd name="connsiteY65" fmla="*/ 1055321 h 2360490"/>
                <a:gd name="connsiteX66" fmla="*/ 4691052 w 6043910"/>
                <a:gd name="connsiteY66" fmla="*/ 844305 h 2360490"/>
                <a:gd name="connsiteX67" fmla="*/ 4495667 w 6043910"/>
                <a:gd name="connsiteY67" fmla="*/ 539505 h 2360490"/>
                <a:gd name="connsiteX68" fmla="*/ 4347175 w 6043910"/>
                <a:gd name="connsiteY68" fmla="*/ 242521 h 2360490"/>
                <a:gd name="connsiteX69" fmla="*/ 3979852 w 6043910"/>
                <a:gd name="connsiteY69" fmla="*/ 8059 h 2360490"/>
                <a:gd name="connsiteX70" fmla="*/ 3691904 w 6043910"/>
                <a:gd name="connsiteY70" fmla="*/ 0 h 2360490"/>
                <a:gd name="connsiteX71" fmla="*/ 3464036 w 6043910"/>
                <a:gd name="connsiteY71" fmla="*/ 23690 h 2360490"/>
                <a:gd name="connsiteX72" fmla="*/ 3378067 w 6043910"/>
                <a:gd name="connsiteY72" fmla="*/ 31505 h 2360490"/>
                <a:gd name="connsiteX73" fmla="*/ 3323359 w 6043910"/>
                <a:gd name="connsiteY73" fmla="*/ 47136 h 2360490"/>
                <a:gd name="connsiteX74" fmla="*/ 3276467 w 6043910"/>
                <a:gd name="connsiteY74" fmla="*/ 62767 h 2360490"/>
                <a:gd name="connsiteX75" fmla="*/ 3253021 w 6043910"/>
                <a:gd name="connsiteY75" fmla="*/ 70582 h 2360490"/>
                <a:gd name="connsiteX76" fmla="*/ 3198313 w 6043910"/>
                <a:gd name="connsiteY76" fmla="*/ 94028 h 2360490"/>
                <a:gd name="connsiteX77" fmla="*/ 3127975 w 6043910"/>
                <a:gd name="connsiteY77" fmla="*/ 117475 h 2360490"/>
                <a:gd name="connsiteX78" fmla="*/ 3104529 w 6043910"/>
                <a:gd name="connsiteY78" fmla="*/ 125290 h 2360490"/>
                <a:gd name="connsiteX79" fmla="*/ 3073267 w 6043910"/>
                <a:gd name="connsiteY79" fmla="*/ 133105 h 2360490"/>
                <a:gd name="connsiteX80" fmla="*/ 3026375 w 6043910"/>
                <a:gd name="connsiteY80" fmla="*/ 148736 h 2360490"/>
                <a:gd name="connsiteX81" fmla="*/ 2948221 w 6043910"/>
                <a:gd name="connsiteY81" fmla="*/ 172182 h 2360490"/>
                <a:gd name="connsiteX82" fmla="*/ 2924775 w 6043910"/>
                <a:gd name="connsiteY82" fmla="*/ 179998 h 2360490"/>
                <a:gd name="connsiteX83" fmla="*/ 2901329 w 6043910"/>
                <a:gd name="connsiteY83" fmla="*/ 195628 h 2360490"/>
                <a:gd name="connsiteX84" fmla="*/ 2846621 w 6043910"/>
                <a:gd name="connsiteY84" fmla="*/ 211259 h 2360490"/>
                <a:gd name="connsiteX85" fmla="*/ 2823175 w 6043910"/>
                <a:gd name="connsiteY85" fmla="*/ 226890 h 2360490"/>
                <a:gd name="connsiteX86" fmla="*/ 2791913 w 6043910"/>
                <a:gd name="connsiteY86" fmla="*/ 234705 h 2360490"/>
                <a:gd name="connsiteX87" fmla="*/ 2768467 w 6043910"/>
                <a:gd name="connsiteY87" fmla="*/ 242521 h 2360490"/>
                <a:gd name="connsiteX88" fmla="*/ 2737205 w 6043910"/>
                <a:gd name="connsiteY88" fmla="*/ 250336 h 2360490"/>
                <a:gd name="connsiteX89" fmla="*/ 2682498 w 6043910"/>
                <a:gd name="connsiteY89" fmla="*/ 265967 h 2360490"/>
                <a:gd name="connsiteX90" fmla="*/ 2643421 w 6043910"/>
                <a:gd name="connsiteY90" fmla="*/ 273782 h 2360490"/>
                <a:gd name="connsiteX91" fmla="*/ 2619975 w 6043910"/>
                <a:gd name="connsiteY91" fmla="*/ 281598 h 2360490"/>
                <a:gd name="connsiteX92" fmla="*/ 2573082 w 6043910"/>
                <a:gd name="connsiteY92" fmla="*/ 289413 h 2360490"/>
                <a:gd name="connsiteX93" fmla="*/ 2549636 w 6043910"/>
                <a:gd name="connsiteY93" fmla="*/ 297228 h 2360490"/>
                <a:gd name="connsiteX94" fmla="*/ 2479298 w 6043910"/>
                <a:gd name="connsiteY94" fmla="*/ 312859 h 2360490"/>
                <a:gd name="connsiteX95" fmla="*/ 2416775 w 6043910"/>
                <a:gd name="connsiteY95" fmla="*/ 336305 h 2360490"/>
                <a:gd name="connsiteX96" fmla="*/ 2393329 w 6043910"/>
                <a:gd name="connsiteY96" fmla="*/ 351936 h 2360490"/>
                <a:gd name="connsiteX97" fmla="*/ 2338621 w 6043910"/>
                <a:gd name="connsiteY97" fmla="*/ 359751 h 2360490"/>
                <a:gd name="connsiteX98" fmla="*/ 2276098 w 6043910"/>
                <a:gd name="connsiteY98" fmla="*/ 375382 h 2360490"/>
                <a:gd name="connsiteX99" fmla="*/ 2166682 w 6043910"/>
                <a:gd name="connsiteY99" fmla="*/ 391013 h 2360490"/>
                <a:gd name="connsiteX100" fmla="*/ 2111975 w 6043910"/>
                <a:gd name="connsiteY100" fmla="*/ 406644 h 2360490"/>
                <a:gd name="connsiteX101" fmla="*/ 2002559 w 6043910"/>
                <a:gd name="connsiteY101" fmla="*/ 437905 h 2360490"/>
                <a:gd name="connsiteX102" fmla="*/ 1955667 w 6043910"/>
                <a:gd name="connsiteY102" fmla="*/ 453536 h 2360490"/>
                <a:gd name="connsiteX103" fmla="*/ 1924405 w 6043910"/>
                <a:gd name="connsiteY103" fmla="*/ 461351 h 2360490"/>
                <a:gd name="connsiteX104" fmla="*/ 1900959 w 6043910"/>
                <a:gd name="connsiteY104" fmla="*/ 469167 h 2360490"/>
                <a:gd name="connsiteX105" fmla="*/ 1830621 w 6043910"/>
                <a:gd name="connsiteY105" fmla="*/ 476982 h 2360490"/>
                <a:gd name="connsiteX106" fmla="*/ 1736836 w 6043910"/>
                <a:gd name="connsiteY106" fmla="*/ 492613 h 2360490"/>
                <a:gd name="connsiteX107" fmla="*/ 1478929 w 6043910"/>
                <a:gd name="connsiteY107" fmla="*/ 516059 h 2360490"/>
                <a:gd name="connsiteX108" fmla="*/ 1400775 w 6043910"/>
                <a:gd name="connsiteY108" fmla="*/ 531690 h 2360490"/>
                <a:gd name="connsiteX109" fmla="*/ 1369513 w 6043910"/>
                <a:gd name="connsiteY109" fmla="*/ 539505 h 2360490"/>
                <a:gd name="connsiteX110" fmla="*/ 1142866 w 6043910"/>
                <a:gd name="connsiteY110" fmla="*/ 594213 h 2360490"/>
                <a:gd name="connsiteX111" fmla="*/ 431666 w 6043910"/>
                <a:gd name="connsiteY11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72898 w 6043910"/>
                <a:gd name="connsiteY23" fmla="*/ 2219813 h 2360490"/>
                <a:gd name="connsiteX24" fmla="*/ 2237021 w 6043910"/>
                <a:gd name="connsiteY24" fmla="*/ 2227628 h 2360490"/>
                <a:gd name="connsiteX25" fmla="*/ 2487113 w 6043910"/>
                <a:gd name="connsiteY25" fmla="*/ 2196367 h 2360490"/>
                <a:gd name="connsiteX26" fmla="*/ 2690313 w 6043910"/>
                <a:gd name="connsiteY26" fmla="*/ 2157290 h 2360490"/>
                <a:gd name="connsiteX27" fmla="*/ 2956036 w 6043910"/>
                <a:gd name="connsiteY27" fmla="*/ 2094767 h 2360490"/>
                <a:gd name="connsiteX28" fmla="*/ 3174867 w 6043910"/>
                <a:gd name="connsiteY28" fmla="*/ 2063505 h 2360490"/>
                <a:gd name="connsiteX29" fmla="*/ 3651605 w 6043910"/>
                <a:gd name="connsiteY29" fmla="*/ 2047875 h 2360490"/>
                <a:gd name="connsiteX30" fmla="*/ 3690682 w 6043910"/>
                <a:gd name="connsiteY30" fmla="*/ 2055690 h 2360490"/>
                <a:gd name="connsiteX31" fmla="*/ 3753205 w 6043910"/>
                <a:gd name="connsiteY31" fmla="*/ 2071321 h 2360490"/>
                <a:gd name="connsiteX32" fmla="*/ 3800098 w 6043910"/>
                <a:gd name="connsiteY32" fmla="*/ 2086951 h 2360490"/>
                <a:gd name="connsiteX33" fmla="*/ 3823544 w 6043910"/>
                <a:gd name="connsiteY33" fmla="*/ 2094767 h 2360490"/>
                <a:gd name="connsiteX34" fmla="*/ 3862621 w 6043910"/>
                <a:gd name="connsiteY34" fmla="*/ 2102582 h 2360490"/>
                <a:gd name="connsiteX35" fmla="*/ 3893882 w 6043910"/>
                <a:gd name="connsiteY35" fmla="*/ 2118213 h 2360490"/>
                <a:gd name="connsiteX36" fmla="*/ 3948590 w 6043910"/>
                <a:gd name="connsiteY36" fmla="*/ 2133844 h 2360490"/>
                <a:gd name="connsiteX37" fmla="*/ 3972036 w 6043910"/>
                <a:gd name="connsiteY37" fmla="*/ 2141659 h 2360490"/>
                <a:gd name="connsiteX38" fmla="*/ 4026744 w 6043910"/>
                <a:gd name="connsiteY38" fmla="*/ 2157290 h 2360490"/>
                <a:gd name="connsiteX39" fmla="*/ 4050190 w 6043910"/>
                <a:gd name="connsiteY39" fmla="*/ 2172921 h 2360490"/>
                <a:gd name="connsiteX40" fmla="*/ 4120529 w 6043910"/>
                <a:gd name="connsiteY40" fmla="*/ 2188551 h 2360490"/>
                <a:gd name="connsiteX41" fmla="*/ 4143975 w 6043910"/>
                <a:gd name="connsiteY41" fmla="*/ 2196367 h 2360490"/>
                <a:gd name="connsiteX42" fmla="*/ 4237759 w 6043910"/>
                <a:gd name="connsiteY42" fmla="*/ 2211998 h 2360490"/>
                <a:gd name="connsiteX43" fmla="*/ 4284652 w 6043910"/>
                <a:gd name="connsiteY43" fmla="*/ 2227628 h 2360490"/>
                <a:gd name="connsiteX44" fmla="*/ 4308098 w 6043910"/>
                <a:gd name="connsiteY44" fmla="*/ 2235444 h 2360490"/>
                <a:gd name="connsiteX45" fmla="*/ 4347175 w 6043910"/>
                <a:gd name="connsiteY45" fmla="*/ 2243259 h 2360490"/>
                <a:gd name="connsiteX46" fmla="*/ 4370621 w 6043910"/>
                <a:gd name="connsiteY46" fmla="*/ 2251075 h 2360490"/>
                <a:gd name="connsiteX47" fmla="*/ 4425329 w 6043910"/>
                <a:gd name="connsiteY47" fmla="*/ 2258890 h 2360490"/>
                <a:gd name="connsiteX48" fmla="*/ 4534744 w 6043910"/>
                <a:gd name="connsiteY48" fmla="*/ 2290151 h 2360490"/>
                <a:gd name="connsiteX49" fmla="*/ 4737944 w 6043910"/>
                <a:gd name="connsiteY49" fmla="*/ 2305782 h 2360490"/>
                <a:gd name="connsiteX50" fmla="*/ 4808282 w 6043910"/>
                <a:gd name="connsiteY50" fmla="*/ 2313598 h 2360490"/>
                <a:gd name="connsiteX51" fmla="*/ 4839544 w 6043910"/>
                <a:gd name="connsiteY51" fmla="*/ 2321413 h 2360490"/>
                <a:gd name="connsiteX52" fmla="*/ 5050559 w 6043910"/>
                <a:gd name="connsiteY52" fmla="*/ 2329228 h 2360490"/>
                <a:gd name="connsiteX53" fmla="*/ 5105267 w 6043910"/>
                <a:gd name="connsiteY53" fmla="*/ 2337044 h 2360490"/>
                <a:gd name="connsiteX54" fmla="*/ 5152159 w 6043910"/>
                <a:gd name="connsiteY54" fmla="*/ 2344859 h 2360490"/>
                <a:gd name="connsiteX55" fmla="*/ 5230313 w 6043910"/>
                <a:gd name="connsiteY55" fmla="*/ 2352675 h 2360490"/>
                <a:gd name="connsiteX56" fmla="*/ 5285021 w 6043910"/>
                <a:gd name="connsiteY56" fmla="*/ 2360490 h 2360490"/>
                <a:gd name="connsiteX57" fmla="*/ 5550744 w 6043910"/>
                <a:gd name="connsiteY57" fmla="*/ 2344859 h 2360490"/>
                <a:gd name="connsiteX58" fmla="*/ 5753944 w 6043910"/>
                <a:gd name="connsiteY58" fmla="*/ 2274521 h 2360490"/>
                <a:gd name="connsiteX59" fmla="*/ 5949329 w 6043910"/>
                <a:gd name="connsiteY59" fmla="*/ 2079136 h 2360490"/>
                <a:gd name="connsiteX60" fmla="*/ 6035298 w 6043910"/>
                <a:gd name="connsiteY60" fmla="*/ 1836859 h 2360490"/>
                <a:gd name="connsiteX61" fmla="*/ 6019667 w 6043910"/>
                <a:gd name="connsiteY61" fmla="*/ 1610213 h 2360490"/>
                <a:gd name="connsiteX62" fmla="*/ 5847729 w 6043910"/>
                <a:gd name="connsiteY62" fmla="*/ 1422644 h 2360490"/>
                <a:gd name="connsiteX63" fmla="*/ 5496036 w 6043910"/>
                <a:gd name="connsiteY63" fmla="*/ 1258521 h 2360490"/>
                <a:gd name="connsiteX64" fmla="*/ 5066190 w 6043910"/>
                <a:gd name="connsiteY64" fmla="*/ 1055321 h 2360490"/>
                <a:gd name="connsiteX65" fmla="*/ 4691052 w 6043910"/>
                <a:gd name="connsiteY65" fmla="*/ 844305 h 2360490"/>
                <a:gd name="connsiteX66" fmla="*/ 4495667 w 6043910"/>
                <a:gd name="connsiteY66" fmla="*/ 539505 h 2360490"/>
                <a:gd name="connsiteX67" fmla="*/ 4347175 w 6043910"/>
                <a:gd name="connsiteY67" fmla="*/ 242521 h 2360490"/>
                <a:gd name="connsiteX68" fmla="*/ 3979852 w 6043910"/>
                <a:gd name="connsiteY68" fmla="*/ 8059 h 2360490"/>
                <a:gd name="connsiteX69" fmla="*/ 3691904 w 6043910"/>
                <a:gd name="connsiteY69" fmla="*/ 0 h 2360490"/>
                <a:gd name="connsiteX70" fmla="*/ 3464036 w 6043910"/>
                <a:gd name="connsiteY70" fmla="*/ 23690 h 2360490"/>
                <a:gd name="connsiteX71" fmla="*/ 3378067 w 6043910"/>
                <a:gd name="connsiteY71" fmla="*/ 31505 h 2360490"/>
                <a:gd name="connsiteX72" fmla="*/ 3323359 w 6043910"/>
                <a:gd name="connsiteY72" fmla="*/ 47136 h 2360490"/>
                <a:gd name="connsiteX73" fmla="*/ 3276467 w 6043910"/>
                <a:gd name="connsiteY73" fmla="*/ 62767 h 2360490"/>
                <a:gd name="connsiteX74" fmla="*/ 3253021 w 6043910"/>
                <a:gd name="connsiteY74" fmla="*/ 70582 h 2360490"/>
                <a:gd name="connsiteX75" fmla="*/ 3198313 w 6043910"/>
                <a:gd name="connsiteY75" fmla="*/ 94028 h 2360490"/>
                <a:gd name="connsiteX76" fmla="*/ 3127975 w 6043910"/>
                <a:gd name="connsiteY76" fmla="*/ 117475 h 2360490"/>
                <a:gd name="connsiteX77" fmla="*/ 3104529 w 6043910"/>
                <a:gd name="connsiteY77" fmla="*/ 125290 h 2360490"/>
                <a:gd name="connsiteX78" fmla="*/ 3073267 w 6043910"/>
                <a:gd name="connsiteY78" fmla="*/ 133105 h 2360490"/>
                <a:gd name="connsiteX79" fmla="*/ 3026375 w 6043910"/>
                <a:gd name="connsiteY79" fmla="*/ 148736 h 2360490"/>
                <a:gd name="connsiteX80" fmla="*/ 2948221 w 6043910"/>
                <a:gd name="connsiteY80" fmla="*/ 172182 h 2360490"/>
                <a:gd name="connsiteX81" fmla="*/ 2924775 w 6043910"/>
                <a:gd name="connsiteY81" fmla="*/ 179998 h 2360490"/>
                <a:gd name="connsiteX82" fmla="*/ 2901329 w 6043910"/>
                <a:gd name="connsiteY82" fmla="*/ 195628 h 2360490"/>
                <a:gd name="connsiteX83" fmla="*/ 2846621 w 6043910"/>
                <a:gd name="connsiteY83" fmla="*/ 211259 h 2360490"/>
                <a:gd name="connsiteX84" fmla="*/ 2823175 w 6043910"/>
                <a:gd name="connsiteY84" fmla="*/ 226890 h 2360490"/>
                <a:gd name="connsiteX85" fmla="*/ 2791913 w 6043910"/>
                <a:gd name="connsiteY85" fmla="*/ 234705 h 2360490"/>
                <a:gd name="connsiteX86" fmla="*/ 2768467 w 6043910"/>
                <a:gd name="connsiteY86" fmla="*/ 242521 h 2360490"/>
                <a:gd name="connsiteX87" fmla="*/ 2737205 w 6043910"/>
                <a:gd name="connsiteY87" fmla="*/ 250336 h 2360490"/>
                <a:gd name="connsiteX88" fmla="*/ 2682498 w 6043910"/>
                <a:gd name="connsiteY88" fmla="*/ 265967 h 2360490"/>
                <a:gd name="connsiteX89" fmla="*/ 2643421 w 6043910"/>
                <a:gd name="connsiteY89" fmla="*/ 273782 h 2360490"/>
                <a:gd name="connsiteX90" fmla="*/ 2619975 w 6043910"/>
                <a:gd name="connsiteY90" fmla="*/ 281598 h 2360490"/>
                <a:gd name="connsiteX91" fmla="*/ 2573082 w 6043910"/>
                <a:gd name="connsiteY91" fmla="*/ 289413 h 2360490"/>
                <a:gd name="connsiteX92" fmla="*/ 2549636 w 6043910"/>
                <a:gd name="connsiteY92" fmla="*/ 297228 h 2360490"/>
                <a:gd name="connsiteX93" fmla="*/ 2479298 w 6043910"/>
                <a:gd name="connsiteY93" fmla="*/ 312859 h 2360490"/>
                <a:gd name="connsiteX94" fmla="*/ 2416775 w 6043910"/>
                <a:gd name="connsiteY94" fmla="*/ 336305 h 2360490"/>
                <a:gd name="connsiteX95" fmla="*/ 2393329 w 6043910"/>
                <a:gd name="connsiteY95" fmla="*/ 351936 h 2360490"/>
                <a:gd name="connsiteX96" fmla="*/ 2338621 w 6043910"/>
                <a:gd name="connsiteY96" fmla="*/ 359751 h 2360490"/>
                <a:gd name="connsiteX97" fmla="*/ 2276098 w 6043910"/>
                <a:gd name="connsiteY97" fmla="*/ 375382 h 2360490"/>
                <a:gd name="connsiteX98" fmla="*/ 2166682 w 6043910"/>
                <a:gd name="connsiteY98" fmla="*/ 391013 h 2360490"/>
                <a:gd name="connsiteX99" fmla="*/ 2111975 w 6043910"/>
                <a:gd name="connsiteY99" fmla="*/ 406644 h 2360490"/>
                <a:gd name="connsiteX100" fmla="*/ 2002559 w 6043910"/>
                <a:gd name="connsiteY100" fmla="*/ 437905 h 2360490"/>
                <a:gd name="connsiteX101" fmla="*/ 1955667 w 6043910"/>
                <a:gd name="connsiteY101" fmla="*/ 453536 h 2360490"/>
                <a:gd name="connsiteX102" fmla="*/ 1924405 w 6043910"/>
                <a:gd name="connsiteY102" fmla="*/ 461351 h 2360490"/>
                <a:gd name="connsiteX103" fmla="*/ 1900959 w 6043910"/>
                <a:gd name="connsiteY103" fmla="*/ 469167 h 2360490"/>
                <a:gd name="connsiteX104" fmla="*/ 1830621 w 6043910"/>
                <a:gd name="connsiteY104" fmla="*/ 476982 h 2360490"/>
                <a:gd name="connsiteX105" fmla="*/ 1736836 w 6043910"/>
                <a:gd name="connsiteY105" fmla="*/ 492613 h 2360490"/>
                <a:gd name="connsiteX106" fmla="*/ 1478929 w 6043910"/>
                <a:gd name="connsiteY106" fmla="*/ 516059 h 2360490"/>
                <a:gd name="connsiteX107" fmla="*/ 1400775 w 6043910"/>
                <a:gd name="connsiteY107" fmla="*/ 531690 h 2360490"/>
                <a:gd name="connsiteX108" fmla="*/ 1369513 w 6043910"/>
                <a:gd name="connsiteY108" fmla="*/ 539505 h 2360490"/>
                <a:gd name="connsiteX109" fmla="*/ 1142866 w 6043910"/>
                <a:gd name="connsiteY109" fmla="*/ 594213 h 2360490"/>
                <a:gd name="connsiteX110" fmla="*/ 431666 w 6043910"/>
                <a:gd name="connsiteY11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62029 w 6043910"/>
                <a:gd name="connsiteY23" fmla="*/ 2213463 h 2360490"/>
                <a:gd name="connsiteX24" fmla="*/ 2072898 w 6043910"/>
                <a:gd name="connsiteY24" fmla="*/ 2219813 h 2360490"/>
                <a:gd name="connsiteX25" fmla="*/ 2237021 w 6043910"/>
                <a:gd name="connsiteY25" fmla="*/ 2227628 h 2360490"/>
                <a:gd name="connsiteX26" fmla="*/ 2487113 w 6043910"/>
                <a:gd name="connsiteY26" fmla="*/ 2196367 h 2360490"/>
                <a:gd name="connsiteX27" fmla="*/ 2690313 w 6043910"/>
                <a:gd name="connsiteY27" fmla="*/ 2157290 h 2360490"/>
                <a:gd name="connsiteX28" fmla="*/ 2956036 w 6043910"/>
                <a:gd name="connsiteY28" fmla="*/ 2094767 h 2360490"/>
                <a:gd name="connsiteX29" fmla="*/ 3174867 w 6043910"/>
                <a:gd name="connsiteY29" fmla="*/ 2063505 h 2360490"/>
                <a:gd name="connsiteX30" fmla="*/ 3651605 w 6043910"/>
                <a:gd name="connsiteY30" fmla="*/ 2047875 h 2360490"/>
                <a:gd name="connsiteX31" fmla="*/ 3690682 w 6043910"/>
                <a:gd name="connsiteY31" fmla="*/ 2055690 h 2360490"/>
                <a:gd name="connsiteX32" fmla="*/ 3753205 w 6043910"/>
                <a:gd name="connsiteY32" fmla="*/ 2071321 h 2360490"/>
                <a:gd name="connsiteX33" fmla="*/ 3800098 w 6043910"/>
                <a:gd name="connsiteY33" fmla="*/ 2086951 h 2360490"/>
                <a:gd name="connsiteX34" fmla="*/ 3823544 w 6043910"/>
                <a:gd name="connsiteY34" fmla="*/ 2094767 h 2360490"/>
                <a:gd name="connsiteX35" fmla="*/ 3862621 w 6043910"/>
                <a:gd name="connsiteY35" fmla="*/ 2102582 h 2360490"/>
                <a:gd name="connsiteX36" fmla="*/ 3893882 w 6043910"/>
                <a:gd name="connsiteY36" fmla="*/ 2118213 h 2360490"/>
                <a:gd name="connsiteX37" fmla="*/ 3948590 w 6043910"/>
                <a:gd name="connsiteY37" fmla="*/ 2133844 h 2360490"/>
                <a:gd name="connsiteX38" fmla="*/ 3972036 w 6043910"/>
                <a:gd name="connsiteY38" fmla="*/ 2141659 h 2360490"/>
                <a:gd name="connsiteX39" fmla="*/ 4026744 w 6043910"/>
                <a:gd name="connsiteY39" fmla="*/ 2157290 h 2360490"/>
                <a:gd name="connsiteX40" fmla="*/ 4050190 w 6043910"/>
                <a:gd name="connsiteY40" fmla="*/ 2172921 h 2360490"/>
                <a:gd name="connsiteX41" fmla="*/ 4120529 w 6043910"/>
                <a:gd name="connsiteY41" fmla="*/ 2188551 h 2360490"/>
                <a:gd name="connsiteX42" fmla="*/ 4143975 w 6043910"/>
                <a:gd name="connsiteY42" fmla="*/ 2196367 h 2360490"/>
                <a:gd name="connsiteX43" fmla="*/ 4237759 w 6043910"/>
                <a:gd name="connsiteY43" fmla="*/ 2211998 h 2360490"/>
                <a:gd name="connsiteX44" fmla="*/ 4284652 w 6043910"/>
                <a:gd name="connsiteY44" fmla="*/ 2227628 h 2360490"/>
                <a:gd name="connsiteX45" fmla="*/ 4308098 w 6043910"/>
                <a:gd name="connsiteY45" fmla="*/ 2235444 h 2360490"/>
                <a:gd name="connsiteX46" fmla="*/ 4347175 w 6043910"/>
                <a:gd name="connsiteY46" fmla="*/ 2243259 h 2360490"/>
                <a:gd name="connsiteX47" fmla="*/ 4370621 w 6043910"/>
                <a:gd name="connsiteY47" fmla="*/ 2251075 h 2360490"/>
                <a:gd name="connsiteX48" fmla="*/ 4425329 w 6043910"/>
                <a:gd name="connsiteY48" fmla="*/ 2258890 h 2360490"/>
                <a:gd name="connsiteX49" fmla="*/ 4534744 w 6043910"/>
                <a:gd name="connsiteY49" fmla="*/ 2290151 h 2360490"/>
                <a:gd name="connsiteX50" fmla="*/ 4737944 w 6043910"/>
                <a:gd name="connsiteY50" fmla="*/ 2305782 h 2360490"/>
                <a:gd name="connsiteX51" fmla="*/ 4808282 w 6043910"/>
                <a:gd name="connsiteY51" fmla="*/ 2313598 h 2360490"/>
                <a:gd name="connsiteX52" fmla="*/ 4839544 w 6043910"/>
                <a:gd name="connsiteY52" fmla="*/ 2321413 h 2360490"/>
                <a:gd name="connsiteX53" fmla="*/ 5050559 w 6043910"/>
                <a:gd name="connsiteY53" fmla="*/ 2329228 h 2360490"/>
                <a:gd name="connsiteX54" fmla="*/ 5105267 w 6043910"/>
                <a:gd name="connsiteY54" fmla="*/ 2337044 h 2360490"/>
                <a:gd name="connsiteX55" fmla="*/ 5152159 w 6043910"/>
                <a:gd name="connsiteY55" fmla="*/ 2344859 h 2360490"/>
                <a:gd name="connsiteX56" fmla="*/ 5230313 w 6043910"/>
                <a:gd name="connsiteY56" fmla="*/ 2352675 h 2360490"/>
                <a:gd name="connsiteX57" fmla="*/ 5285021 w 6043910"/>
                <a:gd name="connsiteY57" fmla="*/ 2360490 h 2360490"/>
                <a:gd name="connsiteX58" fmla="*/ 5550744 w 6043910"/>
                <a:gd name="connsiteY58" fmla="*/ 2344859 h 2360490"/>
                <a:gd name="connsiteX59" fmla="*/ 5753944 w 6043910"/>
                <a:gd name="connsiteY59" fmla="*/ 2274521 h 2360490"/>
                <a:gd name="connsiteX60" fmla="*/ 5949329 w 6043910"/>
                <a:gd name="connsiteY60" fmla="*/ 2079136 h 2360490"/>
                <a:gd name="connsiteX61" fmla="*/ 6035298 w 6043910"/>
                <a:gd name="connsiteY61" fmla="*/ 1836859 h 2360490"/>
                <a:gd name="connsiteX62" fmla="*/ 6019667 w 6043910"/>
                <a:gd name="connsiteY62" fmla="*/ 1610213 h 2360490"/>
                <a:gd name="connsiteX63" fmla="*/ 5847729 w 6043910"/>
                <a:gd name="connsiteY63" fmla="*/ 1422644 h 2360490"/>
                <a:gd name="connsiteX64" fmla="*/ 5496036 w 6043910"/>
                <a:gd name="connsiteY64" fmla="*/ 1258521 h 2360490"/>
                <a:gd name="connsiteX65" fmla="*/ 5066190 w 6043910"/>
                <a:gd name="connsiteY65" fmla="*/ 1055321 h 2360490"/>
                <a:gd name="connsiteX66" fmla="*/ 4691052 w 6043910"/>
                <a:gd name="connsiteY66" fmla="*/ 844305 h 2360490"/>
                <a:gd name="connsiteX67" fmla="*/ 4495667 w 6043910"/>
                <a:gd name="connsiteY67" fmla="*/ 539505 h 2360490"/>
                <a:gd name="connsiteX68" fmla="*/ 4347175 w 6043910"/>
                <a:gd name="connsiteY68" fmla="*/ 242521 h 2360490"/>
                <a:gd name="connsiteX69" fmla="*/ 3979852 w 6043910"/>
                <a:gd name="connsiteY69" fmla="*/ 8059 h 2360490"/>
                <a:gd name="connsiteX70" fmla="*/ 3691904 w 6043910"/>
                <a:gd name="connsiteY70" fmla="*/ 0 h 2360490"/>
                <a:gd name="connsiteX71" fmla="*/ 3464036 w 6043910"/>
                <a:gd name="connsiteY71" fmla="*/ 23690 h 2360490"/>
                <a:gd name="connsiteX72" fmla="*/ 3378067 w 6043910"/>
                <a:gd name="connsiteY72" fmla="*/ 31505 h 2360490"/>
                <a:gd name="connsiteX73" fmla="*/ 3323359 w 6043910"/>
                <a:gd name="connsiteY73" fmla="*/ 47136 h 2360490"/>
                <a:gd name="connsiteX74" fmla="*/ 3276467 w 6043910"/>
                <a:gd name="connsiteY74" fmla="*/ 62767 h 2360490"/>
                <a:gd name="connsiteX75" fmla="*/ 3253021 w 6043910"/>
                <a:gd name="connsiteY75" fmla="*/ 70582 h 2360490"/>
                <a:gd name="connsiteX76" fmla="*/ 3198313 w 6043910"/>
                <a:gd name="connsiteY76" fmla="*/ 94028 h 2360490"/>
                <a:gd name="connsiteX77" fmla="*/ 3127975 w 6043910"/>
                <a:gd name="connsiteY77" fmla="*/ 117475 h 2360490"/>
                <a:gd name="connsiteX78" fmla="*/ 3104529 w 6043910"/>
                <a:gd name="connsiteY78" fmla="*/ 125290 h 2360490"/>
                <a:gd name="connsiteX79" fmla="*/ 3073267 w 6043910"/>
                <a:gd name="connsiteY79" fmla="*/ 133105 h 2360490"/>
                <a:gd name="connsiteX80" fmla="*/ 3026375 w 6043910"/>
                <a:gd name="connsiteY80" fmla="*/ 148736 h 2360490"/>
                <a:gd name="connsiteX81" fmla="*/ 2948221 w 6043910"/>
                <a:gd name="connsiteY81" fmla="*/ 172182 h 2360490"/>
                <a:gd name="connsiteX82" fmla="*/ 2924775 w 6043910"/>
                <a:gd name="connsiteY82" fmla="*/ 179998 h 2360490"/>
                <a:gd name="connsiteX83" fmla="*/ 2901329 w 6043910"/>
                <a:gd name="connsiteY83" fmla="*/ 195628 h 2360490"/>
                <a:gd name="connsiteX84" fmla="*/ 2846621 w 6043910"/>
                <a:gd name="connsiteY84" fmla="*/ 211259 h 2360490"/>
                <a:gd name="connsiteX85" fmla="*/ 2823175 w 6043910"/>
                <a:gd name="connsiteY85" fmla="*/ 226890 h 2360490"/>
                <a:gd name="connsiteX86" fmla="*/ 2791913 w 6043910"/>
                <a:gd name="connsiteY86" fmla="*/ 234705 h 2360490"/>
                <a:gd name="connsiteX87" fmla="*/ 2768467 w 6043910"/>
                <a:gd name="connsiteY87" fmla="*/ 242521 h 2360490"/>
                <a:gd name="connsiteX88" fmla="*/ 2737205 w 6043910"/>
                <a:gd name="connsiteY88" fmla="*/ 250336 h 2360490"/>
                <a:gd name="connsiteX89" fmla="*/ 2682498 w 6043910"/>
                <a:gd name="connsiteY89" fmla="*/ 265967 h 2360490"/>
                <a:gd name="connsiteX90" fmla="*/ 2643421 w 6043910"/>
                <a:gd name="connsiteY90" fmla="*/ 273782 h 2360490"/>
                <a:gd name="connsiteX91" fmla="*/ 2619975 w 6043910"/>
                <a:gd name="connsiteY91" fmla="*/ 281598 h 2360490"/>
                <a:gd name="connsiteX92" fmla="*/ 2573082 w 6043910"/>
                <a:gd name="connsiteY92" fmla="*/ 289413 h 2360490"/>
                <a:gd name="connsiteX93" fmla="*/ 2549636 w 6043910"/>
                <a:gd name="connsiteY93" fmla="*/ 297228 h 2360490"/>
                <a:gd name="connsiteX94" fmla="*/ 2479298 w 6043910"/>
                <a:gd name="connsiteY94" fmla="*/ 312859 h 2360490"/>
                <a:gd name="connsiteX95" fmla="*/ 2416775 w 6043910"/>
                <a:gd name="connsiteY95" fmla="*/ 336305 h 2360490"/>
                <a:gd name="connsiteX96" fmla="*/ 2393329 w 6043910"/>
                <a:gd name="connsiteY96" fmla="*/ 351936 h 2360490"/>
                <a:gd name="connsiteX97" fmla="*/ 2338621 w 6043910"/>
                <a:gd name="connsiteY97" fmla="*/ 359751 h 2360490"/>
                <a:gd name="connsiteX98" fmla="*/ 2276098 w 6043910"/>
                <a:gd name="connsiteY98" fmla="*/ 375382 h 2360490"/>
                <a:gd name="connsiteX99" fmla="*/ 2166682 w 6043910"/>
                <a:gd name="connsiteY99" fmla="*/ 391013 h 2360490"/>
                <a:gd name="connsiteX100" fmla="*/ 2111975 w 6043910"/>
                <a:gd name="connsiteY100" fmla="*/ 406644 h 2360490"/>
                <a:gd name="connsiteX101" fmla="*/ 2002559 w 6043910"/>
                <a:gd name="connsiteY101" fmla="*/ 437905 h 2360490"/>
                <a:gd name="connsiteX102" fmla="*/ 1955667 w 6043910"/>
                <a:gd name="connsiteY102" fmla="*/ 453536 h 2360490"/>
                <a:gd name="connsiteX103" fmla="*/ 1924405 w 6043910"/>
                <a:gd name="connsiteY103" fmla="*/ 461351 h 2360490"/>
                <a:gd name="connsiteX104" fmla="*/ 1900959 w 6043910"/>
                <a:gd name="connsiteY104" fmla="*/ 469167 h 2360490"/>
                <a:gd name="connsiteX105" fmla="*/ 1830621 w 6043910"/>
                <a:gd name="connsiteY105" fmla="*/ 476982 h 2360490"/>
                <a:gd name="connsiteX106" fmla="*/ 1736836 w 6043910"/>
                <a:gd name="connsiteY106" fmla="*/ 492613 h 2360490"/>
                <a:gd name="connsiteX107" fmla="*/ 1478929 w 6043910"/>
                <a:gd name="connsiteY107" fmla="*/ 516059 h 2360490"/>
                <a:gd name="connsiteX108" fmla="*/ 1400775 w 6043910"/>
                <a:gd name="connsiteY108" fmla="*/ 531690 h 2360490"/>
                <a:gd name="connsiteX109" fmla="*/ 1369513 w 6043910"/>
                <a:gd name="connsiteY109" fmla="*/ 539505 h 2360490"/>
                <a:gd name="connsiteX110" fmla="*/ 1142866 w 6043910"/>
                <a:gd name="connsiteY110" fmla="*/ 594213 h 2360490"/>
                <a:gd name="connsiteX111" fmla="*/ 431666 w 6043910"/>
                <a:gd name="connsiteY11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062029 w 6043910"/>
                <a:gd name="connsiteY23" fmla="*/ 2213463 h 2360490"/>
                <a:gd name="connsiteX24" fmla="*/ 2237021 w 6043910"/>
                <a:gd name="connsiteY24" fmla="*/ 2227628 h 2360490"/>
                <a:gd name="connsiteX25" fmla="*/ 2487113 w 6043910"/>
                <a:gd name="connsiteY25" fmla="*/ 2196367 h 2360490"/>
                <a:gd name="connsiteX26" fmla="*/ 2690313 w 6043910"/>
                <a:gd name="connsiteY26" fmla="*/ 2157290 h 2360490"/>
                <a:gd name="connsiteX27" fmla="*/ 2956036 w 6043910"/>
                <a:gd name="connsiteY27" fmla="*/ 2094767 h 2360490"/>
                <a:gd name="connsiteX28" fmla="*/ 3174867 w 6043910"/>
                <a:gd name="connsiteY28" fmla="*/ 2063505 h 2360490"/>
                <a:gd name="connsiteX29" fmla="*/ 3651605 w 6043910"/>
                <a:gd name="connsiteY29" fmla="*/ 2047875 h 2360490"/>
                <a:gd name="connsiteX30" fmla="*/ 3690682 w 6043910"/>
                <a:gd name="connsiteY30" fmla="*/ 2055690 h 2360490"/>
                <a:gd name="connsiteX31" fmla="*/ 3753205 w 6043910"/>
                <a:gd name="connsiteY31" fmla="*/ 2071321 h 2360490"/>
                <a:gd name="connsiteX32" fmla="*/ 3800098 w 6043910"/>
                <a:gd name="connsiteY32" fmla="*/ 2086951 h 2360490"/>
                <a:gd name="connsiteX33" fmla="*/ 3823544 w 6043910"/>
                <a:gd name="connsiteY33" fmla="*/ 2094767 h 2360490"/>
                <a:gd name="connsiteX34" fmla="*/ 3862621 w 6043910"/>
                <a:gd name="connsiteY34" fmla="*/ 2102582 h 2360490"/>
                <a:gd name="connsiteX35" fmla="*/ 3893882 w 6043910"/>
                <a:gd name="connsiteY35" fmla="*/ 2118213 h 2360490"/>
                <a:gd name="connsiteX36" fmla="*/ 3948590 w 6043910"/>
                <a:gd name="connsiteY36" fmla="*/ 2133844 h 2360490"/>
                <a:gd name="connsiteX37" fmla="*/ 3972036 w 6043910"/>
                <a:gd name="connsiteY37" fmla="*/ 2141659 h 2360490"/>
                <a:gd name="connsiteX38" fmla="*/ 4026744 w 6043910"/>
                <a:gd name="connsiteY38" fmla="*/ 2157290 h 2360490"/>
                <a:gd name="connsiteX39" fmla="*/ 4050190 w 6043910"/>
                <a:gd name="connsiteY39" fmla="*/ 2172921 h 2360490"/>
                <a:gd name="connsiteX40" fmla="*/ 4120529 w 6043910"/>
                <a:gd name="connsiteY40" fmla="*/ 2188551 h 2360490"/>
                <a:gd name="connsiteX41" fmla="*/ 4143975 w 6043910"/>
                <a:gd name="connsiteY41" fmla="*/ 2196367 h 2360490"/>
                <a:gd name="connsiteX42" fmla="*/ 4237759 w 6043910"/>
                <a:gd name="connsiteY42" fmla="*/ 2211998 h 2360490"/>
                <a:gd name="connsiteX43" fmla="*/ 4284652 w 6043910"/>
                <a:gd name="connsiteY43" fmla="*/ 2227628 h 2360490"/>
                <a:gd name="connsiteX44" fmla="*/ 4308098 w 6043910"/>
                <a:gd name="connsiteY44" fmla="*/ 2235444 h 2360490"/>
                <a:gd name="connsiteX45" fmla="*/ 4347175 w 6043910"/>
                <a:gd name="connsiteY45" fmla="*/ 2243259 h 2360490"/>
                <a:gd name="connsiteX46" fmla="*/ 4370621 w 6043910"/>
                <a:gd name="connsiteY46" fmla="*/ 2251075 h 2360490"/>
                <a:gd name="connsiteX47" fmla="*/ 4425329 w 6043910"/>
                <a:gd name="connsiteY47" fmla="*/ 2258890 h 2360490"/>
                <a:gd name="connsiteX48" fmla="*/ 4534744 w 6043910"/>
                <a:gd name="connsiteY48" fmla="*/ 2290151 h 2360490"/>
                <a:gd name="connsiteX49" fmla="*/ 4737944 w 6043910"/>
                <a:gd name="connsiteY49" fmla="*/ 2305782 h 2360490"/>
                <a:gd name="connsiteX50" fmla="*/ 4808282 w 6043910"/>
                <a:gd name="connsiteY50" fmla="*/ 2313598 h 2360490"/>
                <a:gd name="connsiteX51" fmla="*/ 4839544 w 6043910"/>
                <a:gd name="connsiteY51" fmla="*/ 2321413 h 2360490"/>
                <a:gd name="connsiteX52" fmla="*/ 5050559 w 6043910"/>
                <a:gd name="connsiteY52" fmla="*/ 2329228 h 2360490"/>
                <a:gd name="connsiteX53" fmla="*/ 5105267 w 6043910"/>
                <a:gd name="connsiteY53" fmla="*/ 2337044 h 2360490"/>
                <a:gd name="connsiteX54" fmla="*/ 5152159 w 6043910"/>
                <a:gd name="connsiteY54" fmla="*/ 2344859 h 2360490"/>
                <a:gd name="connsiteX55" fmla="*/ 5230313 w 6043910"/>
                <a:gd name="connsiteY55" fmla="*/ 2352675 h 2360490"/>
                <a:gd name="connsiteX56" fmla="*/ 5285021 w 6043910"/>
                <a:gd name="connsiteY56" fmla="*/ 2360490 h 2360490"/>
                <a:gd name="connsiteX57" fmla="*/ 5550744 w 6043910"/>
                <a:gd name="connsiteY57" fmla="*/ 2344859 h 2360490"/>
                <a:gd name="connsiteX58" fmla="*/ 5753944 w 6043910"/>
                <a:gd name="connsiteY58" fmla="*/ 2274521 h 2360490"/>
                <a:gd name="connsiteX59" fmla="*/ 5949329 w 6043910"/>
                <a:gd name="connsiteY59" fmla="*/ 2079136 h 2360490"/>
                <a:gd name="connsiteX60" fmla="*/ 6035298 w 6043910"/>
                <a:gd name="connsiteY60" fmla="*/ 1836859 h 2360490"/>
                <a:gd name="connsiteX61" fmla="*/ 6019667 w 6043910"/>
                <a:gd name="connsiteY61" fmla="*/ 1610213 h 2360490"/>
                <a:gd name="connsiteX62" fmla="*/ 5847729 w 6043910"/>
                <a:gd name="connsiteY62" fmla="*/ 1422644 h 2360490"/>
                <a:gd name="connsiteX63" fmla="*/ 5496036 w 6043910"/>
                <a:gd name="connsiteY63" fmla="*/ 1258521 h 2360490"/>
                <a:gd name="connsiteX64" fmla="*/ 5066190 w 6043910"/>
                <a:gd name="connsiteY64" fmla="*/ 1055321 h 2360490"/>
                <a:gd name="connsiteX65" fmla="*/ 4691052 w 6043910"/>
                <a:gd name="connsiteY65" fmla="*/ 844305 h 2360490"/>
                <a:gd name="connsiteX66" fmla="*/ 4495667 w 6043910"/>
                <a:gd name="connsiteY66" fmla="*/ 539505 h 2360490"/>
                <a:gd name="connsiteX67" fmla="*/ 4347175 w 6043910"/>
                <a:gd name="connsiteY67" fmla="*/ 242521 h 2360490"/>
                <a:gd name="connsiteX68" fmla="*/ 3979852 w 6043910"/>
                <a:gd name="connsiteY68" fmla="*/ 8059 h 2360490"/>
                <a:gd name="connsiteX69" fmla="*/ 3691904 w 6043910"/>
                <a:gd name="connsiteY69" fmla="*/ 0 h 2360490"/>
                <a:gd name="connsiteX70" fmla="*/ 3464036 w 6043910"/>
                <a:gd name="connsiteY70" fmla="*/ 23690 h 2360490"/>
                <a:gd name="connsiteX71" fmla="*/ 3378067 w 6043910"/>
                <a:gd name="connsiteY71" fmla="*/ 31505 h 2360490"/>
                <a:gd name="connsiteX72" fmla="*/ 3323359 w 6043910"/>
                <a:gd name="connsiteY72" fmla="*/ 47136 h 2360490"/>
                <a:gd name="connsiteX73" fmla="*/ 3276467 w 6043910"/>
                <a:gd name="connsiteY73" fmla="*/ 62767 h 2360490"/>
                <a:gd name="connsiteX74" fmla="*/ 3253021 w 6043910"/>
                <a:gd name="connsiteY74" fmla="*/ 70582 h 2360490"/>
                <a:gd name="connsiteX75" fmla="*/ 3198313 w 6043910"/>
                <a:gd name="connsiteY75" fmla="*/ 94028 h 2360490"/>
                <a:gd name="connsiteX76" fmla="*/ 3127975 w 6043910"/>
                <a:gd name="connsiteY76" fmla="*/ 117475 h 2360490"/>
                <a:gd name="connsiteX77" fmla="*/ 3104529 w 6043910"/>
                <a:gd name="connsiteY77" fmla="*/ 125290 h 2360490"/>
                <a:gd name="connsiteX78" fmla="*/ 3073267 w 6043910"/>
                <a:gd name="connsiteY78" fmla="*/ 133105 h 2360490"/>
                <a:gd name="connsiteX79" fmla="*/ 3026375 w 6043910"/>
                <a:gd name="connsiteY79" fmla="*/ 148736 h 2360490"/>
                <a:gd name="connsiteX80" fmla="*/ 2948221 w 6043910"/>
                <a:gd name="connsiteY80" fmla="*/ 172182 h 2360490"/>
                <a:gd name="connsiteX81" fmla="*/ 2924775 w 6043910"/>
                <a:gd name="connsiteY81" fmla="*/ 179998 h 2360490"/>
                <a:gd name="connsiteX82" fmla="*/ 2901329 w 6043910"/>
                <a:gd name="connsiteY82" fmla="*/ 195628 h 2360490"/>
                <a:gd name="connsiteX83" fmla="*/ 2846621 w 6043910"/>
                <a:gd name="connsiteY83" fmla="*/ 211259 h 2360490"/>
                <a:gd name="connsiteX84" fmla="*/ 2823175 w 6043910"/>
                <a:gd name="connsiteY84" fmla="*/ 226890 h 2360490"/>
                <a:gd name="connsiteX85" fmla="*/ 2791913 w 6043910"/>
                <a:gd name="connsiteY85" fmla="*/ 234705 h 2360490"/>
                <a:gd name="connsiteX86" fmla="*/ 2768467 w 6043910"/>
                <a:gd name="connsiteY86" fmla="*/ 242521 h 2360490"/>
                <a:gd name="connsiteX87" fmla="*/ 2737205 w 6043910"/>
                <a:gd name="connsiteY87" fmla="*/ 250336 h 2360490"/>
                <a:gd name="connsiteX88" fmla="*/ 2682498 w 6043910"/>
                <a:gd name="connsiteY88" fmla="*/ 265967 h 2360490"/>
                <a:gd name="connsiteX89" fmla="*/ 2643421 w 6043910"/>
                <a:gd name="connsiteY89" fmla="*/ 273782 h 2360490"/>
                <a:gd name="connsiteX90" fmla="*/ 2619975 w 6043910"/>
                <a:gd name="connsiteY90" fmla="*/ 281598 h 2360490"/>
                <a:gd name="connsiteX91" fmla="*/ 2573082 w 6043910"/>
                <a:gd name="connsiteY91" fmla="*/ 289413 h 2360490"/>
                <a:gd name="connsiteX92" fmla="*/ 2549636 w 6043910"/>
                <a:gd name="connsiteY92" fmla="*/ 297228 h 2360490"/>
                <a:gd name="connsiteX93" fmla="*/ 2479298 w 6043910"/>
                <a:gd name="connsiteY93" fmla="*/ 312859 h 2360490"/>
                <a:gd name="connsiteX94" fmla="*/ 2416775 w 6043910"/>
                <a:gd name="connsiteY94" fmla="*/ 336305 h 2360490"/>
                <a:gd name="connsiteX95" fmla="*/ 2393329 w 6043910"/>
                <a:gd name="connsiteY95" fmla="*/ 351936 h 2360490"/>
                <a:gd name="connsiteX96" fmla="*/ 2338621 w 6043910"/>
                <a:gd name="connsiteY96" fmla="*/ 359751 h 2360490"/>
                <a:gd name="connsiteX97" fmla="*/ 2276098 w 6043910"/>
                <a:gd name="connsiteY97" fmla="*/ 375382 h 2360490"/>
                <a:gd name="connsiteX98" fmla="*/ 2166682 w 6043910"/>
                <a:gd name="connsiteY98" fmla="*/ 391013 h 2360490"/>
                <a:gd name="connsiteX99" fmla="*/ 2111975 w 6043910"/>
                <a:gd name="connsiteY99" fmla="*/ 406644 h 2360490"/>
                <a:gd name="connsiteX100" fmla="*/ 2002559 w 6043910"/>
                <a:gd name="connsiteY100" fmla="*/ 437905 h 2360490"/>
                <a:gd name="connsiteX101" fmla="*/ 1955667 w 6043910"/>
                <a:gd name="connsiteY101" fmla="*/ 453536 h 2360490"/>
                <a:gd name="connsiteX102" fmla="*/ 1924405 w 6043910"/>
                <a:gd name="connsiteY102" fmla="*/ 461351 h 2360490"/>
                <a:gd name="connsiteX103" fmla="*/ 1900959 w 6043910"/>
                <a:gd name="connsiteY103" fmla="*/ 469167 h 2360490"/>
                <a:gd name="connsiteX104" fmla="*/ 1830621 w 6043910"/>
                <a:gd name="connsiteY104" fmla="*/ 476982 h 2360490"/>
                <a:gd name="connsiteX105" fmla="*/ 1736836 w 6043910"/>
                <a:gd name="connsiteY105" fmla="*/ 492613 h 2360490"/>
                <a:gd name="connsiteX106" fmla="*/ 1478929 w 6043910"/>
                <a:gd name="connsiteY106" fmla="*/ 516059 h 2360490"/>
                <a:gd name="connsiteX107" fmla="*/ 1400775 w 6043910"/>
                <a:gd name="connsiteY107" fmla="*/ 531690 h 2360490"/>
                <a:gd name="connsiteX108" fmla="*/ 1369513 w 6043910"/>
                <a:gd name="connsiteY108" fmla="*/ 539505 h 2360490"/>
                <a:gd name="connsiteX109" fmla="*/ 1142866 w 6043910"/>
                <a:gd name="connsiteY109" fmla="*/ 594213 h 2360490"/>
                <a:gd name="connsiteX110" fmla="*/ 431666 w 6043910"/>
                <a:gd name="connsiteY11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252282 w 6043910"/>
                <a:gd name="connsiteY19" fmla="*/ 2110398 h 2360490"/>
                <a:gd name="connsiteX20" fmla="*/ 1346067 w 6043910"/>
                <a:gd name="connsiteY20" fmla="*/ 2118213 h 2360490"/>
                <a:gd name="connsiteX21" fmla="*/ 1705575 w 6043910"/>
                <a:gd name="connsiteY21" fmla="*/ 2165105 h 2360490"/>
                <a:gd name="connsiteX22" fmla="*/ 1932221 w 6043910"/>
                <a:gd name="connsiteY22" fmla="*/ 2204182 h 2360490"/>
                <a:gd name="connsiteX23" fmla="*/ 2237021 w 6043910"/>
                <a:gd name="connsiteY23" fmla="*/ 2227628 h 2360490"/>
                <a:gd name="connsiteX24" fmla="*/ 2487113 w 6043910"/>
                <a:gd name="connsiteY24" fmla="*/ 2196367 h 2360490"/>
                <a:gd name="connsiteX25" fmla="*/ 2690313 w 6043910"/>
                <a:gd name="connsiteY25" fmla="*/ 2157290 h 2360490"/>
                <a:gd name="connsiteX26" fmla="*/ 2956036 w 6043910"/>
                <a:gd name="connsiteY26" fmla="*/ 2094767 h 2360490"/>
                <a:gd name="connsiteX27" fmla="*/ 3174867 w 6043910"/>
                <a:gd name="connsiteY27" fmla="*/ 2063505 h 2360490"/>
                <a:gd name="connsiteX28" fmla="*/ 3651605 w 6043910"/>
                <a:gd name="connsiteY28" fmla="*/ 2047875 h 2360490"/>
                <a:gd name="connsiteX29" fmla="*/ 3690682 w 6043910"/>
                <a:gd name="connsiteY29" fmla="*/ 2055690 h 2360490"/>
                <a:gd name="connsiteX30" fmla="*/ 3753205 w 6043910"/>
                <a:gd name="connsiteY30" fmla="*/ 2071321 h 2360490"/>
                <a:gd name="connsiteX31" fmla="*/ 3800098 w 6043910"/>
                <a:gd name="connsiteY31" fmla="*/ 2086951 h 2360490"/>
                <a:gd name="connsiteX32" fmla="*/ 3823544 w 6043910"/>
                <a:gd name="connsiteY32" fmla="*/ 2094767 h 2360490"/>
                <a:gd name="connsiteX33" fmla="*/ 3862621 w 6043910"/>
                <a:gd name="connsiteY33" fmla="*/ 2102582 h 2360490"/>
                <a:gd name="connsiteX34" fmla="*/ 3893882 w 6043910"/>
                <a:gd name="connsiteY34" fmla="*/ 2118213 h 2360490"/>
                <a:gd name="connsiteX35" fmla="*/ 3948590 w 6043910"/>
                <a:gd name="connsiteY35" fmla="*/ 2133844 h 2360490"/>
                <a:gd name="connsiteX36" fmla="*/ 3972036 w 6043910"/>
                <a:gd name="connsiteY36" fmla="*/ 2141659 h 2360490"/>
                <a:gd name="connsiteX37" fmla="*/ 4026744 w 6043910"/>
                <a:gd name="connsiteY37" fmla="*/ 2157290 h 2360490"/>
                <a:gd name="connsiteX38" fmla="*/ 4050190 w 6043910"/>
                <a:gd name="connsiteY38" fmla="*/ 2172921 h 2360490"/>
                <a:gd name="connsiteX39" fmla="*/ 4120529 w 6043910"/>
                <a:gd name="connsiteY39" fmla="*/ 2188551 h 2360490"/>
                <a:gd name="connsiteX40" fmla="*/ 4143975 w 6043910"/>
                <a:gd name="connsiteY40" fmla="*/ 2196367 h 2360490"/>
                <a:gd name="connsiteX41" fmla="*/ 4237759 w 6043910"/>
                <a:gd name="connsiteY41" fmla="*/ 2211998 h 2360490"/>
                <a:gd name="connsiteX42" fmla="*/ 4284652 w 6043910"/>
                <a:gd name="connsiteY42" fmla="*/ 2227628 h 2360490"/>
                <a:gd name="connsiteX43" fmla="*/ 4308098 w 6043910"/>
                <a:gd name="connsiteY43" fmla="*/ 2235444 h 2360490"/>
                <a:gd name="connsiteX44" fmla="*/ 4347175 w 6043910"/>
                <a:gd name="connsiteY44" fmla="*/ 2243259 h 2360490"/>
                <a:gd name="connsiteX45" fmla="*/ 4370621 w 6043910"/>
                <a:gd name="connsiteY45" fmla="*/ 2251075 h 2360490"/>
                <a:gd name="connsiteX46" fmla="*/ 4425329 w 6043910"/>
                <a:gd name="connsiteY46" fmla="*/ 2258890 h 2360490"/>
                <a:gd name="connsiteX47" fmla="*/ 4534744 w 6043910"/>
                <a:gd name="connsiteY47" fmla="*/ 2290151 h 2360490"/>
                <a:gd name="connsiteX48" fmla="*/ 4737944 w 6043910"/>
                <a:gd name="connsiteY48" fmla="*/ 2305782 h 2360490"/>
                <a:gd name="connsiteX49" fmla="*/ 4808282 w 6043910"/>
                <a:gd name="connsiteY49" fmla="*/ 2313598 h 2360490"/>
                <a:gd name="connsiteX50" fmla="*/ 4839544 w 6043910"/>
                <a:gd name="connsiteY50" fmla="*/ 2321413 h 2360490"/>
                <a:gd name="connsiteX51" fmla="*/ 5050559 w 6043910"/>
                <a:gd name="connsiteY51" fmla="*/ 2329228 h 2360490"/>
                <a:gd name="connsiteX52" fmla="*/ 5105267 w 6043910"/>
                <a:gd name="connsiteY52" fmla="*/ 2337044 h 2360490"/>
                <a:gd name="connsiteX53" fmla="*/ 5152159 w 6043910"/>
                <a:gd name="connsiteY53" fmla="*/ 2344859 h 2360490"/>
                <a:gd name="connsiteX54" fmla="*/ 5230313 w 6043910"/>
                <a:gd name="connsiteY54" fmla="*/ 2352675 h 2360490"/>
                <a:gd name="connsiteX55" fmla="*/ 5285021 w 6043910"/>
                <a:gd name="connsiteY55" fmla="*/ 2360490 h 2360490"/>
                <a:gd name="connsiteX56" fmla="*/ 5550744 w 6043910"/>
                <a:gd name="connsiteY56" fmla="*/ 2344859 h 2360490"/>
                <a:gd name="connsiteX57" fmla="*/ 5753944 w 6043910"/>
                <a:gd name="connsiteY57" fmla="*/ 2274521 h 2360490"/>
                <a:gd name="connsiteX58" fmla="*/ 5949329 w 6043910"/>
                <a:gd name="connsiteY58" fmla="*/ 2079136 h 2360490"/>
                <a:gd name="connsiteX59" fmla="*/ 6035298 w 6043910"/>
                <a:gd name="connsiteY59" fmla="*/ 1836859 h 2360490"/>
                <a:gd name="connsiteX60" fmla="*/ 6019667 w 6043910"/>
                <a:gd name="connsiteY60" fmla="*/ 1610213 h 2360490"/>
                <a:gd name="connsiteX61" fmla="*/ 5847729 w 6043910"/>
                <a:gd name="connsiteY61" fmla="*/ 1422644 h 2360490"/>
                <a:gd name="connsiteX62" fmla="*/ 5496036 w 6043910"/>
                <a:gd name="connsiteY62" fmla="*/ 1258521 h 2360490"/>
                <a:gd name="connsiteX63" fmla="*/ 5066190 w 6043910"/>
                <a:gd name="connsiteY63" fmla="*/ 1055321 h 2360490"/>
                <a:gd name="connsiteX64" fmla="*/ 4691052 w 6043910"/>
                <a:gd name="connsiteY64" fmla="*/ 844305 h 2360490"/>
                <a:gd name="connsiteX65" fmla="*/ 4495667 w 6043910"/>
                <a:gd name="connsiteY65" fmla="*/ 539505 h 2360490"/>
                <a:gd name="connsiteX66" fmla="*/ 4347175 w 6043910"/>
                <a:gd name="connsiteY66" fmla="*/ 242521 h 2360490"/>
                <a:gd name="connsiteX67" fmla="*/ 3979852 w 6043910"/>
                <a:gd name="connsiteY67" fmla="*/ 8059 h 2360490"/>
                <a:gd name="connsiteX68" fmla="*/ 3691904 w 6043910"/>
                <a:gd name="connsiteY68" fmla="*/ 0 h 2360490"/>
                <a:gd name="connsiteX69" fmla="*/ 3464036 w 6043910"/>
                <a:gd name="connsiteY69" fmla="*/ 23690 h 2360490"/>
                <a:gd name="connsiteX70" fmla="*/ 3378067 w 6043910"/>
                <a:gd name="connsiteY70" fmla="*/ 31505 h 2360490"/>
                <a:gd name="connsiteX71" fmla="*/ 3323359 w 6043910"/>
                <a:gd name="connsiteY71" fmla="*/ 47136 h 2360490"/>
                <a:gd name="connsiteX72" fmla="*/ 3276467 w 6043910"/>
                <a:gd name="connsiteY72" fmla="*/ 62767 h 2360490"/>
                <a:gd name="connsiteX73" fmla="*/ 3253021 w 6043910"/>
                <a:gd name="connsiteY73" fmla="*/ 70582 h 2360490"/>
                <a:gd name="connsiteX74" fmla="*/ 3198313 w 6043910"/>
                <a:gd name="connsiteY74" fmla="*/ 94028 h 2360490"/>
                <a:gd name="connsiteX75" fmla="*/ 3127975 w 6043910"/>
                <a:gd name="connsiteY75" fmla="*/ 117475 h 2360490"/>
                <a:gd name="connsiteX76" fmla="*/ 3104529 w 6043910"/>
                <a:gd name="connsiteY76" fmla="*/ 125290 h 2360490"/>
                <a:gd name="connsiteX77" fmla="*/ 3073267 w 6043910"/>
                <a:gd name="connsiteY77" fmla="*/ 133105 h 2360490"/>
                <a:gd name="connsiteX78" fmla="*/ 3026375 w 6043910"/>
                <a:gd name="connsiteY78" fmla="*/ 148736 h 2360490"/>
                <a:gd name="connsiteX79" fmla="*/ 2948221 w 6043910"/>
                <a:gd name="connsiteY79" fmla="*/ 172182 h 2360490"/>
                <a:gd name="connsiteX80" fmla="*/ 2924775 w 6043910"/>
                <a:gd name="connsiteY80" fmla="*/ 179998 h 2360490"/>
                <a:gd name="connsiteX81" fmla="*/ 2901329 w 6043910"/>
                <a:gd name="connsiteY81" fmla="*/ 195628 h 2360490"/>
                <a:gd name="connsiteX82" fmla="*/ 2846621 w 6043910"/>
                <a:gd name="connsiteY82" fmla="*/ 211259 h 2360490"/>
                <a:gd name="connsiteX83" fmla="*/ 2823175 w 6043910"/>
                <a:gd name="connsiteY83" fmla="*/ 226890 h 2360490"/>
                <a:gd name="connsiteX84" fmla="*/ 2791913 w 6043910"/>
                <a:gd name="connsiteY84" fmla="*/ 234705 h 2360490"/>
                <a:gd name="connsiteX85" fmla="*/ 2768467 w 6043910"/>
                <a:gd name="connsiteY85" fmla="*/ 242521 h 2360490"/>
                <a:gd name="connsiteX86" fmla="*/ 2737205 w 6043910"/>
                <a:gd name="connsiteY86" fmla="*/ 250336 h 2360490"/>
                <a:gd name="connsiteX87" fmla="*/ 2682498 w 6043910"/>
                <a:gd name="connsiteY87" fmla="*/ 265967 h 2360490"/>
                <a:gd name="connsiteX88" fmla="*/ 2643421 w 6043910"/>
                <a:gd name="connsiteY88" fmla="*/ 273782 h 2360490"/>
                <a:gd name="connsiteX89" fmla="*/ 2619975 w 6043910"/>
                <a:gd name="connsiteY89" fmla="*/ 281598 h 2360490"/>
                <a:gd name="connsiteX90" fmla="*/ 2573082 w 6043910"/>
                <a:gd name="connsiteY90" fmla="*/ 289413 h 2360490"/>
                <a:gd name="connsiteX91" fmla="*/ 2549636 w 6043910"/>
                <a:gd name="connsiteY91" fmla="*/ 297228 h 2360490"/>
                <a:gd name="connsiteX92" fmla="*/ 2479298 w 6043910"/>
                <a:gd name="connsiteY92" fmla="*/ 312859 h 2360490"/>
                <a:gd name="connsiteX93" fmla="*/ 2416775 w 6043910"/>
                <a:gd name="connsiteY93" fmla="*/ 336305 h 2360490"/>
                <a:gd name="connsiteX94" fmla="*/ 2393329 w 6043910"/>
                <a:gd name="connsiteY94" fmla="*/ 351936 h 2360490"/>
                <a:gd name="connsiteX95" fmla="*/ 2338621 w 6043910"/>
                <a:gd name="connsiteY95" fmla="*/ 359751 h 2360490"/>
                <a:gd name="connsiteX96" fmla="*/ 2276098 w 6043910"/>
                <a:gd name="connsiteY96" fmla="*/ 375382 h 2360490"/>
                <a:gd name="connsiteX97" fmla="*/ 2166682 w 6043910"/>
                <a:gd name="connsiteY97" fmla="*/ 391013 h 2360490"/>
                <a:gd name="connsiteX98" fmla="*/ 2111975 w 6043910"/>
                <a:gd name="connsiteY98" fmla="*/ 406644 h 2360490"/>
                <a:gd name="connsiteX99" fmla="*/ 2002559 w 6043910"/>
                <a:gd name="connsiteY99" fmla="*/ 437905 h 2360490"/>
                <a:gd name="connsiteX100" fmla="*/ 1955667 w 6043910"/>
                <a:gd name="connsiteY100" fmla="*/ 453536 h 2360490"/>
                <a:gd name="connsiteX101" fmla="*/ 1924405 w 6043910"/>
                <a:gd name="connsiteY101" fmla="*/ 461351 h 2360490"/>
                <a:gd name="connsiteX102" fmla="*/ 1900959 w 6043910"/>
                <a:gd name="connsiteY102" fmla="*/ 469167 h 2360490"/>
                <a:gd name="connsiteX103" fmla="*/ 1830621 w 6043910"/>
                <a:gd name="connsiteY103" fmla="*/ 476982 h 2360490"/>
                <a:gd name="connsiteX104" fmla="*/ 1736836 w 6043910"/>
                <a:gd name="connsiteY104" fmla="*/ 492613 h 2360490"/>
                <a:gd name="connsiteX105" fmla="*/ 1478929 w 6043910"/>
                <a:gd name="connsiteY105" fmla="*/ 516059 h 2360490"/>
                <a:gd name="connsiteX106" fmla="*/ 1400775 w 6043910"/>
                <a:gd name="connsiteY106" fmla="*/ 531690 h 2360490"/>
                <a:gd name="connsiteX107" fmla="*/ 1369513 w 6043910"/>
                <a:gd name="connsiteY107" fmla="*/ 539505 h 2360490"/>
                <a:gd name="connsiteX108" fmla="*/ 1142866 w 6043910"/>
                <a:gd name="connsiteY108" fmla="*/ 594213 h 2360490"/>
                <a:gd name="connsiteX109" fmla="*/ 431666 w 6043910"/>
                <a:gd name="connsiteY109"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189759 w 6043910"/>
                <a:gd name="connsiteY18" fmla="*/ 2094767 h 2360490"/>
                <a:gd name="connsiteX19" fmla="*/ 1346067 w 6043910"/>
                <a:gd name="connsiteY19" fmla="*/ 2118213 h 2360490"/>
                <a:gd name="connsiteX20" fmla="*/ 1705575 w 6043910"/>
                <a:gd name="connsiteY20" fmla="*/ 2165105 h 2360490"/>
                <a:gd name="connsiteX21" fmla="*/ 1932221 w 6043910"/>
                <a:gd name="connsiteY21" fmla="*/ 2204182 h 2360490"/>
                <a:gd name="connsiteX22" fmla="*/ 2237021 w 6043910"/>
                <a:gd name="connsiteY22" fmla="*/ 2227628 h 2360490"/>
                <a:gd name="connsiteX23" fmla="*/ 2487113 w 6043910"/>
                <a:gd name="connsiteY23" fmla="*/ 2196367 h 2360490"/>
                <a:gd name="connsiteX24" fmla="*/ 2690313 w 6043910"/>
                <a:gd name="connsiteY24" fmla="*/ 2157290 h 2360490"/>
                <a:gd name="connsiteX25" fmla="*/ 2956036 w 6043910"/>
                <a:gd name="connsiteY25" fmla="*/ 2094767 h 2360490"/>
                <a:gd name="connsiteX26" fmla="*/ 3174867 w 6043910"/>
                <a:gd name="connsiteY26" fmla="*/ 2063505 h 2360490"/>
                <a:gd name="connsiteX27" fmla="*/ 3651605 w 6043910"/>
                <a:gd name="connsiteY27" fmla="*/ 2047875 h 2360490"/>
                <a:gd name="connsiteX28" fmla="*/ 3690682 w 6043910"/>
                <a:gd name="connsiteY28" fmla="*/ 2055690 h 2360490"/>
                <a:gd name="connsiteX29" fmla="*/ 3753205 w 6043910"/>
                <a:gd name="connsiteY29" fmla="*/ 2071321 h 2360490"/>
                <a:gd name="connsiteX30" fmla="*/ 3800098 w 6043910"/>
                <a:gd name="connsiteY30" fmla="*/ 2086951 h 2360490"/>
                <a:gd name="connsiteX31" fmla="*/ 3823544 w 6043910"/>
                <a:gd name="connsiteY31" fmla="*/ 2094767 h 2360490"/>
                <a:gd name="connsiteX32" fmla="*/ 3862621 w 6043910"/>
                <a:gd name="connsiteY32" fmla="*/ 2102582 h 2360490"/>
                <a:gd name="connsiteX33" fmla="*/ 3893882 w 6043910"/>
                <a:gd name="connsiteY33" fmla="*/ 2118213 h 2360490"/>
                <a:gd name="connsiteX34" fmla="*/ 3948590 w 6043910"/>
                <a:gd name="connsiteY34" fmla="*/ 2133844 h 2360490"/>
                <a:gd name="connsiteX35" fmla="*/ 3972036 w 6043910"/>
                <a:gd name="connsiteY35" fmla="*/ 2141659 h 2360490"/>
                <a:gd name="connsiteX36" fmla="*/ 4026744 w 6043910"/>
                <a:gd name="connsiteY36" fmla="*/ 2157290 h 2360490"/>
                <a:gd name="connsiteX37" fmla="*/ 4050190 w 6043910"/>
                <a:gd name="connsiteY37" fmla="*/ 2172921 h 2360490"/>
                <a:gd name="connsiteX38" fmla="*/ 4120529 w 6043910"/>
                <a:gd name="connsiteY38" fmla="*/ 2188551 h 2360490"/>
                <a:gd name="connsiteX39" fmla="*/ 4143975 w 6043910"/>
                <a:gd name="connsiteY39" fmla="*/ 2196367 h 2360490"/>
                <a:gd name="connsiteX40" fmla="*/ 4237759 w 6043910"/>
                <a:gd name="connsiteY40" fmla="*/ 2211998 h 2360490"/>
                <a:gd name="connsiteX41" fmla="*/ 4284652 w 6043910"/>
                <a:gd name="connsiteY41" fmla="*/ 2227628 h 2360490"/>
                <a:gd name="connsiteX42" fmla="*/ 4308098 w 6043910"/>
                <a:gd name="connsiteY42" fmla="*/ 2235444 h 2360490"/>
                <a:gd name="connsiteX43" fmla="*/ 4347175 w 6043910"/>
                <a:gd name="connsiteY43" fmla="*/ 2243259 h 2360490"/>
                <a:gd name="connsiteX44" fmla="*/ 4370621 w 6043910"/>
                <a:gd name="connsiteY44" fmla="*/ 2251075 h 2360490"/>
                <a:gd name="connsiteX45" fmla="*/ 4425329 w 6043910"/>
                <a:gd name="connsiteY45" fmla="*/ 2258890 h 2360490"/>
                <a:gd name="connsiteX46" fmla="*/ 4534744 w 6043910"/>
                <a:gd name="connsiteY46" fmla="*/ 2290151 h 2360490"/>
                <a:gd name="connsiteX47" fmla="*/ 4737944 w 6043910"/>
                <a:gd name="connsiteY47" fmla="*/ 2305782 h 2360490"/>
                <a:gd name="connsiteX48" fmla="*/ 4808282 w 6043910"/>
                <a:gd name="connsiteY48" fmla="*/ 2313598 h 2360490"/>
                <a:gd name="connsiteX49" fmla="*/ 4839544 w 6043910"/>
                <a:gd name="connsiteY49" fmla="*/ 2321413 h 2360490"/>
                <a:gd name="connsiteX50" fmla="*/ 5050559 w 6043910"/>
                <a:gd name="connsiteY50" fmla="*/ 2329228 h 2360490"/>
                <a:gd name="connsiteX51" fmla="*/ 5105267 w 6043910"/>
                <a:gd name="connsiteY51" fmla="*/ 2337044 h 2360490"/>
                <a:gd name="connsiteX52" fmla="*/ 5152159 w 6043910"/>
                <a:gd name="connsiteY52" fmla="*/ 2344859 h 2360490"/>
                <a:gd name="connsiteX53" fmla="*/ 5230313 w 6043910"/>
                <a:gd name="connsiteY53" fmla="*/ 2352675 h 2360490"/>
                <a:gd name="connsiteX54" fmla="*/ 5285021 w 6043910"/>
                <a:gd name="connsiteY54" fmla="*/ 2360490 h 2360490"/>
                <a:gd name="connsiteX55" fmla="*/ 5550744 w 6043910"/>
                <a:gd name="connsiteY55" fmla="*/ 2344859 h 2360490"/>
                <a:gd name="connsiteX56" fmla="*/ 5753944 w 6043910"/>
                <a:gd name="connsiteY56" fmla="*/ 2274521 h 2360490"/>
                <a:gd name="connsiteX57" fmla="*/ 5949329 w 6043910"/>
                <a:gd name="connsiteY57" fmla="*/ 2079136 h 2360490"/>
                <a:gd name="connsiteX58" fmla="*/ 6035298 w 6043910"/>
                <a:gd name="connsiteY58" fmla="*/ 1836859 h 2360490"/>
                <a:gd name="connsiteX59" fmla="*/ 6019667 w 6043910"/>
                <a:gd name="connsiteY59" fmla="*/ 1610213 h 2360490"/>
                <a:gd name="connsiteX60" fmla="*/ 5847729 w 6043910"/>
                <a:gd name="connsiteY60" fmla="*/ 1422644 h 2360490"/>
                <a:gd name="connsiteX61" fmla="*/ 5496036 w 6043910"/>
                <a:gd name="connsiteY61" fmla="*/ 1258521 h 2360490"/>
                <a:gd name="connsiteX62" fmla="*/ 5066190 w 6043910"/>
                <a:gd name="connsiteY62" fmla="*/ 1055321 h 2360490"/>
                <a:gd name="connsiteX63" fmla="*/ 4691052 w 6043910"/>
                <a:gd name="connsiteY63" fmla="*/ 844305 h 2360490"/>
                <a:gd name="connsiteX64" fmla="*/ 4495667 w 6043910"/>
                <a:gd name="connsiteY64" fmla="*/ 539505 h 2360490"/>
                <a:gd name="connsiteX65" fmla="*/ 4347175 w 6043910"/>
                <a:gd name="connsiteY65" fmla="*/ 242521 h 2360490"/>
                <a:gd name="connsiteX66" fmla="*/ 3979852 w 6043910"/>
                <a:gd name="connsiteY66" fmla="*/ 8059 h 2360490"/>
                <a:gd name="connsiteX67" fmla="*/ 3691904 w 6043910"/>
                <a:gd name="connsiteY67" fmla="*/ 0 h 2360490"/>
                <a:gd name="connsiteX68" fmla="*/ 3464036 w 6043910"/>
                <a:gd name="connsiteY68" fmla="*/ 23690 h 2360490"/>
                <a:gd name="connsiteX69" fmla="*/ 3378067 w 6043910"/>
                <a:gd name="connsiteY69" fmla="*/ 31505 h 2360490"/>
                <a:gd name="connsiteX70" fmla="*/ 3323359 w 6043910"/>
                <a:gd name="connsiteY70" fmla="*/ 47136 h 2360490"/>
                <a:gd name="connsiteX71" fmla="*/ 3276467 w 6043910"/>
                <a:gd name="connsiteY71" fmla="*/ 62767 h 2360490"/>
                <a:gd name="connsiteX72" fmla="*/ 3253021 w 6043910"/>
                <a:gd name="connsiteY72" fmla="*/ 70582 h 2360490"/>
                <a:gd name="connsiteX73" fmla="*/ 3198313 w 6043910"/>
                <a:gd name="connsiteY73" fmla="*/ 94028 h 2360490"/>
                <a:gd name="connsiteX74" fmla="*/ 3127975 w 6043910"/>
                <a:gd name="connsiteY74" fmla="*/ 117475 h 2360490"/>
                <a:gd name="connsiteX75" fmla="*/ 3104529 w 6043910"/>
                <a:gd name="connsiteY75" fmla="*/ 125290 h 2360490"/>
                <a:gd name="connsiteX76" fmla="*/ 3073267 w 6043910"/>
                <a:gd name="connsiteY76" fmla="*/ 133105 h 2360490"/>
                <a:gd name="connsiteX77" fmla="*/ 3026375 w 6043910"/>
                <a:gd name="connsiteY77" fmla="*/ 148736 h 2360490"/>
                <a:gd name="connsiteX78" fmla="*/ 2948221 w 6043910"/>
                <a:gd name="connsiteY78" fmla="*/ 172182 h 2360490"/>
                <a:gd name="connsiteX79" fmla="*/ 2924775 w 6043910"/>
                <a:gd name="connsiteY79" fmla="*/ 179998 h 2360490"/>
                <a:gd name="connsiteX80" fmla="*/ 2901329 w 6043910"/>
                <a:gd name="connsiteY80" fmla="*/ 195628 h 2360490"/>
                <a:gd name="connsiteX81" fmla="*/ 2846621 w 6043910"/>
                <a:gd name="connsiteY81" fmla="*/ 211259 h 2360490"/>
                <a:gd name="connsiteX82" fmla="*/ 2823175 w 6043910"/>
                <a:gd name="connsiteY82" fmla="*/ 226890 h 2360490"/>
                <a:gd name="connsiteX83" fmla="*/ 2791913 w 6043910"/>
                <a:gd name="connsiteY83" fmla="*/ 234705 h 2360490"/>
                <a:gd name="connsiteX84" fmla="*/ 2768467 w 6043910"/>
                <a:gd name="connsiteY84" fmla="*/ 242521 h 2360490"/>
                <a:gd name="connsiteX85" fmla="*/ 2737205 w 6043910"/>
                <a:gd name="connsiteY85" fmla="*/ 250336 h 2360490"/>
                <a:gd name="connsiteX86" fmla="*/ 2682498 w 6043910"/>
                <a:gd name="connsiteY86" fmla="*/ 265967 h 2360490"/>
                <a:gd name="connsiteX87" fmla="*/ 2643421 w 6043910"/>
                <a:gd name="connsiteY87" fmla="*/ 273782 h 2360490"/>
                <a:gd name="connsiteX88" fmla="*/ 2619975 w 6043910"/>
                <a:gd name="connsiteY88" fmla="*/ 281598 h 2360490"/>
                <a:gd name="connsiteX89" fmla="*/ 2573082 w 6043910"/>
                <a:gd name="connsiteY89" fmla="*/ 289413 h 2360490"/>
                <a:gd name="connsiteX90" fmla="*/ 2549636 w 6043910"/>
                <a:gd name="connsiteY90" fmla="*/ 297228 h 2360490"/>
                <a:gd name="connsiteX91" fmla="*/ 2479298 w 6043910"/>
                <a:gd name="connsiteY91" fmla="*/ 312859 h 2360490"/>
                <a:gd name="connsiteX92" fmla="*/ 2416775 w 6043910"/>
                <a:gd name="connsiteY92" fmla="*/ 336305 h 2360490"/>
                <a:gd name="connsiteX93" fmla="*/ 2393329 w 6043910"/>
                <a:gd name="connsiteY93" fmla="*/ 351936 h 2360490"/>
                <a:gd name="connsiteX94" fmla="*/ 2338621 w 6043910"/>
                <a:gd name="connsiteY94" fmla="*/ 359751 h 2360490"/>
                <a:gd name="connsiteX95" fmla="*/ 2276098 w 6043910"/>
                <a:gd name="connsiteY95" fmla="*/ 375382 h 2360490"/>
                <a:gd name="connsiteX96" fmla="*/ 2166682 w 6043910"/>
                <a:gd name="connsiteY96" fmla="*/ 391013 h 2360490"/>
                <a:gd name="connsiteX97" fmla="*/ 2111975 w 6043910"/>
                <a:gd name="connsiteY97" fmla="*/ 406644 h 2360490"/>
                <a:gd name="connsiteX98" fmla="*/ 2002559 w 6043910"/>
                <a:gd name="connsiteY98" fmla="*/ 437905 h 2360490"/>
                <a:gd name="connsiteX99" fmla="*/ 1955667 w 6043910"/>
                <a:gd name="connsiteY99" fmla="*/ 453536 h 2360490"/>
                <a:gd name="connsiteX100" fmla="*/ 1924405 w 6043910"/>
                <a:gd name="connsiteY100" fmla="*/ 461351 h 2360490"/>
                <a:gd name="connsiteX101" fmla="*/ 1900959 w 6043910"/>
                <a:gd name="connsiteY101" fmla="*/ 469167 h 2360490"/>
                <a:gd name="connsiteX102" fmla="*/ 1830621 w 6043910"/>
                <a:gd name="connsiteY102" fmla="*/ 476982 h 2360490"/>
                <a:gd name="connsiteX103" fmla="*/ 1736836 w 6043910"/>
                <a:gd name="connsiteY103" fmla="*/ 492613 h 2360490"/>
                <a:gd name="connsiteX104" fmla="*/ 1478929 w 6043910"/>
                <a:gd name="connsiteY104" fmla="*/ 516059 h 2360490"/>
                <a:gd name="connsiteX105" fmla="*/ 1400775 w 6043910"/>
                <a:gd name="connsiteY105" fmla="*/ 531690 h 2360490"/>
                <a:gd name="connsiteX106" fmla="*/ 1369513 w 6043910"/>
                <a:gd name="connsiteY106" fmla="*/ 539505 h 2360490"/>
                <a:gd name="connsiteX107" fmla="*/ 1142866 w 6043910"/>
                <a:gd name="connsiteY107" fmla="*/ 594213 h 2360490"/>
                <a:gd name="connsiteX108" fmla="*/ 431666 w 6043910"/>
                <a:gd name="connsiteY108"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095975 w 6043910"/>
                <a:gd name="connsiteY17" fmla="*/ 2071321 h 2360490"/>
                <a:gd name="connsiteX18" fmla="*/ 1346067 w 6043910"/>
                <a:gd name="connsiteY18" fmla="*/ 2118213 h 2360490"/>
                <a:gd name="connsiteX19" fmla="*/ 1705575 w 6043910"/>
                <a:gd name="connsiteY19" fmla="*/ 2165105 h 2360490"/>
                <a:gd name="connsiteX20" fmla="*/ 1932221 w 6043910"/>
                <a:gd name="connsiteY20" fmla="*/ 2204182 h 2360490"/>
                <a:gd name="connsiteX21" fmla="*/ 2237021 w 6043910"/>
                <a:gd name="connsiteY21" fmla="*/ 2227628 h 2360490"/>
                <a:gd name="connsiteX22" fmla="*/ 2487113 w 6043910"/>
                <a:gd name="connsiteY22" fmla="*/ 2196367 h 2360490"/>
                <a:gd name="connsiteX23" fmla="*/ 2690313 w 6043910"/>
                <a:gd name="connsiteY23" fmla="*/ 2157290 h 2360490"/>
                <a:gd name="connsiteX24" fmla="*/ 2956036 w 6043910"/>
                <a:gd name="connsiteY24" fmla="*/ 2094767 h 2360490"/>
                <a:gd name="connsiteX25" fmla="*/ 3174867 w 6043910"/>
                <a:gd name="connsiteY25" fmla="*/ 2063505 h 2360490"/>
                <a:gd name="connsiteX26" fmla="*/ 3651605 w 6043910"/>
                <a:gd name="connsiteY26" fmla="*/ 2047875 h 2360490"/>
                <a:gd name="connsiteX27" fmla="*/ 3690682 w 6043910"/>
                <a:gd name="connsiteY27" fmla="*/ 2055690 h 2360490"/>
                <a:gd name="connsiteX28" fmla="*/ 3753205 w 6043910"/>
                <a:gd name="connsiteY28" fmla="*/ 2071321 h 2360490"/>
                <a:gd name="connsiteX29" fmla="*/ 3800098 w 6043910"/>
                <a:gd name="connsiteY29" fmla="*/ 2086951 h 2360490"/>
                <a:gd name="connsiteX30" fmla="*/ 3823544 w 6043910"/>
                <a:gd name="connsiteY30" fmla="*/ 2094767 h 2360490"/>
                <a:gd name="connsiteX31" fmla="*/ 3862621 w 6043910"/>
                <a:gd name="connsiteY31" fmla="*/ 2102582 h 2360490"/>
                <a:gd name="connsiteX32" fmla="*/ 3893882 w 6043910"/>
                <a:gd name="connsiteY32" fmla="*/ 2118213 h 2360490"/>
                <a:gd name="connsiteX33" fmla="*/ 3948590 w 6043910"/>
                <a:gd name="connsiteY33" fmla="*/ 2133844 h 2360490"/>
                <a:gd name="connsiteX34" fmla="*/ 3972036 w 6043910"/>
                <a:gd name="connsiteY34" fmla="*/ 2141659 h 2360490"/>
                <a:gd name="connsiteX35" fmla="*/ 4026744 w 6043910"/>
                <a:gd name="connsiteY35" fmla="*/ 2157290 h 2360490"/>
                <a:gd name="connsiteX36" fmla="*/ 4050190 w 6043910"/>
                <a:gd name="connsiteY36" fmla="*/ 2172921 h 2360490"/>
                <a:gd name="connsiteX37" fmla="*/ 4120529 w 6043910"/>
                <a:gd name="connsiteY37" fmla="*/ 2188551 h 2360490"/>
                <a:gd name="connsiteX38" fmla="*/ 4143975 w 6043910"/>
                <a:gd name="connsiteY38" fmla="*/ 2196367 h 2360490"/>
                <a:gd name="connsiteX39" fmla="*/ 4237759 w 6043910"/>
                <a:gd name="connsiteY39" fmla="*/ 2211998 h 2360490"/>
                <a:gd name="connsiteX40" fmla="*/ 4284652 w 6043910"/>
                <a:gd name="connsiteY40" fmla="*/ 2227628 h 2360490"/>
                <a:gd name="connsiteX41" fmla="*/ 4308098 w 6043910"/>
                <a:gd name="connsiteY41" fmla="*/ 2235444 h 2360490"/>
                <a:gd name="connsiteX42" fmla="*/ 4347175 w 6043910"/>
                <a:gd name="connsiteY42" fmla="*/ 2243259 h 2360490"/>
                <a:gd name="connsiteX43" fmla="*/ 4370621 w 6043910"/>
                <a:gd name="connsiteY43" fmla="*/ 2251075 h 2360490"/>
                <a:gd name="connsiteX44" fmla="*/ 4425329 w 6043910"/>
                <a:gd name="connsiteY44" fmla="*/ 2258890 h 2360490"/>
                <a:gd name="connsiteX45" fmla="*/ 4534744 w 6043910"/>
                <a:gd name="connsiteY45" fmla="*/ 2290151 h 2360490"/>
                <a:gd name="connsiteX46" fmla="*/ 4737944 w 6043910"/>
                <a:gd name="connsiteY46" fmla="*/ 2305782 h 2360490"/>
                <a:gd name="connsiteX47" fmla="*/ 4808282 w 6043910"/>
                <a:gd name="connsiteY47" fmla="*/ 2313598 h 2360490"/>
                <a:gd name="connsiteX48" fmla="*/ 4839544 w 6043910"/>
                <a:gd name="connsiteY48" fmla="*/ 2321413 h 2360490"/>
                <a:gd name="connsiteX49" fmla="*/ 5050559 w 6043910"/>
                <a:gd name="connsiteY49" fmla="*/ 2329228 h 2360490"/>
                <a:gd name="connsiteX50" fmla="*/ 5105267 w 6043910"/>
                <a:gd name="connsiteY50" fmla="*/ 2337044 h 2360490"/>
                <a:gd name="connsiteX51" fmla="*/ 5152159 w 6043910"/>
                <a:gd name="connsiteY51" fmla="*/ 2344859 h 2360490"/>
                <a:gd name="connsiteX52" fmla="*/ 5230313 w 6043910"/>
                <a:gd name="connsiteY52" fmla="*/ 2352675 h 2360490"/>
                <a:gd name="connsiteX53" fmla="*/ 5285021 w 6043910"/>
                <a:gd name="connsiteY53" fmla="*/ 2360490 h 2360490"/>
                <a:gd name="connsiteX54" fmla="*/ 5550744 w 6043910"/>
                <a:gd name="connsiteY54" fmla="*/ 2344859 h 2360490"/>
                <a:gd name="connsiteX55" fmla="*/ 5753944 w 6043910"/>
                <a:gd name="connsiteY55" fmla="*/ 2274521 h 2360490"/>
                <a:gd name="connsiteX56" fmla="*/ 5949329 w 6043910"/>
                <a:gd name="connsiteY56" fmla="*/ 2079136 h 2360490"/>
                <a:gd name="connsiteX57" fmla="*/ 6035298 w 6043910"/>
                <a:gd name="connsiteY57" fmla="*/ 1836859 h 2360490"/>
                <a:gd name="connsiteX58" fmla="*/ 6019667 w 6043910"/>
                <a:gd name="connsiteY58" fmla="*/ 1610213 h 2360490"/>
                <a:gd name="connsiteX59" fmla="*/ 5847729 w 6043910"/>
                <a:gd name="connsiteY59" fmla="*/ 1422644 h 2360490"/>
                <a:gd name="connsiteX60" fmla="*/ 5496036 w 6043910"/>
                <a:gd name="connsiteY60" fmla="*/ 1258521 h 2360490"/>
                <a:gd name="connsiteX61" fmla="*/ 5066190 w 6043910"/>
                <a:gd name="connsiteY61" fmla="*/ 1055321 h 2360490"/>
                <a:gd name="connsiteX62" fmla="*/ 4691052 w 6043910"/>
                <a:gd name="connsiteY62" fmla="*/ 844305 h 2360490"/>
                <a:gd name="connsiteX63" fmla="*/ 4495667 w 6043910"/>
                <a:gd name="connsiteY63" fmla="*/ 539505 h 2360490"/>
                <a:gd name="connsiteX64" fmla="*/ 4347175 w 6043910"/>
                <a:gd name="connsiteY64" fmla="*/ 242521 h 2360490"/>
                <a:gd name="connsiteX65" fmla="*/ 3979852 w 6043910"/>
                <a:gd name="connsiteY65" fmla="*/ 8059 h 2360490"/>
                <a:gd name="connsiteX66" fmla="*/ 3691904 w 6043910"/>
                <a:gd name="connsiteY66" fmla="*/ 0 h 2360490"/>
                <a:gd name="connsiteX67" fmla="*/ 3464036 w 6043910"/>
                <a:gd name="connsiteY67" fmla="*/ 23690 h 2360490"/>
                <a:gd name="connsiteX68" fmla="*/ 3378067 w 6043910"/>
                <a:gd name="connsiteY68" fmla="*/ 31505 h 2360490"/>
                <a:gd name="connsiteX69" fmla="*/ 3323359 w 6043910"/>
                <a:gd name="connsiteY69" fmla="*/ 47136 h 2360490"/>
                <a:gd name="connsiteX70" fmla="*/ 3276467 w 6043910"/>
                <a:gd name="connsiteY70" fmla="*/ 62767 h 2360490"/>
                <a:gd name="connsiteX71" fmla="*/ 3253021 w 6043910"/>
                <a:gd name="connsiteY71" fmla="*/ 70582 h 2360490"/>
                <a:gd name="connsiteX72" fmla="*/ 3198313 w 6043910"/>
                <a:gd name="connsiteY72" fmla="*/ 94028 h 2360490"/>
                <a:gd name="connsiteX73" fmla="*/ 3127975 w 6043910"/>
                <a:gd name="connsiteY73" fmla="*/ 117475 h 2360490"/>
                <a:gd name="connsiteX74" fmla="*/ 3104529 w 6043910"/>
                <a:gd name="connsiteY74" fmla="*/ 125290 h 2360490"/>
                <a:gd name="connsiteX75" fmla="*/ 3073267 w 6043910"/>
                <a:gd name="connsiteY75" fmla="*/ 133105 h 2360490"/>
                <a:gd name="connsiteX76" fmla="*/ 3026375 w 6043910"/>
                <a:gd name="connsiteY76" fmla="*/ 148736 h 2360490"/>
                <a:gd name="connsiteX77" fmla="*/ 2948221 w 6043910"/>
                <a:gd name="connsiteY77" fmla="*/ 172182 h 2360490"/>
                <a:gd name="connsiteX78" fmla="*/ 2924775 w 6043910"/>
                <a:gd name="connsiteY78" fmla="*/ 179998 h 2360490"/>
                <a:gd name="connsiteX79" fmla="*/ 2901329 w 6043910"/>
                <a:gd name="connsiteY79" fmla="*/ 195628 h 2360490"/>
                <a:gd name="connsiteX80" fmla="*/ 2846621 w 6043910"/>
                <a:gd name="connsiteY80" fmla="*/ 211259 h 2360490"/>
                <a:gd name="connsiteX81" fmla="*/ 2823175 w 6043910"/>
                <a:gd name="connsiteY81" fmla="*/ 226890 h 2360490"/>
                <a:gd name="connsiteX82" fmla="*/ 2791913 w 6043910"/>
                <a:gd name="connsiteY82" fmla="*/ 234705 h 2360490"/>
                <a:gd name="connsiteX83" fmla="*/ 2768467 w 6043910"/>
                <a:gd name="connsiteY83" fmla="*/ 242521 h 2360490"/>
                <a:gd name="connsiteX84" fmla="*/ 2737205 w 6043910"/>
                <a:gd name="connsiteY84" fmla="*/ 250336 h 2360490"/>
                <a:gd name="connsiteX85" fmla="*/ 2682498 w 6043910"/>
                <a:gd name="connsiteY85" fmla="*/ 265967 h 2360490"/>
                <a:gd name="connsiteX86" fmla="*/ 2643421 w 6043910"/>
                <a:gd name="connsiteY86" fmla="*/ 273782 h 2360490"/>
                <a:gd name="connsiteX87" fmla="*/ 2619975 w 6043910"/>
                <a:gd name="connsiteY87" fmla="*/ 281598 h 2360490"/>
                <a:gd name="connsiteX88" fmla="*/ 2573082 w 6043910"/>
                <a:gd name="connsiteY88" fmla="*/ 289413 h 2360490"/>
                <a:gd name="connsiteX89" fmla="*/ 2549636 w 6043910"/>
                <a:gd name="connsiteY89" fmla="*/ 297228 h 2360490"/>
                <a:gd name="connsiteX90" fmla="*/ 2479298 w 6043910"/>
                <a:gd name="connsiteY90" fmla="*/ 312859 h 2360490"/>
                <a:gd name="connsiteX91" fmla="*/ 2416775 w 6043910"/>
                <a:gd name="connsiteY91" fmla="*/ 336305 h 2360490"/>
                <a:gd name="connsiteX92" fmla="*/ 2393329 w 6043910"/>
                <a:gd name="connsiteY92" fmla="*/ 351936 h 2360490"/>
                <a:gd name="connsiteX93" fmla="*/ 2338621 w 6043910"/>
                <a:gd name="connsiteY93" fmla="*/ 359751 h 2360490"/>
                <a:gd name="connsiteX94" fmla="*/ 2276098 w 6043910"/>
                <a:gd name="connsiteY94" fmla="*/ 375382 h 2360490"/>
                <a:gd name="connsiteX95" fmla="*/ 2166682 w 6043910"/>
                <a:gd name="connsiteY95" fmla="*/ 391013 h 2360490"/>
                <a:gd name="connsiteX96" fmla="*/ 2111975 w 6043910"/>
                <a:gd name="connsiteY96" fmla="*/ 406644 h 2360490"/>
                <a:gd name="connsiteX97" fmla="*/ 2002559 w 6043910"/>
                <a:gd name="connsiteY97" fmla="*/ 437905 h 2360490"/>
                <a:gd name="connsiteX98" fmla="*/ 1955667 w 6043910"/>
                <a:gd name="connsiteY98" fmla="*/ 453536 h 2360490"/>
                <a:gd name="connsiteX99" fmla="*/ 1924405 w 6043910"/>
                <a:gd name="connsiteY99" fmla="*/ 461351 h 2360490"/>
                <a:gd name="connsiteX100" fmla="*/ 1900959 w 6043910"/>
                <a:gd name="connsiteY100" fmla="*/ 469167 h 2360490"/>
                <a:gd name="connsiteX101" fmla="*/ 1830621 w 6043910"/>
                <a:gd name="connsiteY101" fmla="*/ 476982 h 2360490"/>
                <a:gd name="connsiteX102" fmla="*/ 1736836 w 6043910"/>
                <a:gd name="connsiteY102" fmla="*/ 492613 h 2360490"/>
                <a:gd name="connsiteX103" fmla="*/ 1478929 w 6043910"/>
                <a:gd name="connsiteY103" fmla="*/ 516059 h 2360490"/>
                <a:gd name="connsiteX104" fmla="*/ 1400775 w 6043910"/>
                <a:gd name="connsiteY104" fmla="*/ 531690 h 2360490"/>
                <a:gd name="connsiteX105" fmla="*/ 1369513 w 6043910"/>
                <a:gd name="connsiteY105" fmla="*/ 539505 h 2360490"/>
                <a:gd name="connsiteX106" fmla="*/ 1142866 w 6043910"/>
                <a:gd name="connsiteY106" fmla="*/ 594213 h 2360490"/>
                <a:gd name="connsiteX107" fmla="*/ 431666 w 6043910"/>
                <a:gd name="connsiteY107"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861513 w 6043910"/>
                <a:gd name="connsiteY15" fmla="*/ 2024428 h 2360490"/>
                <a:gd name="connsiteX16" fmla="*/ 1002190 w 6043910"/>
                <a:gd name="connsiteY16" fmla="*/ 2055690 h 2360490"/>
                <a:gd name="connsiteX17" fmla="*/ 1346067 w 6043910"/>
                <a:gd name="connsiteY17" fmla="*/ 2118213 h 2360490"/>
                <a:gd name="connsiteX18" fmla="*/ 1705575 w 6043910"/>
                <a:gd name="connsiteY18" fmla="*/ 2165105 h 2360490"/>
                <a:gd name="connsiteX19" fmla="*/ 1932221 w 6043910"/>
                <a:gd name="connsiteY19" fmla="*/ 2204182 h 2360490"/>
                <a:gd name="connsiteX20" fmla="*/ 2237021 w 6043910"/>
                <a:gd name="connsiteY20" fmla="*/ 2227628 h 2360490"/>
                <a:gd name="connsiteX21" fmla="*/ 2487113 w 6043910"/>
                <a:gd name="connsiteY21" fmla="*/ 2196367 h 2360490"/>
                <a:gd name="connsiteX22" fmla="*/ 2690313 w 6043910"/>
                <a:gd name="connsiteY22" fmla="*/ 2157290 h 2360490"/>
                <a:gd name="connsiteX23" fmla="*/ 2956036 w 6043910"/>
                <a:gd name="connsiteY23" fmla="*/ 2094767 h 2360490"/>
                <a:gd name="connsiteX24" fmla="*/ 3174867 w 6043910"/>
                <a:gd name="connsiteY24" fmla="*/ 2063505 h 2360490"/>
                <a:gd name="connsiteX25" fmla="*/ 3651605 w 6043910"/>
                <a:gd name="connsiteY25" fmla="*/ 2047875 h 2360490"/>
                <a:gd name="connsiteX26" fmla="*/ 3690682 w 6043910"/>
                <a:gd name="connsiteY26" fmla="*/ 2055690 h 2360490"/>
                <a:gd name="connsiteX27" fmla="*/ 3753205 w 6043910"/>
                <a:gd name="connsiteY27" fmla="*/ 2071321 h 2360490"/>
                <a:gd name="connsiteX28" fmla="*/ 3800098 w 6043910"/>
                <a:gd name="connsiteY28" fmla="*/ 2086951 h 2360490"/>
                <a:gd name="connsiteX29" fmla="*/ 3823544 w 6043910"/>
                <a:gd name="connsiteY29" fmla="*/ 2094767 h 2360490"/>
                <a:gd name="connsiteX30" fmla="*/ 3862621 w 6043910"/>
                <a:gd name="connsiteY30" fmla="*/ 2102582 h 2360490"/>
                <a:gd name="connsiteX31" fmla="*/ 3893882 w 6043910"/>
                <a:gd name="connsiteY31" fmla="*/ 2118213 h 2360490"/>
                <a:gd name="connsiteX32" fmla="*/ 3948590 w 6043910"/>
                <a:gd name="connsiteY32" fmla="*/ 2133844 h 2360490"/>
                <a:gd name="connsiteX33" fmla="*/ 3972036 w 6043910"/>
                <a:gd name="connsiteY33" fmla="*/ 2141659 h 2360490"/>
                <a:gd name="connsiteX34" fmla="*/ 4026744 w 6043910"/>
                <a:gd name="connsiteY34" fmla="*/ 2157290 h 2360490"/>
                <a:gd name="connsiteX35" fmla="*/ 4050190 w 6043910"/>
                <a:gd name="connsiteY35" fmla="*/ 2172921 h 2360490"/>
                <a:gd name="connsiteX36" fmla="*/ 4120529 w 6043910"/>
                <a:gd name="connsiteY36" fmla="*/ 2188551 h 2360490"/>
                <a:gd name="connsiteX37" fmla="*/ 4143975 w 6043910"/>
                <a:gd name="connsiteY37" fmla="*/ 2196367 h 2360490"/>
                <a:gd name="connsiteX38" fmla="*/ 4237759 w 6043910"/>
                <a:gd name="connsiteY38" fmla="*/ 2211998 h 2360490"/>
                <a:gd name="connsiteX39" fmla="*/ 4284652 w 6043910"/>
                <a:gd name="connsiteY39" fmla="*/ 2227628 h 2360490"/>
                <a:gd name="connsiteX40" fmla="*/ 4308098 w 6043910"/>
                <a:gd name="connsiteY40" fmla="*/ 2235444 h 2360490"/>
                <a:gd name="connsiteX41" fmla="*/ 4347175 w 6043910"/>
                <a:gd name="connsiteY41" fmla="*/ 2243259 h 2360490"/>
                <a:gd name="connsiteX42" fmla="*/ 4370621 w 6043910"/>
                <a:gd name="connsiteY42" fmla="*/ 2251075 h 2360490"/>
                <a:gd name="connsiteX43" fmla="*/ 4425329 w 6043910"/>
                <a:gd name="connsiteY43" fmla="*/ 2258890 h 2360490"/>
                <a:gd name="connsiteX44" fmla="*/ 4534744 w 6043910"/>
                <a:gd name="connsiteY44" fmla="*/ 2290151 h 2360490"/>
                <a:gd name="connsiteX45" fmla="*/ 4737944 w 6043910"/>
                <a:gd name="connsiteY45" fmla="*/ 2305782 h 2360490"/>
                <a:gd name="connsiteX46" fmla="*/ 4808282 w 6043910"/>
                <a:gd name="connsiteY46" fmla="*/ 2313598 h 2360490"/>
                <a:gd name="connsiteX47" fmla="*/ 4839544 w 6043910"/>
                <a:gd name="connsiteY47" fmla="*/ 2321413 h 2360490"/>
                <a:gd name="connsiteX48" fmla="*/ 5050559 w 6043910"/>
                <a:gd name="connsiteY48" fmla="*/ 2329228 h 2360490"/>
                <a:gd name="connsiteX49" fmla="*/ 5105267 w 6043910"/>
                <a:gd name="connsiteY49" fmla="*/ 2337044 h 2360490"/>
                <a:gd name="connsiteX50" fmla="*/ 5152159 w 6043910"/>
                <a:gd name="connsiteY50" fmla="*/ 2344859 h 2360490"/>
                <a:gd name="connsiteX51" fmla="*/ 5230313 w 6043910"/>
                <a:gd name="connsiteY51" fmla="*/ 2352675 h 2360490"/>
                <a:gd name="connsiteX52" fmla="*/ 5285021 w 6043910"/>
                <a:gd name="connsiteY52" fmla="*/ 2360490 h 2360490"/>
                <a:gd name="connsiteX53" fmla="*/ 5550744 w 6043910"/>
                <a:gd name="connsiteY53" fmla="*/ 2344859 h 2360490"/>
                <a:gd name="connsiteX54" fmla="*/ 5753944 w 6043910"/>
                <a:gd name="connsiteY54" fmla="*/ 2274521 h 2360490"/>
                <a:gd name="connsiteX55" fmla="*/ 5949329 w 6043910"/>
                <a:gd name="connsiteY55" fmla="*/ 2079136 h 2360490"/>
                <a:gd name="connsiteX56" fmla="*/ 6035298 w 6043910"/>
                <a:gd name="connsiteY56" fmla="*/ 1836859 h 2360490"/>
                <a:gd name="connsiteX57" fmla="*/ 6019667 w 6043910"/>
                <a:gd name="connsiteY57" fmla="*/ 1610213 h 2360490"/>
                <a:gd name="connsiteX58" fmla="*/ 5847729 w 6043910"/>
                <a:gd name="connsiteY58" fmla="*/ 1422644 h 2360490"/>
                <a:gd name="connsiteX59" fmla="*/ 5496036 w 6043910"/>
                <a:gd name="connsiteY59" fmla="*/ 1258521 h 2360490"/>
                <a:gd name="connsiteX60" fmla="*/ 5066190 w 6043910"/>
                <a:gd name="connsiteY60" fmla="*/ 1055321 h 2360490"/>
                <a:gd name="connsiteX61" fmla="*/ 4691052 w 6043910"/>
                <a:gd name="connsiteY61" fmla="*/ 844305 h 2360490"/>
                <a:gd name="connsiteX62" fmla="*/ 4495667 w 6043910"/>
                <a:gd name="connsiteY62" fmla="*/ 539505 h 2360490"/>
                <a:gd name="connsiteX63" fmla="*/ 4347175 w 6043910"/>
                <a:gd name="connsiteY63" fmla="*/ 242521 h 2360490"/>
                <a:gd name="connsiteX64" fmla="*/ 3979852 w 6043910"/>
                <a:gd name="connsiteY64" fmla="*/ 8059 h 2360490"/>
                <a:gd name="connsiteX65" fmla="*/ 3691904 w 6043910"/>
                <a:gd name="connsiteY65" fmla="*/ 0 h 2360490"/>
                <a:gd name="connsiteX66" fmla="*/ 3464036 w 6043910"/>
                <a:gd name="connsiteY66" fmla="*/ 23690 h 2360490"/>
                <a:gd name="connsiteX67" fmla="*/ 3378067 w 6043910"/>
                <a:gd name="connsiteY67" fmla="*/ 31505 h 2360490"/>
                <a:gd name="connsiteX68" fmla="*/ 3323359 w 6043910"/>
                <a:gd name="connsiteY68" fmla="*/ 47136 h 2360490"/>
                <a:gd name="connsiteX69" fmla="*/ 3276467 w 6043910"/>
                <a:gd name="connsiteY69" fmla="*/ 62767 h 2360490"/>
                <a:gd name="connsiteX70" fmla="*/ 3253021 w 6043910"/>
                <a:gd name="connsiteY70" fmla="*/ 70582 h 2360490"/>
                <a:gd name="connsiteX71" fmla="*/ 3198313 w 6043910"/>
                <a:gd name="connsiteY71" fmla="*/ 94028 h 2360490"/>
                <a:gd name="connsiteX72" fmla="*/ 3127975 w 6043910"/>
                <a:gd name="connsiteY72" fmla="*/ 117475 h 2360490"/>
                <a:gd name="connsiteX73" fmla="*/ 3104529 w 6043910"/>
                <a:gd name="connsiteY73" fmla="*/ 125290 h 2360490"/>
                <a:gd name="connsiteX74" fmla="*/ 3073267 w 6043910"/>
                <a:gd name="connsiteY74" fmla="*/ 133105 h 2360490"/>
                <a:gd name="connsiteX75" fmla="*/ 3026375 w 6043910"/>
                <a:gd name="connsiteY75" fmla="*/ 148736 h 2360490"/>
                <a:gd name="connsiteX76" fmla="*/ 2948221 w 6043910"/>
                <a:gd name="connsiteY76" fmla="*/ 172182 h 2360490"/>
                <a:gd name="connsiteX77" fmla="*/ 2924775 w 6043910"/>
                <a:gd name="connsiteY77" fmla="*/ 179998 h 2360490"/>
                <a:gd name="connsiteX78" fmla="*/ 2901329 w 6043910"/>
                <a:gd name="connsiteY78" fmla="*/ 195628 h 2360490"/>
                <a:gd name="connsiteX79" fmla="*/ 2846621 w 6043910"/>
                <a:gd name="connsiteY79" fmla="*/ 211259 h 2360490"/>
                <a:gd name="connsiteX80" fmla="*/ 2823175 w 6043910"/>
                <a:gd name="connsiteY80" fmla="*/ 226890 h 2360490"/>
                <a:gd name="connsiteX81" fmla="*/ 2791913 w 6043910"/>
                <a:gd name="connsiteY81" fmla="*/ 234705 h 2360490"/>
                <a:gd name="connsiteX82" fmla="*/ 2768467 w 6043910"/>
                <a:gd name="connsiteY82" fmla="*/ 242521 h 2360490"/>
                <a:gd name="connsiteX83" fmla="*/ 2737205 w 6043910"/>
                <a:gd name="connsiteY83" fmla="*/ 250336 h 2360490"/>
                <a:gd name="connsiteX84" fmla="*/ 2682498 w 6043910"/>
                <a:gd name="connsiteY84" fmla="*/ 265967 h 2360490"/>
                <a:gd name="connsiteX85" fmla="*/ 2643421 w 6043910"/>
                <a:gd name="connsiteY85" fmla="*/ 273782 h 2360490"/>
                <a:gd name="connsiteX86" fmla="*/ 2619975 w 6043910"/>
                <a:gd name="connsiteY86" fmla="*/ 281598 h 2360490"/>
                <a:gd name="connsiteX87" fmla="*/ 2573082 w 6043910"/>
                <a:gd name="connsiteY87" fmla="*/ 289413 h 2360490"/>
                <a:gd name="connsiteX88" fmla="*/ 2549636 w 6043910"/>
                <a:gd name="connsiteY88" fmla="*/ 297228 h 2360490"/>
                <a:gd name="connsiteX89" fmla="*/ 2479298 w 6043910"/>
                <a:gd name="connsiteY89" fmla="*/ 312859 h 2360490"/>
                <a:gd name="connsiteX90" fmla="*/ 2416775 w 6043910"/>
                <a:gd name="connsiteY90" fmla="*/ 336305 h 2360490"/>
                <a:gd name="connsiteX91" fmla="*/ 2393329 w 6043910"/>
                <a:gd name="connsiteY91" fmla="*/ 351936 h 2360490"/>
                <a:gd name="connsiteX92" fmla="*/ 2338621 w 6043910"/>
                <a:gd name="connsiteY92" fmla="*/ 359751 h 2360490"/>
                <a:gd name="connsiteX93" fmla="*/ 2276098 w 6043910"/>
                <a:gd name="connsiteY93" fmla="*/ 375382 h 2360490"/>
                <a:gd name="connsiteX94" fmla="*/ 2166682 w 6043910"/>
                <a:gd name="connsiteY94" fmla="*/ 391013 h 2360490"/>
                <a:gd name="connsiteX95" fmla="*/ 2111975 w 6043910"/>
                <a:gd name="connsiteY95" fmla="*/ 406644 h 2360490"/>
                <a:gd name="connsiteX96" fmla="*/ 2002559 w 6043910"/>
                <a:gd name="connsiteY96" fmla="*/ 437905 h 2360490"/>
                <a:gd name="connsiteX97" fmla="*/ 1955667 w 6043910"/>
                <a:gd name="connsiteY97" fmla="*/ 453536 h 2360490"/>
                <a:gd name="connsiteX98" fmla="*/ 1924405 w 6043910"/>
                <a:gd name="connsiteY98" fmla="*/ 461351 h 2360490"/>
                <a:gd name="connsiteX99" fmla="*/ 1900959 w 6043910"/>
                <a:gd name="connsiteY99" fmla="*/ 469167 h 2360490"/>
                <a:gd name="connsiteX100" fmla="*/ 1830621 w 6043910"/>
                <a:gd name="connsiteY100" fmla="*/ 476982 h 2360490"/>
                <a:gd name="connsiteX101" fmla="*/ 1736836 w 6043910"/>
                <a:gd name="connsiteY101" fmla="*/ 492613 h 2360490"/>
                <a:gd name="connsiteX102" fmla="*/ 1478929 w 6043910"/>
                <a:gd name="connsiteY102" fmla="*/ 516059 h 2360490"/>
                <a:gd name="connsiteX103" fmla="*/ 1400775 w 6043910"/>
                <a:gd name="connsiteY103" fmla="*/ 531690 h 2360490"/>
                <a:gd name="connsiteX104" fmla="*/ 1369513 w 6043910"/>
                <a:gd name="connsiteY104" fmla="*/ 539505 h 2360490"/>
                <a:gd name="connsiteX105" fmla="*/ 1142866 w 6043910"/>
                <a:gd name="connsiteY105" fmla="*/ 594213 h 2360490"/>
                <a:gd name="connsiteX106" fmla="*/ 431666 w 6043910"/>
                <a:gd name="connsiteY106"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806805 w 6043910"/>
                <a:gd name="connsiteY14" fmla="*/ 2000982 h 2360490"/>
                <a:gd name="connsiteX15" fmla="*/ 1002190 w 6043910"/>
                <a:gd name="connsiteY15" fmla="*/ 2055690 h 2360490"/>
                <a:gd name="connsiteX16" fmla="*/ 1346067 w 6043910"/>
                <a:gd name="connsiteY16" fmla="*/ 2118213 h 2360490"/>
                <a:gd name="connsiteX17" fmla="*/ 1705575 w 6043910"/>
                <a:gd name="connsiteY17" fmla="*/ 2165105 h 2360490"/>
                <a:gd name="connsiteX18" fmla="*/ 1932221 w 6043910"/>
                <a:gd name="connsiteY18" fmla="*/ 2204182 h 2360490"/>
                <a:gd name="connsiteX19" fmla="*/ 2237021 w 6043910"/>
                <a:gd name="connsiteY19" fmla="*/ 2227628 h 2360490"/>
                <a:gd name="connsiteX20" fmla="*/ 2487113 w 6043910"/>
                <a:gd name="connsiteY20" fmla="*/ 2196367 h 2360490"/>
                <a:gd name="connsiteX21" fmla="*/ 2690313 w 6043910"/>
                <a:gd name="connsiteY21" fmla="*/ 2157290 h 2360490"/>
                <a:gd name="connsiteX22" fmla="*/ 2956036 w 6043910"/>
                <a:gd name="connsiteY22" fmla="*/ 2094767 h 2360490"/>
                <a:gd name="connsiteX23" fmla="*/ 3174867 w 6043910"/>
                <a:gd name="connsiteY23" fmla="*/ 2063505 h 2360490"/>
                <a:gd name="connsiteX24" fmla="*/ 3651605 w 6043910"/>
                <a:gd name="connsiteY24" fmla="*/ 2047875 h 2360490"/>
                <a:gd name="connsiteX25" fmla="*/ 3690682 w 6043910"/>
                <a:gd name="connsiteY25" fmla="*/ 2055690 h 2360490"/>
                <a:gd name="connsiteX26" fmla="*/ 3753205 w 6043910"/>
                <a:gd name="connsiteY26" fmla="*/ 2071321 h 2360490"/>
                <a:gd name="connsiteX27" fmla="*/ 3800098 w 6043910"/>
                <a:gd name="connsiteY27" fmla="*/ 2086951 h 2360490"/>
                <a:gd name="connsiteX28" fmla="*/ 3823544 w 6043910"/>
                <a:gd name="connsiteY28" fmla="*/ 2094767 h 2360490"/>
                <a:gd name="connsiteX29" fmla="*/ 3862621 w 6043910"/>
                <a:gd name="connsiteY29" fmla="*/ 2102582 h 2360490"/>
                <a:gd name="connsiteX30" fmla="*/ 3893882 w 6043910"/>
                <a:gd name="connsiteY30" fmla="*/ 2118213 h 2360490"/>
                <a:gd name="connsiteX31" fmla="*/ 3948590 w 6043910"/>
                <a:gd name="connsiteY31" fmla="*/ 2133844 h 2360490"/>
                <a:gd name="connsiteX32" fmla="*/ 3972036 w 6043910"/>
                <a:gd name="connsiteY32" fmla="*/ 2141659 h 2360490"/>
                <a:gd name="connsiteX33" fmla="*/ 4026744 w 6043910"/>
                <a:gd name="connsiteY33" fmla="*/ 2157290 h 2360490"/>
                <a:gd name="connsiteX34" fmla="*/ 4050190 w 6043910"/>
                <a:gd name="connsiteY34" fmla="*/ 2172921 h 2360490"/>
                <a:gd name="connsiteX35" fmla="*/ 4120529 w 6043910"/>
                <a:gd name="connsiteY35" fmla="*/ 2188551 h 2360490"/>
                <a:gd name="connsiteX36" fmla="*/ 4143975 w 6043910"/>
                <a:gd name="connsiteY36" fmla="*/ 2196367 h 2360490"/>
                <a:gd name="connsiteX37" fmla="*/ 4237759 w 6043910"/>
                <a:gd name="connsiteY37" fmla="*/ 2211998 h 2360490"/>
                <a:gd name="connsiteX38" fmla="*/ 4284652 w 6043910"/>
                <a:gd name="connsiteY38" fmla="*/ 2227628 h 2360490"/>
                <a:gd name="connsiteX39" fmla="*/ 4308098 w 6043910"/>
                <a:gd name="connsiteY39" fmla="*/ 2235444 h 2360490"/>
                <a:gd name="connsiteX40" fmla="*/ 4347175 w 6043910"/>
                <a:gd name="connsiteY40" fmla="*/ 2243259 h 2360490"/>
                <a:gd name="connsiteX41" fmla="*/ 4370621 w 6043910"/>
                <a:gd name="connsiteY41" fmla="*/ 2251075 h 2360490"/>
                <a:gd name="connsiteX42" fmla="*/ 4425329 w 6043910"/>
                <a:gd name="connsiteY42" fmla="*/ 2258890 h 2360490"/>
                <a:gd name="connsiteX43" fmla="*/ 4534744 w 6043910"/>
                <a:gd name="connsiteY43" fmla="*/ 2290151 h 2360490"/>
                <a:gd name="connsiteX44" fmla="*/ 4737944 w 6043910"/>
                <a:gd name="connsiteY44" fmla="*/ 2305782 h 2360490"/>
                <a:gd name="connsiteX45" fmla="*/ 4808282 w 6043910"/>
                <a:gd name="connsiteY45" fmla="*/ 2313598 h 2360490"/>
                <a:gd name="connsiteX46" fmla="*/ 4839544 w 6043910"/>
                <a:gd name="connsiteY46" fmla="*/ 2321413 h 2360490"/>
                <a:gd name="connsiteX47" fmla="*/ 5050559 w 6043910"/>
                <a:gd name="connsiteY47" fmla="*/ 2329228 h 2360490"/>
                <a:gd name="connsiteX48" fmla="*/ 5105267 w 6043910"/>
                <a:gd name="connsiteY48" fmla="*/ 2337044 h 2360490"/>
                <a:gd name="connsiteX49" fmla="*/ 5152159 w 6043910"/>
                <a:gd name="connsiteY49" fmla="*/ 2344859 h 2360490"/>
                <a:gd name="connsiteX50" fmla="*/ 5230313 w 6043910"/>
                <a:gd name="connsiteY50" fmla="*/ 2352675 h 2360490"/>
                <a:gd name="connsiteX51" fmla="*/ 5285021 w 6043910"/>
                <a:gd name="connsiteY51" fmla="*/ 2360490 h 2360490"/>
                <a:gd name="connsiteX52" fmla="*/ 5550744 w 6043910"/>
                <a:gd name="connsiteY52" fmla="*/ 2344859 h 2360490"/>
                <a:gd name="connsiteX53" fmla="*/ 5753944 w 6043910"/>
                <a:gd name="connsiteY53" fmla="*/ 2274521 h 2360490"/>
                <a:gd name="connsiteX54" fmla="*/ 5949329 w 6043910"/>
                <a:gd name="connsiteY54" fmla="*/ 2079136 h 2360490"/>
                <a:gd name="connsiteX55" fmla="*/ 6035298 w 6043910"/>
                <a:gd name="connsiteY55" fmla="*/ 1836859 h 2360490"/>
                <a:gd name="connsiteX56" fmla="*/ 6019667 w 6043910"/>
                <a:gd name="connsiteY56" fmla="*/ 1610213 h 2360490"/>
                <a:gd name="connsiteX57" fmla="*/ 5847729 w 6043910"/>
                <a:gd name="connsiteY57" fmla="*/ 1422644 h 2360490"/>
                <a:gd name="connsiteX58" fmla="*/ 5496036 w 6043910"/>
                <a:gd name="connsiteY58" fmla="*/ 1258521 h 2360490"/>
                <a:gd name="connsiteX59" fmla="*/ 5066190 w 6043910"/>
                <a:gd name="connsiteY59" fmla="*/ 1055321 h 2360490"/>
                <a:gd name="connsiteX60" fmla="*/ 4691052 w 6043910"/>
                <a:gd name="connsiteY60" fmla="*/ 844305 h 2360490"/>
                <a:gd name="connsiteX61" fmla="*/ 4495667 w 6043910"/>
                <a:gd name="connsiteY61" fmla="*/ 539505 h 2360490"/>
                <a:gd name="connsiteX62" fmla="*/ 4347175 w 6043910"/>
                <a:gd name="connsiteY62" fmla="*/ 242521 h 2360490"/>
                <a:gd name="connsiteX63" fmla="*/ 3979852 w 6043910"/>
                <a:gd name="connsiteY63" fmla="*/ 8059 h 2360490"/>
                <a:gd name="connsiteX64" fmla="*/ 3691904 w 6043910"/>
                <a:gd name="connsiteY64" fmla="*/ 0 h 2360490"/>
                <a:gd name="connsiteX65" fmla="*/ 3464036 w 6043910"/>
                <a:gd name="connsiteY65" fmla="*/ 23690 h 2360490"/>
                <a:gd name="connsiteX66" fmla="*/ 3378067 w 6043910"/>
                <a:gd name="connsiteY66" fmla="*/ 31505 h 2360490"/>
                <a:gd name="connsiteX67" fmla="*/ 3323359 w 6043910"/>
                <a:gd name="connsiteY67" fmla="*/ 47136 h 2360490"/>
                <a:gd name="connsiteX68" fmla="*/ 3276467 w 6043910"/>
                <a:gd name="connsiteY68" fmla="*/ 62767 h 2360490"/>
                <a:gd name="connsiteX69" fmla="*/ 3253021 w 6043910"/>
                <a:gd name="connsiteY69" fmla="*/ 70582 h 2360490"/>
                <a:gd name="connsiteX70" fmla="*/ 3198313 w 6043910"/>
                <a:gd name="connsiteY70" fmla="*/ 94028 h 2360490"/>
                <a:gd name="connsiteX71" fmla="*/ 3127975 w 6043910"/>
                <a:gd name="connsiteY71" fmla="*/ 117475 h 2360490"/>
                <a:gd name="connsiteX72" fmla="*/ 3104529 w 6043910"/>
                <a:gd name="connsiteY72" fmla="*/ 125290 h 2360490"/>
                <a:gd name="connsiteX73" fmla="*/ 3073267 w 6043910"/>
                <a:gd name="connsiteY73" fmla="*/ 133105 h 2360490"/>
                <a:gd name="connsiteX74" fmla="*/ 3026375 w 6043910"/>
                <a:gd name="connsiteY74" fmla="*/ 148736 h 2360490"/>
                <a:gd name="connsiteX75" fmla="*/ 2948221 w 6043910"/>
                <a:gd name="connsiteY75" fmla="*/ 172182 h 2360490"/>
                <a:gd name="connsiteX76" fmla="*/ 2924775 w 6043910"/>
                <a:gd name="connsiteY76" fmla="*/ 179998 h 2360490"/>
                <a:gd name="connsiteX77" fmla="*/ 2901329 w 6043910"/>
                <a:gd name="connsiteY77" fmla="*/ 195628 h 2360490"/>
                <a:gd name="connsiteX78" fmla="*/ 2846621 w 6043910"/>
                <a:gd name="connsiteY78" fmla="*/ 211259 h 2360490"/>
                <a:gd name="connsiteX79" fmla="*/ 2823175 w 6043910"/>
                <a:gd name="connsiteY79" fmla="*/ 226890 h 2360490"/>
                <a:gd name="connsiteX80" fmla="*/ 2791913 w 6043910"/>
                <a:gd name="connsiteY80" fmla="*/ 234705 h 2360490"/>
                <a:gd name="connsiteX81" fmla="*/ 2768467 w 6043910"/>
                <a:gd name="connsiteY81" fmla="*/ 242521 h 2360490"/>
                <a:gd name="connsiteX82" fmla="*/ 2737205 w 6043910"/>
                <a:gd name="connsiteY82" fmla="*/ 250336 h 2360490"/>
                <a:gd name="connsiteX83" fmla="*/ 2682498 w 6043910"/>
                <a:gd name="connsiteY83" fmla="*/ 265967 h 2360490"/>
                <a:gd name="connsiteX84" fmla="*/ 2643421 w 6043910"/>
                <a:gd name="connsiteY84" fmla="*/ 273782 h 2360490"/>
                <a:gd name="connsiteX85" fmla="*/ 2619975 w 6043910"/>
                <a:gd name="connsiteY85" fmla="*/ 281598 h 2360490"/>
                <a:gd name="connsiteX86" fmla="*/ 2573082 w 6043910"/>
                <a:gd name="connsiteY86" fmla="*/ 289413 h 2360490"/>
                <a:gd name="connsiteX87" fmla="*/ 2549636 w 6043910"/>
                <a:gd name="connsiteY87" fmla="*/ 297228 h 2360490"/>
                <a:gd name="connsiteX88" fmla="*/ 2479298 w 6043910"/>
                <a:gd name="connsiteY88" fmla="*/ 312859 h 2360490"/>
                <a:gd name="connsiteX89" fmla="*/ 2416775 w 6043910"/>
                <a:gd name="connsiteY89" fmla="*/ 336305 h 2360490"/>
                <a:gd name="connsiteX90" fmla="*/ 2393329 w 6043910"/>
                <a:gd name="connsiteY90" fmla="*/ 351936 h 2360490"/>
                <a:gd name="connsiteX91" fmla="*/ 2338621 w 6043910"/>
                <a:gd name="connsiteY91" fmla="*/ 359751 h 2360490"/>
                <a:gd name="connsiteX92" fmla="*/ 2276098 w 6043910"/>
                <a:gd name="connsiteY92" fmla="*/ 375382 h 2360490"/>
                <a:gd name="connsiteX93" fmla="*/ 2166682 w 6043910"/>
                <a:gd name="connsiteY93" fmla="*/ 391013 h 2360490"/>
                <a:gd name="connsiteX94" fmla="*/ 2111975 w 6043910"/>
                <a:gd name="connsiteY94" fmla="*/ 406644 h 2360490"/>
                <a:gd name="connsiteX95" fmla="*/ 2002559 w 6043910"/>
                <a:gd name="connsiteY95" fmla="*/ 437905 h 2360490"/>
                <a:gd name="connsiteX96" fmla="*/ 1955667 w 6043910"/>
                <a:gd name="connsiteY96" fmla="*/ 453536 h 2360490"/>
                <a:gd name="connsiteX97" fmla="*/ 1924405 w 6043910"/>
                <a:gd name="connsiteY97" fmla="*/ 461351 h 2360490"/>
                <a:gd name="connsiteX98" fmla="*/ 1900959 w 6043910"/>
                <a:gd name="connsiteY98" fmla="*/ 469167 h 2360490"/>
                <a:gd name="connsiteX99" fmla="*/ 1830621 w 6043910"/>
                <a:gd name="connsiteY99" fmla="*/ 476982 h 2360490"/>
                <a:gd name="connsiteX100" fmla="*/ 1736836 w 6043910"/>
                <a:gd name="connsiteY100" fmla="*/ 492613 h 2360490"/>
                <a:gd name="connsiteX101" fmla="*/ 1478929 w 6043910"/>
                <a:gd name="connsiteY101" fmla="*/ 516059 h 2360490"/>
                <a:gd name="connsiteX102" fmla="*/ 1400775 w 6043910"/>
                <a:gd name="connsiteY102" fmla="*/ 531690 h 2360490"/>
                <a:gd name="connsiteX103" fmla="*/ 1369513 w 6043910"/>
                <a:gd name="connsiteY103" fmla="*/ 539505 h 2360490"/>
                <a:gd name="connsiteX104" fmla="*/ 1142866 w 6043910"/>
                <a:gd name="connsiteY104" fmla="*/ 594213 h 2360490"/>
                <a:gd name="connsiteX105" fmla="*/ 431666 w 6043910"/>
                <a:gd name="connsiteY105"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759913 w 6043910"/>
                <a:gd name="connsiteY13" fmla="*/ 1985351 h 2360490"/>
                <a:gd name="connsiteX14" fmla="*/ 1002190 w 6043910"/>
                <a:gd name="connsiteY14" fmla="*/ 2055690 h 2360490"/>
                <a:gd name="connsiteX15" fmla="*/ 1346067 w 6043910"/>
                <a:gd name="connsiteY15" fmla="*/ 2118213 h 2360490"/>
                <a:gd name="connsiteX16" fmla="*/ 1705575 w 6043910"/>
                <a:gd name="connsiteY16" fmla="*/ 2165105 h 2360490"/>
                <a:gd name="connsiteX17" fmla="*/ 1932221 w 6043910"/>
                <a:gd name="connsiteY17" fmla="*/ 2204182 h 2360490"/>
                <a:gd name="connsiteX18" fmla="*/ 2237021 w 6043910"/>
                <a:gd name="connsiteY18" fmla="*/ 2227628 h 2360490"/>
                <a:gd name="connsiteX19" fmla="*/ 2487113 w 6043910"/>
                <a:gd name="connsiteY19" fmla="*/ 2196367 h 2360490"/>
                <a:gd name="connsiteX20" fmla="*/ 2690313 w 6043910"/>
                <a:gd name="connsiteY20" fmla="*/ 2157290 h 2360490"/>
                <a:gd name="connsiteX21" fmla="*/ 2956036 w 6043910"/>
                <a:gd name="connsiteY21" fmla="*/ 2094767 h 2360490"/>
                <a:gd name="connsiteX22" fmla="*/ 3174867 w 6043910"/>
                <a:gd name="connsiteY22" fmla="*/ 2063505 h 2360490"/>
                <a:gd name="connsiteX23" fmla="*/ 3651605 w 6043910"/>
                <a:gd name="connsiteY23" fmla="*/ 2047875 h 2360490"/>
                <a:gd name="connsiteX24" fmla="*/ 3690682 w 6043910"/>
                <a:gd name="connsiteY24" fmla="*/ 2055690 h 2360490"/>
                <a:gd name="connsiteX25" fmla="*/ 3753205 w 6043910"/>
                <a:gd name="connsiteY25" fmla="*/ 2071321 h 2360490"/>
                <a:gd name="connsiteX26" fmla="*/ 3800098 w 6043910"/>
                <a:gd name="connsiteY26" fmla="*/ 2086951 h 2360490"/>
                <a:gd name="connsiteX27" fmla="*/ 3823544 w 6043910"/>
                <a:gd name="connsiteY27" fmla="*/ 2094767 h 2360490"/>
                <a:gd name="connsiteX28" fmla="*/ 3862621 w 6043910"/>
                <a:gd name="connsiteY28" fmla="*/ 2102582 h 2360490"/>
                <a:gd name="connsiteX29" fmla="*/ 3893882 w 6043910"/>
                <a:gd name="connsiteY29" fmla="*/ 2118213 h 2360490"/>
                <a:gd name="connsiteX30" fmla="*/ 3948590 w 6043910"/>
                <a:gd name="connsiteY30" fmla="*/ 2133844 h 2360490"/>
                <a:gd name="connsiteX31" fmla="*/ 3972036 w 6043910"/>
                <a:gd name="connsiteY31" fmla="*/ 2141659 h 2360490"/>
                <a:gd name="connsiteX32" fmla="*/ 4026744 w 6043910"/>
                <a:gd name="connsiteY32" fmla="*/ 2157290 h 2360490"/>
                <a:gd name="connsiteX33" fmla="*/ 4050190 w 6043910"/>
                <a:gd name="connsiteY33" fmla="*/ 2172921 h 2360490"/>
                <a:gd name="connsiteX34" fmla="*/ 4120529 w 6043910"/>
                <a:gd name="connsiteY34" fmla="*/ 2188551 h 2360490"/>
                <a:gd name="connsiteX35" fmla="*/ 4143975 w 6043910"/>
                <a:gd name="connsiteY35" fmla="*/ 2196367 h 2360490"/>
                <a:gd name="connsiteX36" fmla="*/ 4237759 w 6043910"/>
                <a:gd name="connsiteY36" fmla="*/ 2211998 h 2360490"/>
                <a:gd name="connsiteX37" fmla="*/ 4284652 w 6043910"/>
                <a:gd name="connsiteY37" fmla="*/ 2227628 h 2360490"/>
                <a:gd name="connsiteX38" fmla="*/ 4308098 w 6043910"/>
                <a:gd name="connsiteY38" fmla="*/ 2235444 h 2360490"/>
                <a:gd name="connsiteX39" fmla="*/ 4347175 w 6043910"/>
                <a:gd name="connsiteY39" fmla="*/ 2243259 h 2360490"/>
                <a:gd name="connsiteX40" fmla="*/ 4370621 w 6043910"/>
                <a:gd name="connsiteY40" fmla="*/ 2251075 h 2360490"/>
                <a:gd name="connsiteX41" fmla="*/ 4425329 w 6043910"/>
                <a:gd name="connsiteY41" fmla="*/ 2258890 h 2360490"/>
                <a:gd name="connsiteX42" fmla="*/ 4534744 w 6043910"/>
                <a:gd name="connsiteY42" fmla="*/ 2290151 h 2360490"/>
                <a:gd name="connsiteX43" fmla="*/ 4737944 w 6043910"/>
                <a:gd name="connsiteY43" fmla="*/ 2305782 h 2360490"/>
                <a:gd name="connsiteX44" fmla="*/ 4808282 w 6043910"/>
                <a:gd name="connsiteY44" fmla="*/ 2313598 h 2360490"/>
                <a:gd name="connsiteX45" fmla="*/ 4839544 w 6043910"/>
                <a:gd name="connsiteY45" fmla="*/ 2321413 h 2360490"/>
                <a:gd name="connsiteX46" fmla="*/ 5050559 w 6043910"/>
                <a:gd name="connsiteY46" fmla="*/ 2329228 h 2360490"/>
                <a:gd name="connsiteX47" fmla="*/ 5105267 w 6043910"/>
                <a:gd name="connsiteY47" fmla="*/ 2337044 h 2360490"/>
                <a:gd name="connsiteX48" fmla="*/ 5152159 w 6043910"/>
                <a:gd name="connsiteY48" fmla="*/ 2344859 h 2360490"/>
                <a:gd name="connsiteX49" fmla="*/ 5230313 w 6043910"/>
                <a:gd name="connsiteY49" fmla="*/ 2352675 h 2360490"/>
                <a:gd name="connsiteX50" fmla="*/ 5285021 w 6043910"/>
                <a:gd name="connsiteY50" fmla="*/ 2360490 h 2360490"/>
                <a:gd name="connsiteX51" fmla="*/ 5550744 w 6043910"/>
                <a:gd name="connsiteY51" fmla="*/ 2344859 h 2360490"/>
                <a:gd name="connsiteX52" fmla="*/ 5753944 w 6043910"/>
                <a:gd name="connsiteY52" fmla="*/ 2274521 h 2360490"/>
                <a:gd name="connsiteX53" fmla="*/ 5949329 w 6043910"/>
                <a:gd name="connsiteY53" fmla="*/ 2079136 h 2360490"/>
                <a:gd name="connsiteX54" fmla="*/ 6035298 w 6043910"/>
                <a:gd name="connsiteY54" fmla="*/ 1836859 h 2360490"/>
                <a:gd name="connsiteX55" fmla="*/ 6019667 w 6043910"/>
                <a:gd name="connsiteY55" fmla="*/ 1610213 h 2360490"/>
                <a:gd name="connsiteX56" fmla="*/ 5847729 w 6043910"/>
                <a:gd name="connsiteY56" fmla="*/ 1422644 h 2360490"/>
                <a:gd name="connsiteX57" fmla="*/ 5496036 w 6043910"/>
                <a:gd name="connsiteY57" fmla="*/ 1258521 h 2360490"/>
                <a:gd name="connsiteX58" fmla="*/ 5066190 w 6043910"/>
                <a:gd name="connsiteY58" fmla="*/ 1055321 h 2360490"/>
                <a:gd name="connsiteX59" fmla="*/ 4691052 w 6043910"/>
                <a:gd name="connsiteY59" fmla="*/ 844305 h 2360490"/>
                <a:gd name="connsiteX60" fmla="*/ 4495667 w 6043910"/>
                <a:gd name="connsiteY60" fmla="*/ 539505 h 2360490"/>
                <a:gd name="connsiteX61" fmla="*/ 4347175 w 6043910"/>
                <a:gd name="connsiteY61" fmla="*/ 242521 h 2360490"/>
                <a:gd name="connsiteX62" fmla="*/ 3979852 w 6043910"/>
                <a:gd name="connsiteY62" fmla="*/ 8059 h 2360490"/>
                <a:gd name="connsiteX63" fmla="*/ 3691904 w 6043910"/>
                <a:gd name="connsiteY63" fmla="*/ 0 h 2360490"/>
                <a:gd name="connsiteX64" fmla="*/ 3464036 w 6043910"/>
                <a:gd name="connsiteY64" fmla="*/ 23690 h 2360490"/>
                <a:gd name="connsiteX65" fmla="*/ 3378067 w 6043910"/>
                <a:gd name="connsiteY65" fmla="*/ 31505 h 2360490"/>
                <a:gd name="connsiteX66" fmla="*/ 3323359 w 6043910"/>
                <a:gd name="connsiteY66" fmla="*/ 47136 h 2360490"/>
                <a:gd name="connsiteX67" fmla="*/ 3276467 w 6043910"/>
                <a:gd name="connsiteY67" fmla="*/ 62767 h 2360490"/>
                <a:gd name="connsiteX68" fmla="*/ 3253021 w 6043910"/>
                <a:gd name="connsiteY68" fmla="*/ 70582 h 2360490"/>
                <a:gd name="connsiteX69" fmla="*/ 3198313 w 6043910"/>
                <a:gd name="connsiteY69" fmla="*/ 94028 h 2360490"/>
                <a:gd name="connsiteX70" fmla="*/ 3127975 w 6043910"/>
                <a:gd name="connsiteY70" fmla="*/ 117475 h 2360490"/>
                <a:gd name="connsiteX71" fmla="*/ 3104529 w 6043910"/>
                <a:gd name="connsiteY71" fmla="*/ 125290 h 2360490"/>
                <a:gd name="connsiteX72" fmla="*/ 3073267 w 6043910"/>
                <a:gd name="connsiteY72" fmla="*/ 133105 h 2360490"/>
                <a:gd name="connsiteX73" fmla="*/ 3026375 w 6043910"/>
                <a:gd name="connsiteY73" fmla="*/ 148736 h 2360490"/>
                <a:gd name="connsiteX74" fmla="*/ 2948221 w 6043910"/>
                <a:gd name="connsiteY74" fmla="*/ 172182 h 2360490"/>
                <a:gd name="connsiteX75" fmla="*/ 2924775 w 6043910"/>
                <a:gd name="connsiteY75" fmla="*/ 179998 h 2360490"/>
                <a:gd name="connsiteX76" fmla="*/ 2901329 w 6043910"/>
                <a:gd name="connsiteY76" fmla="*/ 195628 h 2360490"/>
                <a:gd name="connsiteX77" fmla="*/ 2846621 w 6043910"/>
                <a:gd name="connsiteY77" fmla="*/ 211259 h 2360490"/>
                <a:gd name="connsiteX78" fmla="*/ 2823175 w 6043910"/>
                <a:gd name="connsiteY78" fmla="*/ 226890 h 2360490"/>
                <a:gd name="connsiteX79" fmla="*/ 2791913 w 6043910"/>
                <a:gd name="connsiteY79" fmla="*/ 234705 h 2360490"/>
                <a:gd name="connsiteX80" fmla="*/ 2768467 w 6043910"/>
                <a:gd name="connsiteY80" fmla="*/ 242521 h 2360490"/>
                <a:gd name="connsiteX81" fmla="*/ 2737205 w 6043910"/>
                <a:gd name="connsiteY81" fmla="*/ 250336 h 2360490"/>
                <a:gd name="connsiteX82" fmla="*/ 2682498 w 6043910"/>
                <a:gd name="connsiteY82" fmla="*/ 265967 h 2360490"/>
                <a:gd name="connsiteX83" fmla="*/ 2643421 w 6043910"/>
                <a:gd name="connsiteY83" fmla="*/ 273782 h 2360490"/>
                <a:gd name="connsiteX84" fmla="*/ 2619975 w 6043910"/>
                <a:gd name="connsiteY84" fmla="*/ 281598 h 2360490"/>
                <a:gd name="connsiteX85" fmla="*/ 2573082 w 6043910"/>
                <a:gd name="connsiteY85" fmla="*/ 289413 h 2360490"/>
                <a:gd name="connsiteX86" fmla="*/ 2549636 w 6043910"/>
                <a:gd name="connsiteY86" fmla="*/ 297228 h 2360490"/>
                <a:gd name="connsiteX87" fmla="*/ 2479298 w 6043910"/>
                <a:gd name="connsiteY87" fmla="*/ 312859 h 2360490"/>
                <a:gd name="connsiteX88" fmla="*/ 2416775 w 6043910"/>
                <a:gd name="connsiteY88" fmla="*/ 336305 h 2360490"/>
                <a:gd name="connsiteX89" fmla="*/ 2393329 w 6043910"/>
                <a:gd name="connsiteY89" fmla="*/ 351936 h 2360490"/>
                <a:gd name="connsiteX90" fmla="*/ 2338621 w 6043910"/>
                <a:gd name="connsiteY90" fmla="*/ 359751 h 2360490"/>
                <a:gd name="connsiteX91" fmla="*/ 2276098 w 6043910"/>
                <a:gd name="connsiteY91" fmla="*/ 375382 h 2360490"/>
                <a:gd name="connsiteX92" fmla="*/ 2166682 w 6043910"/>
                <a:gd name="connsiteY92" fmla="*/ 391013 h 2360490"/>
                <a:gd name="connsiteX93" fmla="*/ 2111975 w 6043910"/>
                <a:gd name="connsiteY93" fmla="*/ 406644 h 2360490"/>
                <a:gd name="connsiteX94" fmla="*/ 2002559 w 6043910"/>
                <a:gd name="connsiteY94" fmla="*/ 437905 h 2360490"/>
                <a:gd name="connsiteX95" fmla="*/ 1955667 w 6043910"/>
                <a:gd name="connsiteY95" fmla="*/ 453536 h 2360490"/>
                <a:gd name="connsiteX96" fmla="*/ 1924405 w 6043910"/>
                <a:gd name="connsiteY96" fmla="*/ 461351 h 2360490"/>
                <a:gd name="connsiteX97" fmla="*/ 1900959 w 6043910"/>
                <a:gd name="connsiteY97" fmla="*/ 469167 h 2360490"/>
                <a:gd name="connsiteX98" fmla="*/ 1830621 w 6043910"/>
                <a:gd name="connsiteY98" fmla="*/ 476982 h 2360490"/>
                <a:gd name="connsiteX99" fmla="*/ 1736836 w 6043910"/>
                <a:gd name="connsiteY99" fmla="*/ 492613 h 2360490"/>
                <a:gd name="connsiteX100" fmla="*/ 1478929 w 6043910"/>
                <a:gd name="connsiteY100" fmla="*/ 516059 h 2360490"/>
                <a:gd name="connsiteX101" fmla="*/ 1400775 w 6043910"/>
                <a:gd name="connsiteY101" fmla="*/ 531690 h 2360490"/>
                <a:gd name="connsiteX102" fmla="*/ 1369513 w 6043910"/>
                <a:gd name="connsiteY102" fmla="*/ 539505 h 2360490"/>
                <a:gd name="connsiteX103" fmla="*/ 1142866 w 6043910"/>
                <a:gd name="connsiteY103" fmla="*/ 594213 h 2360490"/>
                <a:gd name="connsiteX104" fmla="*/ 431666 w 6043910"/>
                <a:gd name="connsiteY104"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525452 w 6043910"/>
                <a:gd name="connsiteY11" fmla="*/ 1907198 h 2360490"/>
                <a:gd name="connsiteX12" fmla="*/ 634867 w 6043910"/>
                <a:gd name="connsiteY12" fmla="*/ 1938459 h 2360490"/>
                <a:gd name="connsiteX13" fmla="*/ 1002190 w 6043910"/>
                <a:gd name="connsiteY13" fmla="*/ 2055690 h 2360490"/>
                <a:gd name="connsiteX14" fmla="*/ 1346067 w 6043910"/>
                <a:gd name="connsiteY14" fmla="*/ 2118213 h 2360490"/>
                <a:gd name="connsiteX15" fmla="*/ 1705575 w 6043910"/>
                <a:gd name="connsiteY15" fmla="*/ 2165105 h 2360490"/>
                <a:gd name="connsiteX16" fmla="*/ 1932221 w 6043910"/>
                <a:gd name="connsiteY16" fmla="*/ 2204182 h 2360490"/>
                <a:gd name="connsiteX17" fmla="*/ 2237021 w 6043910"/>
                <a:gd name="connsiteY17" fmla="*/ 2227628 h 2360490"/>
                <a:gd name="connsiteX18" fmla="*/ 2487113 w 6043910"/>
                <a:gd name="connsiteY18" fmla="*/ 2196367 h 2360490"/>
                <a:gd name="connsiteX19" fmla="*/ 2690313 w 6043910"/>
                <a:gd name="connsiteY19" fmla="*/ 2157290 h 2360490"/>
                <a:gd name="connsiteX20" fmla="*/ 2956036 w 6043910"/>
                <a:gd name="connsiteY20" fmla="*/ 2094767 h 2360490"/>
                <a:gd name="connsiteX21" fmla="*/ 3174867 w 6043910"/>
                <a:gd name="connsiteY21" fmla="*/ 2063505 h 2360490"/>
                <a:gd name="connsiteX22" fmla="*/ 3651605 w 6043910"/>
                <a:gd name="connsiteY22" fmla="*/ 2047875 h 2360490"/>
                <a:gd name="connsiteX23" fmla="*/ 3690682 w 6043910"/>
                <a:gd name="connsiteY23" fmla="*/ 2055690 h 2360490"/>
                <a:gd name="connsiteX24" fmla="*/ 3753205 w 6043910"/>
                <a:gd name="connsiteY24" fmla="*/ 2071321 h 2360490"/>
                <a:gd name="connsiteX25" fmla="*/ 3800098 w 6043910"/>
                <a:gd name="connsiteY25" fmla="*/ 2086951 h 2360490"/>
                <a:gd name="connsiteX26" fmla="*/ 3823544 w 6043910"/>
                <a:gd name="connsiteY26" fmla="*/ 2094767 h 2360490"/>
                <a:gd name="connsiteX27" fmla="*/ 3862621 w 6043910"/>
                <a:gd name="connsiteY27" fmla="*/ 2102582 h 2360490"/>
                <a:gd name="connsiteX28" fmla="*/ 3893882 w 6043910"/>
                <a:gd name="connsiteY28" fmla="*/ 2118213 h 2360490"/>
                <a:gd name="connsiteX29" fmla="*/ 3948590 w 6043910"/>
                <a:gd name="connsiteY29" fmla="*/ 2133844 h 2360490"/>
                <a:gd name="connsiteX30" fmla="*/ 3972036 w 6043910"/>
                <a:gd name="connsiteY30" fmla="*/ 2141659 h 2360490"/>
                <a:gd name="connsiteX31" fmla="*/ 4026744 w 6043910"/>
                <a:gd name="connsiteY31" fmla="*/ 2157290 h 2360490"/>
                <a:gd name="connsiteX32" fmla="*/ 4050190 w 6043910"/>
                <a:gd name="connsiteY32" fmla="*/ 2172921 h 2360490"/>
                <a:gd name="connsiteX33" fmla="*/ 4120529 w 6043910"/>
                <a:gd name="connsiteY33" fmla="*/ 2188551 h 2360490"/>
                <a:gd name="connsiteX34" fmla="*/ 4143975 w 6043910"/>
                <a:gd name="connsiteY34" fmla="*/ 2196367 h 2360490"/>
                <a:gd name="connsiteX35" fmla="*/ 4237759 w 6043910"/>
                <a:gd name="connsiteY35" fmla="*/ 2211998 h 2360490"/>
                <a:gd name="connsiteX36" fmla="*/ 4284652 w 6043910"/>
                <a:gd name="connsiteY36" fmla="*/ 2227628 h 2360490"/>
                <a:gd name="connsiteX37" fmla="*/ 4308098 w 6043910"/>
                <a:gd name="connsiteY37" fmla="*/ 2235444 h 2360490"/>
                <a:gd name="connsiteX38" fmla="*/ 4347175 w 6043910"/>
                <a:gd name="connsiteY38" fmla="*/ 2243259 h 2360490"/>
                <a:gd name="connsiteX39" fmla="*/ 4370621 w 6043910"/>
                <a:gd name="connsiteY39" fmla="*/ 2251075 h 2360490"/>
                <a:gd name="connsiteX40" fmla="*/ 4425329 w 6043910"/>
                <a:gd name="connsiteY40" fmla="*/ 2258890 h 2360490"/>
                <a:gd name="connsiteX41" fmla="*/ 4534744 w 6043910"/>
                <a:gd name="connsiteY41" fmla="*/ 2290151 h 2360490"/>
                <a:gd name="connsiteX42" fmla="*/ 4737944 w 6043910"/>
                <a:gd name="connsiteY42" fmla="*/ 2305782 h 2360490"/>
                <a:gd name="connsiteX43" fmla="*/ 4808282 w 6043910"/>
                <a:gd name="connsiteY43" fmla="*/ 2313598 h 2360490"/>
                <a:gd name="connsiteX44" fmla="*/ 4839544 w 6043910"/>
                <a:gd name="connsiteY44" fmla="*/ 2321413 h 2360490"/>
                <a:gd name="connsiteX45" fmla="*/ 5050559 w 6043910"/>
                <a:gd name="connsiteY45" fmla="*/ 2329228 h 2360490"/>
                <a:gd name="connsiteX46" fmla="*/ 5105267 w 6043910"/>
                <a:gd name="connsiteY46" fmla="*/ 2337044 h 2360490"/>
                <a:gd name="connsiteX47" fmla="*/ 5152159 w 6043910"/>
                <a:gd name="connsiteY47" fmla="*/ 2344859 h 2360490"/>
                <a:gd name="connsiteX48" fmla="*/ 5230313 w 6043910"/>
                <a:gd name="connsiteY48" fmla="*/ 2352675 h 2360490"/>
                <a:gd name="connsiteX49" fmla="*/ 5285021 w 6043910"/>
                <a:gd name="connsiteY49" fmla="*/ 2360490 h 2360490"/>
                <a:gd name="connsiteX50" fmla="*/ 5550744 w 6043910"/>
                <a:gd name="connsiteY50" fmla="*/ 2344859 h 2360490"/>
                <a:gd name="connsiteX51" fmla="*/ 5753944 w 6043910"/>
                <a:gd name="connsiteY51" fmla="*/ 2274521 h 2360490"/>
                <a:gd name="connsiteX52" fmla="*/ 5949329 w 6043910"/>
                <a:gd name="connsiteY52" fmla="*/ 2079136 h 2360490"/>
                <a:gd name="connsiteX53" fmla="*/ 6035298 w 6043910"/>
                <a:gd name="connsiteY53" fmla="*/ 1836859 h 2360490"/>
                <a:gd name="connsiteX54" fmla="*/ 6019667 w 6043910"/>
                <a:gd name="connsiteY54" fmla="*/ 1610213 h 2360490"/>
                <a:gd name="connsiteX55" fmla="*/ 5847729 w 6043910"/>
                <a:gd name="connsiteY55" fmla="*/ 1422644 h 2360490"/>
                <a:gd name="connsiteX56" fmla="*/ 5496036 w 6043910"/>
                <a:gd name="connsiteY56" fmla="*/ 1258521 h 2360490"/>
                <a:gd name="connsiteX57" fmla="*/ 5066190 w 6043910"/>
                <a:gd name="connsiteY57" fmla="*/ 1055321 h 2360490"/>
                <a:gd name="connsiteX58" fmla="*/ 4691052 w 6043910"/>
                <a:gd name="connsiteY58" fmla="*/ 844305 h 2360490"/>
                <a:gd name="connsiteX59" fmla="*/ 4495667 w 6043910"/>
                <a:gd name="connsiteY59" fmla="*/ 539505 h 2360490"/>
                <a:gd name="connsiteX60" fmla="*/ 4347175 w 6043910"/>
                <a:gd name="connsiteY60" fmla="*/ 242521 h 2360490"/>
                <a:gd name="connsiteX61" fmla="*/ 3979852 w 6043910"/>
                <a:gd name="connsiteY61" fmla="*/ 8059 h 2360490"/>
                <a:gd name="connsiteX62" fmla="*/ 3691904 w 6043910"/>
                <a:gd name="connsiteY62" fmla="*/ 0 h 2360490"/>
                <a:gd name="connsiteX63" fmla="*/ 3464036 w 6043910"/>
                <a:gd name="connsiteY63" fmla="*/ 23690 h 2360490"/>
                <a:gd name="connsiteX64" fmla="*/ 3378067 w 6043910"/>
                <a:gd name="connsiteY64" fmla="*/ 31505 h 2360490"/>
                <a:gd name="connsiteX65" fmla="*/ 3323359 w 6043910"/>
                <a:gd name="connsiteY65" fmla="*/ 47136 h 2360490"/>
                <a:gd name="connsiteX66" fmla="*/ 3276467 w 6043910"/>
                <a:gd name="connsiteY66" fmla="*/ 62767 h 2360490"/>
                <a:gd name="connsiteX67" fmla="*/ 3253021 w 6043910"/>
                <a:gd name="connsiteY67" fmla="*/ 70582 h 2360490"/>
                <a:gd name="connsiteX68" fmla="*/ 3198313 w 6043910"/>
                <a:gd name="connsiteY68" fmla="*/ 94028 h 2360490"/>
                <a:gd name="connsiteX69" fmla="*/ 3127975 w 6043910"/>
                <a:gd name="connsiteY69" fmla="*/ 117475 h 2360490"/>
                <a:gd name="connsiteX70" fmla="*/ 3104529 w 6043910"/>
                <a:gd name="connsiteY70" fmla="*/ 125290 h 2360490"/>
                <a:gd name="connsiteX71" fmla="*/ 3073267 w 6043910"/>
                <a:gd name="connsiteY71" fmla="*/ 133105 h 2360490"/>
                <a:gd name="connsiteX72" fmla="*/ 3026375 w 6043910"/>
                <a:gd name="connsiteY72" fmla="*/ 148736 h 2360490"/>
                <a:gd name="connsiteX73" fmla="*/ 2948221 w 6043910"/>
                <a:gd name="connsiteY73" fmla="*/ 172182 h 2360490"/>
                <a:gd name="connsiteX74" fmla="*/ 2924775 w 6043910"/>
                <a:gd name="connsiteY74" fmla="*/ 179998 h 2360490"/>
                <a:gd name="connsiteX75" fmla="*/ 2901329 w 6043910"/>
                <a:gd name="connsiteY75" fmla="*/ 195628 h 2360490"/>
                <a:gd name="connsiteX76" fmla="*/ 2846621 w 6043910"/>
                <a:gd name="connsiteY76" fmla="*/ 211259 h 2360490"/>
                <a:gd name="connsiteX77" fmla="*/ 2823175 w 6043910"/>
                <a:gd name="connsiteY77" fmla="*/ 226890 h 2360490"/>
                <a:gd name="connsiteX78" fmla="*/ 2791913 w 6043910"/>
                <a:gd name="connsiteY78" fmla="*/ 234705 h 2360490"/>
                <a:gd name="connsiteX79" fmla="*/ 2768467 w 6043910"/>
                <a:gd name="connsiteY79" fmla="*/ 242521 h 2360490"/>
                <a:gd name="connsiteX80" fmla="*/ 2737205 w 6043910"/>
                <a:gd name="connsiteY80" fmla="*/ 250336 h 2360490"/>
                <a:gd name="connsiteX81" fmla="*/ 2682498 w 6043910"/>
                <a:gd name="connsiteY81" fmla="*/ 265967 h 2360490"/>
                <a:gd name="connsiteX82" fmla="*/ 2643421 w 6043910"/>
                <a:gd name="connsiteY82" fmla="*/ 273782 h 2360490"/>
                <a:gd name="connsiteX83" fmla="*/ 2619975 w 6043910"/>
                <a:gd name="connsiteY83" fmla="*/ 281598 h 2360490"/>
                <a:gd name="connsiteX84" fmla="*/ 2573082 w 6043910"/>
                <a:gd name="connsiteY84" fmla="*/ 289413 h 2360490"/>
                <a:gd name="connsiteX85" fmla="*/ 2549636 w 6043910"/>
                <a:gd name="connsiteY85" fmla="*/ 297228 h 2360490"/>
                <a:gd name="connsiteX86" fmla="*/ 2479298 w 6043910"/>
                <a:gd name="connsiteY86" fmla="*/ 312859 h 2360490"/>
                <a:gd name="connsiteX87" fmla="*/ 2416775 w 6043910"/>
                <a:gd name="connsiteY87" fmla="*/ 336305 h 2360490"/>
                <a:gd name="connsiteX88" fmla="*/ 2393329 w 6043910"/>
                <a:gd name="connsiteY88" fmla="*/ 351936 h 2360490"/>
                <a:gd name="connsiteX89" fmla="*/ 2338621 w 6043910"/>
                <a:gd name="connsiteY89" fmla="*/ 359751 h 2360490"/>
                <a:gd name="connsiteX90" fmla="*/ 2276098 w 6043910"/>
                <a:gd name="connsiteY90" fmla="*/ 375382 h 2360490"/>
                <a:gd name="connsiteX91" fmla="*/ 2166682 w 6043910"/>
                <a:gd name="connsiteY91" fmla="*/ 391013 h 2360490"/>
                <a:gd name="connsiteX92" fmla="*/ 2111975 w 6043910"/>
                <a:gd name="connsiteY92" fmla="*/ 406644 h 2360490"/>
                <a:gd name="connsiteX93" fmla="*/ 2002559 w 6043910"/>
                <a:gd name="connsiteY93" fmla="*/ 437905 h 2360490"/>
                <a:gd name="connsiteX94" fmla="*/ 1955667 w 6043910"/>
                <a:gd name="connsiteY94" fmla="*/ 453536 h 2360490"/>
                <a:gd name="connsiteX95" fmla="*/ 1924405 w 6043910"/>
                <a:gd name="connsiteY95" fmla="*/ 461351 h 2360490"/>
                <a:gd name="connsiteX96" fmla="*/ 1900959 w 6043910"/>
                <a:gd name="connsiteY96" fmla="*/ 469167 h 2360490"/>
                <a:gd name="connsiteX97" fmla="*/ 1830621 w 6043910"/>
                <a:gd name="connsiteY97" fmla="*/ 476982 h 2360490"/>
                <a:gd name="connsiteX98" fmla="*/ 1736836 w 6043910"/>
                <a:gd name="connsiteY98" fmla="*/ 492613 h 2360490"/>
                <a:gd name="connsiteX99" fmla="*/ 1478929 w 6043910"/>
                <a:gd name="connsiteY99" fmla="*/ 516059 h 2360490"/>
                <a:gd name="connsiteX100" fmla="*/ 1400775 w 6043910"/>
                <a:gd name="connsiteY100" fmla="*/ 531690 h 2360490"/>
                <a:gd name="connsiteX101" fmla="*/ 1369513 w 6043910"/>
                <a:gd name="connsiteY101" fmla="*/ 539505 h 2360490"/>
                <a:gd name="connsiteX102" fmla="*/ 1142866 w 6043910"/>
                <a:gd name="connsiteY102" fmla="*/ 594213 h 2360490"/>
                <a:gd name="connsiteX103" fmla="*/ 431666 w 6043910"/>
                <a:gd name="connsiteY103"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423852 w 6043910"/>
                <a:gd name="connsiteY10" fmla="*/ 1868121 h 2360490"/>
                <a:gd name="connsiteX11" fmla="*/ 634867 w 6043910"/>
                <a:gd name="connsiteY11" fmla="*/ 1938459 h 2360490"/>
                <a:gd name="connsiteX12" fmla="*/ 1002190 w 6043910"/>
                <a:gd name="connsiteY12" fmla="*/ 2055690 h 2360490"/>
                <a:gd name="connsiteX13" fmla="*/ 1346067 w 6043910"/>
                <a:gd name="connsiteY13" fmla="*/ 2118213 h 2360490"/>
                <a:gd name="connsiteX14" fmla="*/ 1705575 w 6043910"/>
                <a:gd name="connsiteY14" fmla="*/ 2165105 h 2360490"/>
                <a:gd name="connsiteX15" fmla="*/ 1932221 w 6043910"/>
                <a:gd name="connsiteY15" fmla="*/ 2204182 h 2360490"/>
                <a:gd name="connsiteX16" fmla="*/ 2237021 w 6043910"/>
                <a:gd name="connsiteY16" fmla="*/ 2227628 h 2360490"/>
                <a:gd name="connsiteX17" fmla="*/ 2487113 w 6043910"/>
                <a:gd name="connsiteY17" fmla="*/ 2196367 h 2360490"/>
                <a:gd name="connsiteX18" fmla="*/ 2690313 w 6043910"/>
                <a:gd name="connsiteY18" fmla="*/ 2157290 h 2360490"/>
                <a:gd name="connsiteX19" fmla="*/ 2956036 w 6043910"/>
                <a:gd name="connsiteY19" fmla="*/ 2094767 h 2360490"/>
                <a:gd name="connsiteX20" fmla="*/ 3174867 w 6043910"/>
                <a:gd name="connsiteY20" fmla="*/ 2063505 h 2360490"/>
                <a:gd name="connsiteX21" fmla="*/ 3651605 w 6043910"/>
                <a:gd name="connsiteY21" fmla="*/ 2047875 h 2360490"/>
                <a:gd name="connsiteX22" fmla="*/ 3690682 w 6043910"/>
                <a:gd name="connsiteY22" fmla="*/ 2055690 h 2360490"/>
                <a:gd name="connsiteX23" fmla="*/ 3753205 w 6043910"/>
                <a:gd name="connsiteY23" fmla="*/ 2071321 h 2360490"/>
                <a:gd name="connsiteX24" fmla="*/ 3800098 w 6043910"/>
                <a:gd name="connsiteY24" fmla="*/ 2086951 h 2360490"/>
                <a:gd name="connsiteX25" fmla="*/ 3823544 w 6043910"/>
                <a:gd name="connsiteY25" fmla="*/ 2094767 h 2360490"/>
                <a:gd name="connsiteX26" fmla="*/ 3862621 w 6043910"/>
                <a:gd name="connsiteY26" fmla="*/ 2102582 h 2360490"/>
                <a:gd name="connsiteX27" fmla="*/ 3893882 w 6043910"/>
                <a:gd name="connsiteY27" fmla="*/ 2118213 h 2360490"/>
                <a:gd name="connsiteX28" fmla="*/ 3948590 w 6043910"/>
                <a:gd name="connsiteY28" fmla="*/ 2133844 h 2360490"/>
                <a:gd name="connsiteX29" fmla="*/ 3972036 w 6043910"/>
                <a:gd name="connsiteY29" fmla="*/ 2141659 h 2360490"/>
                <a:gd name="connsiteX30" fmla="*/ 4026744 w 6043910"/>
                <a:gd name="connsiteY30" fmla="*/ 2157290 h 2360490"/>
                <a:gd name="connsiteX31" fmla="*/ 4050190 w 6043910"/>
                <a:gd name="connsiteY31" fmla="*/ 2172921 h 2360490"/>
                <a:gd name="connsiteX32" fmla="*/ 4120529 w 6043910"/>
                <a:gd name="connsiteY32" fmla="*/ 2188551 h 2360490"/>
                <a:gd name="connsiteX33" fmla="*/ 4143975 w 6043910"/>
                <a:gd name="connsiteY33" fmla="*/ 2196367 h 2360490"/>
                <a:gd name="connsiteX34" fmla="*/ 4237759 w 6043910"/>
                <a:gd name="connsiteY34" fmla="*/ 2211998 h 2360490"/>
                <a:gd name="connsiteX35" fmla="*/ 4284652 w 6043910"/>
                <a:gd name="connsiteY35" fmla="*/ 2227628 h 2360490"/>
                <a:gd name="connsiteX36" fmla="*/ 4308098 w 6043910"/>
                <a:gd name="connsiteY36" fmla="*/ 2235444 h 2360490"/>
                <a:gd name="connsiteX37" fmla="*/ 4347175 w 6043910"/>
                <a:gd name="connsiteY37" fmla="*/ 2243259 h 2360490"/>
                <a:gd name="connsiteX38" fmla="*/ 4370621 w 6043910"/>
                <a:gd name="connsiteY38" fmla="*/ 2251075 h 2360490"/>
                <a:gd name="connsiteX39" fmla="*/ 4425329 w 6043910"/>
                <a:gd name="connsiteY39" fmla="*/ 2258890 h 2360490"/>
                <a:gd name="connsiteX40" fmla="*/ 4534744 w 6043910"/>
                <a:gd name="connsiteY40" fmla="*/ 2290151 h 2360490"/>
                <a:gd name="connsiteX41" fmla="*/ 4737944 w 6043910"/>
                <a:gd name="connsiteY41" fmla="*/ 2305782 h 2360490"/>
                <a:gd name="connsiteX42" fmla="*/ 4808282 w 6043910"/>
                <a:gd name="connsiteY42" fmla="*/ 2313598 h 2360490"/>
                <a:gd name="connsiteX43" fmla="*/ 4839544 w 6043910"/>
                <a:gd name="connsiteY43" fmla="*/ 2321413 h 2360490"/>
                <a:gd name="connsiteX44" fmla="*/ 5050559 w 6043910"/>
                <a:gd name="connsiteY44" fmla="*/ 2329228 h 2360490"/>
                <a:gd name="connsiteX45" fmla="*/ 5105267 w 6043910"/>
                <a:gd name="connsiteY45" fmla="*/ 2337044 h 2360490"/>
                <a:gd name="connsiteX46" fmla="*/ 5152159 w 6043910"/>
                <a:gd name="connsiteY46" fmla="*/ 2344859 h 2360490"/>
                <a:gd name="connsiteX47" fmla="*/ 5230313 w 6043910"/>
                <a:gd name="connsiteY47" fmla="*/ 2352675 h 2360490"/>
                <a:gd name="connsiteX48" fmla="*/ 5285021 w 6043910"/>
                <a:gd name="connsiteY48" fmla="*/ 2360490 h 2360490"/>
                <a:gd name="connsiteX49" fmla="*/ 5550744 w 6043910"/>
                <a:gd name="connsiteY49" fmla="*/ 2344859 h 2360490"/>
                <a:gd name="connsiteX50" fmla="*/ 5753944 w 6043910"/>
                <a:gd name="connsiteY50" fmla="*/ 2274521 h 2360490"/>
                <a:gd name="connsiteX51" fmla="*/ 5949329 w 6043910"/>
                <a:gd name="connsiteY51" fmla="*/ 2079136 h 2360490"/>
                <a:gd name="connsiteX52" fmla="*/ 6035298 w 6043910"/>
                <a:gd name="connsiteY52" fmla="*/ 1836859 h 2360490"/>
                <a:gd name="connsiteX53" fmla="*/ 6019667 w 6043910"/>
                <a:gd name="connsiteY53" fmla="*/ 1610213 h 2360490"/>
                <a:gd name="connsiteX54" fmla="*/ 5847729 w 6043910"/>
                <a:gd name="connsiteY54" fmla="*/ 1422644 h 2360490"/>
                <a:gd name="connsiteX55" fmla="*/ 5496036 w 6043910"/>
                <a:gd name="connsiteY55" fmla="*/ 1258521 h 2360490"/>
                <a:gd name="connsiteX56" fmla="*/ 5066190 w 6043910"/>
                <a:gd name="connsiteY56" fmla="*/ 1055321 h 2360490"/>
                <a:gd name="connsiteX57" fmla="*/ 4691052 w 6043910"/>
                <a:gd name="connsiteY57" fmla="*/ 844305 h 2360490"/>
                <a:gd name="connsiteX58" fmla="*/ 4495667 w 6043910"/>
                <a:gd name="connsiteY58" fmla="*/ 539505 h 2360490"/>
                <a:gd name="connsiteX59" fmla="*/ 4347175 w 6043910"/>
                <a:gd name="connsiteY59" fmla="*/ 242521 h 2360490"/>
                <a:gd name="connsiteX60" fmla="*/ 3979852 w 6043910"/>
                <a:gd name="connsiteY60" fmla="*/ 8059 h 2360490"/>
                <a:gd name="connsiteX61" fmla="*/ 3691904 w 6043910"/>
                <a:gd name="connsiteY61" fmla="*/ 0 h 2360490"/>
                <a:gd name="connsiteX62" fmla="*/ 3464036 w 6043910"/>
                <a:gd name="connsiteY62" fmla="*/ 23690 h 2360490"/>
                <a:gd name="connsiteX63" fmla="*/ 3378067 w 6043910"/>
                <a:gd name="connsiteY63" fmla="*/ 31505 h 2360490"/>
                <a:gd name="connsiteX64" fmla="*/ 3323359 w 6043910"/>
                <a:gd name="connsiteY64" fmla="*/ 47136 h 2360490"/>
                <a:gd name="connsiteX65" fmla="*/ 3276467 w 6043910"/>
                <a:gd name="connsiteY65" fmla="*/ 62767 h 2360490"/>
                <a:gd name="connsiteX66" fmla="*/ 3253021 w 6043910"/>
                <a:gd name="connsiteY66" fmla="*/ 70582 h 2360490"/>
                <a:gd name="connsiteX67" fmla="*/ 3198313 w 6043910"/>
                <a:gd name="connsiteY67" fmla="*/ 94028 h 2360490"/>
                <a:gd name="connsiteX68" fmla="*/ 3127975 w 6043910"/>
                <a:gd name="connsiteY68" fmla="*/ 117475 h 2360490"/>
                <a:gd name="connsiteX69" fmla="*/ 3104529 w 6043910"/>
                <a:gd name="connsiteY69" fmla="*/ 125290 h 2360490"/>
                <a:gd name="connsiteX70" fmla="*/ 3073267 w 6043910"/>
                <a:gd name="connsiteY70" fmla="*/ 133105 h 2360490"/>
                <a:gd name="connsiteX71" fmla="*/ 3026375 w 6043910"/>
                <a:gd name="connsiteY71" fmla="*/ 148736 h 2360490"/>
                <a:gd name="connsiteX72" fmla="*/ 2948221 w 6043910"/>
                <a:gd name="connsiteY72" fmla="*/ 172182 h 2360490"/>
                <a:gd name="connsiteX73" fmla="*/ 2924775 w 6043910"/>
                <a:gd name="connsiteY73" fmla="*/ 179998 h 2360490"/>
                <a:gd name="connsiteX74" fmla="*/ 2901329 w 6043910"/>
                <a:gd name="connsiteY74" fmla="*/ 195628 h 2360490"/>
                <a:gd name="connsiteX75" fmla="*/ 2846621 w 6043910"/>
                <a:gd name="connsiteY75" fmla="*/ 211259 h 2360490"/>
                <a:gd name="connsiteX76" fmla="*/ 2823175 w 6043910"/>
                <a:gd name="connsiteY76" fmla="*/ 226890 h 2360490"/>
                <a:gd name="connsiteX77" fmla="*/ 2791913 w 6043910"/>
                <a:gd name="connsiteY77" fmla="*/ 234705 h 2360490"/>
                <a:gd name="connsiteX78" fmla="*/ 2768467 w 6043910"/>
                <a:gd name="connsiteY78" fmla="*/ 242521 h 2360490"/>
                <a:gd name="connsiteX79" fmla="*/ 2737205 w 6043910"/>
                <a:gd name="connsiteY79" fmla="*/ 250336 h 2360490"/>
                <a:gd name="connsiteX80" fmla="*/ 2682498 w 6043910"/>
                <a:gd name="connsiteY80" fmla="*/ 265967 h 2360490"/>
                <a:gd name="connsiteX81" fmla="*/ 2643421 w 6043910"/>
                <a:gd name="connsiteY81" fmla="*/ 273782 h 2360490"/>
                <a:gd name="connsiteX82" fmla="*/ 2619975 w 6043910"/>
                <a:gd name="connsiteY82" fmla="*/ 281598 h 2360490"/>
                <a:gd name="connsiteX83" fmla="*/ 2573082 w 6043910"/>
                <a:gd name="connsiteY83" fmla="*/ 289413 h 2360490"/>
                <a:gd name="connsiteX84" fmla="*/ 2549636 w 6043910"/>
                <a:gd name="connsiteY84" fmla="*/ 297228 h 2360490"/>
                <a:gd name="connsiteX85" fmla="*/ 2479298 w 6043910"/>
                <a:gd name="connsiteY85" fmla="*/ 312859 h 2360490"/>
                <a:gd name="connsiteX86" fmla="*/ 2416775 w 6043910"/>
                <a:gd name="connsiteY86" fmla="*/ 336305 h 2360490"/>
                <a:gd name="connsiteX87" fmla="*/ 2393329 w 6043910"/>
                <a:gd name="connsiteY87" fmla="*/ 351936 h 2360490"/>
                <a:gd name="connsiteX88" fmla="*/ 2338621 w 6043910"/>
                <a:gd name="connsiteY88" fmla="*/ 359751 h 2360490"/>
                <a:gd name="connsiteX89" fmla="*/ 2276098 w 6043910"/>
                <a:gd name="connsiteY89" fmla="*/ 375382 h 2360490"/>
                <a:gd name="connsiteX90" fmla="*/ 2166682 w 6043910"/>
                <a:gd name="connsiteY90" fmla="*/ 391013 h 2360490"/>
                <a:gd name="connsiteX91" fmla="*/ 2111975 w 6043910"/>
                <a:gd name="connsiteY91" fmla="*/ 406644 h 2360490"/>
                <a:gd name="connsiteX92" fmla="*/ 2002559 w 6043910"/>
                <a:gd name="connsiteY92" fmla="*/ 437905 h 2360490"/>
                <a:gd name="connsiteX93" fmla="*/ 1955667 w 6043910"/>
                <a:gd name="connsiteY93" fmla="*/ 453536 h 2360490"/>
                <a:gd name="connsiteX94" fmla="*/ 1924405 w 6043910"/>
                <a:gd name="connsiteY94" fmla="*/ 461351 h 2360490"/>
                <a:gd name="connsiteX95" fmla="*/ 1900959 w 6043910"/>
                <a:gd name="connsiteY95" fmla="*/ 469167 h 2360490"/>
                <a:gd name="connsiteX96" fmla="*/ 1830621 w 6043910"/>
                <a:gd name="connsiteY96" fmla="*/ 476982 h 2360490"/>
                <a:gd name="connsiteX97" fmla="*/ 1736836 w 6043910"/>
                <a:gd name="connsiteY97" fmla="*/ 492613 h 2360490"/>
                <a:gd name="connsiteX98" fmla="*/ 1478929 w 6043910"/>
                <a:gd name="connsiteY98" fmla="*/ 516059 h 2360490"/>
                <a:gd name="connsiteX99" fmla="*/ 1400775 w 6043910"/>
                <a:gd name="connsiteY99" fmla="*/ 531690 h 2360490"/>
                <a:gd name="connsiteX100" fmla="*/ 1369513 w 6043910"/>
                <a:gd name="connsiteY100" fmla="*/ 539505 h 2360490"/>
                <a:gd name="connsiteX101" fmla="*/ 1142866 w 6043910"/>
                <a:gd name="connsiteY101" fmla="*/ 594213 h 2360490"/>
                <a:gd name="connsiteX102" fmla="*/ 431666 w 6043910"/>
                <a:gd name="connsiteY102"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36282 w 6043910"/>
                <a:gd name="connsiteY8" fmla="*/ 1789967 h 2360490"/>
                <a:gd name="connsiteX9" fmla="*/ 298805 w 6043910"/>
                <a:gd name="connsiteY9" fmla="*/ 1821228 h 2360490"/>
                <a:gd name="connsiteX10" fmla="*/ 634867 w 6043910"/>
                <a:gd name="connsiteY10" fmla="*/ 1938459 h 2360490"/>
                <a:gd name="connsiteX11" fmla="*/ 1002190 w 6043910"/>
                <a:gd name="connsiteY11" fmla="*/ 2055690 h 2360490"/>
                <a:gd name="connsiteX12" fmla="*/ 1346067 w 6043910"/>
                <a:gd name="connsiteY12" fmla="*/ 2118213 h 2360490"/>
                <a:gd name="connsiteX13" fmla="*/ 1705575 w 6043910"/>
                <a:gd name="connsiteY13" fmla="*/ 2165105 h 2360490"/>
                <a:gd name="connsiteX14" fmla="*/ 1932221 w 6043910"/>
                <a:gd name="connsiteY14" fmla="*/ 2204182 h 2360490"/>
                <a:gd name="connsiteX15" fmla="*/ 2237021 w 6043910"/>
                <a:gd name="connsiteY15" fmla="*/ 2227628 h 2360490"/>
                <a:gd name="connsiteX16" fmla="*/ 2487113 w 6043910"/>
                <a:gd name="connsiteY16" fmla="*/ 2196367 h 2360490"/>
                <a:gd name="connsiteX17" fmla="*/ 2690313 w 6043910"/>
                <a:gd name="connsiteY17" fmla="*/ 2157290 h 2360490"/>
                <a:gd name="connsiteX18" fmla="*/ 2956036 w 6043910"/>
                <a:gd name="connsiteY18" fmla="*/ 2094767 h 2360490"/>
                <a:gd name="connsiteX19" fmla="*/ 3174867 w 6043910"/>
                <a:gd name="connsiteY19" fmla="*/ 2063505 h 2360490"/>
                <a:gd name="connsiteX20" fmla="*/ 3651605 w 6043910"/>
                <a:gd name="connsiteY20" fmla="*/ 2047875 h 2360490"/>
                <a:gd name="connsiteX21" fmla="*/ 3690682 w 6043910"/>
                <a:gd name="connsiteY21" fmla="*/ 2055690 h 2360490"/>
                <a:gd name="connsiteX22" fmla="*/ 3753205 w 6043910"/>
                <a:gd name="connsiteY22" fmla="*/ 2071321 h 2360490"/>
                <a:gd name="connsiteX23" fmla="*/ 3800098 w 6043910"/>
                <a:gd name="connsiteY23" fmla="*/ 2086951 h 2360490"/>
                <a:gd name="connsiteX24" fmla="*/ 3823544 w 6043910"/>
                <a:gd name="connsiteY24" fmla="*/ 2094767 h 2360490"/>
                <a:gd name="connsiteX25" fmla="*/ 3862621 w 6043910"/>
                <a:gd name="connsiteY25" fmla="*/ 2102582 h 2360490"/>
                <a:gd name="connsiteX26" fmla="*/ 3893882 w 6043910"/>
                <a:gd name="connsiteY26" fmla="*/ 2118213 h 2360490"/>
                <a:gd name="connsiteX27" fmla="*/ 3948590 w 6043910"/>
                <a:gd name="connsiteY27" fmla="*/ 2133844 h 2360490"/>
                <a:gd name="connsiteX28" fmla="*/ 3972036 w 6043910"/>
                <a:gd name="connsiteY28" fmla="*/ 2141659 h 2360490"/>
                <a:gd name="connsiteX29" fmla="*/ 4026744 w 6043910"/>
                <a:gd name="connsiteY29" fmla="*/ 2157290 h 2360490"/>
                <a:gd name="connsiteX30" fmla="*/ 4050190 w 6043910"/>
                <a:gd name="connsiteY30" fmla="*/ 2172921 h 2360490"/>
                <a:gd name="connsiteX31" fmla="*/ 4120529 w 6043910"/>
                <a:gd name="connsiteY31" fmla="*/ 2188551 h 2360490"/>
                <a:gd name="connsiteX32" fmla="*/ 4143975 w 6043910"/>
                <a:gd name="connsiteY32" fmla="*/ 2196367 h 2360490"/>
                <a:gd name="connsiteX33" fmla="*/ 4237759 w 6043910"/>
                <a:gd name="connsiteY33" fmla="*/ 2211998 h 2360490"/>
                <a:gd name="connsiteX34" fmla="*/ 4284652 w 6043910"/>
                <a:gd name="connsiteY34" fmla="*/ 2227628 h 2360490"/>
                <a:gd name="connsiteX35" fmla="*/ 4308098 w 6043910"/>
                <a:gd name="connsiteY35" fmla="*/ 2235444 h 2360490"/>
                <a:gd name="connsiteX36" fmla="*/ 4347175 w 6043910"/>
                <a:gd name="connsiteY36" fmla="*/ 2243259 h 2360490"/>
                <a:gd name="connsiteX37" fmla="*/ 4370621 w 6043910"/>
                <a:gd name="connsiteY37" fmla="*/ 2251075 h 2360490"/>
                <a:gd name="connsiteX38" fmla="*/ 4425329 w 6043910"/>
                <a:gd name="connsiteY38" fmla="*/ 2258890 h 2360490"/>
                <a:gd name="connsiteX39" fmla="*/ 4534744 w 6043910"/>
                <a:gd name="connsiteY39" fmla="*/ 2290151 h 2360490"/>
                <a:gd name="connsiteX40" fmla="*/ 4737944 w 6043910"/>
                <a:gd name="connsiteY40" fmla="*/ 2305782 h 2360490"/>
                <a:gd name="connsiteX41" fmla="*/ 4808282 w 6043910"/>
                <a:gd name="connsiteY41" fmla="*/ 2313598 h 2360490"/>
                <a:gd name="connsiteX42" fmla="*/ 4839544 w 6043910"/>
                <a:gd name="connsiteY42" fmla="*/ 2321413 h 2360490"/>
                <a:gd name="connsiteX43" fmla="*/ 5050559 w 6043910"/>
                <a:gd name="connsiteY43" fmla="*/ 2329228 h 2360490"/>
                <a:gd name="connsiteX44" fmla="*/ 5105267 w 6043910"/>
                <a:gd name="connsiteY44" fmla="*/ 2337044 h 2360490"/>
                <a:gd name="connsiteX45" fmla="*/ 5152159 w 6043910"/>
                <a:gd name="connsiteY45" fmla="*/ 2344859 h 2360490"/>
                <a:gd name="connsiteX46" fmla="*/ 5230313 w 6043910"/>
                <a:gd name="connsiteY46" fmla="*/ 2352675 h 2360490"/>
                <a:gd name="connsiteX47" fmla="*/ 5285021 w 6043910"/>
                <a:gd name="connsiteY47" fmla="*/ 2360490 h 2360490"/>
                <a:gd name="connsiteX48" fmla="*/ 5550744 w 6043910"/>
                <a:gd name="connsiteY48" fmla="*/ 2344859 h 2360490"/>
                <a:gd name="connsiteX49" fmla="*/ 5753944 w 6043910"/>
                <a:gd name="connsiteY49" fmla="*/ 2274521 h 2360490"/>
                <a:gd name="connsiteX50" fmla="*/ 5949329 w 6043910"/>
                <a:gd name="connsiteY50" fmla="*/ 2079136 h 2360490"/>
                <a:gd name="connsiteX51" fmla="*/ 6035298 w 6043910"/>
                <a:gd name="connsiteY51" fmla="*/ 1836859 h 2360490"/>
                <a:gd name="connsiteX52" fmla="*/ 6019667 w 6043910"/>
                <a:gd name="connsiteY52" fmla="*/ 1610213 h 2360490"/>
                <a:gd name="connsiteX53" fmla="*/ 5847729 w 6043910"/>
                <a:gd name="connsiteY53" fmla="*/ 1422644 h 2360490"/>
                <a:gd name="connsiteX54" fmla="*/ 5496036 w 6043910"/>
                <a:gd name="connsiteY54" fmla="*/ 1258521 h 2360490"/>
                <a:gd name="connsiteX55" fmla="*/ 5066190 w 6043910"/>
                <a:gd name="connsiteY55" fmla="*/ 1055321 h 2360490"/>
                <a:gd name="connsiteX56" fmla="*/ 4691052 w 6043910"/>
                <a:gd name="connsiteY56" fmla="*/ 844305 h 2360490"/>
                <a:gd name="connsiteX57" fmla="*/ 4495667 w 6043910"/>
                <a:gd name="connsiteY57" fmla="*/ 539505 h 2360490"/>
                <a:gd name="connsiteX58" fmla="*/ 4347175 w 6043910"/>
                <a:gd name="connsiteY58" fmla="*/ 242521 h 2360490"/>
                <a:gd name="connsiteX59" fmla="*/ 3979852 w 6043910"/>
                <a:gd name="connsiteY59" fmla="*/ 8059 h 2360490"/>
                <a:gd name="connsiteX60" fmla="*/ 3691904 w 6043910"/>
                <a:gd name="connsiteY60" fmla="*/ 0 h 2360490"/>
                <a:gd name="connsiteX61" fmla="*/ 3464036 w 6043910"/>
                <a:gd name="connsiteY61" fmla="*/ 23690 h 2360490"/>
                <a:gd name="connsiteX62" fmla="*/ 3378067 w 6043910"/>
                <a:gd name="connsiteY62" fmla="*/ 31505 h 2360490"/>
                <a:gd name="connsiteX63" fmla="*/ 3323359 w 6043910"/>
                <a:gd name="connsiteY63" fmla="*/ 47136 h 2360490"/>
                <a:gd name="connsiteX64" fmla="*/ 3276467 w 6043910"/>
                <a:gd name="connsiteY64" fmla="*/ 62767 h 2360490"/>
                <a:gd name="connsiteX65" fmla="*/ 3253021 w 6043910"/>
                <a:gd name="connsiteY65" fmla="*/ 70582 h 2360490"/>
                <a:gd name="connsiteX66" fmla="*/ 3198313 w 6043910"/>
                <a:gd name="connsiteY66" fmla="*/ 94028 h 2360490"/>
                <a:gd name="connsiteX67" fmla="*/ 3127975 w 6043910"/>
                <a:gd name="connsiteY67" fmla="*/ 117475 h 2360490"/>
                <a:gd name="connsiteX68" fmla="*/ 3104529 w 6043910"/>
                <a:gd name="connsiteY68" fmla="*/ 125290 h 2360490"/>
                <a:gd name="connsiteX69" fmla="*/ 3073267 w 6043910"/>
                <a:gd name="connsiteY69" fmla="*/ 133105 h 2360490"/>
                <a:gd name="connsiteX70" fmla="*/ 3026375 w 6043910"/>
                <a:gd name="connsiteY70" fmla="*/ 148736 h 2360490"/>
                <a:gd name="connsiteX71" fmla="*/ 2948221 w 6043910"/>
                <a:gd name="connsiteY71" fmla="*/ 172182 h 2360490"/>
                <a:gd name="connsiteX72" fmla="*/ 2924775 w 6043910"/>
                <a:gd name="connsiteY72" fmla="*/ 179998 h 2360490"/>
                <a:gd name="connsiteX73" fmla="*/ 2901329 w 6043910"/>
                <a:gd name="connsiteY73" fmla="*/ 195628 h 2360490"/>
                <a:gd name="connsiteX74" fmla="*/ 2846621 w 6043910"/>
                <a:gd name="connsiteY74" fmla="*/ 211259 h 2360490"/>
                <a:gd name="connsiteX75" fmla="*/ 2823175 w 6043910"/>
                <a:gd name="connsiteY75" fmla="*/ 226890 h 2360490"/>
                <a:gd name="connsiteX76" fmla="*/ 2791913 w 6043910"/>
                <a:gd name="connsiteY76" fmla="*/ 234705 h 2360490"/>
                <a:gd name="connsiteX77" fmla="*/ 2768467 w 6043910"/>
                <a:gd name="connsiteY77" fmla="*/ 242521 h 2360490"/>
                <a:gd name="connsiteX78" fmla="*/ 2737205 w 6043910"/>
                <a:gd name="connsiteY78" fmla="*/ 250336 h 2360490"/>
                <a:gd name="connsiteX79" fmla="*/ 2682498 w 6043910"/>
                <a:gd name="connsiteY79" fmla="*/ 265967 h 2360490"/>
                <a:gd name="connsiteX80" fmla="*/ 2643421 w 6043910"/>
                <a:gd name="connsiteY80" fmla="*/ 273782 h 2360490"/>
                <a:gd name="connsiteX81" fmla="*/ 2619975 w 6043910"/>
                <a:gd name="connsiteY81" fmla="*/ 281598 h 2360490"/>
                <a:gd name="connsiteX82" fmla="*/ 2573082 w 6043910"/>
                <a:gd name="connsiteY82" fmla="*/ 289413 h 2360490"/>
                <a:gd name="connsiteX83" fmla="*/ 2549636 w 6043910"/>
                <a:gd name="connsiteY83" fmla="*/ 297228 h 2360490"/>
                <a:gd name="connsiteX84" fmla="*/ 2479298 w 6043910"/>
                <a:gd name="connsiteY84" fmla="*/ 312859 h 2360490"/>
                <a:gd name="connsiteX85" fmla="*/ 2416775 w 6043910"/>
                <a:gd name="connsiteY85" fmla="*/ 336305 h 2360490"/>
                <a:gd name="connsiteX86" fmla="*/ 2393329 w 6043910"/>
                <a:gd name="connsiteY86" fmla="*/ 351936 h 2360490"/>
                <a:gd name="connsiteX87" fmla="*/ 2338621 w 6043910"/>
                <a:gd name="connsiteY87" fmla="*/ 359751 h 2360490"/>
                <a:gd name="connsiteX88" fmla="*/ 2276098 w 6043910"/>
                <a:gd name="connsiteY88" fmla="*/ 375382 h 2360490"/>
                <a:gd name="connsiteX89" fmla="*/ 2166682 w 6043910"/>
                <a:gd name="connsiteY89" fmla="*/ 391013 h 2360490"/>
                <a:gd name="connsiteX90" fmla="*/ 2111975 w 6043910"/>
                <a:gd name="connsiteY90" fmla="*/ 406644 h 2360490"/>
                <a:gd name="connsiteX91" fmla="*/ 2002559 w 6043910"/>
                <a:gd name="connsiteY91" fmla="*/ 437905 h 2360490"/>
                <a:gd name="connsiteX92" fmla="*/ 1955667 w 6043910"/>
                <a:gd name="connsiteY92" fmla="*/ 453536 h 2360490"/>
                <a:gd name="connsiteX93" fmla="*/ 1924405 w 6043910"/>
                <a:gd name="connsiteY93" fmla="*/ 461351 h 2360490"/>
                <a:gd name="connsiteX94" fmla="*/ 1900959 w 6043910"/>
                <a:gd name="connsiteY94" fmla="*/ 469167 h 2360490"/>
                <a:gd name="connsiteX95" fmla="*/ 1830621 w 6043910"/>
                <a:gd name="connsiteY95" fmla="*/ 476982 h 2360490"/>
                <a:gd name="connsiteX96" fmla="*/ 1736836 w 6043910"/>
                <a:gd name="connsiteY96" fmla="*/ 492613 h 2360490"/>
                <a:gd name="connsiteX97" fmla="*/ 1478929 w 6043910"/>
                <a:gd name="connsiteY97" fmla="*/ 516059 h 2360490"/>
                <a:gd name="connsiteX98" fmla="*/ 1400775 w 6043910"/>
                <a:gd name="connsiteY98" fmla="*/ 531690 h 2360490"/>
                <a:gd name="connsiteX99" fmla="*/ 1369513 w 6043910"/>
                <a:gd name="connsiteY99" fmla="*/ 539505 h 2360490"/>
                <a:gd name="connsiteX100" fmla="*/ 1142866 w 6043910"/>
                <a:gd name="connsiteY100" fmla="*/ 594213 h 2360490"/>
                <a:gd name="connsiteX101" fmla="*/ 431666 w 6043910"/>
                <a:gd name="connsiteY101"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03421 w 6043910"/>
                <a:gd name="connsiteY6" fmla="*/ 1703998 h 2360490"/>
                <a:gd name="connsiteX7" fmla="*/ 126867 w 6043910"/>
                <a:gd name="connsiteY7" fmla="*/ 1727444 h 2360490"/>
                <a:gd name="connsiteX8" fmla="*/ 298805 w 6043910"/>
                <a:gd name="connsiteY8" fmla="*/ 1821228 h 2360490"/>
                <a:gd name="connsiteX9" fmla="*/ 634867 w 6043910"/>
                <a:gd name="connsiteY9" fmla="*/ 1938459 h 2360490"/>
                <a:gd name="connsiteX10" fmla="*/ 1002190 w 6043910"/>
                <a:gd name="connsiteY10" fmla="*/ 2055690 h 2360490"/>
                <a:gd name="connsiteX11" fmla="*/ 1346067 w 6043910"/>
                <a:gd name="connsiteY11" fmla="*/ 2118213 h 2360490"/>
                <a:gd name="connsiteX12" fmla="*/ 1705575 w 6043910"/>
                <a:gd name="connsiteY12" fmla="*/ 2165105 h 2360490"/>
                <a:gd name="connsiteX13" fmla="*/ 1932221 w 6043910"/>
                <a:gd name="connsiteY13" fmla="*/ 2204182 h 2360490"/>
                <a:gd name="connsiteX14" fmla="*/ 2237021 w 6043910"/>
                <a:gd name="connsiteY14" fmla="*/ 2227628 h 2360490"/>
                <a:gd name="connsiteX15" fmla="*/ 2487113 w 6043910"/>
                <a:gd name="connsiteY15" fmla="*/ 2196367 h 2360490"/>
                <a:gd name="connsiteX16" fmla="*/ 2690313 w 6043910"/>
                <a:gd name="connsiteY16" fmla="*/ 2157290 h 2360490"/>
                <a:gd name="connsiteX17" fmla="*/ 2956036 w 6043910"/>
                <a:gd name="connsiteY17" fmla="*/ 2094767 h 2360490"/>
                <a:gd name="connsiteX18" fmla="*/ 3174867 w 6043910"/>
                <a:gd name="connsiteY18" fmla="*/ 2063505 h 2360490"/>
                <a:gd name="connsiteX19" fmla="*/ 3651605 w 6043910"/>
                <a:gd name="connsiteY19" fmla="*/ 2047875 h 2360490"/>
                <a:gd name="connsiteX20" fmla="*/ 3690682 w 6043910"/>
                <a:gd name="connsiteY20" fmla="*/ 2055690 h 2360490"/>
                <a:gd name="connsiteX21" fmla="*/ 3753205 w 6043910"/>
                <a:gd name="connsiteY21" fmla="*/ 2071321 h 2360490"/>
                <a:gd name="connsiteX22" fmla="*/ 3800098 w 6043910"/>
                <a:gd name="connsiteY22" fmla="*/ 2086951 h 2360490"/>
                <a:gd name="connsiteX23" fmla="*/ 3823544 w 6043910"/>
                <a:gd name="connsiteY23" fmla="*/ 2094767 h 2360490"/>
                <a:gd name="connsiteX24" fmla="*/ 3862621 w 6043910"/>
                <a:gd name="connsiteY24" fmla="*/ 2102582 h 2360490"/>
                <a:gd name="connsiteX25" fmla="*/ 3893882 w 6043910"/>
                <a:gd name="connsiteY25" fmla="*/ 2118213 h 2360490"/>
                <a:gd name="connsiteX26" fmla="*/ 3948590 w 6043910"/>
                <a:gd name="connsiteY26" fmla="*/ 2133844 h 2360490"/>
                <a:gd name="connsiteX27" fmla="*/ 3972036 w 6043910"/>
                <a:gd name="connsiteY27" fmla="*/ 2141659 h 2360490"/>
                <a:gd name="connsiteX28" fmla="*/ 4026744 w 6043910"/>
                <a:gd name="connsiteY28" fmla="*/ 2157290 h 2360490"/>
                <a:gd name="connsiteX29" fmla="*/ 4050190 w 6043910"/>
                <a:gd name="connsiteY29" fmla="*/ 2172921 h 2360490"/>
                <a:gd name="connsiteX30" fmla="*/ 4120529 w 6043910"/>
                <a:gd name="connsiteY30" fmla="*/ 2188551 h 2360490"/>
                <a:gd name="connsiteX31" fmla="*/ 4143975 w 6043910"/>
                <a:gd name="connsiteY31" fmla="*/ 2196367 h 2360490"/>
                <a:gd name="connsiteX32" fmla="*/ 4237759 w 6043910"/>
                <a:gd name="connsiteY32" fmla="*/ 2211998 h 2360490"/>
                <a:gd name="connsiteX33" fmla="*/ 4284652 w 6043910"/>
                <a:gd name="connsiteY33" fmla="*/ 2227628 h 2360490"/>
                <a:gd name="connsiteX34" fmla="*/ 4308098 w 6043910"/>
                <a:gd name="connsiteY34" fmla="*/ 2235444 h 2360490"/>
                <a:gd name="connsiteX35" fmla="*/ 4347175 w 6043910"/>
                <a:gd name="connsiteY35" fmla="*/ 2243259 h 2360490"/>
                <a:gd name="connsiteX36" fmla="*/ 4370621 w 6043910"/>
                <a:gd name="connsiteY36" fmla="*/ 2251075 h 2360490"/>
                <a:gd name="connsiteX37" fmla="*/ 4425329 w 6043910"/>
                <a:gd name="connsiteY37" fmla="*/ 2258890 h 2360490"/>
                <a:gd name="connsiteX38" fmla="*/ 4534744 w 6043910"/>
                <a:gd name="connsiteY38" fmla="*/ 2290151 h 2360490"/>
                <a:gd name="connsiteX39" fmla="*/ 4737944 w 6043910"/>
                <a:gd name="connsiteY39" fmla="*/ 2305782 h 2360490"/>
                <a:gd name="connsiteX40" fmla="*/ 4808282 w 6043910"/>
                <a:gd name="connsiteY40" fmla="*/ 2313598 h 2360490"/>
                <a:gd name="connsiteX41" fmla="*/ 4839544 w 6043910"/>
                <a:gd name="connsiteY41" fmla="*/ 2321413 h 2360490"/>
                <a:gd name="connsiteX42" fmla="*/ 5050559 w 6043910"/>
                <a:gd name="connsiteY42" fmla="*/ 2329228 h 2360490"/>
                <a:gd name="connsiteX43" fmla="*/ 5105267 w 6043910"/>
                <a:gd name="connsiteY43" fmla="*/ 2337044 h 2360490"/>
                <a:gd name="connsiteX44" fmla="*/ 5152159 w 6043910"/>
                <a:gd name="connsiteY44" fmla="*/ 2344859 h 2360490"/>
                <a:gd name="connsiteX45" fmla="*/ 5230313 w 6043910"/>
                <a:gd name="connsiteY45" fmla="*/ 2352675 h 2360490"/>
                <a:gd name="connsiteX46" fmla="*/ 5285021 w 6043910"/>
                <a:gd name="connsiteY46" fmla="*/ 2360490 h 2360490"/>
                <a:gd name="connsiteX47" fmla="*/ 5550744 w 6043910"/>
                <a:gd name="connsiteY47" fmla="*/ 2344859 h 2360490"/>
                <a:gd name="connsiteX48" fmla="*/ 5753944 w 6043910"/>
                <a:gd name="connsiteY48" fmla="*/ 2274521 h 2360490"/>
                <a:gd name="connsiteX49" fmla="*/ 5949329 w 6043910"/>
                <a:gd name="connsiteY49" fmla="*/ 2079136 h 2360490"/>
                <a:gd name="connsiteX50" fmla="*/ 6035298 w 6043910"/>
                <a:gd name="connsiteY50" fmla="*/ 1836859 h 2360490"/>
                <a:gd name="connsiteX51" fmla="*/ 6019667 w 6043910"/>
                <a:gd name="connsiteY51" fmla="*/ 1610213 h 2360490"/>
                <a:gd name="connsiteX52" fmla="*/ 5847729 w 6043910"/>
                <a:gd name="connsiteY52" fmla="*/ 1422644 h 2360490"/>
                <a:gd name="connsiteX53" fmla="*/ 5496036 w 6043910"/>
                <a:gd name="connsiteY53" fmla="*/ 1258521 h 2360490"/>
                <a:gd name="connsiteX54" fmla="*/ 5066190 w 6043910"/>
                <a:gd name="connsiteY54" fmla="*/ 1055321 h 2360490"/>
                <a:gd name="connsiteX55" fmla="*/ 4691052 w 6043910"/>
                <a:gd name="connsiteY55" fmla="*/ 844305 h 2360490"/>
                <a:gd name="connsiteX56" fmla="*/ 4495667 w 6043910"/>
                <a:gd name="connsiteY56" fmla="*/ 539505 h 2360490"/>
                <a:gd name="connsiteX57" fmla="*/ 4347175 w 6043910"/>
                <a:gd name="connsiteY57" fmla="*/ 242521 h 2360490"/>
                <a:gd name="connsiteX58" fmla="*/ 3979852 w 6043910"/>
                <a:gd name="connsiteY58" fmla="*/ 8059 h 2360490"/>
                <a:gd name="connsiteX59" fmla="*/ 3691904 w 6043910"/>
                <a:gd name="connsiteY59" fmla="*/ 0 h 2360490"/>
                <a:gd name="connsiteX60" fmla="*/ 3464036 w 6043910"/>
                <a:gd name="connsiteY60" fmla="*/ 23690 h 2360490"/>
                <a:gd name="connsiteX61" fmla="*/ 3378067 w 6043910"/>
                <a:gd name="connsiteY61" fmla="*/ 31505 h 2360490"/>
                <a:gd name="connsiteX62" fmla="*/ 3323359 w 6043910"/>
                <a:gd name="connsiteY62" fmla="*/ 47136 h 2360490"/>
                <a:gd name="connsiteX63" fmla="*/ 3276467 w 6043910"/>
                <a:gd name="connsiteY63" fmla="*/ 62767 h 2360490"/>
                <a:gd name="connsiteX64" fmla="*/ 3253021 w 6043910"/>
                <a:gd name="connsiteY64" fmla="*/ 70582 h 2360490"/>
                <a:gd name="connsiteX65" fmla="*/ 3198313 w 6043910"/>
                <a:gd name="connsiteY65" fmla="*/ 94028 h 2360490"/>
                <a:gd name="connsiteX66" fmla="*/ 3127975 w 6043910"/>
                <a:gd name="connsiteY66" fmla="*/ 117475 h 2360490"/>
                <a:gd name="connsiteX67" fmla="*/ 3104529 w 6043910"/>
                <a:gd name="connsiteY67" fmla="*/ 125290 h 2360490"/>
                <a:gd name="connsiteX68" fmla="*/ 3073267 w 6043910"/>
                <a:gd name="connsiteY68" fmla="*/ 133105 h 2360490"/>
                <a:gd name="connsiteX69" fmla="*/ 3026375 w 6043910"/>
                <a:gd name="connsiteY69" fmla="*/ 148736 h 2360490"/>
                <a:gd name="connsiteX70" fmla="*/ 2948221 w 6043910"/>
                <a:gd name="connsiteY70" fmla="*/ 172182 h 2360490"/>
                <a:gd name="connsiteX71" fmla="*/ 2924775 w 6043910"/>
                <a:gd name="connsiteY71" fmla="*/ 179998 h 2360490"/>
                <a:gd name="connsiteX72" fmla="*/ 2901329 w 6043910"/>
                <a:gd name="connsiteY72" fmla="*/ 195628 h 2360490"/>
                <a:gd name="connsiteX73" fmla="*/ 2846621 w 6043910"/>
                <a:gd name="connsiteY73" fmla="*/ 211259 h 2360490"/>
                <a:gd name="connsiteX74" fmla="*/ 2823175 w 6043910"/>
                <a:gd name="connsiteY74" fmla="*/ 226890 h 2360490"/>
                <a:gd name="connsiteX75" fmla="*/ 2791913 w 6043910"/>
                <a:gd name="connsiteY75" fmla="*/ 234705 h 2360490"/>
                <a:gd name="connsiteX76" fmla="*/ 2768467 w 6043910"/>
                <a:gd name="connsiteY76" fmla="*/ 242521 h 2360490"/>
                <a:gd name="connsiteX77" fmla="*/ 2737205 w 6043910"/>
                <a:gd name="connsiteY77" fmla="*/ 250336 h 2360490"/>
                <a:gd name="connsiteX78" fmla="*/ 2682498 w 6043910"/>
                <a:gd name="connsiteY78" fmla="*/ 265967 h 2360490"/>
                <a:gd name="connsiteX79" fmla="*/ 2643421 w 6043910"/>
                <a:gd name="connsiteY79" fmla="*/ 273782 h 2360490"/>
                <a:gd name="connsiteX80" fmla="*/ 2619975 w 6043910"/>
                <a:gd name="connsiteY80" fmla="*/ 281598 h 2360490"/>
                <a:gd name="connsiteX81" fmla="*/ 2573082 w 6043910"/>
                <a:gd name="connsiteY81" fmla="*/ 289413 h 2360490"/>
                <a:gd name="connsiteX82" fmla="*/ 2549636 w 6043910"/>
                <a:gd name="connsiteY82" fmla="*/ 297228 h 2360490"/>
                <a:gd name="connsiteX83" fmla="*/ 2479298 w 6043910"/>
                <a:gd name="connsiteY83" fmla="*/ 312859 h 2360490"/>
                <a:gd name="connsiteX84" fmla="*/ 2416775 w 6043910"/>
                <a:gd name="connsiteY84" fmla="*/ 336305 h 2360490"/>
                <a:gd name="connsiteX85" fmla="*/ 2393329 w 6043910"/>
                <a:gd name="connsiteY85" fmla="*/ 351936 h 2360490"/>
                <a:gd name="connsiteX86" fmla="*/ 2338621 w 6043910"/>
                <a:gd name="connsiteY86" fmla="*/ 359751 h 2360490"/>
                <a:gd name="connsiteX87" fmla="*/ 2276098 w 6043910"/>
                <a:gd name="connsiteY87" fmla="*/ 375382 h 2360490"/>
                <a:gd name="connsiteX88" fmla="*/ 2166682 w 6043910"/>
                <a:gd name="connsiteY88" fmla="*/ 391013 h 2360490"/>
                <a:gd name="connsiteX89" fmla="*/ 2111975 w 6043910"/>
                <a:gd name="connsiteY89" fmla="*/ 406644 h 2360490"/>
                <a:gd name="connsiteX90" fmla="*/ 2002559 w 6043910"/>
                <a:gd name="connsiteY90" fmla="*/ 437905 h 2360490"/>
                <a:gd name="connsiteX91" fmla="*/ 1955667 w 6043910"/>
                <a:gd name="connsiteY91" fmla="*/ 453536 h 2360490"/>
                <a:gd name="connsiteX92" fmla="*/ 1924405 w 6043910"/>
                <a:gd name="connsiteY92" fmla="*/ 461351 h 2360490"/>
                <a:gd name="connsiteX93" fmla="*/ 1900959 w 6043910"/>
                <a:gd name="connsiteY93" fmla="*/ 469167 h 2360490"/>
                <a:gd name="connsiteX94" fmla="*/ 1830621 w 6043910"/>
                <a:gd name="connsiteY94" fmla="*/ 476982 h 2360490"/>
                <a:gd name="connsiteX95" fmla="*/ 1736836 w 6043910"/>
                <a:gd name="connsiteY95" fmla="*/ 492613 h 2360490"/>
                <a:gd name="connsiteX96" fmla="*/ 1478929 w 6043910"/>
                <a:gd name="connsiteY96" fmla="*/ 516059 h 2360490"/>
                <a:gd name="connsiteX97" fmla="*/ 1400775 w 6043910"/>
                <a:gd name="connsiteY97" fmla="*/ 531690 h 2360490"/>
                <a:gd name="connsiteX98" fmla="*/ 1369513 w 6043910"/>
                <a:gd name="connsiteY98" fmla="*/ 539505 h 2360490"/>
                <a:gd name="connsiteX99" fmla="*/ 1142866 w 6043910"/>
                <a:gd name="connsiteY99" fmla="*/ 594213 h 2360490"/>
                <a:gd name="connsiteX100" fmla="*/ 431666 w 6043910"/>
                <a:gd name="connsiteY100" fmla="*/ 820860 h 2360490"/>
                <a:gd name="connsiteX0" fmla="*/ 431668 w 6043910"/>
                <a:gd name="connsiteY0" fmla="*/ 828675 h 2360490"/>
                <a:gd name="connsiteX1" fmla="*/ 275360 w 6043910"/>
                <a:gd name="connsiteY1" fmla="*/ 906828 h 2360490"/>
                <a:gd name="connsiteX2" fmla="*/ 158129 w 6043910"/>
                <a:gd name="connsiteY2" fmla="*/ 977167 h 2360490"/>
                <a:gd name="connsiteX3" fmla="*/ 9636 w 6043910"/>
                <a:gd name="connsiteY3" fmla="*/ 1164736 h 2360490"/>
                <a:gd name="connsiteX4" fmla="*/ 17452 w 6043910"/>
                <a:gd name="connsiteY4" fmla="*/ 1516428 h 2360490"/>
                <a:gd name="connsiteX5" fmla="*/ 40898 w 6043910"/>
                <a:gd name="connsiteY5" fmla="*/ 1594582 h 2360490"/>
                <a:gd name="connsiteX6" fmla="*/ 126867 w 6043910"/>
                <a:gd name="connsiteY6" fmla="*/ 1727444 h 2360490"/>
                <a:gd name="connsiteX7" fmla="*/ 298805 w 6043910"/>
                <a:gd name="connsiteY7" fmla="*/ 1821228 h 2360490"/>
                <a:gd name="connsiteX8" fmla="*/ 634867 w 6043910"/>
                <a:gd name="connsiteY8" fmla="*/ 1938459 h 2360490"/>
                <a:gd name="connsiteX9" fmla="*/ 1002190 w 6043910"/>
                <a:gd name="connsiteY9" fmla="*/ 2055690 h 2360490"/>
                <a:gd name="connsiteX10" fmla="*/ 1346067 w 6043910"/>
                <a:gd name="connsiteY10" fmla="*/ 2118213 h 2360490"/>
                <a:gd name="connsiteX11" fmla="*/ 1705575 w 6043910"/>
                <a:gd name="connsiteY11" fmla="*/ 2165105 h 2360490"/>
                <a:gd name="connsiteX12" fmla="*/ 1932221 w 6043910"/>
                <a:gd name="connsiteY12" fmla="*/ 2204182 h 2360490"/>
                <a:gd name="connsiteX13" fmla="*/ 2237021 w 6043910"/>
                <a:gd name="connsiteY13" fmla="*/ 2227628 h 2360490"/>
                <a:gd name="connsiteX14" fmla="*/ 2487113 w 6043910"/>
                <a:gd name="connsiteY14" fmla="*/ 2196367 h 2360490"/>
                <a:gd name="connsiteX15" fmla="*/ 2690313 w 6043910"/>
                <a:gd name="connsiteY15" fmla="*/ 2157290 h 2360490"/>
                <a:gd name="connsiteX16" fmla="*/ 2956036 w 6043910"/>
                <a:gd name="connsiteY16" fmla="*/ 2094767 h 2360490"/>
                <a:gd name="connsiteX17" fmla="*/ 3174867 w 6043910"/>
                <a:gd name="connsiteY17" fmla="*/ 2063505 h 2360490"/>
                <a:gd name="connsiteX18" fmla="*/ 3651605 w 6043910"/>
                <a:gd name="connsiteY18" fmla="*/ 2047875 h 2360490"/>
                <a:gd name="connsiteX19" fmla="*/ 3690682 w 6043910"/>
                <a:gd name="connsiteY19" fmla="*/ 2055690 h 2360490"/>
                <a:gd name="connsiteX20" fmla="*/ 3753205 w 6043910"/>
                <a:gd name="connsiteY20" fmla="*/ 2071321 h 2360490"/>
                <a:gd name="connsiteX21" fmla="*/ 3800098 w 6043910"/>
                <a:gd name="connsiteY21" fmla="*/ 2086951 h 2360490"/>
                <a:gd name="connsiteX22" fmla="*/ 3823544 w 6043910"/>
                <a:gd name="connsiteY22" fmla="*/ 2094767 h 2360490"/>
                <a:gd name="connsiteX23" fmla="*/ 3862621 w 6043910"/>
                <a:gd name="connsiteY23" fmla="*/ 2102582 h 2360490"/>
                <a:gd name="connsiteX24" fmla="*/ 3893882 w 6043910"/>
                <a:gd name="connsiteY24" fmla="*/ 2118213 h 2360490"/>
                <a:gd name="connsiteX25" fmla="*/ 3948590 w 6043910"/>
                <a:gd name="connsiteY25" fmla="*/ 2133844 h 2360490"/>
                <a:gd name="connsiteX26" fmla="*/ 3972036 w 6043910"/>
                <a:gd name="connsiteY26" fmla="*/ 2141659 h 2360490"/>
                <a:gd name="connsiteX27" fmla="*/ 4026744 w 6043910"/>
                <a:gd name="connsiteY27" fmla="*/ 2157290 h 2360490"/>
                <a:gd name="connsiteX28" fmla="*/ 4050190 w 6043910"/>
                <a:gd name="connsiteY28" fmla="*/ 2172921 h 2360490"/>
                <a:gd name="connsiteX29" fmla="*/ 4120529 w 6043910"/>
                <a:gd name="connsiteY29" fmla="*/ 2188551 h 2360490"/>
                <a:gd name="connsiteX30" fmla="*/ 4143975 w 6043910"/>
                <a:gd name="connsiteY30" fmla="*/ 2196367 h 2360490"/>
                <a:gd name="connsiteX31" fmla="*/ 4237759 w 6043910"/>
                <a:gd name="connsiteY31" fmla="*/ 2211998 h 2360490"/>
                <a:gd name="connsiteX32" fmla="*/ 4284652 w 6043910"/>
                <a:gd name="connsiteY32" fmla="*/ 2227628 h 2360490"/>
                <a:gd name="connsiteX33" fmla="*/ 4308098 w 6043910"/>
                <a:gd name="connsiteY33" fmla="*/ 2235444 h 2360490"/>
                <a:gd name="connsiteX34" fmla="*/ 4347175 w 6043910"/>
                <a:gd name="connsiteY34" fmla="*/ 2243259 h 2360490"/>
                <a:gd name="connsiteX35" fmla="*/ 4370621 w 6043910"/>
                <a:gd name="connsiteY35" fmla="*/ 2251075 h 2360490"/>
                <a:gd name="connsiteX36" fmla="*/ 4425329 w 6043910"/>
                <a:gd name="connsiteY36" fmla="*/ 2258890 h 2360490"/>
                <a:gd name="connsiteX37" fmla="*/ 4534744 w 6043910"/>
                <a:gd name="connsiteY37" fmla="*/ 2290151 h 2360490"/>
                <a:gd name="connsiteX38" fmla="*/ 4737944 w 6043910"/>
                <a:gd name="connsiteY38" fmla="*/ 2305782 h 2360490"/>
                <a:gd name="connsiteX39" fmla="*/ 4808282 w 6043910"/>
                <a:gd name="connsiteY39" fmla="*/ 2313598 h 2360490"/>
                <a:gd name="connsiteX40" fmla="*/ 4839544 w 6043910"/>
                <a:gd name="connsiteY40" fmla="*/ 2321413 h 2360490"/>
                <a:gd name="connsiteX41" fmla="*/ 5050559 w 6043910"/>
                <a:gd name="connsiteY41" fmla="*/ 2329228 h 2360490"/>
                <a:gd name="connsiteX42" fmla="*/ 5105267 w 6043910"/>
                <a:gd name="connsiteY42" fmla="*/ 2337044 h 2360490"/>
                <a:gd name="connsiteX43" fmla="*/ 5152159 w 6043910"/>
                <a:gd name="connsiteY43" fmla="*/ 2344859 h 2360490"/>
                <a:gd name="connsiteX44" fmla="*/ 5230313 w 6043910"/>
                <a:gd name="connsiteY44" fmla="*/ 2352675 h 2360490"/>
                <a:gd name="connsiteX45" fmla="*/ 5285021 w 6043910"/>
                <a:gd name="connsiteY45" fmla="*/ 2360490 h 2360490"/>
                <a:gd name="connsiteX46" fmla="*/ 5550744 w 6043910"/>
                <a:gd name="connsiteY46" fmla="*/ 2344859 h 2360490"/>
                <a:gd name="connsiteX47" fmla="*/ 5753944 w 6043910"/>
                <a:gd name="connsiteY47" fmla="*/ 2274521 h 2360490"/>
                <a:gd name="connsiteX48" fmla="*/ 5949329 w 6043910"/>
                <a:gd name="connsiteY48" fmla="*/ 2079136 h 2360490"/>
                <a:gd name="connsiteX49" fmla="*/ 6035298 w 6043910"/>
                <a:gd name="connsiteY49" fmla="*/ 1836859 h 2360490"/>
                <a:gd name="connsiteX50" fmla="*/ 6019667 w 6043910"/>
                <a:gd name="connsiteY50" fmla="*/ 1610213 h 2360490"/>
                <a:gd name="connsiteX51" fmla="*/ 5847729 w 6043910"/>
                <a:gd name="connsiteY51" fmla="*/ 1422644 h 2360490"/>
                <a:gd name="connsiteX52" fmla="*/ 5496036 w 6043910"/>
                <a:gd name="connsiteY52" fmla="*/ 1258521 h 2360490"/>
                <a:gd name="connsiteX53" fmla="*/ 5066190 w 6043910"/>
                <a:gd name="connsiteY53" fmla="*/ 1055321 h 2360490"/>
                <a:gd name="connsiteX54" fmla="*/ 4691052 w 6043910"/>
                <a:gd name="connsiteY54" fmla="*/ 844305 h 2360490"/>
                <a:gd name="connsiteX55" fmla="*/ 4495667 w 6043910"/>
                <a:gd name="connsiteY55" fmla="*/ 539505 h 2360490"/>
                <a:gd name="connsiteX56" fmla="*/ 4347175 w 6043910"/>
                <a:gd name="connsiteY56" fmla="*/ 242521 h 2360490"/>
                <a:gd name="connsiteX57" fmla="*/ 3979852 w 6043910"/>
                <a:gd name="connsiteY57" fmla="*/ 8059 h 2360490"/>
                <a:gd name="connsiteX58" fmla="*/ 3691904 w 6043910"/>
                <a:gd name="connsiteY58" fmla="*/ 0 h 2360490"/>
                <a:gd name="connsiteX59" fmla="*/ 3464036 w 6043910"/>
                <a:gd name="connsiteY59" fmla="*/ 23690 h 2360490"/>
                <a:gd name="connsiteX60" fmla="*/ 3378067 w 6043910"/>
                <a:gd name="connsiteY60" fmla="*/ 31505 h 2360490"/>
                <a:gd name="connsiteX61" fmla="*/ 3323359 w 6043910"/>
                <a:gd name="connsiteY61" fmla="*/ 47136 h 2360490"/>
                <a:gd name="connsiteX62" fmla="*/ 3276467 w 6043910"/>
                <a:gd name="connsiteY62" fmla="*/ 62767 h 2360490"/>
                <a:gd name="connsiteX63" fmla="*/ 3253021 w 6043910"/>
                <a:gd name="connsiteY63" fmla="*/ 70582 h 2360490"/>
                <a:gd name="connsiteX64" fmla="*/ 3198313 w 6043910"/>
                <a:gd name="connsiteY64" fmla="*/ 94028 h 2360490"/>
                <a:gd name="connsiteX65" fmla="*/ 3127975 w 6043910"/>
                <a:gd name="connsiteY65" fmla="*/ 117475 h 2360490"/>
                <a:gd name="connsiteX66" fmla="*/ 3104529 w 6043910"/>
                <a:gd name="connsiteY66" fmla="*/ 125290 h 2360490"/>
                <a:gd name="connsiteX67" fmla="*/ 3073267 w 6043910"/>
                <a:gd name="connsiteY67" fmla="*/ 133105 h 2360490"/>
                <a:gd name="connsiteX68" fmla="*/ 3026375 w 6043910"/>
                <a:gd name="connsiteY68" fmla="*/ 148736 h 2360490"/>
                <a:gd name="connsiteX69" fmla="*/ 2948221 w 6043910"/>
                <a:gd name="connsiteY69" fmla="*/ 172182 h 2360490"/>
                <a:gd name="connsiteX70" fmla="*/ 2924775 w 6043910"/>
                <a:gd name="connsiteY70" fmla="*/ 179998 h 2360490"/>
                <a:gd name="connsiteX71" fmla="*/ 2901329 w 6043910"/>
                <a:gd name="connsiteY71" fmla="*/ 195628 h 2360490"/>
                <a:gd name="connsiteX72" fmla="*/ 2846621 w 6043910"/>
                <a:gd name="connsiteY72" fmla="*/ 211259 h 2360490"/>
                <a:gd name="connsiteX73" fmla="*/ 2823175 w 6043910"/>
                <a:gd name="connsiteY73" fmla="*/ 226890 h 2360490"/>
                <a:gd name="connsiteX74" fmla="*/ 2791913 w 6043910"/>
                <a:gd name="connsiteY74" fmla="*/ 234705 h 2360490"/>
                <a:gd name="connsiteX75" fmla="*/ 2768467 w 6043910"/>
                <a:gd name="connsiteY75" fmla="*/ 242521 h 2360490"/>
                <a:gd name="connsiteX76" fmla="*/ 2737205 w 6043910"/>
                <a:gd name="connsiteY76" fmla="*/ 250336 h 2360490"/>
                <a:gd name="connsiteX77" fmla="*/ 2682498 w 6043910"/>
                <a:gd name="connsiteY77" fmla="*/ 265967 h 2360490"/>
                <a:gd name="connsiteX78" fmla="*/ 2643421 w 6043910"/>
                <a:gd name="connsiteY78" fmla="*/ 273782 h 2360490"/>
                <a:gd name="connsiteX79" fmla="*/ 2619975 w 6043910"/>
                <a:gd name="connsiteY79" fmla="*/ 281598 h 2360490"/>
                <a:gd name="connsiteX80" fmla="*/ 2573082 w 6043910"/>
                <a:gd name="connsiteY80" fmla="*/ 289413 h 2360490"/>
                <a:gd name="connsiteX81" fmla="*/ 2549636 w 6043910"/>
                <a:gd name="connsiteY81" fmla="*/ 297228 h 2360490"/>
                <a:gd name="connsiteX82" fmla="*/ 2479298 w 6043910"/>
                <a:gd name="connsiteY82" fmla="*/ 312859 h 2360490"/>
                <a:gd name="connsiteX83" fmla="*/ 2416775 w 6043910"/>
                <a:gd name="connsiteY83" fmla="*/ 336305 h 2360490"/>
                <a:gd name="connsiteX84" fmla="*/ 2393329 w 6043910"/>
                <a:gd name="connsiteY84" fmla="*/ 351936 h 2360490"/>
                <a:gd name="connsiteX85" fmla="*/ 2338621 w 6043910"/>
                <a:gd name="connsiteY85" fmla="*/ 359751 h 2360490"/>
                <a:gd name="connsiteX86" fmla="*/ 2276098 w 6043910"/>
                <a:gd name="connsiteY86" fmla="*/ 375382 h 2360490"/>
                <a:gd name="connsiteX87" fmla="*/ 2166682 w 6043910"/>
                <a:gd name="connsiteY87" fmla="*/ 391013 h 2360490"/>
                <a:gd name="connsiteX88" fmla="*/ 2111975 w 6043910"/>
                <a:gd name="connsiteY88" fmla="*/ 406644 h 2360490"/>
                <a:gd name="connsiteX89" fmla="*/ 2002559 w 6043910"/>
                <a:gd name="connsiteY89" fmla="*/ 437905 h 2360490"/>
                <a:gd name="connsiteX90" fmla="*/ 1955667 w 6043910"/>
                <a:gd name="connsiteY90" fmla="*/ 453536 h 2360490"/>
                <a:gd name="connsiteX91" fmla="*/ 1924405 w 6043910"/>
                <a:gd name="connsiteY91" fmla="*/ 461351 h 2360490"/>
                <a:gd name="connsiteX92" fmla="*/ 1900959 w 6043910"/>
                <a:gd name="connsiteY92" fmla="*/ 469167 h 2360490"/>
                <a:gd name="connsiteX93" fmla="*/ 1830621 w 6043910"/>
                <a:gd name="connsiteY93" fmla="*/ 476982 h 2360490"/>
                <a:gd name="connsiteX94" fmla="*/ 1736836 w 6043910"/>
                <a:gd name="connsiteY94" fmla="*/ 492613 h 2360490"/>
                <a:gd name="connsiteX95" fmla="*/ 1478929 w 6043910"/>
                <a:gd name="connsiteY95" fmla="*/ 516059 h 2360490"/>
                <a:gd name="connsiteX96" fmla="*/ 1400775 w 6043910"/>
                <a:gd name="connsiteY96" fmla="*/ 531690 h 2360490"/>
                <a:gd name="connsiteX97" fmla="*/ 1369513 w 6043910"/>
                <a:gd name="connsiteY97" fmla="*/ 539505 h 2360490"/>
                <a:gd name="connsiteX98" fmla="*/ 1142866 w 6043910"/>
                <a:gd name="connsiteY98" fmla="*/ 594213 h 2360490"/>
                <a:gd name="connsiteX99" fmla="*/ 431666 w 6043910"/>
                <a:gd name="connsiteY99" fmla="*/ 820860 h 2360490"/>
                <a:gd name="connsiteX0" fmla="*/ 428218 w 6040460"/>
                <a:gd name="connsiteY0" fmla="*/ 828675 h 2360490"/>
                <a:gd name="connsiteX1" fmla="*/ 271910 w 6040460"/>
                <a:gd name="connsiteY1" fmla="*/ 906828 h 2360490"/>
                <a:gd name="connsiteX2" fmla="*/ 154679 w 6040460"/>
                <a:gd name="connsiteY2" fmla="*/ 977167 h 2360490"/>
                <a:gd name="connsiteX3" fmla="*/ 6186 w 6040460"/>
                <a:gd name="connsiteY3" fmla="*/ 1164736 h 2360490"/>
                <a:gd name="connsiteX4" fmla="*/ 37448 w 6040460"/>
                <a:gd name="connsiteY4" fmla="*/ 1594582 h 2360490"/>
                <a:gd name="connsiteX5" fmla="*/ 123417 w 6040460"/>
                <a:gd name="connsiteY5" fmla="*/ 1727444 h 2360490"/>
                <a:gd name="connsiteX6" fmla="*/ 295355 w 6040460"/>
                <a:gd name="connsiteY6" fmla="*/ 1821228 h 2360490"/>
                <a:gd name="connsiteX7" fmla="*/ 631417 w 6040460"/>
                <a:gd name="connsiteY7" fmla="*/ 1938459 h 2360490"/>
                <a:gd name="connsiteX8" fmla="*/ 998740 w 6040460"/>
                <a:gd name="connsiteY8" fmla="*/ 2055690 h 2360490"/>
                <a:gd name="connsiteX9" fmla="*/ 1342617 w 6040460"/>
                <a:gd name="connsiteY9" fmla="*/ 2118213 h 2360490"/>
                <a:gd name="connsiteX10" fmla="*/ 1702125 w 6040460"/>
                <a:gd name="connsiteY10" fmla="*/ 2165105 h 2360490"/>
                <a:gd name="connsiteX11" fmla="*/ 1928771 w 6040460"/>
                <a:gd name="connsiteY11" fmla="*/ 2204182 h 2360490"/>
                <a:gd name="connsiteX12" fmla="*/ 2233571 w 6040460"/>
                <a:gd name="connsiteY12" fmla="*/ 2227628 h 2360490"/>
                <a:gd name="connsiteX13" fmla="*/ 2483663 w 6040460"/>
                <a:gd name="connsiteY13" fmla="*/ 2196367 h 2360490"/>
                <a:gd name="connsiteX14" fmla="*/ 2686863 w 6040460"/>
                <a:gd name="connsiteY14" fmla="*/ 2157290 h 2360490"/>
                <a:gd name="connsiteX15" fmla="*/ 2952586 w 6040460"/>
                <a:gd name="connsiteY15" fmla="*/ 2094767 h 2360490"/>
                <a:gd name="connsiteX16" fmla="*/ 3171417 w 6040460"/>
                <a:gd name="connsiteY16" fmla="*/ 2063505 h 2360490"/>
                <a:gd name="connsiteX17" fmla="*/ 3648155 w 6040460"/>
                <a:gd name="connsiteY17" fmla="*/ 2047875 h 2360490"/>
                <a:gd name="connsiteX18" fmla="*/ 3687232 w 6040460"/>
                <a:gd name="connsiteY18" fmla="*/ 2055690 h 2360490"/>
                <a:gd name="connsiteX19" fmla="*/ 3749755 w 6040460"/>
                <a:gd name="connsiteY19" fmla="*/ 2071321 h 2360490"/>
                <a:gd name="connsiteX20" fmla="*/ 3796648 w 6040460"/>
                <a:gd name="connsiteY20" fmla="*/ 2086951 h 2360490"/>
                <a:gd name="connsiteX21" fmla="*/ 3820094 w 6040460"/>
                <a:gd name="connsiteY21" fmla="*/ 2094767 h 2360490"/>
                <a:gd name="connsiteX22" fmla="*/ 3859171 w 6040460"/>
                <a:gd name="connsiteY22" fmla="*/ 2102582 h 2360490"/>
                <a:gd name="connsiteX23" fmla="*/ 3890432 w 6040460"/>
                <a:gd name="connsiteY23" fmla="*/ 2118213 h 2360490"/>
                <a:gd name="connsiteX24" fmla="*/ 3945140 w 6040460"/>
                <a:gd name="connsiteY24" fmla="*/ 2133844 h 2360490"/>
                <a:gd name="connsiteX25" fmla="*/ 3968586 w 6040460"/>
                <a:gd name="connsiteY25" fmla="*/ 2141659 h 2360490"/>
                <a:gd name="connsiteX26" fmla="*/ 4023294 w 6040460"/>
                <a:gd name="connsiteY26" fmla="*/ 2157290 h 2360490"/>
                <a:gd name="connsiteX27" fmla="*/ 4046740 w 6040460"/>
                <a:gd name="connsiteY27" fmla="*/ 2172921 h 2360490"/>
                <a:gd name="connsiteX28" fmla="*/ 4117079 w 6040460"/>
                <a:gd name="connsiteY28" fmla="*/ 2188551 h 2360490"/>
                <a:gd name="connsiteX29" fmla="*/ 4140525 w 6040460"/>
                <a:gd name="connsiteY29" fmla="*/ 2196367 h 2360490"/>
                <a:gd name="connsiteX30" fmla="*/ 4234309 w 6040460"/>
                <a:gd name="connsiteY30" fmla="*/ 2211998 h 2360490"/>
                <a:gd name="connsiteX31" fmla="*/ 4281202 w 6040460"/>
                <a:gd name="connsiteY31" fmla="*/ 2227628 h 2360490"/>
                <a:gd name="connsiteX32" fmla="*/ 4304648 w 6040460"/>
                <a:gd name="connsiteY32" fmla="*/ 2235444 h 2360490"/>
                <a:gd name="connsiteX33" fmla="*/ 4343725 w 6040460"/>
                <a:gd name="connsiteY33" fmla="*/ 2243259 h 2360490"/>
                <a:gd name="connsiteX34" fmla="*/ 4367171 w 6040460"/>
                <a:gd name="connsiteY34" fmla="*/ 2251075 h 2360490"/>
                <a:gd name="connsiteX35" fmla="*/ 4421879 w 6040460"/>
                <a:gd name="connsiteY35" fmla="*/ 2258890 h 2360490"/>
                <a:gd name="connsiteX36" fmla="*/ 4531294 w 6040460"/>
                <a:gd name="connsiteY36" fmla="*/ 2290151 h 2360490"/>
                <a:gd name="connsiteX37" fmla="*/ 4734494 w 6040460"/>
                <a:gd name="connsiteY37" fmla="*/ 2305782 h 2360490"/>
                <a:gd name="connsiteX38" fmla="*/ 4804832 w 6040460"/>
                <a:gd name="connsiteY38" fmla="*/ 2313598 h 2360490"/>
                <a:gd name="connsiteX39" fmla="*/ 4836094 w 6040460"/>
                <a:gd name="connsiteY39" fmla="*/ 2321413 h 2360490"/>
                <a:gd name="connsiteX40" fmla="*/ 5047109 w 6040460"/>
                <a:gd name="connsiteY40" fmla="*/ 2329228 h 2360490"/>
                <a:gd name="connsiteX41" fmla="*/ 5101817 w 6040460"/>
                <a:gd name="connsiteY41" fmla="*/ 2337044 h 2360490"/>
                <a:gd name="connsiteX42" fmla="*/ 5148709 w 6040460"/>
                <a:gd name="connsiteY42" fmla="*/ 2344859 h 2360490"/>
                <a:gd name="connsiteX43" fmla="*/ 5226863 w 6040460"/>
                <a:gd name="connsiteY43" fmla="*/ 2352675 h 2360490"/>
                <a:gd name="connsiteX44" fmla="*/ 5281571 w 6040460"/>
                <a:gd name="connsiteY44" fmla="*/ 2360490 h 2360490"/>
                <a:gd name="connsiteX45" fmla="*/ 5547294 w 6040460"/>
                <a:gd name="connsiteY45" fmla="*/ 2344859 h 2360490"/>
                <a:gd name="connsiteX46" fmla="*/ 5750494 w 6040460"/>
                <a:gd name="connsiteY46" fmla="*/ 2274521 h 2360490"/>
                <a:gd name="connsiteX47" fmla="*/ 5945879 w 6040460"/>
                <a:gd name="connsiteY47" fmla="*/ 2079136 h 2360490"/>
                <a:gd name="connsiteX48" fmla="*/ 6031848 w 6040460"/>
                <a:gd name="connsiteY48" fmla="*/ 1836859 h 2360490"/>
                <a:gd name="connsiteX49" fmla="*/ 6016217 w 6040460"/>
                <a:gd name="connsiteY49" fmla="*/ 1610213 h 2360490"/>
                <a:gd name="connsiteX50" fmla="*/ 5844279 w 6040460"/>
                <a:gd name="connsiteY50" fmla="*/ 1422644 h 2360490"/>
                <a:gd name="connsiteX51" fmla="*/ 5492586 w 6040460"/>
                <a:gd name="connsiteY51" fmla="*/ 1258521 h 2360490"/>
                <a:gd name="connsiteX52" fmla="*/ 5062740 w 6040460"/>
                <a:gd name="connsiteY52" fmla="*/ 1055321 h 2360490"/>
                <a:gd name="connsiteX53" fmla="*/ 4687602 w 6040460"/>
                <a:gd name="connsiteY53" fmla="*/ 844305 h 2360490"/>
                <a:gd name="connsiteX54" fmla="*/ 4492217 w 6040460"/>
                <a:gd name="connsiteY54" fmla="*/ 539505 h 2360490"/>
                <a:gd name="connsiteX55" fmla="*/ 4343725 w 6040460"/>
                <a:gd name="connsiteY55" fmla="*/ 242521 h 2360490"/>
                <a:gd name="connsiteX56" fmla="*/ 3976402 w 6040460"/>
                <a:gd name="connsiteY56" fmla="*/ 8059 h 2360490"/>
                <a:gd name="connsiteX57" fmla="*/ 3688454 w 6040460"/>
                <a:gd name="connsiteY57" fmla="*/ 0 h 2360490"/>
                <a:gd name="connsiteX58" fmla="*/ 3460586 w 6040460"/>
                <a:gd name="connsiteY58" fmla="*/ 23690 h 2360490"/>
                <a:gd name="connsiteX59" fmla="*/ 3374617 w 6040460"/>
                <a:gd name="connsiteY59" fmla="*/ 31505 h 2360490"/>
                <a:gd name="connsiteX60" fmla="*/ 3319909 w 6040460"/>
                <a:gd name="connsiteY60" fmla="*/ 47136 h 2360490"/>
                <a:gd name="connsiteX61" fmla="*/ 3273017 w 6040460"/>
                <a:gd name="connsiteY61" fmla="*/ 62767 h 2360490"/>
                <a:gd name="connsiteX62" fmla="*/ 3249571 w 6040460"/>
                <a:gd name="connsiteY62" fmla="*/ 70582 h 2360490"/>
                <a:gd name="connsiteX63" fmla="*/ 3194863 w 6040460"/>
                <a:gd name="connsiteY63" fmla="*/ 94028 h 2360490"/>
                <a:gd name="connsiteX64" fmla="*/ 3124525 w 6040460"/>
                <a:gd name="connsiteY64" fmla="*/ 117475 h 2360490"/>
                <a:gd name="connsiteX65" fmla="*/ 3101079 w 6040460"/>
                <a:gd name="connsiteY65" fmla="*/ 125290 h 2360490"/>
                <a:gd name="connsiteX66" fmla="*/ 3069817 w 6040460"/>
                <a:gd name="connsiteY66" fmla="*/ 133105 h 2360490"/>
                <a:gd name="connsiteX67" fmla="*/ 3022925 w 6040460"/>
                <a:gd name="connsiteY67" fmla="*/ 148736 h 2360490"/>
                <a:gd name="connsiteX68" fmla="*/ 2944771 w 6040460"/>
                <a:gd name="connsiteY68" fmla="*/ 172182 h 2360490"/>
                <a:gd name="connsiteX69" fmla="*/ 2921325 w 6040460"/>
                <a:gd name="connsiteY69" fmla="*/ 179998 h 2360490"/>
                <a:gd name="connsiteX70" fmla="*/ 2897879 w 6040460"/>
                <a:gd name="connsiteY70" fmla="*/ 195628 h 2360490"/>
                <a:gd name="connsiteX71" fmla="*/ 2843171 w 6040460"/>
                <a:gd name="connsiteY71" fmla="*/ 211259 h 2360490"/>
                <a:gd name="connsiteX72" fmla="*/ 2819725 w 6040460"/>
                <a:gd name="connsiteY72" fmla="*/ 226890 h 2360490"/>
                <a:gd name="connsiteX73" fmla="*/ 2788463 w 6040460"/>
                <a:gd name="connsiteY73" fmla="*/ 234705 h 2360490"/>
                <a:gd name="connsiteX74" fmla="*/ 2765017 w 6040460"/>
                <a:gd name="connsiteY74" fmla="*/ 242521 h 2360490"/>
                <a:gd name="connsiteX75" fmla="*/ 2733755 w 6040460"/>
                <a:gd name="connsiteY75" fmla="*/ 250336 h 2360490"/>
                <a:gd name="connsiteX76" fmla="*/ 2679048 w 6040460"/>
                <a:gd name="connsiteY76" fmla="*/ 265967 h 2360490"/>
                <a:gd name="connsiteX77" fmla="*/ 2639971 w 6040460"/>
                <a:gd name="connsiteY77" fmla="*/ 273782 h 2360490"/>
                <a:gd name="connsiteX78" fmla="*/ 2616525 w 6040460"/>
                <a:gd name="connsiteY78" fmla="*/ 281598 h 2360490"/>
                <a:gd name="connsiteX79" fmla="*/ 2569632 w 6040460"/>
                <a:gd name="connsiteY79" fmla="*/ 289413 h 2360490"/>
                <a:gd name="connsiteX80" fmla="*/ 2546186 w 6040460"/>
                <a:gd name="connsiteY80" fmla="*/ 297228 h 2360490"/>
                <a:gd name="connsiteX81" fmla="*/ 2475848 w 6040460"/>
                <a:gd name="connsiteY81" fmla="*/ 312859 h 2360490"/>
                <a:gd name="connsiteX82" fmla="*/ 2413325 w 6040460"/>
                <a:gd name="connsiteY82" fmla="*/ 336305 h 2360490"/>
                <a:gd name="connsiteX83" fmla="*/ 2389879 w 6040460"/>
                <a:gd name="connsiteY83" fmla="*/ 351936 h 2360490"/>
                <a:gd name="connsiteX84" fmla="*/ 2335171 w 6040460"/>
                <a:gd name="connsiteY84" fmla="*/ 359751 h 2360490"/>
                <a:gd name="connsiteX85" fmla="*/ 2272648 w 6040460"/>
                <a:gd name="connsiteY85" fmla="*/ 375382 h 2360490"/>
                <a:gd name="connsiteX86" fmla="*/ 2163232 w 6040460"/>
                <a:gd name="connsiteY86" fmla="*/ 391013 h 2360490"/>
                <a:gd name="connsiteX87" fmla="*/ 2108525 w 6040460"/>
                <a:gd name="connsiteY87" fmla="*/ 406644 h 2360490"/>
                <a:gd name="connsiteX88" fmla="*/ 1999109 w 6040460"/>
                <a:gd name="connsiteY88" fmla="*/ 437905 h 2360490"/>
                <a:gd name="connsiteX89" fmla="*/ 1952217 w 6040460"/>
                <a:gd name="connsiteY89" fmla="*/ 453536 h 2360490"/>
                <a:gd name="connsiteX90" fmla="*/ 1920955 w 6040460"/>
                <a:gd name="connsiteY90" fmla="*/ 461351 h 2360490"/>
                <a:gd name="connsiteX91" fmla="*/ 1897509 w 6040460"/>
                <a:gd name="connsiteY91" fmla="*/ 469167 h 2360490"/>
                <a:gd name="connsiteX92" fmla="*/ 1827171 w 6040460"/>
                <a:gd name="connsiteY92" fmla="*/ 476982 h 2360490"/>
                <a:gd name="connsiteX93" fmla="*/ 1733386 w 6040460"/>
                <a:gd name="connsiteY93" fmla="*/ 492613 h 2360490"/>
                <a:gd name="connsiteX94" fmla="*/ 1475479 w 6040460"/>
                <a:gd name="connsiteY94" fmla="*/ 516059 h 2360490"/>
                <a:gd name="connsiteX95" fmla="*/ 1397325 w 6040460"/>
                <a:gd name="connsiteY95" fmla="*/ 531690 h 2360490"/>
                <a:gd name="connsiteX96" fmla="*/ 1366063 w 6040460"/>
                <a:gd name="connsiteY96" fmla="*/ 539505 h 2360490"/>
                <a:gd name="connsiteX97" fmla="*/ 1139416 w 6040460"/>
                <a:gd name="connsiteY97" fmla="*/ 594213 h 2360490"/>
                <a:gd name="connsiteX98" fmla="*/ 428216 w 6040460"/>
                <a:gd name="connsiteY98"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733386 w 6040460"/>
                <a:gd name="connsiteY92" fmla="*/ 492613 h 2360490"/>
                <a:gd name="connsiteX93" fmla="*/ 1475479 w 6040460"/>
                <a:gd name="connsiteY93" fmla="*/ 516059 h 2360490"/>
                <a:gd name="connsiteX94" fmla="*/ 1397325 w 6040460"/>
                <a:gd name="connsiteY94" fmla="*/ 531690 h 2360490"/>
                <a:gd name="connsiteX95" fmla="*/ 1366063 w 6040460"/>
                <a:gd name="connsiteY95" fmla="*/ 539505 h 2360490"/>
                <a:gd name="connsiteX96" fmla="*/ 1139416 w 6040460"/>
                <a:gd name="connsiteY96" fmla="*/ 594213 h 2360490"/>
                <a:gd name="connsiteX97" fmla="*/ 428216 w 6040460"/>
                <a:gd name="connsiteY97"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733386 w 6040460"/>
                <a:gd name="connsiteY92" fmla="*/ 492613 h 2360490"/>
                <a:gd name="connsiteX93" fmla="*/ 1475479 w 6040460"/>
                <a:gd name="connsiteY93" fmla="*/ 516059 h 2360490"/>
                <a:gd name="connsiteX94" fmla="*/ 1397325 w 6040460"/>
                <a:gd name="connsiteY94" fmla="*/ 531690 h 2360490"/>
                <a:gd name="connsiteX95" fmla="*/ 1139416 w 6040460"/>
                <a:gd name="connsiteY95" fmla="*/ 594213 h 2360490"/>
                <a:gd name="connsiteX96" fmla="*/ 428216 w 6040460"/>
                <a:gd name="connsiteY96"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733386 w 6040460"/>
                <a:gd name="connsiteY92" fmla="*/ 492613 h 2360490"/>
                <a:gd name="connsiteX93" fmla="*/ 1475479 w 6040460"/>
                <a:gd name="connsiteY93" fmla="*/ 516059 h 2360490"/>
                <a:gd name="connsiteX94" fmla="*/ 1139416 w 6040460"/>
                <a:gd name="connsiteY94" fmla="*/ 594213 h 2360490"/>
                <a:gd name="connsiteX95" fmla="*/ 428216 w 6040460"/>
                <a:gd name="connsiteY95"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920955 w 6040460"/>
                <a:gd name="connsiteY89" fmla="*/ 461351 h 2360490"/>
                <a:gd name="connsiteX90" fmla="*/ 1897509 w 6040460"/>
                <a:gd name="connsiteY90" fmla="*/ 469167 h 2360490"/>
                <a:gd name="connsiteX91" fmla="*/ 1827171 w 6040460"/>
                <a:gd name="connsiteY91" fmla="*/ 476982 h 2360490"/>
                <a:gd name="connsiteX92" fmla="*/ 1475479 w 6040460"/>
                <a:gd name="connsiteY92" fmla="*/ 516059 h 2360490"/>
                <a:gd name="connsiteX93" fmla="*/ 1139416 w 6040460"/>
                <a:gd name="connsiteY93" fmla="*/ 594213 h 2360490"/>
                <a:gd name="connsiteX94" fmla="*/ 428216 w 6040460"/>
                <a:gd name="connsiteY94"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897509 w 6040460"/>
                <a:gd name="connsiteY89" fmla="*/ 469167 h 2360490"/>
                <a:gd name="connsiteX90" fmla="*/ 1827171 w 6040460"/>
                <a:gd name="connsiteY90" fmla="*/ 476982 h 2360490"/>
                <a:gd name="connsiteX91" fmla="*/ 1475479 w 6040460"/>
                <a:gd name="connsiteY91" fmla="*/ 516059 h 2360490"/>
                <a:gd name="connsiteX92" fmla="*/ 1139416 w 6040460"/>
                <a:gd name="connsiteY92" fmla="*/ 594213 h 2360490"/>
                <a:gd name="connsiteX93" fmla="*/ 428216 w 6040460"/>
                <a:gd name="connsiteY93"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952217 w 6040460"/>
                <a:gd name="connsiteY88" fmla="*/ 453536 h 2360490"/>
                <a:gd name="connsiteX89" fmla="*/ 1827171 w 6040460"/>
                <a:gd name="connsiteY89" fmla="*/ 476982 h 2360490"/>
                <a:gd name="connsiteX90" fmla="*/ 1475479 w 6040460"/>
                <a:gd name="connsiteY90" fmla="*/ 516059 h 2360490"/>
                <a:gd name="connsiteX91" fmla="*/ 1139416 w 6040460"/>
                <a:gd name="connsiteY91" fmla="*/ 594213 h 2360490"/>
                <a:gd name="connsiteX92" fmla="*/ 428216 w 6040460"/>
                <a:gd name="connsiteY92"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999109 w 6040460"/>
                <a:gd name="connsiteY87" fmla="*/ 437905 h 2360490"/>
                <a:gd name="connsiteX88" fmla="*/ 1827171 w 6040460"/>
                <a:gd name="connsiteY88" fmla="*/ 476982 h 2360490"/>
                <a:gd name="connsiteX89" fmla="*/ 1475479 w 6040460"/>
                <a:gd name="connsiteY89" fmla="*/ 516059 h 2360490"/>
                <a:gd name="connsiteX90" fmla="*/ 1139416 w 6040460"/>
                <a:gd name="connsiteY90" fmla="*/ 594213 h 2360490"/>
                <a:gd name="connsiteX91" fmla="*/ 428216 w 6040460"/>
                <a:gd name="connsiteY91"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63232 w 6040460"/>
                <a:gd name="connsiteY85" fmla="*/ 391013 h 2360490"/>
                <a:gd name="connsiteX86" fmla="*/ 2108525 w 6040460"/>
                <a:gd name="connsiteY86" fmla="*/ 406644 h 2360490"/>
                <a:gd name="connsiteX87" fmla="*/ 1827171 w 6040460"/>
                <a:gd name="connsiteY87" fmla="*/ 476982 h 2360490"/>
                <a:gd name="connsiteX88" fmla="*/ 1475479 w 6040460"/>
                <a:gd name="connsiteY88" fmla="*/ 516059 h 2360490"/>
                <a:gd name="connsiteX89" fmla="*/ 1139416 w 6040460"/>
                <a:gd name="connsiteY89" fmla="*/ 594213 h 2360490"/>
                <a:gd name="connsiteX90" fmla="*/ 428216 w 6040460"/>
                <a:gd name="connsiteY90"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335171 w 6040460"/>
                <a:gd name="connsiteY83" fmla="*/ 359751 h 2360490"/>
                <a:gd name="connsiteX84" fmla="*/ 2272648 w 6040460"/>
                <a:gd name="connsiteY84" fmla="*/ 375382 h 2360490"/>
                <a:gd name="connsiteX85" fmla="*/ 2108525 w 6040460"/>
                <a:gd name="connsiteY85" fmla="*/ 406644 h 2360490"/>
                <a:gd name="connsiteX86" fmla="*/ 1827171 w 6040460"/>
                <a:gd name="connsiteY86" fmla="*/ 476982 h 2360490"/>
                <a:gd name="connsiteX87" fmla="*/ 1475479 w 6040460"/>
                <a:gd name="connsiteY87" fmla="*/ 516059 h 2360490"/>
                <a:gd name="connsiteX88" fmla="*/ 1139416 w 6040460"/>
                <a:gd name="connsiteY88" fmla="*/ 594213 h 2360490"/>
                <a:gd name="connsiteX89" fmla="*/ 428216 w 6040460"/>
                <a:gd name="connsiteY89"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389879 w 6040460"/>
                <a:gd name="connsiteY82" fmla="*/ 351936 h 2360490"/>
                <a:gd name="connsiteX83" fmla="*/ 2272648 w 6040460"/>
                <a:gd name="connsiteY83" fmla="*/ 375382 h 2360490"/>
                <a:gd name="connsiteX84" fmla="*/ 2108525 w 6040460"/>
                <a:gd name="connsiteY84" fmla="*/ 406644 h 2360490"/>
                <a:gd name="connsiteX85" fmla="*/ 1827171 w 6040460"/>
                <a:gd name="connsiteY85" fmla="*/ 476982 h 2360490"/>
                <a:gd name="connsiteX86" fmla="*/ 1475479 w 6040460"/>
                <a:gd name="connsiteY86" fmla="*/ 516059 h 2360490"/>
                <a:gd name="connsiteX87" fmla="*/ 1139416 w 6040460"/>
                <a:gd name="connsiteY87" fmla="*/ 594213 h 2360490"/>
                <a:gd name="connsiteX88" fmla="*/ 428216 w 6040460"/>
                <a:gd name="connsiteY88"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413325 w 6040460"/>
                <a:gd name="connsiteY81" fmla="*/ 336305 h 2360490"/>
                <a:gd name="connsiteX82" fmla="*/ 2272648 w 6040460"/>
                <a:gd name="connsiteY82" fmla="*/ 375382 h 2360490"/>
                <a:gd name="connsiteX83" fmla="*/ 2108525 w 6040460"/>
                <a:gd name="connsiteY83" fmla="*/ 406644 h 2360490"/>
                <a:gd name="connsiteX84" fmla="*/ 1827171 w 6040460"/>
                <a:gd name="connsiteY84" fmla="*/ 476982 h 2360490"/>
                <a:gd name="connsiteX85" fmla="*/ 1475479 w 6040460"/>
                <a:gd name="connsiteY85" fmla="*/ 516059 h 2360490"/>
                <a:gd name="connsiteX86" fmla="*/ 1139416 w 6040460"/>
                <a:gd name="connsiteY86" fmla="*/ 594213 h 2360490"/>
                <a:gd name="connsiteX87" fmla="*/ 428216 w 6040460"/>
                <a:gd name="connsiteY87"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475848 w 6040460"/>
                <a:gd name="connsiteY80" fmla="*/ 312859 h 2360490"/>
                <a:gd name="connsiteX81" fmla="*/ 2272648 w 6040460"/>
                <a:gd name="connsiteY81" fmla="*/ 375382 h 2360490"/>
                <a:gd name="connsiteX82" fmla="*/ 2108525 w 6040460"/>
                <a:gd name="connsiteY82" fmla="*/ 406644 h 2360490"/>
                <a:gd name="connsiteX83" fmla="*/ 1827171 w 6040460"/>
                <a:gd name="connsiteY83" fmla="*/ 476982 h 2360490"/>
                <a:gd name="connsiteX84" fmla="*/ 1475479 w 6040460"/>
                <a:gd name="connsiteY84" fmla="*/ 516059 h 2360490"/>
                <a:gd name="connsiteX85" fmla="*/ 1139416 w 6040460"/>
                <a:gd name="connsiteY85" fmla="*/ 594213 h 2360490"/>
                <a:gd name="connsiteX86" fmla="*/ 428216 w 6040460"/>
                <a:gd name="connsiteY86"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546186 w 6040460"/>
                <a:gd name="connsiteY79" fmla="*/ 297228 h 2360490"/>
                <a:gd name="connsiteX80" fmla="*/ 2272648 w 6040460"/>
                <a:gd name="connsiteY80" fmla="*/ 375382 h 2360490"/>
                <a:gd name="connsiteX81" fmla="*/ 2108525 w 6040460"/>
                <a:gd name="connsiteY81" fmla="*/ 406644 h 2360490"/>
                <a:gd name="connsiteX82" fmla="*/ 1827171 w 6040460"/>
                <a:gd name="connsiteY82" fmla="*/ 476982 h 2360490"/>
                <a:gd name="connsiteX83" fmla="*/ 1475479 w 6040460"/>
                <a:gd name="connsiteY83" fmla="*/ 516059 h 2360490"/>
                <a:gd name="connsiteX84" fmla="*/ 1139416 w 6040460"/>
                <a:gd name="connsiteY84" fmla="*/ 594213 h 2360490"/>
                <a:gd name="connsiteX85" fmla="*/ 428216 w 6040460"/>
                <a:gd name="connsiteY85"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616525 w 6040460"/>
                <a:gd name="connsiteY77" fmla="*/ 281598 h 2360490"/>
                <a:gd name="connsiteX78" fmla="*/ 2569632 w 6040460"/>
                <a:gd name="connsiteY78" fmla="*/ 289413 h 2360490"/>
                <a:gd name="connsiteX79" fmla="*/ 2272648 w 6040460"/>
                <a:gd name="connsiteY79" fmla="*/ 375382 h 2360490"/>
                <a:gd name="connsiteX80" fmla="*/ 2108525 w 6040460"/>
                <a:gd name="connsiteY80" fmla="*/ 406644 h 2360490"/>
                <a:gd name="connsiteX81" fmla="*/ 1827171 w 6040460"/>
                <a:gd name="connsiteY81" fmla="*/ 476982 h 2360490"/>
                <a:gd name="connsiteX82" fmla="*/ 1475479 w 6040460"/>
                <a:gd name="connsiteY82" fmla="*/ 516059 h 2360490"/>
                <a:gd name="connsiteX83" fmla="*/ 1139416 w 6040460"/>
                <a:gd name="connsiteY83" fmla="*/ 594213 h 2360490"/>
                <a:gd name="connsiteX84" fmla="*/ 428216 w 6040460"/>
                <a:gd name="connsiteY84"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639971 w 6040460"/>
                <a:gd name="connsiteY76" fmla="*/ 273782 h 2360490"/>
                <a:gd name="connsiteX77" fmla="*/ 2569632 w 6040460"/>
                <a:gd name="connsiteY77" fmla="*/ 289413 h 2360490"/>
                <a:gd name="connsiteX78" fmla="*/ 2272648 w 6040460"/>
                <a:gd name="connsiteY78" fmla="*/ 375382 h 2360490"/>
                <a:gd name="connsiteX79" fmla="*/ 2108525 w 6040460"/>
                <a:gd name="connsiteY79" fmla="*/ 406644 h 2360490"/>
                <a:gd name="connsiteX80" fmla="*/ 1827171 w 6040460"/>
                <a:gd name="connsiteY80" fmla="*/ 476982 h 2360490"/>
                <a:gd name="connsiteX81" fmla="*/ 1475479 w 6040460"/>
                <a:gd name="connsiteY81" fmla="*/ 516059 h 2360490"/>
                <a:gd name="connsiteX82" fmla="*/ 1139416 w 6040460"/>
                <a:gd name="connsiteY82" fmla="*/ 594213 h 2360490"/>
                <a:gd name="connsiteX83" fmla="*/ 428216 w 6040460"/>
                <a:gd name="connsiteY83"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679048 w 6040460"/>
                <a:gd name="connsiteY75" fmla="*/ 265967 h 2360490"/>
                <a:gd name="connsiteX76" fmla="*/ 2569632 w 6040460"/>
                <a:gd name="connsiteY76" fmla="*/ 289413 h 2360490"/>
                <a:gd name="connsiteX77" fmla="*/ 2272648 w 6040460"/>
                <a:gd name="connsiteY77" fmla="*/ 375382 h 2360490"/>
                <a:gd name="connsiteX78" fmla="*/ 2108525 w 6040460"/>
                <a:gd name="connsiteY78" fmla="*/ 406644 h 2360490"/>
                <a:gd name="connsiteX79" fmla="*/ 1827171 w 6040460"/>
                <a:gd name="connsiteY79" fmla="*/ 476982 h 2360490"/>
                <a:gd name="connsiteX80" fmla="*/ 1475479 w 6040460"/>
                <a:gd name="connsiteY80" fmla="*/ 516059 h 2360490"/>
                <a:gd name="connsiteX81" fmla="*/ 1139416 w 6040460"/>
                <a:gd name="connsiteY81" fmla="*/ 594213 h 2360490"/>
                <a:gd name="connsiteX82" fmla="*/ 428216 w 6040460"/>
                <a:gd name="connsiteY82"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733755 w 6040460"/>
                <a:gd name="connsiteY74" fmla="*/ 250336 h 2360490"/>
                <a:gd name="connsiteX75" fmla="*/ 2569632 w 6040460"/>
                <a:gd name="connsiteY75" fmla="*/ 289413 h 2360490"/>
                <a:gd name="connsiteX76" fmla="*/ 2272648 w 6040460"/>
                <a:gd name="connsiteY76" fmla="*/ 375382 h 2360490"/>
                <a:gd name="connsiteX77" fmla="*/ 2108525 w 6040460"/>
                <a:gd name="connsiteY77" fmla="*/ 406644 h 2360490"/>
                <a:gd name="connsiteX78" fmla="*/ 1827171 w 6040460"/>
                <a:gd name="connsiteY78" fmla="*/ 476982 h 2360490"/>
                <a:gd name="connsiteX79" fmla="*/ 1475479 w 6040460"/>
                <a:gd name="connsiteY79" fmla="*/ 516059 h 2360490"/>
                <a:gd name="connsiteX80" fmla="*/ 1139416 w 6040460"/>
                <a:gd name="connsiteY80" fmla="*/ 594213 h 2360490"/>
                <a:gd name="connsiteX81" fmla="*/ 428216 w 6040460"/>
                <a:gd name="connsiteY81"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765017 w 6040460"/>
                <a:gd name="connsiteY73" fmla="*/ 242521 h 2360490"/>
                <a:gd name="connsiteX74" fmla="*/ 2569632 w 6040460"/>
                <a:gd name="connsiteY74" fmla="*/ 289413 h 2360490"/>
                <a:gd name="connsiteX75" fmla="*/ 2272648 w 6040460"/>
                <a:gd name="connsiteY75" fmla="*/ 375382 h 2360490"/>
                <a:gd name="connsiteX76" fmla="*/ 2108525 w 6040460"/>
                <a:gd name="connsiteY76" fmla="*/ 406644 h 2360490"/>
                <a:gd name="connsiteX77" fmla="*/ 1827171 w 6040460"/>
                <a:gd name="connsiteY77" fmla="*/ 476982 h 2360490"/>
                <a:gd name="connsiteX78" fmla="*/ 1475479 w 6040460"/>
                <a:gd name="connsiteY78" fmla="*/ 516059 h 2360490"/>
                <a:gd name="connsiteX79" fmla="*/ 1139416 w 6040460"/>
                <a:gd name="connsiteY79" fmla="*/ 594213 h 2360490"/>
                <a:gd name="connsiteX80" fmla="*/ 428216 w 6040460"/>
                <a:gd name="connsiteY80"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88463 w 6040460"/>
                <a:gd name="connsiteY72" fmla="*/ 234705 h 2360490"/>
                <a:gd name="connsiteX73" fmla="*/ 2569632 w 6040460"/>
                <a:gd name="connsiteY73" fmla="*/ 289413 h 2360490"/>
                <a:gd name="connsiteX74" fmla="*/ 2272648 w 6040460"/>
                <a:gd name="connsiteY74" fmla="*/ 375382 h 2360490"/>
                <a:gd name="connsiteX75" fmla="*/ 2108525 w 6040460"/>
                <a:gd name="connsiteY75" fmla="*/ 406644 h 2360490"/>
                <a:gd name="connsiteX76" fmla="*/ 1827171 w 6040460"/>
                <a:gd name="connsiteY76" fmla="*/ 476982 h 2360490"/>
                <a:gd name="connsiteX77" fmla="*/ 1475479 w 6040460"/>
                <a:gd name="connsiteY77" fmla="*/ 516059 h 2360490"/>
                <a:gd name="connsiteX78" fmla="*/ 1139416 w 6040460"/>
                <a:gd name="connsiteY78" fmla="*/ 594213 h 2360490"/>
                <a:gd name="connsiteX79" fmla="*/ 428216 w 6040460"/>
                <a:gd name="connsiteY79"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819725 w 6040460"/>
                <a:gd name="connsiteY71" fmla="*/ 226890 h 2360490"/>
                <a:gd name="connsiteX72" fmla="*/ 2796766 w 6040460"/>
                <a:gd name="connsiteY72" fmla="*/ 229882 h 2360490"/>
                <a:gd name="connsiteX73" fmla="*/ 2788463 w 6040460"/>
                <a:gd name="connsiteY73" fmla="*/ 234705 h 2360490"/>
                <a:gd name="connsiteX74" fmla="*/ 2569632 w 6040460"/>
                <a:gd name="connsiteY74" fmla="*/ 289413 h 2360490"/>
                <a:gd name="connsiteX75" fmla="*/ 2272648 w 6040460"/>
                <a:gd name="connsiteY75" fmla="*/ 375382 h 2360490"/>
                <a:gd name="connsiteX76" fmla="*/ 2108525 w 6040460"/>
                <a:gd name="connsiteY76" fmla="*/ 406644 h 2360490"/>
                <a:gd name="connsiteX77" fmla="*/ 1827171 w 6040460"/>
                <a:gd name="connsiteY77" fmla="*/ 476982 h 2360490"/>
                <a:gd name="connsiteX78" fmla="*/ 1475479 w 6040460"/>
                <a:gd name="connsiteY78" fmla="*/ 516059 h 2360490"/>
                <a:gd name="connsiteX79" fmla="*/ 1139416 w 6040460"/>
                <a:gd name="connsiteY79" fmla="*/ 594213 h 2360490"/>
                <a:gd name="connsiteX80" fmla="*/ 428216 w 6040460"/>
                <a:gd name="connsiteY80"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843171 w 6040460"/>
                <a:gd name="connsiteY70" fmla="*/ 211259 h 2360490"/>
                <a:gd name="connsiteX71" fmla="*/ 2796766 w 6040460"/>
                <a:gd name="connsiteY71" fmla="*/ 229882 h 2360490"/>
                <a:gd name="connsiteX72" fmla="*/ 2788463 w 6040460"/>
                <a:gd name="connsiteY72" fmla="*/ 234705 h 2360490"/>
                <a:gd name="connsiteX73" fmla="*/ 2569632 w 6040460"/>
                <a:gd name="connsiteY73" fmla="*/ 289413 h 2360490"/>
                <a:gd name="connsiteX74" fmla="*/ 2272648 w 6040460"/>
                <a:gd name="connsiteY74" fmla="*/ 375382 h 2360490"/>
                <a:gd name="connsiteX75" fmla="*/ 2108525 w 6040460"/>
                <a:gd name="connsiteY75" fmla="*/ 406644 h 2360490"/>
                <a:gd name="connsiteX76" fmla="*/ 1827171 w 6040460"/>
                <a:gd name="connsiteY76" fmla="*/ 476982 h 2360490"/>
                <a:gd name="connsiteX77" fmla="*/ 1475479 w 6040460"/>
                <a:gd name="connsiteY77" fmla="*/ 516059 h 2360490"/>
                <a:gd name="connsiteX78" fmla="*/ 1139416 w 6040460"/>
                <a:gd name="connsiteY78" fmla="*/ 594213 h 2360490"/>
                <a:gd name="connsiteX79" fmla="*/ 428216 w 6040460"/>
                <a:gd name="connsiteY79"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796766 w 6040460"/>
                <a:gd name="connsiteY70" fmla="*/ 229882 h 2360490"/>
                <a:gd name="connsiteX71" fmla="*/ 2788463 w 6040460"/>
                <a:gd name="connsiteY71" fmla="*/ 234705 h 2360490"/>
                <a:gd name="connsiteX72" fmla="*/ 2569632 w 6040460"/>
                <a:gd name="connsiteY72" fmla="*/ 289413 h 2360490"/>
                <a:gd name="connsiteX73" fmla="*/ 2272648 w 6040460"/>
                <a:gd name="connsiteY73" fmla="*/ 375382 h 2360490"/>
                <a:gd name="connsiteX74" fmla="*/ 2108525 w 6040460"/>
                <a:gd name="connsiteY74" fmla="*/ 406644 h 2360490"/>
                <a:gd name="connsiteX75" fmla="*/ 1827171 w 6040460"/>
                <a:gd name="connsiteY75" fmla="*/ 476982 h 2360490"/>
                <a:gd name="connsiteX76" fmla="*/ 1475479 w 6040460"/>
                <a:gd name="connsiteY76" fmla="*/ 516059 h 2360490"/>
                <a:gd name="connsiteX77" fmla="*/ 1139416 w 6040460"/>
                <a:gd name="connsiteY77" fmla="*/ 594213 h 2360490"/>
                <a:gd name="connsiteX78" fmla="*/ 428216 w 6040460"/>
                <a:gd name="connsiteY78"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788463 w 6040460"/>
                <a:gd name="connsiteY70" fmla="*/ 234705 h 2360490"/>
                <a:gd name="connsiteX71" fmla="*/ 2569632 w 6040460"/>
                <a:gd name="connsiteY71" fmla="*/ 289413 h 2360490"/>
                <a:gd name="connsiteX72" fmla="*/ 2272648 w 6040460"/>
                <a:gd name="connsiteY72" fmla="*/ 375382 h 2360490"/>
                <a:gd name="connsiteX73" fmla="*/ 2108525 w 6040460"/>
                <a:gd name="connsiteY73" fmla="*/ 406644 h 2360490"/>
                <a:gd name="connsiteX74" fmla="*/ 1827171 w 6040460"/>
                <a:gd name="connsiteY74" fmla="*/ 476982 h 2360490"/>
                <a:gd name="connsiteX75" fmla="*/ 1475479 w 6040460"/>
                <a:gd name="connsiteY75" fmla="*/ 516059 h 2360490"/>
                <a:gd name="connsiteX76" fmla="*/ 1139416 w 6040460"/>
                <a:gd name="connsiteY76" fmla="*/ 594213 h 2360490"/>
                <a:gd name="connsiteX77" fmla="*/ 428216 w 6040460"/>
                <a:gd name="connsiteY77" fmla="*/ 820860 h 2360490"/>
                <a:gd name="connsiteX0" fmla="*/ 428218 w 6040460"/>
                <a:gd name="connsiteY0" fmla="*/ 828675 h 2360490"/>
                <a:gd name="connsiteX1" fmla="*/ 154679 w 6040460"/>
                <a:gd name="connsiteY1" fmla="*/ 977167 h 2360490"/>
                <a:gd name="connsiteX2" fmla="*/ 6186 w 6040460"/>
                <a:gd name="connsiteY2" fmla="*/ 1164736 h 2360490"/>
                <a:gd name="connsiteX3" fmla="*/ 37448 w 6040460"/>
                <a:gd name="connsiteY3" fmla="*/ 1594582 h 2360490"/>
                <a:gd name="connsiteX4" fmla="*/ 123417 w 6040460"/>
                <a:gd name="connsiteY4" fmla="*/ 1727444 h 2360490"/>
                <a:gd name="connsiteX5" fmla="*/ 295355 w 6040460"/>
                <a:gd name="connsiteY5" fmla="*/ 1821228 h 2360490"/>
                <a:gd name="connsiteX6" fmla="*/ 631417 w 6040460"/>
                <a:gd name="connsiteY6" fmla="*/ 1938459 h 2360490"/>
                <a:gd name="connsiteX7" fmla="*/ 998740 w 6040460"/>
                <a:gd name="connsiteY7" fmla="*/ 2055690 h 2360490"/>
                <a:gd name="connsiteX8" fmla="*/ 1342617 w 6040460"/>
                <a:gd name="connsiteY8" fmla="*/ 2118213 h 2360490"/>
                <a:gd name="connsiteX9" fmla="*/ 1702125 w 6040460"/>
                <a:gd name="connsiteY9" fmla="*/ 2165105 h 2360490"/>
                <a:gd name="connsiteX10" fmla="*/ 1928771 w 6040460"/>
                <a:gd name="connsiteY10" fmla="*/ 2204182 h 2360490"/>
                <a:gd name="connsiteX11" fmla="*/ 2233571 w 6040460"/>
                <a:gd name="connsiteY11" fmla="*/ 2227628 h 2360490"/>
                <a:gd name="connsiteX12" fmla="*/ 2483663 w 6040460"/>
                <a:gd name="connsiteY12" fmla="*/ 2196367 h 2360490"/>
                <a:gd name="connsiteX13" fmla="*/ 2686863 w 6040460"/>
                <a:gd name="connsiteY13" fmla="*/ 2157290 h 2360490"/>
                <a:gd name="connsiteX14" fmla="*/ 2952586 w 6040460"/>
                <a:gd name="connsiteY14" fmla="*/ 2094767 h 2360490"/>
                <a:gd name="connsiteX15" fmla="*/ 3171417 w 6040460"/>
                <a:gd name="connsiteY15" fmla="*/ 2063505 h 2360490"/>
                <a:gd name="connsiteX16" fmla="*/ 3648155 w 6040460"/>
                <a:gd name="connsiteY16" fmla="*/ 2047875 h 2360490"/>
                <a:gd name="connsiteX17" fmla="*/ 3687232 w 6040460"/>
                <a:gd name="connsiteY17" fmla="*/ 2055690 h 2360490"/>
                <a:gd name="connsiteX18" fmla="*/ 3749755 w 6040460"/>
                <a:gd name="connsiteY18" fmla="*/ 2071321 h 2360490"/>
                <a:gd name="connsiteX19" fmla="*/ 3796648 w 6040460"/>
                <a:gd name="connsiteY19" fmla="*/ 2086951 h 2360490"/>
                <a:gd name="connsiteX20" fmla="*/ 3820094 w 6040460"/>
                <a:gd name="connsiteY20" fmla="*/ 2094767 h 2360490"/>
                <a:gd name="connsiteX21" fmla="*/ 3859171 w 6040460"/>
                <a:gd name="connsiteY21" fmla="*/ 2102582 h 2360490"/>
                <a:gd name="connsiteX22" fmla="*/ 3890432 w 6040460"/>
                <a:gd name="connsiteY22" fmla="*/ 2118213 h 2360490"/>
                <a:gd name="connsiteX23" fmla="*/ 3945140 w 6040460"/>
                <a:gd name="connsiteY23" fmla="*/ 2133844 h 2360490"/>
                <a:gd name="connsiteX24" fmla="*/ 3968586 w 6040460"/>
                <a:gd name="connsiteY24" fmla="*/ 2141659 h 2360490"/>
                <a:gd name="connsiteX25" fmla="*/ 4023294 w 6040460"/>
                <a:gd name="connsiteY25" fmla="*/ 2157290 h 2360490"/>
                <a:gd name="connsiteX26" fmla="*/ 4046740 w 6040460"/>
                <a:gd name="connsiteY26" fmla="*/ 2172921 h 2360490"/>
                <a:gd name="connsiteX27" fmla="*/ 4117079 w 6040460"/>
                <a:gd name="connsiteY27" fmla="*/ 2188551 h 2360490"/>
                <a:gd name="connsiteX28" fmla="*/ 4140525 w 6040460"/>
                <a:gd name="connsiteY28" fmla="*/ 2196367 h 2360490"/>
                <a:gd name="connsiteX29" fmla="*/ 4234309 w 6040460"/>
                <a:gd name="connsiteY29" fmla="*/ 2211998 h 2360490"/>
                <a:gd name="connsiteX30" fmla="*/ 4281202 w 6040460"/>
                <a:gd name="connsiteY30" fmla="*/ 2227628 h 2360490"/>
                <a:gd name="connsiteX31" fmla="*/ 4304648 w 6040460"/>
                <a:gd name="connsiteY31" fmla="*/ 2235444 h 2360490"/>
                <a:gd name="connsiteX32" fmla="*/ 4343725 w 6040460"/>
                <a:gd name="connsiteY32" fmla="*/ 2243259 h 2360490"/>
                <a:gd name="connsiteX33" fmla="*/ 4367171 w 6040460"/>
                <a:gd name="connsiteY33" fmla="*/ 2251075 h 2360490"/>
                <a:gd name="connsiteX34" fmla="*/ 4421879 w 6040460"/>
                <a:gd name="connsiteY34" fmla="*/ 2258890 h 2360490"/>
                <a:gd name="connsiteX35" fmla="*/ 4531294 w 6040460"/>
                <a:gd name="connsiteY35" fmla="*/ 2290151 h 2360490"/>
                <a:gd name="connsiteX36" fmla="*/ 4734494 w 6040460"/>
                <a:gd name="connsiteY36" fmla="*/ 2305782 h 2360490"/>
                <a:gd name="connsiteX37" fmla="*/ 4804832 w 6040460"/>
                <a:gd name="connsiteY37" fmla="*/ 2313598 h 2360490"/>
                <a:gd name="connsiteX38" fmla="*/ 4836094 w 6040460"/>
                <a:gd name="connsiteY38" fmla="*/ 2321413 h 2360490"/>
                <a:gd name="connsiteX39" fmla="*/ 5047109 w 6040460"/>
                <a:gd name="connsiteY39" fmla="*/ 2329228 h 2360490"/>
                <a:gd name="connsiteX40" fmla="*/ 5101817 w 6040460"/>
                <a:gd name="connsiteY40" fmla="*/ 2337044 h 2360490"/>
                <a:gd name="connsiteX41" fmla="*/ 5148709 w 6040460"/>
                <a:gd name="connsiteY41" fmla="*/ 2344859 h 2360490"/>
                <a:gd name="connsiteX42" fmla="*/ 5226863 w 6040460"/>
                <a:gd name="connsiteY42" fmla="*/ 2352675 h 2360490"/>
                <a:gd name="connsiteX43" fmla="*/ 5281571 w 6040460"/>
                <a:gd name="connsiteY43" fmla="*/ 2360490 h 2360490"/>
                <a:gd name="connsiteX44" fmla="*/ 5547294 w 6040460"/>
                <a:gd name="connsiteY44" fmla="*/ 2344859 h 2360490"/>
                <a:gd name="connsiteX45" fmla="*/ 5750494 w 6040460"/>
                <a:gd name="connsiteY45" fmla="*/ 2274521 h 2360490"/>
                <a:gd name="connsiteX46" fmla="*/ 5945879 w 6040460"/>
                <a:gd name="connsiteY46" fmla="*/ 2079136 h 2360490"/>
                <a:gd name="connsiteX47" fmla="*/ 6031848 w 6040460"/>
                <a:gd name="connsiteY47" fmla="*/ 1836859 h 2360490"/>
                <a:gd name="connsiteX48" fmla="*/ 6016217 w 6040460"/>
                <a:gd name="connsiteY48" fmla="*/ 1610213 h 2360490"/>
                <a:gd name="connsiteX49" fmla="*/ 5844279 w 6040460"/>
                <a:gd name="connsiteY49" fmla="*/ 1422644 h 2360490"/>
                <a:gd name="connsiteX50" fmla="*/ 5492586 w 6040460"/>
                <a:gd name="connsiteY50" fmla="*/ 1258521 h 2360490"/>
                <a:gd name="connsiteX51" fmla="*/ 5062740 w 6040460"/>
                <a:gd name="connsiteY51" fmla="*/ 1055321 h 2360490"/>
                <a:gd name="connsiteX52" fmla="*/ 4687602 w 6040460"/>
                <a:gd name="connsiteY52" fmla="*/ 844305 h 2360490"/>
                <a:gd name="connsiteX53" fmla="*/ 4492217 w 6040460"/>
                <a:gd name="connsiteY53" fmla="*/ 539505 h 2360490"/>
                <a:gd name="connsiteX54" fmla="*/ 4343725 w 6040460"/>
                <a:gd name="connsiteY54" fmla="*/ 242521 h 2360490"/>
                <a:gd name="connsiteX55" fmla="*/ 3976402 w 6040460"/>
                <a:gd name="connsiteY55" fmla="*/ 8059 h 2360490"/>
                <a:gd name="connsiteX56" fmla="*/ 3688454 w 6040460"/>
                <a:gd name="connsiteY56" fmla="*/ 0 h 2360490"/>
                <a:gd name="connsiteX57" fmla="*/ 3460586 w 6040460"/>
                <a:gd name="connsiteY57" fmla="*/ 23690 h 2360490"/>
                <a:gd name="connsiteX58" fmla="*/ 3374617 w 6040460"/>
                <a:gd name="connsiteY58" fmla="*/ 31505 h 2360490"/>
                <a:gd name="connsiteX59" fmla="*/ 3319909 w 6040460"/>
                <a:gd name="connsiteY59" fmla="*/ 47136 h 2360490"/>
                <a:gd name="connsiteX60" fmla="*/ 3273017 w 6040460"/>
                <a:gd name="connsiteY60" fmla="*/ 62767 h 2360490"/>
                <a:gd name="connsiteX61" fmla="*/ 3249571 w 6040460"/>
                <a:gd name="connsiteY61" fmla="*/ 70582 h 2360490"/>
                <a:gd name="connsiteX62" fmla="*/ 3194863 w 6040460"/>
                <a:gd name="connsiteY62" fmla="*/ 94028 h 2360490"/>
                <a:gd name="connsiteX63" fmla="*/ 3124525 w 6040460"/>
                <a:gd name="connsiteY63" fmla="*/ 117475 h 2360490"/>
                <a:gd name="connsiteX64" fmla="*/ 3101079 w 6040460"/>
                <a:gd name="connsiteY64" fmla="*/ 125290 h 2360490"/>
                <a:gd name="connsiteX65" fmla="*/ 3069817 w 6040460"/>
                <a:gd name="connsiteY65" fmla="*/ 133105 h 2360490"/>
                <a:gd name="connsiteX66" fmla="*/ 3022925 w 6040460"/>
                <a:gd name="connsiteY66" fmla="*/ 148736 h 2360490"/>
                <a:gd name="connsiteX67" fmla="*/ 2944771 w 6040460"/>
                <a:gd name="connsiteY67" fmla="*/ 172182 h 2360490"/>
                <a:gd name="connsiteX68" fmla="*/ 2921325 w 6040460"/>
                <a:gd name="connsiteY68" fmla="*/ 179998 h 2360490"/>
                <a:gd name="connsiteX69" fmla="*/ 2897879 w 6040460"/>
                <a:gd name="connsiteY69" fmla="*/ 195628 h 2360490"/>
                <a:gd name="connsiteX70" fmla="*/ 2569632 w 6040460"/>
                <a:gd name="connsiteY70" fmla="*/ 289413 h 2360490"/>
                <a:gd name="connsiteX71" fmla="*/ 2272648 w 6040460"/>
                <a:gd name="connsiteY71" fmla="*/ 375382 h 2360490"/>
                <a:gd name="connsiteX72" fmla="*/ 2108525 w 6040460"/>
                <a:gd name="connsiteY72" fmla="*/ 406644 h 2360490"/>
                <a:gd name="connsiteX73" fmla="*/ 1827171 w 6040460"/>
                <a:gd name="connsiteY73" fmla="*/ 476982 h 2360490"/>
                <a:gd name="connsiteX74" fmla="*/ 1475479 w 6040460"/>
                <a:gd name="connsiteY74" fmla="*/ 516059 h 2360490"/>
                <a:gd name="connsiteX75" fmla="*/ 1139416 w 6040460"/>
                <a:gd name="connsiteY75" fmla="*/ 594213 h 2360490"/>
                <a:gd name="connsiteX76" fmla="*/ 428216 w 6040460"/>
                <a:gd name="connsiteY7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75994 w 6046637"/>
                <a:gd name="connsiteY65" fmla="*/ 133105 h 2360490"/>
                <a:gd name="connsiteX66" fmla="*/ 3029102 w 6046637"/>
                <a:gd name="connsiteY66" fmla="*/ 148736 h 2360490"/>
                <a:gd name="connsiteX67" fmla="*/ 2950948 w 6046637"/>
                <a:gd name="connsiteY67" fmla="*/ 172182 h 2360490"/>
                <a:gd name="connsiteX68" fmla="*/ 2927502 w 6046637"/>
                <a:gd name="connsiteY68" fmla="*/ 179998 h 2360490"/>
                <a:gd name="connsiteX69" fmla="*/ 2904056 w 6046637"/>
                <a:gd name="connsiteY69" fmla="*/ 195628 h 2360490"/>
                <a:gd name="connsiteX70" fmla="*/ 2575809 w 6046637"/>
                <a:gd name="connsiteY70" fmla="*/ 289413 h 2360490"/>
                <a:gd name="connsiteX71" fmla="*/ 2278825 w 6046637"/>
                <a:gd name="connsiteY71" fmla="*/ 375382 h 2360490"/>
                <a:gd name="connsiteX72" fmla="*/ 2114702 w 6046637"/>
                <a:gd name="connsiteY72" fmla="*/ 406644 h 2360490"/>
                <a:gd name="connsiteX73" fmla="*/ 1833348 w 6046637"/>
                <a:gd name="connsiteY73" fmla="*/ 476982 h 2360490"/>
                <a:gd name="connsiteX74" fmla="*/ 1481656 w 6046637"/>
                <a:gd name="connsiteY74" fmla="*/ 516059 h 2360490"/>
                <a:gd name="connsiteX75" fmla="*/ 1145593 w 6046637"/>
                <a:gd name="connsiteY75" fmla="*/ 594213 h 2360490"/>
                <a:gd name="connsiteX76" fmla="*/ 434393 w 6046637"/>
                <a:gd name="connsiteY7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75994 w 6046637"/>
                <a:gd name="connsiteY65" fmla="*/ 133105 h 2360490"/>
                <a:gd name="connsiteX66" fmla="*/ 3029102 w 6046637"/>
                <a:gd name="connsiteY66" fmla="*/ 148736 h 2360490"/>
                <a:gd name="connsiteX67" fmla="*/ 2950948 w 6046637"/>
                <a:gd name="connsiteY67" fmla="*/ 172182 h 2360490"/>
                <a:gd name="connsiteX68" fmla="*/ 2904056 w 6046637"/>
                <a:gd name="connsiteY68" fmla="*/ 195628 h 2360490"/>
                <a:gd name="connsiteX69" fmla="*/ 2575809 w 6046637"/>
                <a:gd name="connsiteY69" fmla="*/ 289413 h 2360490"/>
                <a:gd name="connsiteX70" fmla="*/ 2278825 w 6046637"/>
                <a:gd name="connsiteY70" fmla="*/ 375382 h 2360490"/>
                <a:gd name="connsiteX71" fmla="*/ 2114702 w 6046637"/>
                <a:gd name="connsiteY71" fmla="*/ 406644 h 2360490"/>
                <a:gd name="connsiteX72" fmla="*/ 1833348 w 6046637"/>
                <a:gd name="connsiteY72" fmla="*/ 476982 h 2360490"/>
                <a:gd name="connsiteX73" fmla="*/ 1481656 w 6046637"/>
                <a:gd name="connsiteY73" fmla="*/ 516059 h 2360490"/>
                <a:gd name="connsiteX74" fmla="*/ 1145593 w 6046637"/>
                <a:gd name="connsiteY74" fmla="*/ 594213 h 2360490"/>
                <a:gd name="connsiteX75" fmla="*/ 434393 w 6046637"/>
                <a:gd name="connsiteY7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75994 w 6046637"/>
                <a:gd name="connsiteY65" fmla="*/ 133105 h 2360490"/>
                <a:gd name="connsiteX66" fmla="*/ 3029102 w 6046637"/>
                <a:gd name="connsiteY66" fmla="*/ 148736 h 2360490"/>
                <a:gd name="connsiteX67" fmla="*/ 2904056 w 6046637"/>
                <a:gd name="connsiteY67" fmla="*/ 195628 h 2360490"/>
                <a:gd name="connsiteX68" fmla="*/ 2575809 w 6046637"/>
                <a:gd name="connsiteY68" fmla="*/ 289413 h 2360490"/>
                <a:gd name="connsiteX69" fmla="*/ 2278825 w 6046637"/>
                <a:gd name="connsiteY69" fmla="*/ 375382 h 2360490"/>
                <a:gd name="connsiteX70" fmla="*/ 2114702 w 6046637"/>
                <a:gd name="connsiteY70" fmla="*/ 406644 h 2360490"/>
                <a:gd name="connsiteX71" fmla="*/ 1833348 w 6046637"/>
                <a:gd name="connsiteY71" fmla="*/ 476982 h 2360490"/>
                <a:gd name="connsiteX72" fmla="*/ 1481656 w 6046637"/>
                <a:gd name="connsiteY72" fmla="*/ 516059 h 2360490"/>
                <a:gd name="connsiteX73" fmla="*/ 1145593 w 6046637"/>
                <a:gd name="connsiteY73" fmla="*/ 594213 h 2360490"/>
                <a:gd name="connsiteX74" fmla="*/ 434393 w 6046637"/>
                <a:gd name="connsiteY7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107256 w 6046637"/>
                <a:gd name="connsiteY64" fmla="*/ 125290 h 2360490"/>
                <a:gd name="connsiteX65" fmla="*/ 3029102 w 6046637"/>
                <a:gd name="connsiteY65" fmla="*/ 148736 h 2360490"/>
                <a:gd name="connsiteX66" fmla="*/ 2904056 w 6046637"/>
                <a:gd name="connsiteY66" fmla="*/ 195628 h 2360490"/>
                <a:gd name="connsiteX67" fmla="*/ 2575809 w 6046637"/>
                <a:gd name="connsiteY67" fmla="*/ 289413 h 2360490"/>
                <a:gd name="connsiteX68" fmla="*/ 2278825 w 6046637"/>
                <a:gd name="connsiteY68" fmla="*/ 375382 h 2360490"/>
                <a:gd name="connsiteX69" fmla="*/ 2114702 w 6046637"/>
                <a:gd name="connsiteY69" fmla="*/ 406644 h 2360490"/>
                <a:gd name="connsiteX70" fmla="*/ 1833348 w 6046637"/>
                <a:gd name="connsiteY70" fmla="*/ 476982 h 2360490"/>
                <a:gd name="connsiteX71" fmla="*/ 1481656 w 6046637"/>
                <a:gd name="connsiteY71" fmla="*/ 516059 h 2360490"/>
                <a:gd name="connsiteX72" fmla="*/ 1145593 w 6046637"/>
                <a:gd name="connsiteY72" fmla="*/ 594213 h 2360490"/>
                <a:gd name="connsiteX73" fmla="*/ 434393 w 6046637"/>
                <a:gd name="connsiteY7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3029102 w 6046637"/>
                <a:gd name="connsiteY64" fmla="*/ 148736 h 2360490"/>
                <a:gd name="connsiteX65" fmla="*/ 2904056 w 6046637"/>
                <a:gd name="connsiteY65" fmla="*/ 195628 h 2360490"/>
                <a:gd name="connsiteX66" fmla="*/ 2575809 w 6046637"/>
                <a:gd name="connsiteY66" fmla="*/ 289413 h 2360490"/>
                <a:gd name="connsiteX67" fmla="*/ 2278825 w 6046637"/>
                <a:gd name="connsiteY67" fmla="*/ 375382 h 2360490"/>
                <a:gd name="connsiteX68" fmla="*/ 2114702 w 6046637"/>
                <a:gd name="connsiteY68" fmla="*/ 406644 h 2360490"/>
                <a:gd name="connsiteX69" fmla="*/ 1833348 w 6046637"/>
                <a:gd name="connsiteY69" fmla="*/ 476982 h 2360490"/>
                <a:gd name="connsiteX70" fmla="*/ 1481656 w 6046637"/>
                <a:gd name="connsiteY70" fmla="*/ 516059 h 2360490"/>
                <a:gd name="connsiteX71" fmla="*/ 1145593 w 6046637"/>
                <a:gd name="connsiteY71" fmla="*/ 594213 h 2360490"/>
                <a:gd name="connsiteX72" fmla="*/ 434393 w 6046637"/>
                <a:gd name="connsiteY7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55748 w 6046637"/>
                <a:gd name="connsiteY61" fmla="*/ 70582 h 2360490"/>
                <a:gd name="connsiteX62" fmla="*/ 3201040 w 6046637"/>
                <a:gd name="connsiteY62" fmla="*/ 94028 h 2360490"/>
                <a:gd name="connsiteX63" fmla="*/ 3130702 w 6046637"/>
                <a:gd name="connsiteY63" fmla="*/ 117475 h 2360490"/>
                <a:gd name="connsiteX64" fmla="*/ 2904056 w 6046637"/>
                <a:gd name="connsiteY64" fmla="*/ 195628 h 2360490"/>
                <a:gd name="connsiteX65" fmla="*/ 2575809 w 6046637"/>
                <a:gd name="connsiteY65" fmla="*/ 289413 h 2360490"/>
                <a:gd name="connsiteX66" fmla="*/ 2278825 w 6046637"/>
                <a:gd name="connsiteY66" fmla="*/ 375382 h 2360490"/>
                <a:gd name="connsiteX67" fmla="*/ 2114702 w 6046637"/>
                <a:gd name="connsiteY67" fmla="*/ 406644 h 2360490"/>
                <a:gd name="connsiteX68" fmla="*/ 1833348 w 6046637"/>
                <a:gd name="connsiteY68" fmla="*/ 476982 h 2360490"/>
                <a:gd name="connsiteX69" fmla="*/ 1481656 w 6046637"/>
                <a:gd name="connsiteY69" fmla="*/ 516059 h 2360490"/>
                <a:gd name="connsiteX70" fmla="*/ 1145593 w 6046637"/>
                <a:gd name="connsiteY70" fmla="*/ 594213 h 2360490"/>
                <a:gd name="connsiteX71" fmla="*/ 434393 w 6046637"/>
                <a:gd name="connsiteY71"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79194 w 6046637"/>
                <a:gd name="connsiteY60" fmla="*/ 62767 h 2360490"/>
                <a:gd name="connsiteX61" fmla="*/ 3201040 w 6046637"/>
                <a:gd name="connsiteY61" fmla="*/ 94028 h 2360490"/>
                <a:gd name="connsiteX62" fmla="*/ 3130702 w 6046637"/>
                <a:gd name="connsiteY62" fmla="*/ 117475 h 2360490"/>
                <a:gd name="connsiteX63" fmla="*/ 2904056 w 6046637"/>
                <a:gd name="connsiteY63" fmla="*/ 195628 h 2360490"/>
                <a:gd name="connsiteX64" fmla="*/ 2575809 w 6046637"/>
                <a:gd name="connsiteY64" fmla="*/ 289413 h 2360490"/>
                <a:gd name="connsiteX65" fmla="*/ 2278825 w 6046637"/>
                <a:gd name="connsiteY65" fmla="*/ 375382 h 2360490"/>
                <a:gd name="connsiteX66" fmla="*/ 2114702 w 6046637"/>
                <a:gd name="connsiteY66" fmla="*/ 406644 h 2360490"/>
                <a:gd name="connsiteX67" fmla="*/ 1833348 w 6046637"/>
                <a:gd name="connsiteY67" fmla="*/ 476982 h 2360490"/>
                <a:gd name="connsiteX68" fmla="*/ 1481656 w 6046637"/>
                <a:gd name="connsiteY68" fmla="*/ 516059 h 2360490"/>
                <a:gd name="connsiteX69" fmla="*/ 1145593 w 6046637"/>
                <a:gd name="connsiteY69" fmla="*/ 594213 h 2360490"/>
                <a:gd name="connsiteX70" fmla="*/ 434393 w 6046637"/>
                <a:gd name="connsiteY70"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326086 w 6046637"/>
                <a:gd name="connsiteY59" fmla="*/ 47136 h 2360490"/>
                <a:gd name="connsiteX60" fmla="*/ 3201040 w 6046637"/>
                <a:gd name="connsiteY60" fmla="*/ 94028 h 2360490"/>
                <a:gd name="connsiteX61" fmla="*/ 3130702 w 6046637"/>
                <a:gd name="connsiteY61" fmla="*/ 117475 h 2360490"/>
                <a:gd name="connsiteX62" fmla="*/ 2904056 w 6046637"/>
                <a:gd name="connsiteY62" fmla="*/ 195628 h 2360490"/>
                <a:gd name="connsiteX63" fmla="*/ 2575809 w 6046637"/>
                <a:gd name="connsiteY63" fmla="*/ 289413 h 2360490"/>
                <a:gd name="connsiteX64" fmla="*/ 2278825 w 6046637"/>
                <a:gd name="connsiteY64" fmla="*/ 375382 h 2360490"/>
                <a:gd name="connsiteX65" fmla="*/ 2114702 w 6046637"/>
                <a:gd name="connsiteY65" fmla="*/ 406644 h 2360490"/>
                <a:gd name="connsiteX66" fmla="*/ 1833348 w 6046637"/>
                <a:gd name="connsiteY66" fmla="*/ 476982 h 2360490"/>
                <a:gd name="connsiteX67" fmla="*/ 1481656 w 6046637"/>
                <a:gd name="connsiteY67" fmla="*/ 516059 h 2360490"/>
                <a:gd name="connsiteX68" fmla="*/ 1145593 w 6046637"/>
                <a:gd name="connsiteY68" fmla="*/ 594213 h 2360490"/>
                <a:gd name="connsiteX69" fmla="*/ 434393 w 6046637"/>
                <a:gd name="connsiteY6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380794 w 6046637"/>
                <a:gd name="connsiteY58" fmla="*/ 31505 h 2360490"/>
                <a:gd name="connsiteX59" fmla="*/ 3201040 w 6046637"/>
                <a:gd name="connsiteY59" fmla="*/ 94028 h 2360490"/>
                <a:gd name="connsiteX60" fmla="*/ 3130702 w 6046637"/>
                <a:gd name="connsiteY60" fmla="*/ 117475 h 2360490"/>
                <a:gd name="connsiteX61" fmla="*/ 2904056 w 6046637"/>
                <a:gd name="connsiteY61" fmla="*/ 195628 h 2360490"/>
                <a:gd name="connsiteX62" fmla="*/ 2575809 w 6046637"/>
                <a:gd name="connsiteY62" fmla="*/ 289413 h 2360490"/>
                <a:gd name="connsiteX63" fmla="*/ 2278825 w 6046637"/>
                <a:gd name="connsiteY63" fmla="*/ 375382 h 2360490"/>
                <a:gd name="connsiteX64" fmla="*/ 2114702 w 6046637"/>
                <a:gd name="connsiteY64" fmla="*/ 406644 h 2360490"/>
                <a:gd name="connsiteX65" fmla="*/ 1833348 w 6046637"/>
                <a:gd name="connsiteY65" fmla="*/ 476982 h 2360490"/>
                <a:gd name="connsiteX66" fmla="*/ 1481656 w 6046637"/>
                <a:gd name="connsiteY66" fmla="*/ 516059 h 2360490"/>
                <a:gd name="connsiteX67" fmla="*/ 1145593 w 6046637"/>
                <a:gd name="connsiteY67" fmla="*/ 594213 h 2360490"/>
                <a:gd name="connsiteX68" fmla="*/ 434393 w 6046637"/>
                <a:gd name="connsiteY6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201040 w 6046637"/>
                <a:gd name="connsiteY58" fmla="*/ 94028 h 2360490"/>
                <a:gd name="connsiteX59" fmla="*/ 3130702 w 6046637"/>
                <a:gd name="connsiteY59" fmla="*/ 117475 h 2360490"/>
                <a:gd name="connsiteX60" fmla="*/ 2904056 w 6046637"/>
                <a:gd name="connsiteY60" fmla="*/ 195628 h 2360490"/>
                <a:gd name="connsiteX61" fmla="*/ 2575809 w 6046637"/>
                <a:gd name="connsiteY61" fmla="*/ 289413 h 2360490"/>
                <a:gd name="connsiteX62" fmla="*/ 2278825 w 6046637"/>
                <a:gd name="connsiteY62" fmla="*/ 375382 h 2360490"/>
                <a:gd name="connsiteX63" fmla="*/ 2114702 w 6046637"/>
                <a:gd name="connsiteY63" fmla="*/ 406644 h 2360490"/>
                <a:gd name="connsiteX64" fmla="*/ 1833348 w 6046637"/>
                <a:gd name="connsiteY64" fmla="*/ 476982 h 2360490"/>
                <a:gd name="connsiteX65" fmla="*/ 1481656 w 6046637"/>
                <a:gd name="connsiteY65" fmla="*/ 516059 h 2360490"/>
                <a:gd name="connsiteX66" fmla="*/ 1145593 w 6046637"/>
                <a:gd name="connsiteY66" fmla="*/ 594213 h 2360490"/>
                <a:gd name="connsiteX67" fmla="*/ 434393 w 6046637"/>
                <a:gd name="connsiteY67"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693409 w 6046637"/>
                <a:gd name="connsiteY17" fmla="*/ 2055690 h 2360490"/>
                <a:gd name="connsiteX18" fmla="*/ 3755932 w 6046637"/>
                <a:gd name="connsiteY18" fmla="*/ 2071321 h 2360490"/>
                <a:gd name="connsiteX19" fmla="*/ 3802825 w 6046637"/>
                <a:gd name="connsiteY19" fmla="*/ 2086951 h 2360490"/>
                <a:gd name="connsiteX20" fmla="*/ 3826271 w 6046637"/>
                <a:gd name="connsiteY20" fmla="*/ 2094767 h 2360490"/>
                <a:gd name="connsiteX21" fmla="*/ 3865348 w 6046637"/>
                <a:gd name="connsiteY21" fmla="*/ 2102582 h 2360490"/>
                <a:gd name="connsiteX22" fmla="*/ 3896609 w 6046637"/>
                <a:gd name="connsiteY22" fmla="*/ 2118213 h 2360490"/>
                <a:gd name="connsiteX23" fmla="*/ 3951317 w 6046637"/>
                <a:gd name="connsiteY23" fmla="*/ 2133844 h 2360490"/>
                <a:gd name="connsiteX24" fmla="*/ 3974763 w 6046637"/>
                <a:gd name="connsiteY24" fmla="*/ 2141659 h 2360490"/>
                <a:gd name="connsiteX25" fmla="*/ 4029471 w 6046637"/>
                <a:gd name="connsiteY25" fmla="*/ 2157290 h 2360490"/>
                <a:gd name="connsiteX26" fmla="*/ 4052917 w 6046637"/>
                <a:gd name="connsiteY26" fmla="*/ 2172921 h 2360490"/>
                <a:gd name="connsiteX27" fmla="*/ 4123256 w 6046637"/>
                <a:gd name="connsiteY27" fmla="*/ 2188551 h 2360490"/>
                <a:gd name="connsiteX28" fmla="*/ 4146702 w 6046637"/>
                <a:gd name="connsiteY28" fmla="*/ 2196367 h 2360490"/>
                <a:gd name="connsiteX29" fmla="*/ 4240486 w 6046637"/>
                <a:gd name="connsiteY29" fmla="*/ 2211998 h 2360490"/>
                <a:gd name="connsiteX30" fmla="*/ 4287379 w 6046637"/>
                <a:gd name="connsiteY30" fmla="*/ 2227628 h 2360490"/>
                <a:gd name="connsiteX31" fmla="*/ 4310825 w 6046637"/>
                <a:gd name="connsiteY31" fmla="*/ 2235444 h 2360490"/>
                <a:gd name="connsiteX32" fmla="*/ 4349902 w 6046637"/>
                <a:gd name="connsiteY32" fmla="*/ 2243259 h 2360490"/>
                <a:gd name="connsiteX33" fmla="*/ 4373348 w 6046637"/>
                <a:gd name="connsiteY33" fmla="*/ 2251075 h 2360490"/>
                <a:gd name="connsiteX34" fmla="*/ 4428056 w 6046637"/>
                <a:gd name="connsiteY34" fmla="*/ 2258890 h 2360490"/>
                <a:gd name="connsiteX35" fmla="*/ 4537471 w 6046637"/>
                <a:gd name="connsiteY35" fmla="*/ 2290151 h 2360490"/>
                <a:gd name="connsiteX36" fmla="*/ 4740671 w 6046637"/>
                <a:gd name="connsiteY36" fmla="*/ 2305782 h 2360490"/>
                <a:gd name="connsiteX37" fmla="*/ 4811009 w 6046637"/>
                <a:gd name="connsiteY37" fmla="*/ 2313598 h 2360490"/>
                <a:gd name="connsiteX38" fmla="*/ 4842271 w 6046637"/>
                <a:gd name="connsiteY38" fmla="*/ 2321413 h 2360490"/>
                <a:gd name="connsiteX39" fmla="*/ 5053286 w 6046637"/>
                <a:gd name="connsiteY39" fmla="*/ 2329228 h 2360490"/>
                <a:gd name="connsiteX40" fmla="*/ 5107994 w 6046637"/>
                <a:gd name="connsiteY40" fmla="*/ 2337044 h 2360490"/>
                <a:gd name="connsiteX41" fmla="*/ 5154886 w 6046637"/>
                <a:gd name="connsiteY41" fmla="*/ 2344859 h 2360490"/>
                <a:gd name="connsiteX42" fmla="*/ 5233040 w 6046637"/>
                <a:gd name="connsiteY42" fmla="*/ 2352675 h 2360490"/>
                <a:gd name="connsiteX43" fmla="*/ 5287748 w 6046637"/>
                <a:gd name="connsiteY43" fmla="*/ 2360490 h 2360490"/>
                <a:gd name="connsiteX44" fmla="*/ 5553471 w 6046637"/>
                <a:gd name="connsiteY44" fmla="*/ 2344859 h 2360490"/>
                <a:gd name="connsiteX45" fmla="*/ 5756671 w 6046637"/>
                <a:gd name="connsiteY45" fmla="*/ 2274521 h 2360490"/>
                <a:gd name="connsiteX46" fmla="*/ 5952056 w 6046637"/>
                <a:gd name="connsiteY46" fmla="*/ 2079136 h 2360490"/>
                <a:gd name="connsiteX47" fmla="*/ 6038025 w 6046637"/>
                <a:gd name="connsiteY47" fmla="*/ 1836859 h 2360490"/>
                <a:gd name="connsiteX48" fmla="*/ 6022394 w 6046637"/>
                <a:gd name="connsiteY48" fmla="*/ 1610213 h 2360490"/>
                <a:gd name="connsiteX49" fmla="*/ 5850456 w 6046637"/>
                <a:gd name="connsiteY49" fmla="*/ 1422644 h 2360490"/>
                <a:gd name="connsiteX50" fmla="*/ 5498763 w 6046637"/>
                <a:gd name="connsiteY50" fmla="*/ 1258521 h 2360490"/>
                <a:gd name="connsiteX51" fmla="*/ 5068917 w 6046637"/>
                <a:gd name="connsiteY51" fmla="*/ 1055321 h 2360490"/>
                <a:gd name="connsiteX52" fmla="*/ 4693779 w 6046637"/>
                <a:gd name="connsiteY52" fmla="*/ 844305 h 2360490"/>
                <a:gd name="connsiteX53" fmla="*/ 4498394 w 6046637"/>
                <a:gd name="connsiteY53" fmla="*/ 539505 h 2360490"/>
                <a:gd name="connsiteX54" fmla="*/ 4349902 w 6046637"/>
                <a:gd name="connsiteY54" fmla="*/ 242521 h 2360490"/>
                <a:gd name="connsiteX55" fmla="*/ 3982579 w 6046637"/>
                <a:gd name="connsiteY55" fmla="*/ 8059 h 2360490"/>
                <a:gd name="connsiteX56" fmla="*/ 3694631 w 6046637"/>
                <a:gd name="connsiteY56" fmla="*/ 0 h 2360490"/>
                <a:gd name="connsiteX57" fmla="*/ 3466763 w 6046637"/>
                <a:gd name="connsiteY57" fmla="*/ 23690 h 2360490"/>
                <a:gd name="connsiteX58" fmla="*/ 3201040 w 6046637"/>
                <a:gd name="connsiteY58" fmla="*/ 94028 h 2360490"/>
                <a:gd name="connsiteX59" fmla="*/ 2904056 w 6046637"/>
                <a:gd name="connsiteY59" fmla="*/ 195628 h 2360490"/>
                <a:gd name="connsiteX60" fmla="*/ 2575809 w 6046637"/>
                <a:gd name="connsiteY60" fmla="*/ 289413 h 2360490"/>
                <a:gd name="connsiteX61" fmla="*/ 2278825 w 6046637"/>
                <a:gd name="connsiteY61" fmla="*/ 375382 h 2360490"/>
                <a:gd name="connsiteX62" fmla="*/ 2114702 w 6046637"/>
                <a:gd name="connsiteY62" fmla="*/ 406644 h 2360490"/>
                <a:gd name="connsiteX63" fmla="*/ 1833348 w 6046637"/>
                <a:gd name="connsiteY63" fmla="*/ 476982 h 2360490"/>
                <a:gd name="connsiteX64" fmla="*/ 1481656 w 6046637"/>
                <a:gd name="connsiteY64" fmla="*/ 516059 h 2360490"/>
                <a:gd name="connsiteX65" fmla="*/ 1145593 w 6046637"/>
                <a:gd name="connsiteY65" fmla="*/ 594213 h 2360490"/>
                <a:gd name="connsiteX66" fmla="*/ 434393 w 6046637"/>
                <a:gd name="connsiteY6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755932 w 6046637"/>
                <a:gd name="connsiteY17" fmla="*/ 2071321 h 2360490"/>
                <a:gd name="connsiteX18" fmla="*/ 3802825 w 6046637"/>
                <a:gd name="connsiteY18" fmla="*/ 2086951 h 2360490"/>
                <a:gd name="connsiteX19" fmla="*/ 3826271 w 6046637"/>
                <a:gd name="connsiteY19" fmla="*/ 2094767 h 2360490"/>
                <a:gd name="connsiteX20" fmla="*/ 3865348 w 6046637"/>
                <a:gd name="connsiteY20" fmla="*/ 2102582 h 2360490"/>
                <a:gd name="connsiteX21" fmla="*/ 3896609 w 6046637"/>
                <a:gd name="connsiteY21" fmla="*/ 2118213 h 2360490"/>
                <a:gd name="connsiteX22" fmla="*/ 3951317 w 6046637"/>
                <a:gd name="connsiteY22" fmla="*/ 2133844 h 2360490"/>
                <a:gd name="connsiteX23" fmla="*/ 3974763 w 6046637"/>
                <a:gd name="connsiteY23" fmla="*/ 2141659 h 2360490"/>
                <a:gd name="connsiteX24" fmla="*/ 4029471 w 6046637"/>
                <a:gd name="connsiteY24" fmla="*/ 2157290 h 2360490"/>
                <a:gd name="connsiteX25" fmla="*/ 4052917 w 6046637"/>
                <a:gd name="connsiteY25" fmla="*/ 2172921 h 2360490"/>
                <a:gd name="connsiteX26" fmla="*/ 4123256 w 6046637"/>
                <a:gd name="connsiteY26" fmla="*/ 2188551 h 2360490"/>
                <a:gd name="connsiteX27" fmla="*/ 4146702 w 6046637"/>
                <a:gd name="connsiteY27" fmla="*/ 2196367 h 2360490"/>
                <a:gd name="connsiteX28" fmla="*/ 4240486 w 6046637"/>
                <a:gd name="connsiteY28" fmla="*/ 2211998 h 2360490"/>
                <a:gd name="connsiteX29" fmla="*/ 4287379 w 6046637"/>
                <a:gd name="connsiteY29" fmla="*/ 2227628 h 2360490"/>
                <a:gd name="connsiteX30" fmla="*/ 4310825 w 6046637"/>
                <a:gd name="connsiteY30" fmla="*/ 2235444 h 2360490"/>
                <a:gd name="connsiteX31" fmla="*/ 4349902 w 6046637"/>
                <a:gd name="connsiteY31" fmla="*/ 2243259 h 2360490"/>
                <a:gd name="connsiteX32" fmla="*/ 4373348 w 6046637"/>
                <a:gd name="connsiteY32" fmla="*/ 2251075 h 2360490"/>
                <a:gd name="connsiteX33" fmla="*/ 4428056 w 6046637"/>
                <a:gd name="connsiteY33" fmla="*/ 2258890 h 2360490"/>
                <a:gd name="connsiteX34" fmla="*/ 4537471 w 6046637"/>
                <a:gd name="connsiteY34" fmla="*/ 2290151 h 2360490"/>
                <a:gd name="connsiteX35" fmla="*/ 4740671 w 6046637"/>
                <a:gd name="connsiteY35" fmla="*/ 2305782 h 2360490"/>
                <a:gd name="connsiteX36" fmla="*/ 4811009 w 6046637"/>
                <a:gd name="connsiteY36" fmla="*/ 2313598 h 2360490"/>
                <a:gd name="connsiteX37" fmla="*/ 4842271 w 6046637"/>
                <a:gd name="connsiteY37" fmla="*/ 2321413 h 2360490"/>
                <a:gd name="connsiteX38" fmla="*/ 5053286 w 6046637"/>
                <a:gd name="connsiteY38" fmla="*/ 2329228 h 2360490"/>
                <a:gd name="connsiteX39" fmla="*/ 5107994 w 6046637"/>
                <a:gd name="connsiteY39" fmla="*/ 2337044 h 2360490"/>
                <a:gd name="connsiteX40" fmla="*/ 5154886 w 6046637"/>
                <a:gd name="connsiteY40" fmla="*/ 2344859 h 2360490"/>
                <a:gd name="connsiteX41" fmla="*/ 5233040 w 6046637"/>
                <a:gd name="connsiteY41" fmla="*/ 2352675 h 2360490"/>
                <a:gd name="connsiteX42" fmla="*/ 5287748 w 6046637"/>
                <a:gd name="connsiteY42" fmla="*/ 2360490 h 2360490"/>
                <a:gd name="connsiteX43" fmla="*/ 5553471 w 6046637"/>
                <a:gd name="connsiteY43" fmla="*/ 2344859 h 2360490"/>
                <a:gd name="connsiteX44" fmla="*/ 5756671 w 6046637"/>
                <a:gd name="connsiteY44" fmla="*/ 2274521 h 2360490"/>
                <a:gd name="connsiteX45" fmla="*/ 5952056 w 6046637"/>
                <a:gd name="connsiteY45" fmla="*/ 2079136 h 2360490"/>
                <a:gd name="connsiteX46" fmla="*/ 6038025 w 6046637"/>
                <a:gd name="connsiteY46" fmla="*/ 1836859 h 2360490"/>
                <a:gd name="connsiteX47" fmla="*/ 6022394 w 6046637"/>
                <a:gd name="connsiteY47" fmla="*/ 1610213 h 2360490"/>
                <a:gd name="connsiteX48" fmla="*/ 5850456 w 6046637"/>
                <a:gd name="connsiteY48" fmla="*/ 1422644 h 2360490"/>
                <a:gd name="connsiteX49" fmla="*/ 5498763 w 6046637"/>
                <a:gd name="connsiteY49" fmla="*/ 1258521 h 2360490"/>
                <a:gd name="connsiteX50" fmla="*/ 5068917 w 6046637"/>
                <a:gd name="connsiteY50" fmla="*/ 1055321 h 2360490"/>
                <a:gd name="connsiteX51" fmla="*/ 4693779 w 6046637"/>
                <a:gd name="connsiteY51" fmla="*/ 844305 h 2360490"/>
                <a:gd name="connsiteX52" fmla="*/ 4498394 w 6046637"/>
                <a:gd name="connsiteY52" fmla="*/ 539505 h 2360490"/>
                <a:gd name="connsiteX53" fmla="*/ 4349902 w 6046637"/>
                <a:gd name="connsiteY53" fmla="*/ 242521 h 2360490"/>
                <a:gd name="connsiteX54" fmla="*/ 3982579 w 6046637"/>
                <a:gd name="connsiteY54" fmla="*/ 8059 h 2360490"/>
                <a:gd name="connsiteX55" fmla="*/ 3694631 w 6046637"/>
                <a:gd name="connsiteY55" fmla="*/ 0 h 2360490"/>
                <a:gd name="connsiteX56" fmla="*/ 3466763 w 6046637"/>
                <a:gd name="connsiteY56" fmla="*/ 23690 h 2360490"/>
                <a:gd name="connsiteX57" fmla="*/ 3201040 w 6046637"/>
                <a:gd name="connsiteY57" fmla="*/ 94028 h 2360490"/>
                <a:gd name="connsiteX58" fmla="*/ 2904056 w 6046637"/>
                <a:gd name="connsiteY58" fmla="*/ 195628 h 2360490"/>
                <a:gd name="connsiteX59" fmla="*/ 2575809 w 6046637"/>
                <a:gd name="connsiteY59" fmla="*/ 289413 h 2360490"/>
                <a:gd name="connsiteX60" fmla="*/ 2278825 w 6046637"/>
                <a:gd name="connsiteY60" fmla="*/ 375382 h 2360490"/>
                <a:gd name="connsiteX61" fmla="*/ 2114702 w 6046637"/>
                <a:gd name="connsiteY61" fmla="*/ 406644 h 2360490"/>
                <a:gd name="connsiteX62" fmla="*/ 1833348 w 6046637"/>
                <a:gd name="connsiteY62" fmla="*/ 476982 h 2360490"/>
                <a:gd name="connsiteX63" fmla="*/ 1481656 w 6046637"/>
                <a:gd name="connsiteY63" fmla="*/ 516059 h 2360490"/>
                <a:gd name="connsiteX64" fmla="*/ 1145593 w 6046637"/>
                <a:gd name="connsiteY64" fmla="*/ 594213 h 2360490"/>
                <a:gd name="connsiteX65" fmla="*/ 434393 w 6046637"/>
                <a:gd name="connsiteY6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02825 w 6046637"/>
                <a:gd name="connsiteY17" fmla="*/ 2086951 h 2360490"/>
                <a:gd name="connsiteX18" fmla="*/ 3826271 w 6046637"/>
                <a:gd name="connsiteY18" fmla="*/ 2094767 h 2360490"/>
                <a:gd name="connsiteX19" fmla="*/ 3865348 w 6046637"/>
                <a:gd name="connsiteY19" fmla="*/ 2102582 h 2360490"/>
                <a:gd name="connsiteX20" fmla="*/ 3896609 w 6046637"/>
                <a:gd name="connsiteY20" fmla="*/ 2118213 h 2360490"/>
                <a:gd name="connsiteX21" fmla="*/ 3951317 w 6046637"/>
                <a:gd name="connsiteY21" fmla="*/ 2133844 h 2360490"/>
                <a:gd name="connsiteX22" fmla="*/ 3974763 w 6046637"/>
                <a:gd name="connsiteY22" fmla="*/ 2141659 h 2360490"/>
                <a:gd name="connsiteX23" fmla="*/ 4029471 w 6046637"/>
                <a:gd name="connsiteY23" fmla="*/ 2157290 h 2360490"/>
                <a:gd name="connsiteX24" fmla="*/ 4052917 w 6046637"/>
                <a:gd name="connsiteY24" fmla="*/ 2172921 h 2360490"/>
                <a:gd name="connsiteX25" fmla="*/ 4123256 w 6046637"/>
                <a:gd name="connsiteY25" fmla="*/ 2188551 h 2360490"/>
                <a:gd name="connsiteX26" fmla="*/ 4146702 w 6046637"/>
                <a:gd name="connsiteY26" fmla="*/ 2196367 h 2360490"/>
                <a:gd name="connsiteX27" fmla="*/ 4240486 w 6046637"/>
                <a:gd name="connsiteY27" fmla="*/ 2211998 h 2360490"/>
                <a:gd name="connsiteX28" fmla="*/ 4287379 w 6046637"/>
                <a:gd name="connsiteY28" fmla="*/ 2227628 h 2360490"/>
                <a:gd name="connsiteX29" fmla="*/ 4310825 w 6046637"/>
                <a:gd name="connsiteY29" fmla="*/ 2235444 h 2360490"/>
                <a:gd name="connsiteX30" fmla="*/ 4349902 w 6046637"/>
                <a:gd name="connsiteY30" fmla="*/ 2243259 h 2360490"/>
                <a:gd name="connsiteX31" fmla="*/ 4373348 w 6046637"/>
                <a:gd name="connsiteY31" fmla="*/ 2251075 h 2360490"/>
                <a:gd name="connsiteX32" fmla="*/ 4428056 w 6046637"/>
                <a:gd name="connsiteY32" fmla="*/ 2258890 h 2360490"/>
                <a:gd name="connsiteX33" fmla="*/ 4537471 w 6046637"/>
                <a:gd name="connsiteY33" fmla="*/ 2290151 h 2360490"/>
                <a:gd name="connsiteX34" fmla="*/ 4740671 w 6046637"/>
                <a:gd name="connsiteY34" fmla="*/ 2305782 h 2360490"/>
                <a:gd name="connsiteX35" fmla="*/ 4811009 w 6046637"/>
                <a:gd name="connsiteY35" fmla="*/ 2313598 h 2360490"/>
                <a:gd name="connsiteX36" fmla="*/ 4842271 w 6046637"/>
                <a:gd name="connsiteY36" fmla="*/ 2321413 h 2360490"/>
                <a:gd name="connsiteX37" fmla="*/ 5053286 w 6046637"/>
                <a:gd name="connsiteY37" fmla="*/ 2329228 h 2360490"/>
                <a:gd name="connsiteX38" fmla="*/ 5107994 w 6046637"/>
                <a:gd name="connsiteY38" fmla="*/ 2337044 h 2360490"/>
                <a:gd name="connsiteX39" fmla="*/ 5154886 w 6046637"/>
                <a:gd name="connsiteY39" fmla="*/ 2344859 h 2360490"/>
                <a:gd name="connsiteX40" fmla="*/ 5233040 w 6046637"/>
                <a:gd name="connsiteY40" fmla="*/ 2352675 h 2360490"/>
                <a:gd name="connsiteX41" fmla="*/ 5287748 w 6046637"/>
                <a:gd name="connsiteY41" fmla="*/ 2360490 h 2360490"/>
                <a:gd name="connsiteX42" fmla="*/ 5553471 w 6046637"/>
                <a:gd name="connsiteY42" fmla="*/ 2344859 h 2360490"/>
                <a:gd name="connsiteX43" fmla="*/ 5756671 w 6046637"/>
                <a:gd name="connsiteY43" fmla="*/ 2274521 h 2360490"/>
                <a:gd name="connsiteX44" fmla="*/ 5952056 w 6046637"/>
                <a:gd name="connsiteY44" fmla="*/ 2079136 h 2360490"/>
                <a:gd name="connsiteX45" fmla="*/ 6038025 w 6046637"/>
                <a:gd name="connsiteY45" fmla="*/ 1836859 h 2360490"/>
                <a:gd name="connsiteX46" fmla="*/ 6022394 w 6046637"/>
                <a:gd name="connsiteY46" fmla="*/ 1610213 h 2360490"/>
                <a:gd name="connsiteX47" fmla="*/ 5850456 w 6046637"/>
                <a:gd name="connsiteY47" fmla="*/ 1422644 h 2360490"/>
                <a:gd name="connsiteX48" fmla="*/ 5498763 w 6046637"/>
                <a:gd name="connsiteY48" fmla="*/ 1258521 h 2360490"/>
                <a:gd name="connsiteX49" fmla="*/ 5068917 w 6046637"/>
                <a:gd name="connsiteY49" fmla="*/ 1055321 h 2360490"/>
                <a:gd name="connsiteX50" fmla="*/ 4693779 w 6046637"/>
                <a:gd name="connsiteY50" fmla="*/ 844305 h 2360490"/>
                <a:gd name="connsiteX51" fmla="*/ 4498394 w 6046637"/>
                <a:gd name="connsiteY51" fmla="*/ 539505 h 2360490"/>
                <a:gd name="connsiteX52" fmla="*/ 4349902 w 6046637"/>
                <a:gd name="connsiteY52" fmla="*/ 242521 h 2360490"/>
                <a:gd name="connsiteX53" fmla="*/ 3982579 w 6046637"/>
                <a:gd name="connsiteY53" fmla="*/ 8059 h 2360490"/>
                <a:gd name="connsiteX54" fmla="*/ 3694631 w 6046637"/>
                <a:gd name="connsiteY54" fmla="*/ 0 h 2360490"/>
                <a:gd name="connsiteX55" fmla="*/ 3466763 w 6046637"/>
                <a:gd name="connsiteY55" fmla="*/ 23690 h 2360490"/>
                <a:gd name="connsiteX56" fmla="*/ 3201040 w 6046637"/>
                <a:gd name="connsiteY56" fmla="*/ 94028 h 2360490"/>
                <a:gd name="connsiteX57" fmla="*/ 2904056 w 6046637"/>
                <a:gd name="connsiteY57" fmla="*/ 195628 h 2360490"/>
                <a:gd name="connsiteX58" fmla="*/ 2575809 w 6046637"/>
                <a:gd name="connsiteY58" fmla="*/ 289413 h 2360490"/>
                <a:gd name="connsiteX59" fmla="*/ 2278825 w 6046637"/>
                <a:gd name="connsiteY59" fmla="*/ 375382 h 2360490"/>
                <a:gd name="connsiteX60" fmla="*/ 2114702 w 6046637"/>
                <a:gd name="connsiteY60" fmla="*/ 406644 h 2360490"/>
                <a:gd name="connsiteX61" fmla="*/ 1833348 w 6046637"/>
                <a:gd name="connsiteY61" fmla="*/ 476982 h 2360490"/>
                <a:gd name="connsiteX62" fmla="*/ 1481656 w 6046637"/>
                <a:gd name="connsiteY62" fmla="*/ 516059 h 2360490"/>
                <a:gd name="connsiteX63" fmla="*/ 1145593 w 6046637"/>
                <a:gd name="connsiteY63" fmla="*/ 594213 h 2360490"/>
                <a:gd name="connsiteX64" fmla="*/ 434393 w 6046637"/>
                <a:gd name="connsiteY6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26271 w 6046637"/>
                <a:gd name="connsiteY17" fmla="*/ 2094767 h 2360490"/>
                <a:gd name="connsiteX18" fmla="*/ 3865348 w 6046637"/>
                <a:gd name="connsiteY18" fmla="*/ 2102582 h 2360490"/>
                <a:gd name="connsiteX19" fmla="*/ 3896609 w 6046637"/>
                <a:gd name="connsiteY19" fmla="*/ 2118213 h 2360490"/>
                <a:gd name="connsiteX20" fmla="*/ 3951317 w 6046637"/>
                <a:gd name="connsiteY20" fmla="*/ 2133844 h 2360490"/>
                <a:gd name="connsiteX21" fmla="*/ 3974763 w 6046637"/>
                <a:gd name="connsiteY21" fmla="*/ 2141659 h 2360490"/>
                <a:gd name="connsiteX22" fmla="*/ 4029471 w 6046637"/>
                <a:gd name="connsiteY22" fmla="*/ 2157290 h 2360490"/>
                <a:gd name="connsiteX23" fmla="*/ 4052917 w 6046637"/>
                <a:gd name="connsiteY23" fmla="*/ 2172921 h 2360490"/>
                <a:gd name="connsiteX24" fmla="*/ 4123256 w 6046637"/>
                <a:gd name="connsiteY24" fmla="*/ 2188551 h 2360490"/>
                <a:gd name="connsiteX25" fmla="*/ 4146702 w 6046637"/>
                <a:gd name="connsiteY25" fmla="*/ 2196367 h 2360490"/>
                <a:gd name="connsiteX26" fmla="*/ 4240486 w 6046637"/>
                <a:gd name="connsiteY26" fmla="*/ 2211998 h 2360490"/>
                <a:gd name="connsiteX27" fmla="*/ 4287379 w 6046637"/>
                <a:gd name="connsiteY27" fmla="*/ 2227628 h 2360490"/>
                <a:gd name="connsiteX28" fmla="*/ 4310825 w 6046637"/>
                <a:gd name="connsiteY28" fmla="*/ 2235444 h 2360490"/>
                <a:gd name="connsiteX29" fmla="*/ 4349902 w 6046637"/>
                <a:gd name="connsiteY29" fmla="*/ 2243259 h 2360490"/>
                <a:gd name="connsiteX30" fmla="*/ 4373348 w 6046637"/>
                <a:gd name="connsiteY30" fmla="*/ 2251075 h 2360490"/>
                <a:gd name="connsiteX31" fmla="*/ 4428056 w 6046637"/>
                <a:gd name="connsiteY31" fmla="*/ 2258890 h 2360490"/>
                <a:gd name="connsiteX32" fmla="*/ 4537471 w 6046637"/>
                <a:gd name="connsiteY32" fmla="*/ 2290151 h 2360490"/>
                <a:gd name="connsiteX33" fmla="*/ 4740671 w 6046637"/>
                <a:gd name="connsiteY33" fmla="*/ 2305782 h 2360490"/>
                <a:gd name="connsiteX34" fmla="*/ 4811009 w 6046637"/>
                <a:gd name="connsiteY34" fmla="*/ 2313598 h 2360490"/>
                <a:gd name="connsiteX35" fmla="*/ 4842271 w 6046637"/>
                <a:gd name="connsiteY35" fmla="*/ 2321413 h 2360490"/>
                <a:gd name="connsiteX36" fmla="*/ 5053286 w 6046637"/>
                <a:gd name="connsiteY36" fmla="*/ 2329228 h 2360490"/>
                <a:gd name="connsiteX37" fmla="*/ 5107994 w 6046637"/>
                <a:gd name="connsiteY37" fmla="*/ 2337044 h 2360490"/>
                <a:gd name="connsiteX38" fmla="*/ 5154886 w 6046637"/>
                <a:gd name="connsiteY38" fmla="*/ 2344859 h 2360490"/>
                <a:gd name="connsiteX39" fmla="*/ 5233040 w 6046637"/>
                <a:gd name="connsiteY39" fmla="*/ 2352675 h 2360490"/>
                <a:gd name="connsiteX40" fmla="*/ 5287748 w 6046637"/>
                <a:gd name="connsiteY40" fmla="*/ 2360490 h 2360490"/>
                <a:gd name="connsiteX41" fmla="*/ 5553471 w 6046637"/>
                <a:gd name="connsiteY41" fmla="*/ 2344859 h 2360490"/>
                <a:gd name="connsiteX42" fmla="*/ 5756671 w 6046637"/>
                <a:gd name="connsiteY42" fmla="*/ 2274521 h 2360490"/>
                <a:gd name="connsiteX43" fmla="*/ 5952056 w 6046637"/>
                <a:gd name="connsiteY43" fmla="*/ 2079136 h 2360490"/>
                <a:gd name="connsiteX44" fmla="*/ 6038025 w 6046637"/>
                <a:gd name="connsiteY44" fmla="*/ 1836859 h 2360490"/>
                <a:gd name="connsiteX45" fmla="*/ 6022394 w 6046637"/>
                <a:gd name="connsiteY45" fmla="*/ 1610213 h 2360490"/>
                <a:gd name="connsiteX46" fmla="*/ 5850456 w 6046637"/>
                <a:gd name="connsiteY46" fmla="*/ 1422644 h 2360490"/>
                <a:gd name="connsiteX47" fmla="*/ 5498763 w 6046637"/>
                <a:gd name="connsiteY47" fmla="*/ 1258521 h 2360490"/>
                <a:gd name="connsiteX48" fmla="*/ 5068917 w 6046637"/>
                <a:gd name="connsiteY48" fmla="*/ 1055321 h 2360490"/>
                <a:gd name="connsiteX49" fmla="*/ 4693779 w 6046637"/>
                <a:gd name="connsiteY49" fmla="*/ 844305 h 2360490"/>
                <a:gd name="connsiteX50" fmla="*/ 4498394 w 6046637"/>
                <a:gd name="connsiteY50" fmla="*/ 539505 h 2360490"/>
                <a:gd name="connsiteX51" fmla="*/ 4349902 w 6046637"/>
                <a:gd name="connsiteY51" fmla="*/ 242521 h 2360490"/>
                <a:gd name="connsiteX52" fmla="*/ 3982579 w 6046637"/>
                <a:gd name="connsiteY52" fmla="*/ 8059 h 2360490"/>
                <a:gd name="connsiteX53" fmla="*/ 3694631 w 6046637"/>
                <a:gd name="connsiteY53" fmla="*/ 0 h 2360490"/>
                <a:gd name="connsiteX54" fmla="*/ 3466763 w 6046637"/>
                <a:gd name="connsiteY54" fmla="*/ 23690 h 2360490"/>
                <a:gd name="connsiteX55" fmla="*/ 3201040 w 6046637"/>
                <a:gd name="connsiteY55" fmla="*/ 94028 h 2360490"/>
                <a:gd name="connsiteX56" fmla="*/ 2904056 w 6046637"/>
                <a:gd name="connsiteY56" fmla="*/ 195628 h 2360490"/>
                <a:gd name="connsiteX57" fmla="*/ 2575809 w 6046637"/>
                <a:gd name="connsiteY57" fmla="*/ 289413 h 2360490"/>
                <a:gd name="connsiteX58" fmla="*/ 2278825 w 6046637"/>
                <a:gd name="connsiteY58" fmla="*/ 375382 h 2360490"/>
                <a:gd name="connsiteX59" fmla="*/ 2114702 w 6046637"/>
                <a:gd name="connsiteY59" fmla="*/ 406644 h 2360490"/>
                <a:gd name="connsiteX60" fmla="*/ 1833348 w 6046637"/>
                <a:gd name="connsiteY60" fmla="*/ 476982 h 2360490"/>
                <a:gd name="connsiteX61" fmla="*/ 1481656 w 6046637"/>
                <a:gd name="connsiteY61" fmla="*/ 516059 h 2360490"/>
                <a:gd name="connsiteX62" fmla="*/ 1145593 w 6046637"/>
                <a:gd name="connsiteY62" fmla="*/ 594213 h 2360490"/>
                <a:gd name="connsiteX63" fmla="*/ 434393 w 6046637"/>
                <a:gd name="connsiteY6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896609 w 6046637"/>
                <a:gd name="connsiteY18" fmla="*/ 2118213 h 2360490"/>
                <a:gd name="connsiteX19" fmla="*/ 3951317 w 6046637"/>
                <a:gd name="connsiteY19" fmla="*/ 2133844 h 2360490"/>
                <a:gd name="connsiteX20" fmla="*/ 3974763 w 6046637"/>
                <a:gd name="connsiteY20" fmla="*/ 2141659 h 2360490"/>
                <a:gd name="connsiteX21" fmla="*/ 4029471 w 6046637"/>
                <a:gd name="connsiteY21" fmla="*/ 2157290 h 2360490"/>
                <a:gd name="connsiteX22" fmla="*/ 4052917 w 6046637"/>
                <a:gd name="connsiteY22" fmla="*/ 2172921 h 2360490"/>
                <a:gd name="connsiteX23" fmla="*/ 4123256 w 6046637"/>
                <a:gd name="connsiteY23" fmla="*/ 2188551 h 2360490"/>
                <a:gd name="connsiteX24" fmla="*/ 4146702 w 6046637"/>
                <a:gd name="connsiteY24" fmla="*/ 2196367 h 2360490"/>
                <a:gd name="connsiteX25" fmla="*/ 4240486 w 6046637"/>
                <a:gd name="connsiteY25" fmla="*/ 2211998 h 2360490"/>
                <a:gd name="connsiteX26" fmla="*/ 4287379 w 6046637"/>
                <a:gd name="connsiteY26" fmla="*/ 2227628 h 2360490"/>
                <a:gd name="connsiteX27" fmla="*/ 4310825 w 6046637"/>
                <a:gd name="connsiteY27" fmla="*/ 2235444 h 2360490"/>
                <a:gd name="connsiteX28" fmla="*/ 4349902 w 6046637"/>
                <a:gd name="connsiteY28" fmla="*/ 2243259 h 2360490"/>
                <a:gd name="connsiteX29" fmla="*/ 4373348 w 6046637"/>
                <a:gd name="connsiteY29" fmla="*/ 2251075 h 2360490"/>
                <a:gd name="connsiteX30" fmla="*/ 4428056 w 6046637"/>
                <a:gd name="connsiteY30" fmla="*/ 2258890 h 2360490"/>
                <a:gd name="connsiteX31" fmla="*/ 4537471 w 6046637"/>
                <a:gd name="connsiteY31" fmla="*/ 2290151 h 2360490"/>
                <a:gd name="connsiteX32" fmla="*/ 4740671 w 6046637"/>
                <a:gd name="connsiteY32" fmla="*/ 2305782 h 2360490"/>
                <a:gd name="connsiteX33" fmla="*/ 4811009 w 6046637"/>
                <a:gd name="connsiteY33" fmla="*/ 2313598 h 2360490"/>
                <a:gd name="connsiteX34" fmla="*/ 4842271 w 6046637"/>
                <a:gd name="connsiteY34" fmla="*/ 2321413 h 2360490"/>
                <a:gd name="connsiteX35" fmla="*/ 5053286 w 6046637"/>
                <a:gd name="connsiteY35" fmla="*/ 2329228 h 2360490"/>
                <a:gd name="connsiteX36" fmla="*/ 5107994 w 6046637"/>
                <a:gd name="connsiteY36" fmla="*/ 2337044 h 2360490"/>
                <a:gd name="connsiteX37" fmla="*/ 5154886 w 6046637"/>
                <a:gd name="connsiteY37" fmla="*/ 2344859 h 2360490"/>
                <a:gd name="connsiteX38" fmla="*/ 5233040 w 6046637"/>
                <a:gd name="connsiteY38" fmla="*/ 2352675 h 2360490"/>
                <a:gd name="connsiteX39" fmla="*/ 5287748 w 6046637"/>
                <a:gd name="connsiteY39" fmla="*/ 2360490 h 2360490"/>
                <a:gd name="connsiteX40" fmla="*/ 5553471 w 6046637"/>
                <a:gd name="connsiteY40" fmla="*/ 2344859 h 2360490"/>
                <a:gd name="connsiteX41" fmla="*/ 5756671 w 6046637"/>
                <a:gd name="connsiteY41" fmla="*/ 2274521 h 2360490"/>
                <a:gd name="connsiteX42" fmla="*/ 5952056 w 6046637"/>
                <a:gd name="connsiteY42" fmla="*/ 2079136 h 2360490"/>
                <a:gd name="connsiteX43" fmla="*/ 6038025 w 6046637"/>
                <a:gd name="connsiteY43" fmla="*/ 1836859 h 2360490"/>
                <a:gd name="connsiteX44" fmla="*/ 6022394 w 6046637"/>
                <a:gd name="connsiteY44" fmla="*/ 1610213 h 2360490"/>
                <a:gd name="connsiteX45" fmla="*/ 5850456 w 6046637"/>
                <a:gd name="connsiteY45" fmla="*/ 1422644 h 2360490"/>
                <a:gd name="connsiteX46" fmla="*/ 5498763 w 6046637"/>
                <a:gd name="connsiteY46" fmla="*/ 1258521 h 2360490"/>
                <a:gd name="connsiteX47" fmla="*/ 5068917 w 6046637"/>
                <a:gd name="connsiteY47" fmla="*/ 1055321 h 2360490"/>
                <a:gd name="connsiteX48" fmla="*/ 4693779 w 6046637"/>
                <a:gd name="connsiteY48" fmla="*/ 844305 h 2360490"/>
                <a:gd name="connsiteX49" fmla="*/ 4498394 w 6046637"/>
                <a:gd name="connsiteY49" fmla="*/ 539505 h 2360490"/>
                <a:gd name="connsiteX50" fmla="*/ 4349902 w 6046637"/>
                <a:gd name="connsiteY50" fmla="*/ 242521 h 2360490"/>
                <a:gd name="connsiteX51" fmla="*/ 3982579 w 6046637"/>
                <a:gd name="connsiteY51" fmla="*/ 8059 h 2360490"/>
                <a:gd name="connsiteX52" fmla="*/ 3694631 w 6046637"/>
                <a:gd name="connsiteY52" fmla="*/ 0 h 2360490"/>
                <a:gd name="connsiteX53" fmla="*/ 3466763 w 6046637"/>
                <a:gd name="connsiteY53" fmla="*/ 23690 h 2360490"/>
                <a:gd name="connsiteX54" fmla="*/ 3201040 w 6046637"/>
                <a:gd name="connsiteY54" fmla="*/ 94028 h 2360490"/>
                <a:gd name="connsiteX55" fmla="*/ 2904056 w 6046637"/>
                <a:gd name="connsiteY55" fmla="*/ 195628 h 2360490"/>
                <a:gd name="connsiteX56" fmla="*/ 2575809 w 6046637"/>
                <a:gd name="connsiteY56" fmla="*/ 289413 h 2360490"/>
                <a:gd name="connsiteX57" fmla="*/ 2278825 w 6046637"/>
                <a:gd name="connsiteY57" fmla="*/ 375382 h 2360490"/>
                <a:gd name="connsiteX58" fmla="*/ 2114702 w 6046637"/>
                <a:gd name="connsiteY58" fmla="*/ 406644 h 2360490"/>
                <a:gd name="connsiteX59" fmla="*/ 1833348 w 6046637"/>
                <a:gd name="connsiteY59" fmla="*/ 476982 h 2360490"/>
                <a:gd name="connsiteX60" fmla="*/ 1481656 w 6046637"/>
                <a:gd name="connsiteY60" fmla="*/ 516059 h 2360490"/>
                <a:gd name="connsiteX61" fmla="*/ 1145593 w 6046637"/>
                <a:gd name="connsiteY61" fmla="*/ 594213 h 2360490"/>
                <a:gd name="connsiteX62" fmla="*/ 434393 w 6046637"/>
                <a:gd name="connsiteY6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881650 w 6046637"/>
                <a:gd name="connsiteY18" fmla="*/ 2103926 h 2360490"/>
                <a:gd name="connsiteX19" fmla="*/ 3896609 w 6046637"/>
                <a:gd name="connsiteY19" fmla="*/ 2118213 h 2360490"/>
                <a:gd name="connsiteX20" fmla="*/ 3951317 w 6046637"/>
                <a:gd name="connsiteY20" fmla="*/ 2133844 h 2360490"/>
                <a:gd name="connsiteX21" fmla="*/ 3974763 w 6046637"/>
                <a:gd name="connsiteY21" fmla="*/ 2141659 h 2360490"/>
                <a:gd name="connsiteX22" fmla="*/ 4029471 w 6046637"/>
                <a:gd name="connsiteY22" fmla="*/ 2157290 h 2360490"/>
                <a:gd name="connsiteX23" fmla="*/ 4052917 w 6046637"/>
                <a:gd name="connsiteY23" fmla="*/ 2172921 h 2360490"/>
                <a:gd name="connsiteX24" fmla="*/ 4123256 w 6046637"/>
                <a:gd name="connsiteY24" fmla="*/ 2188551 h 2360490"/>
                <a:gd name="connsiteX25" fmla="*/ 4146702 w 6046637"/>
                <a:gd name="connsiteY25" fmla="*/ 2196367 h 2360490"/>
                <a:gd name="connsiteX26" fmla="*/ 4240486 w 6046637"/>
                <a:gd name="connsiteY26" fmla="*/ 2211998 h 2360490"/>
                <a:gd name="connsiteX27" fmla="*/ 4287379 w 6046637"/>
                <a:gd name="connsiteY27" fmla="*/ 2227628 h 2360490"/>
                <a:gd name="connsiteX28" fmla="*/ 4310825 w 6046637"/>
                <a:gd name="connsiteY28" fmla="*/ 2235444 h 2360490"/>
                <a:gd name="connsiteX29" fmla="*/ 4349902 w 6046637"/>
                <a:gd name="connsiteY29" fmla="*/ 2243259 h 2360490"/>
                <a:gd name="connsiteX30" fmla="*/ 4373348 w 6046637"/>
                <a:gd name="connsiteY30" fmla="*/ 2251075 h 2360490"/>
                <a:gd name="connsiteX31" fmla="*/ 4428056 w 6046637"/>
                <a:gd name="connsiteY31" fmla="*/ 2258890 h 2360490"/>
                <a:gd name="connsiteX32" fmla="*/ 4537471 w 6046637"/>
                <a:gd name="connsiteY32" fmla="*/ 2290151 h 2360490"/>
                <a:gd name="connsiteX33" fmla="*/ 4740671 w 6046637"/>
                <a:gd name="connsiteY33" fmla="*/ 2305782 h 2360490"/>
                <a:gd name="connsiteX34" fmla="*/ 4811009 w 6046637"/>
                <a:gd name="connsiteY34" fmla="*/ 2313598 h 2360490"/>
                <a:gd name="connsiteX35" fmla="*/ 4842271 w 6046637"/>
                <a:gd name="connsiteY35" fmla="*/ 2321413 h 2360490"/>
                <a:gd name="connsiteX36" fmla="*/ 5053286 w 6046637"/>
                <a:gd name="connsiteY36" fmla="*/ 2329228 h 2360490"/>
                <a:gd name="connsiteX37" fmla="*/ 5107994 w 6046637"/>
                <a:gd name="connsiteY37" fmla="*/ 2337044 h 2360490"/>
                <a:gd name="connsiteX38" fmla="*/ 5154886 w 6046637"/>
                <a:gd name="connsiteY38" fmla="*/ 2344859 h 2360490"/>
                <a:gd name="connsiteX39" fmla="*/ 5233040 w 6046637"/>
                <a:gd name="connsiteY39" fmla="*/ 2352675 h 2360490"/>
                <a:gd name="connsiteX40" fmla="*/ 5287748 w 6046637"/>
                <a:gd name="connsiteY40" fmla="*/ 2360490 h 2360490"/>
                <a:gd name="connsiteX41" fmla="*/ 5553471 w 6046637"/>
                <a:gd name="connsiteY41" fmla="*/ 2344859 h 2360490"/>
                <a:gd name="connsiteX42" fmla="*/ 5756671 w 6046637"/>
                <a:gd name="connsiteY42" fmla="*/ 2274521 h 2360490"/>
                <a:gd name="connsiteX43" fmla="*/ 5952056 w 6046637"/>
                <a:gd name="connsiteY43" fmla="*/ 2079136 h 2360490"/>
                <a:gd name="connsiteX44" fmla="*/ 6038025 w 6046637"/>
                <a:gd name="connsiteY44" fmla="*/ 1836859 h 2360490"/>
                <a:gd name="connsiteX45" fmla="*/ 6022394 w 6046637"/>
                <a:gd name="connsiteY45" fmla="*/ 1610213 h 2360490"/>
                <a:gd name="connsiteX46" fmla="*/ 5850456 w 6046637"/>
                <a:gd name="connsiteY46" fmla="*/ 1422644 h 2360490"/>
                <a:gd name="connsiteX47" fmla="*/ 5498763 w 6046637"/>
                <a:gd name="connsiteY47" fmla="*/ 1258521 h 2360490"/>
                <a:gd name="connsiteX48" fmla="*/ 5068917 w 6046637"/>
                <a:gd name="connsiteY48" fmla="*/ 1055321 h 2360490"/>
                <a:gd name="connsiteX49" fmla="*/ 4693779 w 6046637"/>
                <a:gd name="connsiteY49" fmla="*/ 844305 h 2360490"/>
                <a:gd name="connsiteX50" fmla="*/ 4498394 w 6046637"/>
                <a:gd name="connsiteY50" fmla="*/ 539505 h 2360490"/>
                <a:gd name="connsiteX51" fmla="*/ 4349902 w 6046637"/>
                <a:gd name="connsiteY51" fmla="*/ 242521 h 2360490"/>
                <a:gd name="connsiteX52" fmla="*/ 3982579 w 6046637"/>
                <a:gd name="connsiteY52" fmla="*/ 8059 h 2360490"/>
                <a:gd name="connsiteX53" fmla="*/ 3694631 w 6046637"/>
                <a:gd name="connsiteY53" fmla="*/ 0 h 2360490"/>
                <a:gd name="connsiteX54" fmla="*/ 3466763 w 6046637"/>
                <a:gd name="connsiteY54" fmla="*/ 23690 h 2360490"/>
                <a:gd name="connsiteX55" fmla="*/ 3201040 w 6046637"/>
                <a:gd name="connsiteY55" fmla="*/ 94028 h 2360490"/>
                <a:gd name="connsiteX56" fmla="*/ 2904056 w 6046637"/>
                <a:gd name="connsiteY56" fmla="*/ 195628 h 2360490"/>
                <a:gd name="connsiteX57" fmla="*/ 2575809 w 6046637"/>
                <a:gd name="connsiteY57" fmla="*/ 289413 h 2360490"/>
                <a:gd name="connsiteX58" fmla="*/ 2278825 w 6046637"/>
                <a:gd name="connsiteY58" fmla="*/ 375382 h 2360490"/>
                <a:gd name="connsiteX59" fmla="*/ 2114702 w 6046637"/>
                <a:gd name="connsiteY59" fmla="*/ 406644 h 2360490"/>
                <a:gd name="connsiteX60" fmla="*/ 1833348 w 6046637"/>
                <a:gd name="connsiteY60" fmla="*/ 476982 h 2360490"/>
                <a:gd name="connsiteX61" fmla="*/ 1481656 w 6046637"/>
                <a:gd name="connsiteY61" fmla="*/ 516059 h 2360490"/>
                <a:gd name="connsiteX62" fmla="*/ 1145593 w 6046637"/>
                <a:gd name="connsiteY62" fmla="*/ 594213 h 2360490"/>
                <a:gd name="connsiteX63" fmla="*/ 434393 w 6046637"/>
                <a:gd name="connsiteY6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881650 w 6046637"/>
                <a:gd name="connsiteY18" fmla="*/ 2103926 h 2360490"/>
                <a:gd name="connsiteX19" fmla="*/ 3951317 w 6046637"/>
                <a:gd name="connsiteY19" fmla="*/ 2133844 h 2360490"/>
                <a:gd name="connsiteX20" fmla="*/ 3974763 w 6046637"/>
                <a:gd name="connsiteY20" fmla="*/ 2141659 h 2360490"/>
                <a:gd name="connsiteX21" fmla="*/ 4029471 w 6046637"/>
                <a:gd name="connsiteY21" fmla="*/ 2157290 h 2360490"/>
                <a:gd name="connsiteX22" fmla="*/ 4052917 w 6046637"/>
                <a:gd name="connsiteY22" fmla="*/ 2172921 h 2360490"/>
                <a:gd name="connsiteX23" fmla="*/ 4123256 w 6046637"/>
                <a:gd name="connsiteY23" fmla="*/ 2188551 h 2360490"/>
                <a:gd name="connsiteX24" fmla="*/ 4146702 w 6046637"/>
                <a:gd name="connsiteY24" fmla="*/ 2196367 h 2360490"/>
                <a:gd name="connsiteX25" fmla="*/ 4240486 w 6046637"/>
                <a:gd name="connsiteY25" fmla="*/ 2211998 h 2360490"/>
                <a:gd name="connsiteX26" fmla="*/ 4287379 w 6046637"/>
                <a:gd name="connsiteY26" fmla="*/ 2227628 h 2360490"/>
                <a:gd name="connsiteX27" fmla="*/ 4310825 w 6046637"/>
                <a:gd name="connsiteY27" fmla="*/ 2235444 h 2360490"/>
                <a:gd name="connsiteX28" fmla="*/ 4349902 w 6046637"/>
                <a:gd name="connsiteY28" fmla="*/ 2243259 h 2360490"/>
                <a:gd name="connsiteX29" fmla="*/ 4373348 w 6046637"/>
                <a:gd name="connsiteY29" fmla="*/ 2251075 h 2360490"/>
                <a:gd name="connsiteX30" fmla="*/ 4428056 w 6046637"/>
                <a:gd name="connsiteY30" fmla="*/ 2258890 h 2360490"/>
                <a:gd name="connsiteX31" fmla="*/ 4537471 w 6046637"/>
                <a:gd name="connsiteY31" fmla="*/ 2290151 h 2360490"/>
                <a:gd name="connsiteX32" fmla="*/ 4740671 w 6046637"/>
                <a:gd name="connsiteY32" fmla="*/ 2305782 h 2360490"/>
                <a:gd name="connsiteX33" fmla="*/ 4811009 w 6046637"/>
                <a:gd name="connsiteY33" fmla="*/ 2313598 h 2360490"/>
                <a:gd name="connsiteX34" fmla="*/ 4842271 w 6046637"/>
                <a:gd name="connsiteY34" fmla="*/ 2321413 h 2360490"/>
                <a:gd name="connsiteX35" fmla="*/ 5053286 w 6046637"/>
                <a:gd name="connsiteY35" fmla="*/ 2329228 h 2360490"/>
                <a:gd name="connsiteX36" fmla="*/ 5107994 w 6046637"/>
                <a:gd name="connsiteY36" fmla="*/ 2337044 h 2360490"/>
                <a:gd name="connsiteX37" fmla="*/ 5154886 w 6046637"/>
                <a:gd name="connsiteY37" fmla="*/ 2344859 h 2360490"/>
                <a:gd name="connsiteX38" fmla="*/ 5233040 w 6046637"/>
                <a:gd name="connsiteY38" fmla="*/ 2352675 h 2360490"/>
                <a:gd name="connsiteX39" fmla="*/ 5287748 w 6046637"/>
                <a:gd name="connsiteY39" fmla="*/ 2360490 h 2360490"/>
                <a:gd name="connsiteX40" fmla="*/ 5553471 w 6046637"/>
                <a:gd name="connsiteY40" fmla="*/ 2344859 h 2360490"/>
                <a:gd name="connsiteX41" fmla="*/ 5756671 w 6046637"/>
                <a:gd name="connsiteY41" fmla="*/ 2274521 h 2360490"/>
                <a:gd name="connsiteX42" fmla="*/ 5952056 w 6046637"/>
                <a:gd name="connsiteY42" fmla="*/ 2079136 h 2360490"/>
                <a:gd name="connsiteX43" fmla="*/ 6038025 w 6046637"/>
                <a:gd name="connsiteY43" fmla="*/ 1836859 h 2360490"/>
                <a:gd name="connsiteX44" fmla="*/ 6022394 w 6046637"/>
                <a:gd name="connsiteY44" fmla="*/ 1610213 h 2360490"/>
                <a:gd name="connsiteX45" fmla="*/ 5850456 w 6046637"/>
                <a:gd name="connsiteY45" fmla="*/ 1422644 h 2360490"/>
                <a:gd name="connsiteX46" fmla="*/ 5498763 w 6046637"/>
                <a:gd name="connsiteY46" fmla="*/ 1258521 h 2360490"/>
                <a:gd name="connsiteX47" fmla="*/ 5068917 w 6046637"/>
                <a:gd name="connsiteY47" fmla="*/ 1055321 h 2360490"/>
                <a:gd name="connsiteX48" fmla="*/ 4693779 w 6046637"/>
                <a:gd name="connsiteY48" fmla="*/ 844305 h 2360490"/>
                <a:gd name="connsiteX49" fmla="*/ 4498394 w 6046637"/>
                <a:gd name="connsiteY49" fmla="*/ 539505 h 2360490"/>
                <a:gd name="connsiteX50" fmla="*/ 4349902 w 6046637"/>
                <a:gd name="connsiteY50" fmla="*/ 242521 h 2360490"/>
                <a:gd name="connsiteX51" fmla="*/ 3982579 w 6046637"/>
                <a:gd name="connsiteY51" fmla="*/ 8059 h 2360490"/>
                <a:gd name="connsiteX52" fmla="*/ 3694631 w 6046637"/>
                <a:gd name="connsiteY52" fmla="*/ 0 h 2360490"/>
                <a:gd name="connsiteX53" fmla="*/ 3466763 w 6046637"/>
                <a:gd name="connsiteY53" fmla="*/ 23690 h 2360490"/>
                <a:gd name="connsiteX54" fmla="*/ 3201040 w 6046637"/>
                <a:gd name="connsiteY54" fmla="*/ 94028 h 2360490"/>
                <a:gd name="connsiteX55" fmla="*/ 2904056 w 6046637"/>
                <a:gd name="connsiteY55" fmla="*/ 195628 h 2360490"/>
                <a:gd name="connsiteX56" fmla="*/ 2575809 w 6046637"/>
                <a:gd name="connsiteY56" fmla="*/ 289413 h 2360490"/>
                <a:gd name="connsiteX57" fmla="*/ 2278825 w 6046637"/>
                <a:gd name="connsiteY57" fmla="*/ 375382 h 2360490"/>
                <a:gd name="connsiteX58" fmla="*/ 2114702 w 6046637"/>
                <a:gd name="connsiteY58" fmla="*/ 406644 h 2360490"/>
                <a:gd name="connsiteX59" fmla="*/ 1833348 w 6046637"/>
                <a:gd name="connsiteY59" fmla="*/ 476982 h 2360490"/>
                <a:gd name="connsiteX60" fmla="*/ 1481656 w 6046637"/>
                <a:gd name="connsiteY60" fmla="*/ 516059 h 2360490"/>
                <a:gd name="connsiteX61" fmla="*/ 1145593 w 6046637"/>
                <a:gd name="connsiteY61" fmla="*/ 594213 h 2360490"/>
                <a:gd name="connsiteX62" fmla="*/ 434393 w 6046637"/>
                <a:gd name="connsiteY6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865348 w 6046637"/>
                <a:gd name="connsiteY17" fmla="*/ 2102582 h 2360490"/>
                <a:gd name="connsiteX18" fmla="*/ 3951317 w 6046637"/>
                <a:gd name="connsiteY18" fmla="*/ 2133844 h 2360490"/>
                <a:gd name="connsiteX19" fmla="*/ 3974763 w 6046637"/>
                <a:gd name="connsiteY19" fmla="*/ 2141659 h 2360490"/>
                <a:gd name="connsiteX20" fmla="*/ 4029471 w 6046637"/>
                <a:gd name="connsiteY20" fmla="*/ 2157290 h 2360490"/>
                <a:gd name="connsiteX21" fmla="*/ 4052917 w 6046637"/>
                <a:gd name="connsiteY21" fmla="*/ 2172921 h 2360490"/>
                <a:gd name="connsiteX22" fmla="*/ 4123256 w 6046637"/>
                <a:gd name="connsiteY22" fmla="*/ 2188551 h 2360490"/>
                <a:gd name="connsiteX23" fmla="*/ 4146702 w 6046637"/>
                <a:gd name="connsiteY23" fmla="*/ 2196367 h 2360490"/>
                <a:gd name="connsiteX24" fmla="*/ 4240486 w 6046637"/>
                <a:gd name="connsiteY24" fmla="*/ 2211998 h 2360490"/>
                <a:gd name="connsiteX25" fmla="*/ 4287379 w 6046637"/>
                <a:gd name="connsiteY25" fmla="*/ 2227628 h 2360490"/>
                <a:gd name="connsiteX26" fmla="*/ 4310825 w 6046637"/>
                <a:gd name="connsiteY26" fmla="*/ 2235444 h 2360490"/>
                <a:gd name="connsiteX27" fmla="*/ 4349902 w 6046637"/>
                <a:gd name="connsiteY27" fmla="*/ 2243259 h 2360490"/>
                <a:gd name="connsiteX28" fmla="*/ 4373348 w 6046637"/>
                <a:gd name="connsiteY28" fmla="*/ 2251075 h 2360490"/>
                <a:gd name="connsiteX29" fmla="*/ 4428056 w 6046637"/>
                <a:gd name="connsiteY29" fmla="*/ 2258890 h 2360490"/>
                <a:gd name="connsiteX30" fmla="*/ 4537471 w 6046637"/>
                <a:gd name="connsiteY30" fmla="*/ 2290151 h 2360490"/>
                <a:gd name="connsiteX31" fmla="*/ 4740671 w 6046637"/>
                <a:gd name="connsiteY31" fmla="*/ 2305782 h 2360490"/>
                <a:gd name="connsiteX32" fmla="*/ 4811009 w 6046637"/>
                <a:gd name="connsiteY32" fmla="*/ 2313598 h 2360490"/>
                <a:gd name="connsiteX33" fmla="*/ 4842271 w 6046637"/>
                <a:gd name="connsiteY33" fmla="*/ 2321413 h 2360490"/>
                <a:gd name="connsiteX34" fmla="*/ 5053286 w 6046637"/>
                <a:gd name="connsiteY34" fmla="*/ 2329228 h 2360490"/>
                <a:gd name="connsiteX35" fmla="*/ 5107994 w 6046637"/>
                <a:gd name="connsiteY35" fmla="*/ 2337044 h 2360490"/>
                <a:gd name="connsiteX36" fmla="*/ 5154886 w 6046637"/>
                <a:gd name="connsiteY36" fmla="*/ 2344859 h 2360490"/>
                <a:gd name="connsiteX37" fmla="*/ 5233040 w 6046637"/>
                <a:gd name="connsiteY37" fmla="*/ 2352675 h 2360490"/>
                <a:gd name="connsiteX38" fmla="*/ 5287748 w 6046637"/>
                <a:gd name="connsiteY38" fmla="*/ 2360490 h 2360490"/>
                <a:gd name="connsiteX39" fmla="*/ 5553471 w 6046637"/>
                <a:gd name="connsiteY39" fmla="*/ 2344859 h 2360490"/>
                <a:gd name="connsiteX40" fmla="*/ 5756671 w 6046637"/>
                <a:gd name="connsiteY40" fmla="*/ 2274521 h 2360490"/>
                <a:gd name="connsiteX41" fmla="*/ 5952056 w 6046637"/>
                <a:gd name="connsiteY41" fmla="*/ 2079136 h 2360490"/>
                <a:gd name="connsiteX42" fmla="*/ 6038025 w 6046637"/>
                <a:gd name="connsiteY42" fmla="*/ 1836859 h 2360490"/>
                <a:gd name="connsiteX43" fmla="*/ 6022394 w 6046637"/>
                <a:gd name="connsiteY43" fmla="*/ 1610213 h 2360490"/>
                <a:gd name="connsiteX44" fmla="*/ 5850456 w 6046637"/>
                <a:gd name="connsiteY44" fmla="*/ 1422644 h 2360490"/>
                <a:gd name="connsiteX45" fmla="*/ 5498763 w 6046637"/>
                <a:gd name="connsiteY45" fmla="*/ 1258521 h 2360490"/>
                <a:gd name="connsiteX46" fmla="*/ 5068917 w 6046637"/>
                <a:gd name="connsiteY46" fmla="*/ 1055321 h 2360490"/>
                <a:gd name="connsiteX47" fmla="*/ 4693779 w 6046637"/>
                <a:gd name="connsiteY47" fmla="*/ 844305 h 2360490"/>
                <a:gd name="connsiteX48" fmla="*/ 4498394 w 6046637"/>
                <a:gd name="connsiteY48" fmla="*/ 539505 h 2360490"/>
                <a:gd name="connsiteX49" fmla="*/ 4349902 w 6046637"/>
                <a:gd name="connsiteY49" fmla="*/ 242521 h 2360490"/>
                <a:gd name="connsiteX50" fmla="*/ 3982579 w 6046637"/>
                <a:gd name="connsiteY50" fmla="*/ 8059 h 2360490"/>
                <a:gd name="connsiteX51" fmla="*/ 3694631 w 6046637"/>
                <a:gd name="connsiteY51" fmla="*/ 0 h 2360490"/>
                <a:gd name="connsiteX52" fmla="*/ 3466763 w 6046637"/>
                <a:gd name="connsiteY52" fmla="*/ 23690 h 2360490"/>
                <a:gd name="connsiteX53" fmla="*/ 3201040 w 6046637"/>
                <a:gd name="connsiteY53" fmla="*/ 94028 h 2360490"/>
                <a:gd name="connsiteX54" fmla="*/ 2904056 w 6046637"/>
                <a:gd name="connsiteY54" fmla="*/ 195628 h 2360490"/>
                <a:gd name="connsiteX55" fmla="*/ 2575809 w 6046637"/>
                <a:gd name="connsiteY55" fmla="*/ 289413 h 2360490"/>
                <a:gd name="connsiteX56" fmla="*/ 2278825 w 6046637"/>
                <a:gd name="connsiteY56" fmla="*/ 375382 h 2360490"/>
                <a:gd name="connsiteX57" fmla="*/ 2114702 w 6046637"/>
                <a:gd name="connsiteY57" fmla="*/ 406644 h 2360490"/>
                <a:gd name="connsiteX58" fmla="*/ 1833348 w 6046637"/>
                <a:gd name="connsiteY58" fmla="*/ 476982 h 2360490"/>
                <a:gd name="connsiteX59" fmla="*/ 1481656 w 6046637"/>
                <a:gd name="connsiteY59" fmla="*/ 516059 h 2360490"/>
                <a:gd name="connsiteX60" fmla="*/ 1145593 w 6046637"/>
                <a:gd name="connsiteY60" fmla="*/ 594213 h 2360490"/>
                <a:gd name="connsiteX61" fmla="*/ 434393 w 6046637"/>
                <a:gd name="connsiteY61"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3974763 w 6046637"/>
                <a:gd name="connsiteY18" fmla="*/ 2141659 h 2360490"/>
                <a:gd name="connsiteX19" fmla="*/ 4029471 w 6046637"/>
                <a:gd name="connsiteY19" fmla="*/ 2157290 h 2360490"/>
                <a:gd name="connsiteX20" fmla="*/ 4052917 w 6046637"/>
                <a:gd name="connsiteY20" fmla="*/ 2172921 h 2360490"/>
                <a:gd name="connsiteX21" fmla="*/ 4123256 w 6046637"/>
                <a:gd name="connsiteY21" fmla="*/ 2188551 h 2360490"/>
                <a:gd name="connsiteX22" fmla="*/ 4146702 w 6046637"/>
                <a:gd name="connsiteY22" fmla="*/ 2196367 h 2360490"/>
                <a:gd name="connsiteX23" fmla="*/ 4240486 w 6046637"/>
                <a:gd name="connsiteY23" fmla="*/ 2211998 h 2360490"/>
                <a:gd name="connsiteX24" fmla="*/ 4287379 w 6046637"/>
                <a:gd name="connsiteY24" fmla="*/ 2227628 h 2360490"/>
                <a:gd name="connsiteX25" fmla="*/ 4310825 w 6046637"/>
                <a:gd name="connsiteY25" fmla="*/ 2235444 h 2360490"/>
                <a:gd name="connsiteX26" fmla="*/ 4349902 w 6046637"/>
                <a:gd name="connsiteY26" fmla="*/ 2243259 h 2360490"/>
                <a:gd name="connsiteX27" fmla="*/ 4373348 w 6046637"/>
                <a:gd name="connsiteY27" fmla="*/ 2251075 h 2360490"/>
                <a:gd name="connsiteX28" fmla="*/ 4428056 w 6046637"/>
                <a:gd name="connsiteY28" fmla="*/ 2258890 h 2360490"/>
                <a:gd name="connsiteX29" fmla="*/ 4537471 w 6046637"/>
                <a:gd name="connsiteY29" fmla="*/ 2290151 h 2360490"/>
                <a:gd name="connsiteX30" fmla="*/ 4740671 w 6046637"/>
                <a:gd name="connsiteY30" fmla="*/ 2305782 h 2360490"/>
                <a:gd name="connsiteX31" fmla="*/ 4811009 w 6046637"/>
                <a:gd name="connsiteY31" fmla="*/ 2313598 h 2360490"/>
                <a:gd name="connsiteX32" fmla="*/ 4842271 w 6046637"/>
                <a:gd name="connsiteY32" fmla="*/ 2321413 h 2360490"/>
                <a:gd name="connsiteX33" fmla="*/ 5053286 w 6046637"/>
                <a:gd name="connsiteY33" fmla="*/ 2329228 h 2360490"/>
                <a:gd name="connsiteX34" fmla="*/ 5107994 w 6046637"/>
                <a:gd name="connsiteY34" fmla="*/ 2337044 h 2360490"/>
                <a:gd name="connsiteX35" fmla="*/ 5154886 w 6046637"/>
                <a:gd name="connsiteY35" fmla="*/ 2344859 h 2360490"/>
                <a:gd name="connsiteX36" fmla="*/ 5233040 w 6046637"/>
                <a:gd name="connsiteY36" fmla="*/ 2352675 h 2360490"/>
                <a:gd name="connsiteX37" fmla="*/ 5287748 w 6046637"/>
                <a:gd name="connsiteY37" fmla="*/ 2360490 h 2360490"/>
                <a:gd name="connsiteX38" fmla="*/ 5553471 w 6046637"/>
                <a:gd name="connsiteY38" fmla="*/ 2344859 h 2360490"/>
                <a:gd name="connsiteX39" fmla="*/ 5756671 w 6046637"/>
                <a:gd name="connsiteY39" fmla="*/ 2274521 h 2360490"/>
                <a:gd name="connsiteX40" fmla="*/ 5952056 w 6046637"/>
                <a:gd name="connsiteY40" fmla="*/ 2079136 h 2360490"/>
                <a:gd name="connsiteX41" fmla="*/ 6038025 w 6046637"/>
                <a:gd name="connsiteY41" fmla="*/ 1836859 h 2360490"/>
                <a:gd name="connsiteX42" fmla="*/ 6022394 w 6046637"/>
                <a:gd name="connsiteY42" fmla="*/ 1610213 h 2360490"/>
                <a:gd name="connsiteX43" fmla="*/ 5850456 w 6046637"/>
                <a:gd name="connsiteY43" fmla="*/ 1422644 h 2360490"/>
                <a:gd name="connsiteX44" fmla="*/ 5498763 w 6046637"/>
                <a:gd name="connsiteY44" fmla="*/ 1258521 h 2360490"/>
                <a:gd name="connsiteX45" fmla="*/ 5068917 w 6046637"/>
                <a:gd name="connsiteY45" fmla="*/ 1055321 h 2360490"/>
                <a:gd name="connsiteX46" fmla="*/ 4693779 w 6046637"/>
                <a:gd name="connsiteY46" fmla="*/ 844305 h 2360490"/>
                <a:gd name="connsiteX47" fmla="*/ 4498394 w 6046637"/>
                <a:gd name="connsiteY47" fmla="*/ 539505 h 2360490"/>
                <a:gd name="connsiteX48" fmla="*/ 4349902 w 6046637"/>
                <a:gd name="connsiteY48" fmla="*/ 242521 h 2360490"/>
                <a:gd name="connsiteX49" fmla="*/ 3982579 w 6046637"/>
                <a:gd name="connsiteY49" fmla="*/ 8059 h 2360490"/>
                <a:gd name="connsiteX50" fmla="*/ 3694631 w 6046637"/>
                <a:gd name="connsiteY50" fmla="*/ 0 h 2360490"/>
                <a:gd name="connsiteX51" fmla="*/ 3466763 w 6046637"/>
                <a:gd name="connsiteY51" fmla="*/ 23690 h 2360490"/>
                <a:gd name="connsiteX52" fmla="*/ 3201040 w 6046637"/>
                <a:gd name="connsiteY52" fmla="*/ 94028 h 2360490"/>
                <a:gd name="connsiteX53" fmla="*/ 2904056 w 6046637"/>
                <a:gd name="connsiteY53" fmla="*/ 195628 h 2360490"/>
                <a:gd name="connsiteX54" fmla="*/ 2575809 w 6046637"/>
                <a:gd name="connsiteY54" fmla="*/ 289413 h 2360490"/>
                <a:gd name="connsiteX55" fmla="*/ 2278825 w 6046637"/>
                <a:gd name="connsiteY55" fmla="*/ 375382 h 2360490"/>
                <a:gd name="connsiteX56" fmla="*/ 2114702 w 6046637"/>
                <a:gd name="connsiteY56" fmla="*/ 406644 h 2360490"/>
                <a:gd name="connsiteX57" fmla="*/ 1833348 w 6046637"/>
                <a:gd name="connsiteY57" fmla="*/ 476982 h 2360490"/>
                <a:gd name="connsiteX58" fmla="*/ 1481656 w 6046637"/>
                <a:gd name="connsiteY58" fmla="*/ 516059 h 2360490"/>
                <a:gd name="connsiteX59" fmla="*/ 1145593 w 6046637"/>
                <a:gd name="connsiteY59" fmla="*/ 594213 h 2360490"/>
                <a:gd name="connsiteX60" fmla="*/ 434393 w 6046637"/>
                <a:gd name="connsiteY60"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29471 w 6046637"/>
                <a:gd name="connsiteY18" fmla="*/ 2157290 h 2360490"/>
                <a:gd name="connsiteX19" fmla="*/ 4052917 w 6046637"/>
                <a:gd name="connsiteY19" fmla="*/ 2172921 h 2360490"/>
                <a:gd name="connsiteX20" fmla="*/ 4123256 w 6046637"/>
                <a:gd name="connsiteY20" fmla="*/ 2188551 h 2360490"/>
                <a:gd name="connsiteX21" fmla="*/ 4146702 w 6046637"/>
                <a:gd name="connsiteY21" fmla="*/ 2196367 h 2360490"/>
                <a:gd name="connsiteX22" fmla="*/ 4240486 w 6046637"/>
                <a:gd name="connsiteY22" fmla="*/ 2211998 h 2360490"/>
                <a:gd name="connsiteX23" fmla="*/ 4287379 w 6046637"/>
                <a:gd name="connsiteY23" fmla="*/ 2227628 h 2360490"/>
                <a:gd name="connsiteX24" fmla="*/ 4310825 w 6046637"/>
                <a:gd name="connsiteY24" fmla="*/ 2235444 h 2360490"/>
                <a:gd name="connsiteX25" fmla="*/ 4349902 w 6046637"/>
                <a:gd name="connsiteY25" fmla="*/ 2243259 h 2360490"/>
                <a:gd name="connsiteX26" fmla="*/ 4373348 w 6046637"/>
                <a:gd name="connsiteY26" fmla="*/ 2251075 h 2360490"/>
                <a:gd name="connsiteX27" fmla="*/ 4428056 w 6046637"/>
                <a:gd name="connsiteY27" fmla="*/ 2258890 h 2360490"/>
                <a:gd name="connsiteX28" fmla="*/ 4537471 w 6046637"/>
                <a:gd name="connsiteY28" fmla="*/ 2290151 h 2360490"/>
                <a:gd name="connsiteX29" fmla="*/ 4740671 w 6046637"/>
                <a:gd name="connsiteY29" fmla="*/ 2305782 h 2360490"/>
                <a:gd name="connsiteX30" fmla="*/ 4811009 w 6046637"/>
                <a:gd name="connsiteY30" fmla="*/ 2313598 h 2360490"/>
                <a:gd name="connsiteX31" fmla="*/ 4842271 w 6046637"/>
                <a:gd name="connsiteY31" fmla="*/ 2321413 h 2360490"/>
                <a:gd name="connsiteX32" fmla="*/ 5053286 w 6046637"/>
                <a:gd name="connsiteY32" fmla="*/ 2329228 h 2360490"/>
                <a:gd name="connsiteX33" fmla="*/ 5107994 w 6046637"/>
                <a:gd name="connsiteY33" fmla="*/ 2337044 h 2360490"/>
                <a:gd name="connsiteX34" fmla="*/ 5154886 w 6046637"/>
                <a:gd name="connsiteY34" fmla="*/ 2344859 h 2360490"/>
                <a:gd name="connsiteX35" fmla="*/ 5233040 w 6046637"/>
                <a:gd name="connsiteY35" fmla="*/ 2352675 h 2360490"/>
                <a:gd name="connsiteX36" fmla="*/ 5287748 w 6046637"/>
                <a:gd name="connsiteY36" fmla="*/ 2360490 h 2360490"/>
                <a:gd name="connsiteX37" fmla="*/ 5553471 w 6046637"/>
                <a:gd name="connsiteY37" fmla="*/ 2344859 h 2360490"/>
                <a:gd name="connsiteX38" fmla="*/ 5756671 w 6046637"/>
                <a:gd name="connsiteY38" fmla="*/ 2274521 h 2360490"/>
                <a:gd name="connsiteX39" fmla="*/ 5952056 w 6046637"/>
                <a:gd name="connsiteY39" fmla="*/ 2079136 h 2360490"/>
                <a:gd name="connsiteX40" fmla="*/ 6038025 w 6046637"/>
                <a:gd name="connsiteY40" fmla="*/ 1836859 h 2360490"/>
                <a:gd name="connsiteX41" fmla="*/ 6022394 w 6046637"/>
                <a:gd name="connsiteY41" fmla="*/ 1610213 h 2360490"/>
                <a:gd name="connsiteX42" fmla="*/ 5850456 w 6046637"/>
                <a:gd name="connsiteY42" fmla="*/ 1422644 h 2360490"/>
                <a:gd name="connsiteX43" fmla="*/ 5498763 w 6046637"/>
                <a:gd name="connsiteY43" fmla="*/ 1258521 h 2360490"/>
                <a:gd name="connsiteX44" fmla="*/ 5068917 w 6046637"/>
                <a:gd name="connsiteY44" fmla="*/ 1055321 h 2360490"/>
                <a:gd name="connsiteX45" fmla="*/ 4693779 w 6046637"/>
                <a:gd name="connsiteY45" fmla="*/ 844305 h 2360490"/>
                <a:gd name="connsiteX46" fmla="*/ 4498394 w 6046637"/>
                <a:gd name="connsiteY46" fmla="*/ 539505 h 2360490"/>
                <a:gd name="connsiteX47" fmla="*/ 4349902 w 6046637"/>
                <a:gd name="connsiteY47" fmla="*/ 242521 h 2360490"/>
                <a:gd name="connsiteX48" fmla="*/ 3982579 w 6046637"/>
                <a:gd name="connsiteY48" fmla="*/ 8059 h 2360490"/>
                <a:gd name="connsiteX49" fmla="*/ 3694631 w 6046637"/>
                <a:gd name="connsiteY49" fmla="*/ 0 h 2360490"/>
                <a:gd name="connsiteX50" fmla="*/ 3466763 w 6046637"/>
                <a:gd name="connsiteY50" fmla="*/ 23690 h 2360490"/>
                <a:gd name="connsiteX51" fmla="*/ 3201040 w 6046637"/>
                <a:gd name="connsiteY51" fmla="*/ 94028 h 2360490"/>
                <a:gd name="connsiteX52" fmla="*/ 2904056 w 6046637"/>
                <a:gd name="connsiteY52" fmla="*/ 195628 h 2360490"/>
                <a:gd name="connsiteX53" fmla="*/ 2575809 w 6046637"/>
                <a:gd name="connsiteY53" fmla="*/ 289413 h 2360490"/>
                <a:gd name="connsiteX54" fmla="*/ 2278825 w 6046637"/>
                <a:gd name="connsiteY54" fmla="*/ 375382 h 2360490"/>
                <a:gd name="connsiteX55" fmla="*/ 2114702 w 6046637"/>
                <a:gd name="connsiteY55" fmla="*/ 406644 h 2360490"/>
                <a:gd name="connsiteX56" fmla="*/ 1833348 w 6046637"/>
                <a:gd name="connsiteY56" fmla="*/ 476982 h 2360490"/>
                <a:gd name="connsiteX57" fmla="*/ 1481656 w 6046637"/>
                <a:gd name="connsiteY57" fmla="*/ 516059 h 2360490"/>
                <a:gd name="connsiteX58" fmla="*/ 1145593 w 6046637"/>
                <a:gd name="connsiteY58" fmla="*/ 594213 h 2360490"/>
                <a:gd name="connsiteX59" fmla="*/ 434393 w 6046637"/>
                <a:gd name="connsiteY5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123256 w 6046637"/>
                <a:gd name="connsiteY19" fmla="*/ 2188551 h 2360490"/>
                <a:gd name="connsiteX20" fmla="*/ 4146702 w 6046637"/>
                <a:gd name="connsiteY20" fmla="*/ 2196367 h 2360490"/>
                <a:gd name="connsiteX21" fmla="*/ 4240486 w 6046637"/>
                <a:gd name="connsiteY21" fmla="*/ 2211998 h 2360490"/>
                <a:gd name="connsiteX22" fmla="*/ 4287379 w 6046637"/>
                <a:gd name="connsiteY22" fmla="*/ 2227628 h 2360490"/>
                <a:gd name="connsiteX23" fmla="*/ 4310825 w 6046637"/>
                <a:gd name="connsiteY23" fmla="*/ 2235444 h 2360490"/>
                <a:gd name="connsiteX24" fmla="*/ 4349902 w 6046637"/>
                <a:gd name="connsiteY24" fmla="*/ 2243259 h 2360490"/>
                <a:gd name="connsiteX25" fmla="*/ 4373348 w 6046637"/>
                <a:gd name="connsiteY25" fmla="*/ 2251075 h 2360490"/>
                <a:gd name="connsiteX26" fmla="*/ 4428056 w 6046637"/>
                <a:gd name="connsiteY26" fmla="*/ 2258890 h 2360490"/>
                <a:gd name="connsiteX27" fmla="*/ 4537471 w 6046637"/>
                <a:gd name="connsiteY27" fmla="*/ 2290151 h 2360490"/>
                <a:gd name="connsiteX28" fmla="*/ 4740671 w 6046637"/>
                <a:gd name="connsiteY28" fmla="*/ 2305782 h 2360490"/>
                <a:gd name="connsiteX29" fmla="*/ 4811009 w 6046637"/>
                <a:gd name="connsiteY29" fmla="*/ 2313598 h 2360490"/>
                <a:gd name="connsiteX30" fmla="*/ 4842271 w 6046637"/>
                <a:gd name="connsiteY30" fmla="*/ 2321413 h 2360490"/>
                <a:gd name="connsiteX31" fmla="*/ 5053286 w 6046637"/>
                <a:gd name="connsiteY31" fmla="*/ 2329228 h 2360490"/>
                <a:gd name="connsiteX32" fmla="*/ 5107994 w 6046637"/>
                <a:gd name="connsiteY32" fmla="*/ 2337044 h 2360490"/>
                <a:gd name="connsiteX33" fmla="*/ 5154886 w 6046637"/>
                <a:gd name="connsiteY33" fmla="*/ 2344859 h 2360490"/>
                <a:gd name="connsiteX34" fmla="*/ 5233040 w 6046637"/>
                <a:gd name="connsiteY34" fmla="*/ 2352675 h 2360490"/>
                <a:gd name="connsiteX35" fmla="*/ 5287748 w 6046637"/>
                <a:gd name="connsiteY35" fmla="*/ 2360490 h 2360490"/>
                <a:gd name="connsiteX36" fmla="*/ 5553471 w 6046637"/>
                <a:gd name="connsiteY36" fmla="*/ 2344859 h 2360490"/>
                <a:gd name="connsiteX37" fmla="*/ 5756671 w 6046637"/>
                <a:gd name="connsiteY37" fmla="*/ 2274521 h 2360490"/>
                <a:gd name="connsiteX38" fmla="*/ 5952056 w 6046637"/>
                <a:gd name="connsiteY38" fmla="*/ 2079136 h 2360490"/>
                <a:gd name="connsiteX39" fmla="*/ 6038025 w 6046637"/>
                <a:gd name="connsiteY39" fmla="*/ 1836859 h 2360490"/>
                <a:gd name="connsiteX40" fmla="*/ 6022394 w 6046637"/>
                <a:gd name="connsiteY40" fmla="*/ 1610213 h 2360490"/>
                <a:gd name="connsiteX41" fmla="*/ 5850456 w 6046637"/>
                <a:gd name="connsiteY41" fmla="*/ 1422644 h 2360490"/>
                <a:gd name="connsiteX42" fmla="*/ 5498763 w 6046637"/>
                <a:gd name="connsiteY42" fmla="*/ 1258521 h 2360490"/>
                <a:gd name="connsiteX43" fmla="*/ 5068917 w 6046637"/>
                <a:gd name="connsiteY43" fmla="*/ 1055321 h 2360490"/>
                <a:gd name="connsiteX44" fmla="*/ 4693779 w 6046637"/>
                <a:gd name="connsiteY44" fmla="*/ 844305 h 2360490"/>
                <a:gd name="connsiteX45" fmla="*/ 4498394 w 6046637"/>
                <a:gd name="connsiteY45" fmla="*/ 539505 h 2360490"/>
                <a:gd name="connsiteX46" fmla="*/ 4349902 w 6046637"/>
                <a:gd name="connsiteY46" fmla="*/ 242521 h 2360490"/>
                <a:gd name="connsiteX47" fmla="*/ 3982579 w 6046637"/>
                <a:gd name="connsiteY47" fmla="*/ 8059 h 2360490"/>
                <a:gd name="connsiteX48" fmla="*/ 3694631 w 6046637"/>
                <a:gd name="connsiteY48" fmla="*/ 0 h 2360490"/>
                <a:gd name="connsiteX49" fmla="*/ 3466763 w 6046637"/>
                <a:gd name="connsiteY49" fmla="*/ 23690 h 2360490"/>
                <a:gd name="connsiteX50" fmla="*/ 3201040 w 6046637"/>
                <a:gd name="connsiteY50" fmla="*/ 94028 h 2360490"/>
                <a:gd name="connsiteX51" fmla="*/ 2904056 w 6046637"/>
                <a:gd name="connsiteY51" fmla="*/ 195628 h 2360490"/>
                <a:gd name="connsiteX52" fmla="*/ 2575809 w 6046637"/>
                <a:gd name="connsiteY52" fmla="*/ 289413 h 2360490"/>
                <a:gd name="connsiteX53" fmla="*/ 2278825 w 6046637"/>
                <a:gd name="connsiteY53" fmla="*/ 375382 h 2360490"/>
                <a:gd name="connsiteX54" fmla="*/ 2114702 w 6046637"/>
                <a:gd name="connsiteY54" fmla="*/ 406644 h 2360490"/>
                <a:gd name="connsiteX55" fmla="*/ 1833348 w 6046637"/>
                <a:gd name="connsiteY55" fmla="*/ 476982 h 2360490"/>
                <a:gd name="connsiteX56" fmla="*/ 1481656 w 6046637"/>
                <a:gd name="connsiteY56" fmla="*/ 516059 h 2360490"/>
                <a:gd name="connsiteX57" fmla="*/ 1145593 w 6046637"/>
                <a:gd name="connsiteY57" fmla="*/ 594213 h 2360490"/>
                <a:gd name="connsiteX58" fmla="*/ 434393 w 6046637"/>
                <a:gd name="connsiteY5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060244 w 6046637"/>
                <a:gd name="connsiteY19" fmla="*/ 2172982 h 2360490"/>
                <a:gd name="connsiteX20" fmla="*/ 4123256 w 6046637"/>
                <a:gd name="connsiteY20" fmla="*/ 2188551 h 2360490"/>
                <a:gd name="connsiteX21" fmla="*/ 4146702 w 6046637"/>
                <a:gd name="connsiteY21" fmla="*/ 2196367 h 2360490"/>
                <a:gd name="connsiteX22" fmla="*/ 4240486 w 6046637"/>
                <a:gd name="connsiteY22" fmla="*/ 2211998 h 2360490"/>
                <a:gd name="connsiteX23" fmla="*/ 4287379 w 6046637"/>
                <a:gd name="connsiteY23" fmla="*/ 2227628 h 2360490"/>
                <a:gd name="connsiteX24" fmla="*/ 4310825 w 6046637"/>
                <a:gd name="connsiteY24" fmla="*/ 2235444 h 2360490"/>
                <a:gd name="connsiteX25" fmla="*/ 4349902 w 6046637"/>
                <a:gd name="connsiteY25" fmla="*/ 2243259 h 2360490"/>
                <a:gd name="connsiteX26" fmla="*/ 4373348 w 6046637"/>
                <a:gd name="connsiteY26" fmla="*/ 2251075 h 2360490"/>
                <a:gd name="connsiteX27" fmla="*/ 4428056 w 6046637"/>
                <a:gd name="connsiteY27" fmla="*/ 2258890 h 2360490"/>
                <a:gd name="connsiteX28" fmla="*/ 4537471 w 6046637"/>
                <a:gd name="connsiteY28" fmla="*/ 2290151 h 2360490"/>
                <a:gd name="connsiteX29" fmla="*/ 4740671 w 6046637"/>
                <a:gd name="connsiteY29" fmla="*/ 2305782 h 2360490"/>
                <a:gd name="connsiteX30" fmla="*/ 4811009 w 6046637"/>
                <a:gd name="connsiteY30" fmla="*/ 2313598 h 2360490"/>
                <a:gd name="connsiteX31" fmla="*/ 4842271 w 6046637"/>
                <a:gd name="connsiteY31" fmla="*/ 2321413 h 2360490"/>
                <a:gd name="connsiteX32" fmla="*/ 5053286 w 6046637"/>
                <a:gd name="connsiteY32" fmla="*/ 2329228 h 2360490"/>
                <a:gd name="connsiteX33" fmla="*/ 5107994 w 6046637"/>
                <a:gd name="connsiteY33" fmla="*/ 2337044 h 2360490"/>
                <a:gd name="connsiteX34" fmla="*/ 5154886 w 6046637"/>
                <a:gd name="connsiteY34" fmla="*/ 2344859 h 2360490"/>
                <a:gd name="connsiteX35" fmla="*/ 5233040 w 6046637"/>
                <a:gd name="connsiteY35" fmla="*/ 2352675 h 2360490"/>
                <a:gd name="connsiteX36" fmla="*/ 5287748 w 6046637"/>
                <a:gd name="connsiteY36" fmla="*/ 2360490 h 2360490"/>
                <a:gd name="connsiteX37" fmla="*/ 5553471 w 6046637"/>
                <a:gd name="connsiteY37" fmla="*/ 2344859 h 2360490"/>
                <a:gd name="connsiteX38" fmla="*/ 5756671 w 6046637"/>
                <a:gd name="connsiteY38" fmla="*/ 2274521 h 2360490"/>
                <a:gd name="connsiteX39" fmla="*/ 5952056 w 6046637"/>
                <a:gd name="connsiteY39" fmla="*/ 2079136 h 2360490"/>
                <a:gd name="connsiteX40" fmla="*/ 6038025 w 6046637"/>
                <a:gd name="connsiteY40" fmla="*/ 1836859 h 2360490"/>
                <a:gd name="connsiteX41" fmla="*/ 6022394 w 6046637"/>
                <a:gd name="connsiteY41" fmla="*/ 1610213 h 2360490"/>
                <a:gd name="connsiteX42" fmla="*/ 5850456 w 6046637"/>
                <a:gd name="connsiteY42" fmla="*/ 1422644 h 2360490"/>
                <a:gd name="connsiteX43" fmla="*/ 5498763 w 6046637"/>
                <a:gd name="connsiteY43" fmla="*/ 1258521 h 2360490"/>
                <a:gd name="connsiteX44" fmla="*/ 5068917 w 6046637"/>
                <a:gd name="connsiteY44" fmla="*/ 1055321 h 2360490"/>
                <a:gd name="connsiteX45" fmla="*/ 4693779 w 6046637"/>
                <a:gd name="connsiteY45" fmla="*/ 844305 h 2360490"/>
                <a:gd name="connsiteX46" fmla="*/ 4498394 w 6046637"/>
                <a:gd name="connsiteY46" fmla="*/ 539505 h 2360490"/>
                <a:gd name="connsiteX47" fmla="*/ 4349902 w 6046637"/>
                <a:gd name="connsiteY47" fmla="*/ 242521 h 2360490"/>
                <a:gd name="connsiteX48" fmla="*/ 3982579 w 6046637"/>
                <a:gd name="connsiteY48" fmla="*/ 8059 h 2360490"/>
                <a:gd name="connsiteX49" fmla="*/ 3694631 w 6046637"/>
                <a:gd name="connsiteY49" fmla="*/ 0 h 2360490"/>
                <a:gd name="connsiteX50" fmla="*/ 3466763 w 6046637"/>
                <a:gd name="connsiteY50" fmla="*/ 23690 h 2360490"/>
                <a:gd name="connsiteX51" fmla="*/ 3201040 w 6046637"/>
                <a:gd name="connsiteY51" fmla="*/ 94028 h 2360490"/>
                <a:gd name="connsiteX52" fmla="*/ 2904056 w 6046637"/>
                <a:gd name="connsiteY52" fmla="*/ 195628 h 2360490"/>
                <a:gd name="connsiteX53" fmla="*/ 2575809 w 6046637"/>
                <a:gd name="connsiteY53" fmla="*/ 289413 h 2360490"/>
                <a:gd name="connsiteX54" fmla="*/ 2278825 w 6046637"/>
                <a:gd name="connsiteY54" fmla="*/ 375382 h 2360490"/>
                <a:gd name="connsiteX55" fmla="*/ 2114702 w 6046637"/>
                <a:gd name="connsiteY55" fmla="*/ 406644 h 2360490"/>
                <a:gd name="connsiteX56" fmla="*/ 1833348 w 6046637"/>
                <a:gd name="connsiteY56" fmla="*/ 476982 h 2360490"/>
                <a:gd name="connsiteX57" fmla="*/ 1481656 w 6046637"/>
                <a:gd name="connsiteY57" fmla="*/ 516059 h 2360490"/>
                <a:gd name="connsiteX58" fmla="*/ 1145593 w 6046637"/>
                <a:gd name="connsiteY58" fmla="*/ 594213 h 2360490"/>
                <a:gd name="connsiteX59" fmla="*/ 434393 w 6046637"/>
                <a:gd name="connsiteY5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060244 w 6046637"/>
                <a:gd name="connsiteY19" fmla="*/ 2172982 h 2360490"/>
                <a:gd name="connsiteX20" fmla="*/ 4146702 w 6046637"/>
                <a:gd name="connsiteY20" fmla="*/ 2196367 h 2360490"/>
                <a:gd name="connsiteX21" fmla="*/ 4240486 w 6046637"/>
                <a:gd name="connsiteY21" fmla="*/ 2211998 h 2360490"/>
                <a:gd name="connsiteX22" fmla="*/ 4287379 w 6046637"/>
                <a:gd name="connsiteY22" fmla="*/ 2227628 h 2360490"/>
                <a:gd name="connsiteX23" fmla="*/ 4310825 w 6046637"/>
                <a:gd name="connsiteY23" fmla="*/ 2235444 h 2360490"/>
                <a:gd name="connsiteX24" fmla="*/ 4349902 w 6046637"/>
                <a:gd name="connsiteY24" fmla="*/ 2243259 h 2360490"/>
                <a:gd name="connsiteX25" fmla="*/ 4373348 w 6046637"/>
                <a:gd name="connsiteY25" fmla="*/ 2251075 h 2360490"/>
                <a:gd name="connsiteX26" fmla="*/ 4428056 w 6046637"/>
                <a:gd name="connsiteY26" fmla="*/ 2258890 h 2360490"/>
                <a:gd name="connsiteX27" fmla="*/ 4537471 w 6046637"/>
                <a:gd name="connsiteY27" fmla="*/ 2290151 h 2360490"/>
                <a:gd name="connsiteX28" fmla="*/ 4740671 w 6046637"/>
                <a:gd name="connsiteY28" fmla="*/ 2305782 h 2360490"/>
                <a:gd name="connsiteX29" fmla="*/ 4811009 w 6046637"/>
                <a:gd name="connsiteY29" fmla="*/ 2313598 h 2360490"/>
                <a:gd name="connsiteX30" fmla="*/ 4842271 w 6046637"/>
                <a:gd name="connsiteY30" fmla="*/ 2321413 h 2360490"/>
                <a:gd name="connsiteX31" fmla="*/ 5053286 w 6046637"/>
                <a:gd name="connsiteY31" fmla="*/ 2329228 h 2360490"/>
                <a:gd name="connsiteX32" fmla="*/ 5107994 w 6046637"/>
                <a:gd name="connsiteY32" fmla="*/ 2337044 h 2360490"/>
                <a:gd name="connsiteX33" fmla="*/ 5154886 w 6046637"/>
                <a:gd name="connsiteY33" fmla="*/ 2344859 h 2360490"/>
                <a:gd name="connsiteX34" fmla="*/ 5233040 w 6046637"/>
                <a:gd name="connsiteY34" fmla="*/ 2352675 h 2360490"/>
                <a:gd name="connsiteX35" fmla="*/ 5287748 w 6046637"/>
                <a:gd name="connsiteY35" fmla="*/ 2360490 h 2360490"/>
                <a:gd name="connsiteX36" fmla="*/ 5553471 w 6046637"/>
                <a:gd name="connsiteY36" fmla="*/ 2344859 h 2360490"/>
                <a:gd name="connsiteX37" fmla="*/ 5756671 w 6046637"/>
                <a:gd name="connsiteY37" fmla="*/ 2274521 h 2360490"/>
                <a:gd name="connsiteX38" fmla="*/ 5952056 w 6046637"/>
                <a:gd name="connsiteY38" fmla="*/ 2079136 h 2360490"/>
                <a:gd name="connsiteX39" fmla="*/ 6038025 w 6046637"/>
                <a:gd name="connsiteY39" fmla="*/ 1836859 h 2360490"/>
                <a:gd name="connsiteX40" fmla="*/ 6022394 w 6046637"/>
                <a:gd name="connsiteY40" fmla="*/ 1610213 h 2360490"/>
                <a:gd name="connsiteX41" fmla="*/ 5850456 w 6046637"/>
                <a:gd name="connsiteY41" fmla="*/ 1422644 h 2360490"/>
                <a:gd name="connsiteX42" fmla="*/ 5498763 w 6046637"/>
                <a:gd name="connsiteY42" fmla="*/ 1258521 h 2360490"/>
                <a:gd name="connsiteX43" fmla="*/ 5068917 w 6046637"/>
                <a:gd name="connsiteY43" fmla="*/ 1055321 h 2360490"/>
                <a:gd name="connsiteX44" fmla="*/ 4693779 w 6046637"/>
                <a:gd name="connsiteY44" fmla="*/ 844305 h 2360490"/>
                <a:gd name="connsiteX45" fmla="*/ 4498394 w 6046637"/>
                <a:gd name="connsiteY45" fmla="*/ 539505 h 2360490"/>
                <a:gd name="connsiteX46" fmla="*/ 4349902 w 6046637"/>
                <a:gd name="connsiteY46" fmla="*/ 242521 h 2360490"/>
                <a:gd name="connsiteX47" fmla="*/ 3982579 w 6046637"/>
                <a:gd name="connsiteY47" fmla="*/ 8059 h 2360490"/>
                <a:gd name="connsiteX48" fmla="*/ 3694631 w 6046637"/>
                <a:gd name="connsiteY48" fmla="*/ 0 h 2360490"/>
                <a:gd name="connsiteX49" fmla="*/ 3466763 w 6046637"/>
                <a:gd name="connsiteY49" fmla="*/ 23690 h 2360490"/>
                <a:gd name="connsiteX50" fmla="*/ 3201040 w 6046637"/>
                <a:gd name="connsiteY50" fmla="*/ 94028 h 2360490"/>
                <a:gd name="connsiteX51" fmla="*/ 2904056 w 6046637"/>
                <a:gd name="connsiteY51" fmla="*/ 195628 h 2360490"/>
                <a:gd name="connsiteX52" fmla="*/ 2575809 w 6046637"/>
                <a:gd name="connsiteY52" fmla="*/ 289413 h 2360490"/>
                <a:gd name="connsiteX53" fmla="*/ 2278825 w 6046637"/>
                <a:gd name="connsiteY53" fmla="*/ 375382 h 2360490"/>
                <a:gd name="connsiteX54" fmla="*/ 2114702 w 6046637"/>
                <a:gd name="connsiteY54" fmla="*/ 406644 h 2360490"/>
                <a:gd name="connsiteX55" fmla="*/ 1833348 w 6046637"/>
                <a:gd name="connsiteY55" fmla="*/ 476982 h 2360490"/>
                <a:gd name="connsiteX56" fmla="*/ 1481656 w 6046637"/>
                <a:gd name="connsiteY56" fmla="*/ 516059 h 2360490"/>
                <a:gd name="connsiteX57" fmla="*/ 1145593 w 6046637"/>
                <a:gd name="connsiteY57" fmla="*/ 594213 h 2360490"/>
                <a:gd name="connsiteX58" fmla="*/ 434393 w 6046637"/>
                <a:gd name="connsiteY5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52917 w 6046637"/>
                <a:gd name="connsiteY18" fmla="*/ 2172921 h 2360490"/>
                <a:gd name="connsiteX19" fmla="*/ 4060244 w 6046637"/>
                <a:gd name="connsiteY19" fmla="*/ 2172982 h 2360490"/>
                <a:gd name="connsiteX20" fmla="*/ 4240486 w 6046637"/>
                <a:gd name="connsiteY20" fmla="*/ 2211998 h 2360490"/>
                <a:gd name="connsiteX21" fmla="*/ 4287379 w 6046637"/>
                <a:gd name="connsiteY21" fmla="*/ 2227628 h 2360490"/>
                <a:gd name="connsiteX22" fmla="*/ 4310825 w 6046637"/>
                <a:gd name="connsiteY22" fmla="*/ 2235444 h 2360490"/>
                <a:gd name="connsiteX23" fmla="*/ 4349902 w 6046637"/>
                <a:gd name="connsiteY23" fmla="*/ 2243259 h 2360490"/>
                <a:gd name="connsiteX24" fmla="*/ 4373348 w 6046637"/>
                <a:gd name="connsiteY24" fmla="*/ 2251075 h 2360490"/>
                <a:gd name="connsiteX25" fmla="*/ 4428056 w 6046637"/>
                <a:gd name="connsiteY25" fmla="*/ 2258890 h 2360490"/>
                <a:gd name="connsiteX26" fmla="*/ 4537471 w 6046637"/>
                <a:gd name="connsiteY26" fmla="*/ 2290151 h 2360490"/>
                <a:gd name="connsiteX27" fmla="*/ 4740671 w 6046637"/>
                <a:gd name="connsiteY27" fmla="*/ 2305782 h 2360490"/>
                <a:gd name="connsiteX28" fmla="*/ 4811009 w 6046637"/>
                <a:gd name="connsiteY28" fmla="*/ 2313598 h 2360490"/>
                <a:gd name="connsiteX29" fmla="*/ 4842271 w 6046637"/>
                <a:gd name="connsiteY29" fmla="*/ 2321413 h 2360490"/>
                <a:gd name="connsiteX30" fmla="*/ 5053286 w 6046637"/>
                <a:gd name="connsiteY30" fmla="*/ 2329228 h 2360490"/>
                <a:gd name="connsiteX31" fmla="*/ 5107994 w 6046637"/>
                <a:gd name="connsiteY31" fmla="*/ 2337044 h 2360490"/>
                <a:gd name="connsiteX32" fmla="*/ 5154886 w 6046637"/>
                <a:gd name="connsiteY32" fmla="*/ 2344859 h 2360490"/>
                <a:gd name="connsiteX33" fmla="*/ 5233040 w 6046637"/>
                <a:gd name="connsiteY33" fmla="*/ 2352675 h 2360490"/>
                <a:gd name="connsiteX34" fmla="*/ 5287748 w 6046637"/>
                <a:gd name="connsiteY34" fmla="*/ 2360490 h 2360490"/>
                <a:gd name="connsiteX35" fmla="*/ 5553471 w 6046637"/>
                <a:gd name="connsiteY35" fmla="*/ 2344859 h 2360490"/>
                <a:gd name="connsiteX36" fmla="*/ 5756671 w 6046637"/>
                <a:gd name="connsiteY36" fmla="*/ 2274521 h 2360490"/>
                <a:gd name="connsiteX37" fmla="*/ 5952056 w 6046637"/>
                <a:gd name="connsiteY37" fmla="*/ 2079136 h 2360490"/>
                <a:gd name="connsiteX38" fmla="*/ 6038025 w 6046637"/>
                <a:gd name="connsiteY38" fmla="*/ 1836859 h 2360490"/>
                <a:gd name="connsiteX39" fmla="*/ 6022394 w 6046637"/>
                <a:gd name="connsiteY39" fmla="*/ 1610213 h 2360490"/>
                <a:gd name="connsiteX40" fmla="*/ 5850456 w 6046637"/>
                <a:gd name="connsiteY40" fmla="*/ 1422644 h 2360490"/>
                <a:gd name="connsiteX41" fmla="*/ 5498763 w 6046637"/>
                <a:gd name="connsiteY41" fmla="*/ 1258521 h 2360490"/>
                <a:gd name="connsiteX42" fmla="*/ 5068917 w 6046637"/>
                <a:gd name="connsiteY42" fmla="*/ 1055321 h 2360490"/>
                <a:gd name="connsiteX43" fmla="*/ 4693779 w 6046637"/>
                <a:gd name="connsiteY43" fmla="*/ 844305 h 2360490"/>
                <a:gd name="connsiteX44" fmla="*/ 4498394 w 6046637"/>
                <a:gd name="connsiteY44" fmla="*/ 539505 h 2360490"/>
                <a:gd name="connsiteX45" fmla="*/ 4349902 w 6046637"/>
                <a:gd name="connsiteY45" fmla="*/ 242521 h 2360490"/>
                <a:gd name="connsiteX46" fmla="*/ 3982579 w 6046637"/>
                <a:gd name="connsiteY46" fmla="*/ 8059 h 2360490"/>
                <a:gd name="connsiteX47" fmla="*/ 3694631 w 6046637"/>
                <a:gd name="connsiteY47" fmla="*/ 0 h 2360490"/>
                <a:gd name="connsiteX48" fmla="*/ 3466763 w 6046637"/>
                <a:gd name="connsiteY48" fmla="*/ 23690 h 2360490"/>
                <a:gd name="connsiteX49" fmla="*/ 3201040 w 6046637"/>
                <a:gd name="connsiteY49" fmla="*/ 94028 h 2360490"/>
                <a:gd name="connsiteX50" fmla="*/ 2904056 w 6046637"/>
                <a:gd name="connsiteY50" fmla="*/ 195628 h 2360490"/>
                <a:gd name="connsiteX51" fmla="*/ 2575809 w 6046637"/>
                <a:gd name="connsiteY51" fmla="*/ 289413 h 2360490"/>
                <a:gd name="connsiteX52" fmla="*/ 2278825 w 6046637"/>
                <a:gd name="connsiteY52" fmla="*/ 375382 h 2360490"/>
                <a:gd name="connsiteX53" fmla="*/ 2114702 w 6046637"/>
                <a:gd name="connsiteY53" fmla="*/ 406644 h 2360490"/>
                <a:gd name="connsiteX54" fmla="*/ 1833348 w 6046637"/>
                <a:gd name="connsiteY54" fmla="*/ 476982 h 2360490"/>
                <a:gd name="connsiteX55" fmla="*/ 1481656 w 6046637"/>
                <a:gd name="connsiteY55" fmla="*/ 516059 h 2360490"/>
                <a:gd name="connsiteX56" fmla="*/ 1145593 w 6046637"/>
                <a:gd name="connsiteY56" fmla="*/ 594213 h 2360490"/>
                <a:gd name="connsiteX57" fmla="*/ 434393 w 6046637"/>
                <a:gd name="connsiteY57"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060244 w 6046637"/>
                <a:gd name="connsiteY18" fmla="*/ 2172982 h 2360490"/>
                <a:gd name="connsiteX19" fmla="*/ 4240486 w 6046637"/>
                <a:gd name="connsiteY19" fmla="*/ 2211998 h 2360490"/>
                <a:gd name="connsiteX20" fmla="*/ 4287379 w 6046637"/>
                <a:gd name="connsiteY20" fmla="*/ 2227628 h 2360490"/>
                <a:gd name="connsiteX21" fmla="*/ 4310825 w 6046637"/>
                <a:gd name="connsiteY21" fmla="*/ 2235444 h 2360490"/>
                <a:gd name="connsiteX22" fmla="*/ 4349902 w 6046637"/>
                <a:gd name="connsiteY22" fmla="*/ 2243259 h 2360490"/>
                <a:gd name="connsiteX23" fmla="*/ 4373348 w 6046637"/>
                <a:gd name="connsiteY23" fmla="*/ 2251075 h 2360490"/>
                <a:gd name="connsiteX24" fmla="*/ 4428056 w 6046637"/>
                <a:gd name="connsiteY24" fmla="*/ 2258890 h 2360490"/>
                <a:gd name="connsiteX25" fmla="*/ 4537471 w 6046637"/>
                <a:gd name="connsiteY25" fmla="*/ 2290151 h 2360490"/>
                <a:gd name="connsiteX26" fmla="*/ 4740671 w 6046637"/>
                <a:gd name="connsiteY26" fmla="*/ 2305782 h 2360490"/>
                <a:gd name="connsiteX27" fmla="*/ 4811009 w 6046637"/>
                <a:gd name="connsiteY27" fmla="*/ 2313598 h 2360490"/>
                <a:gd name="connsiteX28" fmla="*/ 4842271 w 6046637"/>
                <a:gd name="connsiteY28" fmla="*/ 2321413 h 2360490"/>
                <a:gd name="connsiteX29" fmla="*/ 5053286 w 6046637"/>
                <a:gd name="connsiteY29" fmla="*/ 2329228 h 2360490"/>
                <a:gd name="connsiteX30" fmla="*/ 5107994 w 6046637"/>
                <a:gd name="connsiteY30" fmla="*/ 2337044 h 2360490"/>
                <a:gd name="connsiteX31" fmla="*/ 5154886 w 6046637"/>
                <a:gd name="connsiteY31" fmla="*/ 2344859 h 2360490"/>
                <a:gd name="connsiteX32" fmla="*/ 5233040 w 6046637"/>
                <a:gd name="connsiteY32" fmla="*/ 2352675 h 2360490"/>
                <a:gd name="connsiteX33" fmla="*/ 5287748 w 6046637"/>
                <a:gd name="connsiteY33" fmla="*/ 2360490 h 2360490"/>
                <a:gd name="connsiteX34" fmla="*/ 5553471 w 6046637"/>
                <a:gd name="connsiteY34" fmla="*/ 2344859 h 2360490"/>
                <a:gd name="connsiteX35" fmla="*/ 5756671 w 6046637"/>
                <a:gd name="connsiteY35" fmla="*/ 2274521 h 2360490"/>
                <a:gd name="connsiteX36" fmla="*/ 5952056 w 6046637"/>
                <a:gd name="connsiteY36" fmla="*/ 2079136 h 2360490"/>
                <a:gd name="connsiteX37" fmla="*/ 6038025 w 6046637"/>
                <a:gd name="connsiteY37" fmla="*/ 1836859 h 2360490"/>
                <a:gd name="connsiteX38" fmla="*/ 6022394 w 6046637"/>
                <a:gd name="connsiteY38" fmla="*/ 1610213 h 2360490"/>
                <a:gd name="connsiteX39" fmla="*/ 5850456 w 6046637"/>
                <a:gd name="connsiteY39" fmla="*/ 1422644 h 2360490"/>
                <a:gd name="connsiteX40" fmla="*/ 5498763 w 6046637"/>
                <a:gd name="connsiteY40" fmla="*/ 1258521 h 2360490"/>
                <a:gd name="connsiteX41" fmla="*/ 5068917 w 6046637"/>
                <a:gd name="connsiteY41" fmla="*/ 1055321 h 2360490"/>
                <a:gd name="connsiteX42" fmla="*/ 4693779 w 6046637"/>
                <a:gd name="connsiteY42" fmla="*/ 844305 h 2360490"/>
                <a:gd name="connsiteX43" fmla="*/ 4498394 w 6046637"/>
                <a:gd name="connsiteY43" fmla="*/ 539505 h 2360490"/>
                <a:gd name="connsiteX44" fmla="*/ 4349902 w 6046637"/>
                <a:gd name="connsiteY44" fmla="*/ 242521 h 2360490"/>
                <a:gd name="connsiteX45" fmla="*/ 3982579 w 6046637"/>
                <a:gd name="connsiteY45" fmla="*/ 8059 h 2360490"/>
                <a:gd name="connsiteX46" fmla="*/ 3694631 w 6046637"/>
                <a:gd name="connsiteY46" fmla="*/ 0 h 2360490"/>
                <a:gd name="connsiteX47" fmla="*/ 3466763 w 6046637"/>
                <a:gd name="connsiteY47" fmla="*/ 23690 h 2360490"/>
                <a:gd name="connsiteX48" fmla="*/ 3201040 w 6046637"/>
                <a:gd name="connsiteY48" fmla="*/ 94028 h 2360490"/>
                <a:gd name="connsiteX49" fmla="*/ 2904056 w 6046637"/>
                <a:gd name="connsiteY49" fmla="*/ 195628 h 2360490"/>
                <a:gd name="connsiteX50" fmla="*/ 2575809 w 6046637"/>
                <a:gd name="connsiteY50" fmla="*/ 289413 h 2360490"/>
                <a:gd name="connsiteX51" fmla="*/ 2278825 w 6046637"/>
                <a:gd name="connsiteY51" fmla="*/ 375382 h 2360490"/>
                <a:gd name="connsiteX52" fmla="*/ 2114702 w 6046637"/>
                <a:gd name="connsiteY52" fmla="*/ 406644 h 2360490"/>
                <a:gd name="connsiteX53" fmla="*/ 1833348 w 6046637"/>
                <a:gd name="connsiteY53" fmla="*/ 476982 h 2360490"/>
                <a:gd name="connsiteX54" fmla="*/ 1481656 w 6046637"/>
                <a:gd name="connsiteY54" fmla="*/ 516059 h 2360490"/>
                <a:gd name="connsiteX55" fmla="*/ 1145593 w 6046637"/>
                <a:gd name="connsiteY55" fmla="*/ 594213 h 2360490"/>
                <a:gd name="connsiteX56" fmla="*/ 434393 w 6046637"/>
                <a:gd name="connsiteY5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240486 w 6046637"/>
                <a:gd name="connsiteY18" fmla="*/ 2211998 h 2360490"/>
                <a:gd name="connsiteX19" fmla="*/ 4287379 w 6046637"/>
                <a:gd name="connsiteY19" fmla="*/ 2227628 h 2360490"/>
                <a:gd name="connsiteX20" fmla="*/ 4310825 w 6046637"/>
                <a:gd name="connsiteY20" fmla="*/ 2235444 h 2360490"/>
                <a:gd name="connsiteX21" fmla="*/ 4349902 w 6046637"/>
                <a:gd name="connsiteY21" fmla="*/ 2243259 h 2360490"/>
                <a:gd name="connsiteX22" fmla="*/ 4373348 w 6046637"/>
                <a:gd name="connsiteY22" fmla="*/ 2251075 h 2360490"/>
                <a:gd name="connsiteX23" fmla="*/ 4428056 w 6046637"/>
                <a:gd name="connsiteY23" fmla="*/ 2258890 h 2360490"/>
                <a:gd name="connsiteX24" fmla="*/ 4537471 w 6046637"/>
                <a:gd name="connsiteY24" fmla="*/ 2290151 h 2360490"/>
                <a:gd name="connsiteX25" fmla="*/ 4740671 w 6046637"/>
                <a:gd name="connsiteY25" fmla="*/ 2305782 h 2360490"/>
                <a:gd name="connsiteX26" fmla="*/ 4811009 w 6046637"/>
                <a:gd name="connsiteY26" fmla="*/ 2313598 h 2360490"/>
                <a:gd name="connsiteX27" fmla="*/ 4842271 w 6046637"/>
                <a:gd name="connsiteY27" fmla="*/ 2321413 h 2360490"/>
                <a:gd name="connsiteX28" fmla="*/ 5053286 w 6046637"/>
                <a:gd name="connsiteY28" fmla="*/ 2329228 h 2360490"/>
                <a:gd name="connsiteX29" fmla="*/ 5107994 w 6046637"/>
                <a:gd name="connsiteY29" fmla="*/ 2337044 h 2360490"/>
                <a:gd name="connsiteX30" fmla="*/ 5154886 w 6046637"/>
                <a:gd name="connsiteY30" fmla="*/ 2344859 h 2360490"/>
                <a:gd name="connsiteX31" fmla="*/ 5233040 w 6046637"/>
                <a:gd name="connsiteY31" fmla="*/ 2352675 h 2360490"/>
                <a:gd name="connsiteX32" fmla="*/ 5287748 w 6046637"/>
                <a:gd name="connsiteY32" fmla="*/ 2360490 h 2360490"/>
                <a:gd name="connsiteX33" fmla="*/ 5553471 w 6046637"/>
                <a:gd name="connsiteY33" fmla="*/ 2344859 h 2360490"/>
                <a:gd name="connsiteX34" fmla="*/ 5756671 w 6046637"/>
                <a:gd name="connsiteY34" fmla="*/ 2274521 h 2360490"/>
                <a:gd name="connsiteX35" fmla="*/ 5952056 w 6046637"/>
                <a:gd name="connsiteY35" fmla="*/ 2079136 h 2360490"/>
                <a:gd name="connsiteX36" fmla="*/ 6038025 w 6046637"/>
                <a:gd name="connsiteY36" fmla="*/ 1836859 h 2360490"/>
                <a:gd name="connsiteX37" fmla="*/ 6022394 w 6046637"/>
                <a:gd name="connsiteY37" fmla="*/ 1610213 h 2360490"/>
                <a:gd name="connsiteX38" fmla="*/ 5850456 w 6046637"/>
                <a:gd name="connsiteY38" fmla="*/ 1422644 h 2360490"/>
                <a:gd name="connsiteX39" fmla="*/ 5498763 w 6046637"/>
                <a:gd name="connsiteY39" fmla="*/ 1258521 h 2360490"/>
                <a:gd name="connsiteX40" fmla="*/ 5068917 w 6046637"/>
                <a:gd name="connsiteY40" fmla="*/ 1055321 h 2360490"/>
                <a:gd name="connsiteX41" fmla="*/ 4693779 w 6046637"/>
                <a:gd name="connsiteY41" fmla="*/ 844305 h 2360490"/>
                <a:gd name="connsiteX42" fmla="*/ 4498394 w 6046637"/>
                <a:gd name="connsiteY42" fmla="*/ 539505 h 2360490"/>
                <a:gd name="connsiteX43" fmla="*/ 4349902 w 6046637"/>
                <a:gd name="connsiteY43" fmla="*/ 242521 h 2360490"/>
                <a:gd name="connsiteX44" fmla="*/ 3982579 w 6046637"/>
                <a:gd name="connsiteY44" fmla="*/ 8059 h 2360490"/>
                <a:gd name="connsiteX45" fmla="*/ 3694631 w 6046637"/>
                <a:gd name="connsiteY45" fmla="*/ 0 h 2360490"/>
                <a:gd name="connsiteX46" fmla="*/ 3466763 w 6046637"/>
                <a:gd name="connsiteY46" fmla="*/ 23690 h 2360490"/>
                <a:gd name="connsiteX47" fmla="*/ 3201040 w 6046637"/>
                <a:gd name="connsiteY47" fmla="*/ 94028 h 2360490"/>
                <a:gd name="connsiteX48" fmla="*/ 2904056 w 6046637"/>
                <a:gd name="connsiteY48" fmla="*/ 195628 h 2360490"/>
                <a:gd name="connsiteX49" fmla="*/ 2575809 w 6046637"/>
                <a:gd name="connsiteY49" fmla="*/ 289413 h 2360490"/>
                <a:gd name="connsiteX50" fmla="*/ 2278825 w 6046637"/>
                <a:gd name="connsiteY50" fmla="*/ 375382 h 2360490"/>
                <a:gd name="connsiteX51" fmla="*/ 2114702 w 6046637"/>
                <a:gd name="connsiteY51" fmla="*/ 406644 h 2360490"/>
                <a:gd name="connsiteX52" fmla="*/ 1833348 w 6046637"/>
                <a:gd name="connsiteY52" fmla="*/ 476982 h 2360490"/>
                <a:gd name="connsiteX53" fmla="*/ 1481656 w 6046637"/>
                <a:gd name="connsiteY53" fmla="*/ 516059 h 2360490"/>
                <a:gd name="connsiteX54" fmla="*/ 1145593 w 6046637"/>
                <a:gd name="connsiteY54" fmla="*/ 594213 h 2360490"/>
                <a:gd name="connsiteX55" fmla="*/ 434393 w 6046637"/>
                <a:gd name="connsiteY5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287379 w 6046637"/>
                <a:gd name="connsiteY18" fmla="*/ 2227628 h 2360490"/>
                <a:gd name="connsiteX19" fmla="*/ 4310825 w 6046637"/>
                <a:gd name="connsiteY19" fmla="*/ 2235444 h 2360490"/>
                <a:gd name="connsiteX20" fmla="*/ 4349902 w 6046637"/>
                <a:gd name="connsiteY20" fmla="*/ 2243259 h 2360490"/>
                <a:gd name="connsiteX21" fmla="*/ 4373348 w 6046637"/>
                <a:gd name="connsiteY21" fmla="*/ 2251075 h 2360490"/>
                <a:gd name="connsiteX22" fmla="*/ 4428056 w 6046637"/>
                <a:gd name="connsiteY22" fmla="*/ 2258890 h 2360490"/>
                <a:gd name="connsiteX23" fmla="*/ 4537471 w 6046637"/>
                <a:gd name="connsiteY23" fmla="*/ 2290151 h 2360490"/>
                <a:gd name="connsiteX24" fmla="*/ 4740671 w 6046637"/>
                <a:gd name="connsiteY24" fmla="*/ 2305782 h 2360490"/>
                <a:gd name="connsiteX25" fmla="*/ 4811009 w 6046637"/>
                <a:gd name="connsiteY25" fmla="*/ 2313598 h 2360490"/>
                <a:gd name="connsiteX26" fmla="*/ 4842271 w 6046637"/>
                <a:gd name="connsiteY26" fmla="*/ 2321413 h 2360490"/>
                <a:gd name="connsiteX27" fmla="*/ 5053286 w 6046637"/>
                <a:gd name="connsiteY27" fmla="*/ 2329228 h 2360490"/>
                <a:gd name="connsiteX28" fmla="*/ 5107994 w 6046637"/>
                <a:gd name="connsiteY28" fmla="*/ 2337044 h 2360490"/>
                <a:gd name="connsiteX29" fmla="*/ 5154886 w 6046637"/>
                <a:gd name="connsiteY29" fmla="*/ 2344859 h 2360490"/>
                <a:gd name="connsiteX30" fmla="*/ 5233040 w 6046637"/>
                <a:gd name="connsiteY30" fmla="*/ 2352675 h 2360490"/>
                <a:gd name="connsiteX31" fmla="*/ 5287748 w 6046637"/>
                <a:gd name="connsiteY31" fmla="*/ 2360490 h 2360490"/>
                <a:gd name="connsiteX32" fmla="*/ 5553471 w 6046637"/>
                <a:gd name="connsiteY32" fmla="*/ 2344859 h 2360490"/>
                <a:gd name="connsiteX33" fmla="*/ 5756671 w 6046637"/>
                <a:gd name="connsiteY33" fmla="*/ 2274521 h 2360490"/>
                <a:gd name="connsiteX34" fmla="*/ 5952056 w 6046637"/>
                <a:gd name="connsiteY34" fmla="*/ 2079136 h 2360490"/>
                <a:gd name="connsiteX35" fmla="*/ 6038025 w 6046637"/>
                <a:gd name="connsiteY35" fmla="*/ 1836859 h 2360490"/>
                <a:gd name="connsiteX36" fmla="*/ 6022394 w 6046637"/>
                <a:gd name="connsiteY36" fmla="*/ 1610213 h 2360490"/>
                <a:gd name="connsiteX37" fmla="*/ 5850456 w 6046637"/>
                <a:gd name="connsiteY37" fmla="*/ 1422644 h 2360490"/>
                <a:gd name="connsiteX38" fmla="*/ 5498763 w 6046637"/>
                <a:gd name="connsiteY38" fmla="*/ 1258521 h 2360490"/>
                <a:gd name="connsiteX39" fmla="*/ 5068917 w 6046637"/>
                <a:gd name="connsiteY39" fmla="*/ 1055321 h 2360490"/>
                <a:gd name="connsiteX40" fmla="*/ 4693779 w 6046637"/>
                <a:gd name="connsiteY40" fmla="*/ 844305 h 2360490"/>
                <a:gd name="connsiteX41" fmla="*/ 4498394 w 6046637"/>
                <a:gd name="connsiteY41" fmla="*/ 539505 h 2360490"/>
                <a:gd name="connsiteX42" fmla="*/ 4349902 w 6046637"/>
                <a:gd name="connsiteY42" fmla="*/ 242521 h 2360490"/>
                <a:gd name="connsiteX43" fmla="*/ 3982579 w 6046637"/>
                <a:gd name="connsiteY43" fmla="*/ 8059 h 2360490"/>
                <a:gd name="connsiteX44" fmla="*/ 3694631 w 6046637"/>
                <a:gd name="connsiteY44" fmla="*/ 0 h 2360490"/>
                <a:gd name="connsiteX45" fmla="*/ 3466763 w 6046637"/>
                <a:gd name="connsiteY45" fmla="*/ 23690 h 2360490"/>
                <a:gd name="connsiteX46" fmla="*/ 3201040 w 6046637"/>
                <a:gd name="connsiteY46" fmla="*/ 94028 h 2360490"/>
                <a:gd name="connsiteX47" fmla="*/ 2904056 w 6046637"/>
                <a:gd name="connsiteY47" fmla="*/ 195628 h 2360490"/>
                <a:gd name="connsiteX48" fmla="*/ 2575809 w 6046637"/>
                <a:gd name="connsiteY48" fmla="*/ 289413 h 2360490"/>
                <a:gd name="connsiteX49" fmla="*/ 2278825 w 6046637"/>
                <a:gd name="connsiteY49" fmla="*/ 375382 h 2360490"/>
                <a:gd name="connsiteX50" fmla="*/ 2114702 w 6046637"/>
                <a:gd name="connsiteY50" fmla="*/ 406644 h 2360490"/>
                <a:gd name="connsiteX51" fmla="*/ 1833348 w 6046637"/>
                <a:gd name="connsiteY51" fmla="*/ 476982 h 2360490"/>
                <a:gd name="connsiteX52" fmla="*/ 1481656 w 6046637"/>
                <a:gd name="connsiteY52" fmla="*/ 516059 h 2360490"/>
                <a:gd name="connsiteX53" fmla="*/ 1145593 w 6046637"/>
                <a:gd name="connsiteY53" fmla="*/ 594213 h 2360490"/>
                <a:gd name="connsiteX54" fmla="*/ 434393 w 6046637"/>
                <a:gd name="connsiteY5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49902 w 6046637"/>
                <a:gd name="connsiteY19" fmla="*/ 2243259 h 2360490"/>
                <a:gd name="connsiteX20" fmla="*/ 4373348 w 6046637"/>
                <a:gd name="connsiteY20" fmla="*/ 2251075 h 2360490"/>
                <a:gd name="connsiteX21" fmla="*/ 4428056 w 6046637"/>
                <a:gd name="connsiteY21" fmla="*/ 2258890 h 2360490"/>
                <a:gd name="connsiteX22" fmla="*/ 4537471 w 6046637"/>
                <a:gd name="connsiteY22" fmla="*/ 2290151 h 2360490"/>
                <a:gd name="connsiteX23" fmla="*/ 4740671 w 6046637"/>
                <a:gd name="connsiteY23" fmla="*/ 2305782 h 2360490"/>
                <a:gd name="connsiteX24" fmla="*/ 4811009 w 6046637"/>
                <a:gd name="connsiteY24" fmla="*/ 2313598 h 2360490"/>
                <a:gd name="connsiteX25" fmla="*/ 4842271 w 6046637"/>
                <a:gd name="connsiteY25" fmla="*/ 2321413 h 2360490"/>
                <a:gd name="connsiteX26" fmla="*/ 5053286 w 6046637"/>
                <a:gd name="connsiteY26" fmla="*/ 2329228 h 2360490"/>
                <a:gd name="connsiteX27" fmla="*/ 5107994 w 6046637"/>
                <a:gd name="connsiteY27" fmla="*/ 2337044 h 2360490"/>
                <a:gd name="connsiteX28" fmla="*/ 5154886 w 6046637"/>
                <a:gd name="connsiteY28" fmla="*/ 2344859 h 2360490"/>
                <a:gd name="connsiteX29" fmla="*/ 5233040 w 6046637"/>
                <a:gd name="connsiteY29" fmla="*/ 2352675 h 2360490"/>
                <a:gd name="connsiteX30" fmla="*/ 5287748 w 6046637"/>
                <a:gd name="connsiteY30" fmla="*/ 2360490 h 2360490"/>
                <a:gd name="connsiteX31" fmla="*/ 5553471 w 6046637"/>
                <a:gd name="connsiteY31" fmla="*/ 2344859 h 2360490"/>
                <a:gd name="connsiteX32" fmla="*/ 5756671 w 6046637"/>
                <a:gd name="connsiteY32" fmla="*/ 2274521 h 2360490"/>
                <a:gd name="connsiteX33" fmla="*/ 5952056 w 6046637"/>
                <a:gd name="connsiteY33" fmla="*/ 2079136 h 2360490"/>
                <a:gd name="connsiteX34" fmla="*/ 6038025 w 6046637"/>
                <a:gd name="connsiteY34" fmla="*/ 1836859 h 2360490"/>
                <a:gd name="connsiteX35" fmla="*/ 6022394 w 6046637"/>
                <a:gd name="connsiteY35" fmla="*/ 1610213 h 2360490"/>
                <a:gd name="connsiteX36" fmla="*/ 5850456 w 6046637"/>
                <a:gd name="connsiteY36" fmla="*/ 1422644 h 2360490"/>
                <a:gd name="connsiteX37" fmla="*/ 5498763 w 6046637"/>
                <a:gd name="connsiteY37" fmla="*/ 1258521 h 2360490"/>
                <a:gd name="connsiteX38" fmla="*/ 5068917 w 6046637"/>
                <a:gd name="connsiteY38" fmla="*/ 1055321 h 2360490"/>
                <a:gd name="connsiteX39" fmla="*/ 4693779 w 6046637"/>
                <a:gd name="connsiteY39" fmla="*/ 844305 h 2360490"/>
                <a:gd name="connsiteX40" fmla="*/ 4498394 w 6046637"/>
                <a:gd name="connsiteY40" fmla="*/ 539505 h 2360490"/>
                <a:gd name="connsiteX41" fmla="*/ 4349902 w 6046637"/>
                <a:gd name="connsiteY41" fmla="*/ 242521 h 2360490"/>
                <a:gd name="connsiteX42" fmla="*/ 3982579 w 6046637"/>
                <a:gd name="connsiteY42" fmla="*/ 8059 h 2360490"/>
                <a:gd name="connsiteX43" fmla="*/ 3694631 w 6046637"/>
                <a:gd name="connsiteY43" fmla="*/ 0 h 2360490"/>
                <a:gd name="connsiteX44" fmla="*/ 3466763 w 6046637"/>
                <a:gd name="connsiteY44" fmla="*/ 23690 h 2360490"/>
                <a:gd name="connsiteX45" fmla="*/ 3201040 w 6046637"/>
                <a:gd name="connsiteY45" fmla="*/ 94028 h 2360490"/>
                <a:gd name="connsiteX46" fmla="*/ 2904056 w 6046637"/>
                <a:gd name="connsiteY46" fmla="*/ 195628 h 2360490"/>
                <a:gd name="connsiteX47" fmla="*/ 2575809 w 6046637"/>
                <a:gd name="connsiteY47" fmla="*/ 289413 h 2360490"/>
                <a:gd name="connsiteX48" fmla="*/ 2278825 w 6046637"/>
                <a:gd name="connsiteY48" fmla="*/ 375382 h 2360490"/>
                <a:gd name="connsiteX49" fmla="*/ 2114702 w 6046637"/>
                <a:gd name="connsiteY49" fmla="*/ 406644 h 2360490"/>
                <a:gd name="connsiteX50" fmla="*/ 1833348 w 6046637"/>
                <a:gd name="connsiteY50" fmla="*/ 476982 h 2360490"/>
                <a:gd name="connsiteX51" fmla="*/ 1481656 w 6046637"/>
                <a:gd name="connsiteY51" fmla="*/ 516059 h 2360490"/>
                <a:gd name="connsiteX52" fmla="*/ 1145593 w 6046637"/>
                <a:gd name="connsiteY52" fmla="*/ 594213 h 2360490"/>
                <a:gd name="connsiteX53" fmla="*/ 434393 w 6046637"/>
                <a:gd name="connsiteY5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36469 w 6046637"/>
                <a:gd name="connsiteY19" fmla="*/ 2239657 h 2360490"/>
                <a:gd name="connsiteX20" fmla="*/ 4349902 w 6046637"/>
                <a:gd name="connsiteY20" fmla="*/ 2243259 h 2360490"/>
                <a:gd name="connsiteX21" fmla="*/ 4373348 w 6046637"/>
                <a:gd name="connsiteY21" fmla="*/ 2251075 h 2360490"/>
                <a:gd name="connsiteX22" fmla="*/ 4428056 w 6046637"/>
                <a:gd name="connsiteY22" fmla="*/ 2258890 h 2360490"/>
                <a:gd name="connsiteX23" fmla="*/ 4537471 w 6046637"/>
                <a:gd name="connsiteY23" fmla="*/ 2290151 h 2360490"/>
                <a:gd name="connsiteX24" fmla="*/ 4740671 w 6046637"/>
                <a:gd name="connsiteY24" fmla="*/ 2305782 h 2360490"/>
                <a:gd name="connsiteX25" fmla="*/ 4811009 w 6046637"/>
                <a:gd name="connsiteY25" fmla="*/ 2313598 h 2360490"/>
                <a:gd name="connsiteX26" fmla="*/ 4842271 w 6046637"/>
                <a:gd name="connsiteY26" fmla="*/ 2321413 h 2360490"/>
                <a:gd name="connsiteX27" fmla="*/ 5053286 w 6046637"/>
                <a:gd name="connsiteY27" fmla="*/ 2329228 h 2360490"/>
                <a:gd name="connsiteX28" fmla="*/ 5107994 w 6046637"/>
                <a:gd name="connsiteY28" fmla="*/ 2337044 h 2360490"/>
                <a:gd name="connsiteX29" fmla="*/ 5154886 w 6046637"/>
                <a:gd name="connsiteY29" fmla="*/ 2344859 h 2360490"/>
                <a:gd name="connsiteX30" fmla="*/ 5233040 w 6046637"/>
                <a:gd name="connsiteY30" fmla="*/ 2352675 h 2360490"/>
                <a:gd name="connsiteX31" fmla="*/ 5287748 w 6046637"/>
                <a:gd name="connsiteY31" fmla="*/ 2360490 h 2360490"/>
                <a:gd name="connsiteX32" fmla="*/ 5553471 w 6046637"/>
                <a:gd name="connsiteY32" fmla="*/ 2344859 h 2360490"/>
                <a:gd name="connsiteX33" fmla="*/ 5756671 w 6046637"/>
                <a:gd name="connsiteY33" fmla="*/ 2274521 h 2360490"/>
                <a:gd name="connsiteX34" fmla="*/ 5952056 w 6046637"/>
                <a:gd name="connsiteY34" fmla="*/ 2079136 h 2360490"/>
                <a:gd name="connsiteX35" fmla="*/ 6038025 w 6046637"/>
                <a:gd name="connsiteY35" fmla="*/ 1836859 h 2360490"/>
                <a:gd name="connsiteX36" fmla="*/ 6022394 w 6046637"/>
                <a:gd name="connsiteY36" fmla="*/ 1610213 h 2360490"/>
                <a:gd name="connsiteX37" fmla="*/ 5850456 w 6046637"/>
                <a:gd name="connsiteY37" fmla="*/ 1422644 h 2360490"/>
                <a:gd name="connsiteX38" fmla="*/ 5498763 w 6046637"/>
                <a:gd name="connsiteY38" fmla="*/ 1258521 h 2360490"/>
                <a:gd name="connsiteX39" fmla="*/ 5068917 w 6046637"/>
                <a:gd name="connsiteY39" fmla="*/ 1055321 h 2360490"/>
                <a:gd name="connsiteX40" fmla="*/ 4693779 w 6046637"/>
                <a:gd name="connsiteY40" fmla="*/ 844305 h 2360490"/>
                <a:gd name="connsiteX41" fmla="*/ 4498394 w 6046637"/>
                <a:gd name="connsiteY41" fmla="*/ 539505 h 2360490"/>
                <a:gd name="connsiteX42" fmla="*/ 4349902 w 6046637"/>
                <a:gd name="connsiteY42" fmla="*/ 242521 h 2360490"/>
                <a:gd name="connsiteX43" fmla="*/ 3982579 w 6046637"/>
                <a:gd name="connsiteY43" fmla="*/ 8059 h 2360490"/>
                <a:gd name="connsiteX44" fmla="*/ 3694631 w 6046637"/>
                <a:gd name="connsiteY44" fmla="*/ 0 h 2360490"/>
                <a:gd name="connsiteX45" fmla="*/ 3466763 w 6046637"/>
                <a:gd name="connsiteY45" fmla="*/ 23690 h 2360490"/>
                <a:gd name="connsiteX46" fmla="*/ 3201040 w 6046637"/>
                <a:gd name="connsiteY46" fmla="*/ 94028 h 2360490"/>
                <a:gd name="connsiteX47" fmla="*/ 2904056 w 6046637"/>
                <a:gd name="connsiteY47" fmla="*/ 195628 h 2360490"/>
                <a:gd name="connsiteX48" fmla="*/ 2575809 w 6046637"/>
                <a:gd name="connsiteY48" fmla="*/ 289413 h 2360490"/>
                <a:gd name="connsiteX49" fmla="*/ 2278825 w 6046637"/>
                <a:gd name="connsiteY49" fmla="*/ 375382 h 2360490"/>
                <a:gd name="connsiteX50" fmla="*/ 2114702 w 6046637"/>
                <a:gd name="connsiteY50" fmla="*/ 406644 h 2360490"/>
                <a:gd name="connsiteX51" fmla="*/ 1833348 w 6046637"/>
                <a:gd name="connsiteY51" fmla="*/ 476982 h 2360490"/>
                <a:gd name="connsiteX52" fmla="*/ 1481656 w 6046637"/>
                <a:gd name="connsiteY52" fmla="*/ 516059 h 2360490"/>
                <a:gd name="connsiteX53" fmla="*/ 1145593 w 6046637"/>
                <a:gd name="connsiteY53" fmla="*/ 594213 h 2360490"/>
                <a:gd name="connsiteX54" fmla="*/ 434393 w 6046637"/>
                <a:gd name="connsiteY54"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36469 w 6046637"/>
                <a:gd name="connsiteY19" fmla="*/ 2239657 h 2360490"/>
                <a:gd name="connsiteX20" fmla="*/ 4349902 w 6046637"/>
                <a:gd name="connsiteY20" fmla="*/ 2243259 h 2360490"/>
                <a:gd name="connsiteX21" fmla="*/ 4428056 w 6046637"/>
                <a:gd name="connsiteY21" fmla="*/ 2258890 h 2360490"/>
                <a:gd name="connsiteX22" fmla="*/ 4537471 w 6046637"/>
                <a:gd name="connsiteY22" fmla="*/ 2290151 h 2360490"/>
                <a:gd name="connsiteX23" fmla="*/ 4740671 w 6046637"/>
                <a:gd name="connsiteY23" fmla="*/ 2305782 h 2360490"/>
                <a:gd name="connsiteX24" fmla="*/ 4811009 w 6046637"/>
                <a:gd name="connsiteY24" fmla="*/ 2313598 h 2360490"/>
                <a:gd name="connsiteX25" fmla="*/ 4842271 w 6046637"/>
                <a:gd name="connsiteY25" fmla="*/ 2321413 h 2360490"/>
                <a:gd name="connsiteX26" fmla="*/ 5053286 w 6046637"/>
                <a:gd name="connsiteY26" fmla="*/ 2329228 h 2360490"/>
                <a:gd name="connsiteX27" fmla="*/ 5107994 w 6046637"/>
                <a:gd name="connsiteY27" fmla="*/ 2337044 h 2360490"/>
                <a:gd name="connsiteX28" fmla="*/ 5154886 w 6046637"/>
                <a:gd name="connsiteY28" fmla="*/ 2344859 h 2360490"/>
                <a:gd name="connsiteX29" fmla="*/ 5233040 w 6046637"/>
                <a:gd name="connsiteY29" fmla="*/ 2352675 h 2360490"/>
                <a:gd name="connsiteX30" fmla="*/ 5287748 w 6046637"/>
                <a:gd name="connsiteY30" fmla="*/ 2360490 h 2360490"/>
                <a:gd name="connsiteX31" fmla="*/ 5553471 w 6046637"/>
                <a:gd name="connsiteY31" fmla="*/ 2344859 h 2360490"/>
                <a:gd name="connsiteX32" fmla="*/ 5756671 w 6046637"/>
                <a:gd name="connsiteY32" fmla="*/ 2274521 h 2360490"/>
                <a:gd name="connsiteX33" fmla="*/ 5952056 w 6046637"/>
                <a:gd name="connsiteY33" fmla="*/ 2079136 h 2360490"/>
                <a:gd name="connsiteX34" fmla="*/ 6038025 w 6046637"/>
                <a:gd name="connsiteY34" fmla="*/ 1836859 h 2360490"/>
                <a:gd name="connsiteX35" fmla="*/ 6022394 w 6046637"/>
                <a:gd name="connsiteY35" fmla="*/ 1610213 h 2360490"/>
                <a:gd name="connsiteX36" fmla="*/ 5850456 w 6046637"/>
                <a:gd name="connsiteY36" fmla="*/ 1422644 h 2360490"/>
                <a:gd name="connsiteX37" fmla="*/ 5498763 w 6046637"/>
                <a:gd name="connsiteY37" fmla="*/ 1258521 h 2360490"/>
                <a:gd name="connsiteX38" fmla="*/ 5068917 w 6046637"/>
                <a:gd name="connsiteY38" fmla="*/ 1055321 h 2360490"/>
                <a:gd name="connsiteX39" fmla="*/ 4693779 w 6046637"/>
                <a:gd name="connsiteY39" fmla="*/ 844305 h 2360490"/>
                <a:gd name="connsiteX40" fmla="*/ 4498394 w 6046637"/>
                <a:gd name="connsiteY40" fmla="*/ 539505 h 2360490"/>
                <a:gd name="connsiteX41" fmla="*/ 4349902 w 6046637"/>
                <a:gd name="connsiteY41" fmla="*/ 242521 h 2360490"/>
                <a:gd name="connsiteX42" fmla="*/ 3982579 w 6046637"/>
                <a:gd name="connsiteY42" fmla="*/ 8059 h 2360490"/>
                <a:gd name="connsiteX43" fmla="*/ 3694631 w 6046637"/>
                <a:gd name="connsiteY43" fmla="*/ 0 h 2360490"/>
                <a:gd name="connsiteX44" fmla="*/ 3466763 w 6046637"/>
                <a:gd name="connsiteY44" fmla="*/ 23690 h 2360490"/>
                <a:gd name="connsiteX45" fmla="*/ 3201040 w 6046637"/>
                <a:gd name="connsiteY45" fmla="*/ 94028 h 2360490"/>
                <a:gd name="connsiteX46" fmla="*/ 2904056 w 6046637"/>
                <a:gd name="connsiteY46" fmla="*/ 195628 h 2360490"/>
                <a:gd name="connsiteX47" fmla="*/ 2575809 w 6046637"/>
                <a:gd name="connsiteY47" fmla="*/ 289413 h 2360490"/>
                <a:gd name="connsiteX48" fmla="*/ 2278825 w 6046637"/>
                <a:gd name="connsiteY48" fmla="*/ 375382 h 2360490"/>
                <a:gd name="connsiteX49" fmla="*/ 2114702 w 6046637"/>
                <a:gd name="connsiteY49" fmla="*/ 406644 h 2360490"/>
                <a:gd name="connsiteX50" fmla="*/ 1833348 w 6046637"/>
                <a:gd name="connsiteY50" fmla="*/ 476982 h 2360490"/>
                <a:gd name="connsiteX51" fmla="*/ 1481656 w 6046637"/>
                <a:gd name="connsiteY51" fmla="*/ 516059 h 2360490"/>
                <a:gd name="connsiteX52" fmla="*/ 1145593 w 6046637"/>
                <a:gd name="connsiteY52" fmla="*/ 594213 h 2360490"/>
                <a:gd name="connsiteX53" fmla="*/ 434393 w 6046637"/>
                <a:gd name="connsiteY53"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349902 w 6046637"/>
                <a:gd name="connsiteY19" fmla="*/ 2243259 h 2360490"/>
                <a:gd name="connsiteX20" fmla="*/ 4428056 w 6046637"/>
                <a:gd name="connsiteY20" fmla="*/ 2258890 h 2360490"/>
                <a:gd name="connsiteX21" fmla="*/ 4537471 w 6046637"/>
                <a:gd name="connsiteY21" fmla="*/ 2290151 h 2360490"/>
                <a:gd name="connsiteX22" fmla="*/ 4740671 w 6046637"/>
                <a:gd name="connsiteY22" fmla="*/ 2305782 h 2360490"/>
                <a:gd name="connsiteX23" fmla="*/ 4811009 w 6046637"/>
                <a:gd name="connsiteY23" fmla="*/ 2313598 h 2360490"/>
                <a:gd name="connsiteX24" fmla="*/ 4842271 w 6046637"/>
                <a:gd name="connsiteY24" fmla="*/ 2321413 h 2360490"/>
                <a:gd name="connsiteX25" fmla="*/ 5053286 w 6046637"/>
                <a:gd name="connsiteY25" fmla="*/ 2329228 h 2360490"/>
                <a:gd name="connsiteX26" fmla="*/ 5107994 w 6046637"/>
                <a:gd name="connsiteY26" fmla="*/ 2337044 h 2360490"/>
                <a:gd name="connsiteX27" fmla="*/ 5154886 w 6046637"/>
                <a:gd name="connsiteY27" fmla="*/ 2344859 h 2360490"/>
                <a:gd name="connsiteX28" fmla="*/ 5233040 w 6046637"/>
                <a:gd name="connsiteY28" fmla="*/ 2352675 h 2360490"/>
                <a:gd name="connsiteX29" fmla="*/ 5287748 w 6046637"/>
                <a:gd name="connsiteY29" fmla="*/ 2360490 h 2360490"/>
                <a:gd name="connsiteX30" fmla="*/ 5553471 w 6046637"/>
                <a:gd name="connsiteY30" fmla="*/ 2344859 h 2360490"/>
                <a:gd name="connsiteX31" fmla="*/ 5756671 w 6046637"/>
                <a:gd name="connsiteY31" fmla="*/ 2274521 h 2360490"/>
                <a:gd name="connsiteX32" fmla="*/ 5952056 w 6046637"/>
                <a:gd name="connsiteY32" fmla="*/ 2079136 h 2360490"/>
                <a:gd name="connsiteX33" fmla="*/ 6038025 w 6046637"/>
                <a:gd name="connsiteY33" fmla="*/ 1836859 h 2360490"/>
                <a:gd name="connsiteX34" fmla="*/ 6022394 w 6046637"/>
                <a:gd name="connsiteY34" fmla="*/ 1610213 h 2360490"/>
                <a:gd name="connsiteX35" fmla="*/ 5850456 w 6046637"/>
                <a:gd name="connsiteY35" fmla="*/ 1422644 h 2360490"/>
                <a:gd name="connsiteX36" fmla="*/ 5498763 w 6046637"/>
                <a:gd name="connsiteY36" fmla="*/ 1258521 h 2360490"/>
                <a:gd name="connsiteX37" fmla="*/ 5068917 w 6046637"/>
                <a:gd name="connsiteY37" fmla="*/ 1055321 h 2360490"/>
                <a:gd name="connsiteX38" fmla="*/ 4693779 w 6046637"/>
                <a:gd name="connsiteY38" fmla="*/ 844305 h 2360490"/>
                <a:gd name="connsiteX39" fmla="*/ 4498394 w 6046637"/>
                <a:gd name="connsiteY39" fmla="*/ 539505 h 2360490"/>
                <a:gd name="connsiteX40" fmla="*/ 4349902 w 6046637"/>
                <a:gd name="connsiteY40" fmla="*/ 242521 h 2360490"/>
                <a:gd name="connsiteX41" fmla="*/ 3982579 w 6046637"/>
                <a:gd name="connsiteY41" fmla="*/ 8059 h 2360490"/>
                <a:gd name="connsiteX42" fmla="*/ 3694631 w 6046637"/>
                <a:gd name="connsiteY42" fmla="*/ 0 h 2360490"/>
                <a:gd name="connsiteX43" fmla="*/ 3466763 w 6046637"/>
                <a:gd name="connsiteY43" fmla="*/ 23690 h 2360490"/>
                <a:gd name="connsiteX44" fmla="*/ 3201040 w 6046637"/>
                <a:gd name="connsiteY44" fmla="*/ 94028 h 2360490"/>
                <a:gd name="connsiteX45" fmla="*/ 2904056 w 6046637"/>
                <a:gd name="connsiteY45" fmla="*/ 195628 h 2360490"/>
                <a:gd name="connsiteX46" fmla="*/ 2575809 w 6046637"/>
                <a:gd name="connsiteY46" fmla="*/ 289413 h 2360490"/>
                <a:gd name="connsiteX47" fmla="*/ 2278825 w 6046637"/>
                <a:gd name="connsiteY47" fmla="*/ 375382 h 2360490"/>
                <a:gd name="connsiteX48" fmla="*/ 2114702 w 6046637"/>
                <a:gd name="connsiteY48" fmla="*/ 406644 h 2360490"/>
                <a:gd name="connsiteX49" fmla="*/ 1833348 w 6046637"/>
                <a:gd name="connsiteY49" fmla="*/ 476982 h 2360490"/>
                <a:gd name="connsiteX50" fmla="*/ 1481656 w 6046637"/>
                <a:gd name="connsiteY50" fmla="*/ 516059 h 2360490"/>
                <a:gd name="connsiteX51" fmla="*/ 1145593 w 6046637"/>
                <a:gd name="connsiteY51" fmla="*/ 594213 h 2360490"/>
                <a:gd name="connsiteX52" fmla="*/ 434393 w 6046637"/>
                <a:gd name="connsiteY52"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428056 w 6046637"/>
                <a:gd name="connsiteY19" fmla="*/ 2258890 h 2360490"/>
                <a:gd name="connsiteX20" fmla="*/ 4537471 w 6046637"/>
                <a:gd name="connsiteY20" fmla="*/ 2290151 h 2360490"/>
                <a:gd name="connsiteX21" fmla="*/ 4740671 w 6046637"/>
                <a:gd name="connsiteY21" fmla="*/ 2305782 h 2360490"/>
                <a:gd name="connsiteX22" fmla="*/ 4811009 w 6046637"/>
                <a:gd name="connsiteY22" fmla="*/ 2313598 h 2360490"/>
                <a:gd name="connsiteX23" fmla="*/ 4842271 w 6046637"/>
                <a:gd name="connsiteY23" fmla="*/ 2321413 h 2360490"/>
                <a:gd name="connsiteX24" fmla="*/ 5053286 w 6046637"/>
                <a:gd name="connsiteY24" fmla="*/ 2329228 h 2360490"/>
                <a:gd name="connsiteX25" fmla="*/ 5107994 w 6046637"/>
                <a:gd name="connsiteY25" fmla="*/ 2337044 h 2360490"/>
                <a:gd name="connsiteX26" fmla="*/ 5154886 w 6046637"/>
                <a:gd name="connsiteY26" fmla="*/ 2344859 h 2360490"/>
                <a:gd name="connsiteX27" fmla="*/ 5233040 w 6046637"/>
                <a:gd name="connsiteY27" fmla="*/ 2352675 h 2360490"/>
                <a:gd name="connsiteX28" fmla="*/ 5287748 w 6046637"/>
                <a:gd name="connsiteY28" fmla="*/ 2360490 h 2360490"/>
                <a:gd name="connsiteX29" fmla="*/ 5553471 w 6046637"/>
                <a:gd name="connsiteY29" fmla="*/ 2344859 h 2360490"/>
                <a:gd name="connsiteX30" fmla="*/ 5756671 w 6046637"/>
                <a:gd name="connsiteY30" fmla="*/ 2274521 h 2360490"/>
                <a:gd name="connsiteX31" fmla="*/ 5952056 w 6046637"/>
                <a:gd name="connsiteY31" fmla="*/ 2079136 h 2360490"/>
                <a:gd name="connsiteX32" fmla="*/ 6038025 w 6046637"/>
                <a:gd name="connsiteY32" fmla="*/ 1836859 h 2360490"/>
                <a:gd name="connsiteX33" fmla="*/ 6022394 w 6046637"/>
                <a:gd name="connsiteY33" fmla="*/ 1610213 h 2360490"/>
                <a:gd name="connsiteX34" fmla="*/ 5850456 w 6046637"/>
                <a:gd name="connsiteY34" fmla="*/ 1422644 h 2360490"/>
                <a:gd name="connsiteX35" fmla="*/ 5498763 w 6046637"/>
                <a:gd name="connsiteY35" fmla="*/ 1258521 h 2360490"/>
                <a:gd name="connsiteX36" fmla="*/ 5068917 w 6046637"/>
                <a:gd name="connsiteY36" fmla="*/ 1055321 h 2360490"/>
                <a:gd name="connsiteX37" fmla="*/ 4693779 w 6046637"/>
                <a:gd name="connsiteY37" fmla="*/ 844305 h 2360490"/>
                <a:gd name="connsiteX38" fmla="*/ 4498394 w 6046637"/>
                <a:gd name="connsiteY38" fmla="*/ 539505 h 2360490"/>
                <a:gd name="connsiteX39" fmla="*/ 4349902 w 6046637"/>
                <a:gd name="connsiteY39" fmla="*/ 242521 h 2360490"/>
                <a:gd name="connsiteX40" fmla="*/ 3982579 w 6046637"/>
                <a:gd name="connsiteY40" fmla="*/ 8059 h 2360490"/>
                <a:gd name="connsiteX41" fmla="*/ 3694631 w 6046637"/>
                <a:gd name="connsiteY41" fmla="*/ 0 h 2360490"/>
                <a:gd name="connsiteX42" fmla="*/ 3466763 w 6046637"/>
                <a:gd name="connsiteY42" fmla="*/ 23690 h 2360490"/>
                <a:gd name="connsiteX43" fmla="*/ 3201040 w 6046637"/>
                <a:gd name="connsiteY43" fmla="*/ 94028 h 2360490"/>
                <a:gd name="connsiteX44" fmla="*/ 2904056 w 6046637"/>
                <a:gd name="connsiteY44" fmla="*/ 195628 h 2360490"/>
                <a:gd name="connsiteX45" fmla="*/ 2575809 w 6046637"/>
                <a:gd name="connsiteY45" fmla="*/ 289413 h 2360490"/>
                <a:gd name="connsiteX46" fmla="*/ 2278825 w 6046637"/>
                <a:gd name="connsiteY46" fmla="*/ 375382 h 2360490"/>
                <a:gd name="connsiteX47" fmla="*/ 2114702 w 6046637"/>
                <a:gd name="connsiteY47" fmla="*/ 406644 h 2360490"/>
                <a:gd name="connsiteX48" fmla="*/ 1833348 w 6046637"/>
                <a:gd name="connsiteY48" fmla="*/ 476982 h 2360490"/>
                <a:gd name="connsiteX49" fmla="*/ 1481656 w 6046637"/>
                <a:gd name="connsiteY49" fmla="*/ 516059 h 2360490"/>
                <a:gd name="connsiteX50" fmla="*/ 1145593 w 6046637"/>
                <a:gd name="connsiteY50" fmla="*/ 594213 h 2360490"/>
                <a:gd name="connsiteX51" fmla="*/ 434393 w 6046637"/>
                <a:gd name="connsiteY51"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537471 w 6046637"/>
                <a:gd name="connsiteY19" fmla="*/ 2290151 h 2360490"/>
                <a:gd name="connsiteX20" fmla="*/ 4740671 w 6046637"/>
                <a:gd name="connsiteY20" fmla="*/ 2305782 h 2360490"/>
                <a:gd name="connsiteX21" fmla="*/ 4811009 w 6046637"/>
                <a:gd name="connsiteY21" fmla="*/ 2313598 h 2360490"/>
                <a:gd name="connsiteX22" fmla="*/ 4842271 w 6046637"/>
                <a:gd name="connsiteY22" fmla="*/ 2321413 h 2360490"/>
                <a:gd name="connsiteX23" fmla="*/ 5053286 w 6046637"/>
                <a:gd name="connsiteY23" fmla="*/ 2329228 h 2360490"/>
                <a:gd name="connsiteX24" fmla="*/ 5107994 w 6046637"/>
                <a:gd name="connsiteY24" fmla="*/ 2337044 h 2360490"/>
                <a:gd name="connsiteX25" fmla="*/ 5154886 w 6046637"/>
                <a:gd name="connsiteY25" fmla="*/ 2344859 h 2360490"/>
                <a:gd name="connsiteX26" fmla="*/ 5233040 w 6046637"/>
                <a:gd name="connsiteY26" fmla="*/ 2352675 h 2360490"/>
                <a:gd name="connsiteX27" fmla="*/ 5287748 w 6046637"/>
                <a:gd name="connsiteY27" fmla="*/ 2360490 h 2360490"/>
                <a:gd name="connsiteX28" fmla="*/ 5553471 w 6046637"/>
                <a:gd name="connsiteY28" fmla="*/ 2344859 h 2360490"/>
                <a:gd name="connsiteX29" fmla="*/ 5756671 w 6046637"/>
                <a:gd name="connsiteY29" fmla="*/ 2274521 h 2360490"/>
                <a:gd name="connsiteX30" fmla="*/ 5952056 w 6046637"/>
                <a:gd name="connsiteY30" fmla="*/ 2079136 h 2360490"/>
                <a:gd name="connsiteX31" fmla="*/ 6038025 w 6046637"/>
                <a:gd name="connsiteY31" fmla="*/ 1836859 h 2360490"/>
                <a:gd name="connsiteX32" fmla="*/ 6022394 w 6046637"/>
                <a:gd name="connsiteY32" fmla="*/ 1610213 h 2360490"/>
                <a:gd name="connsiteX33" fmla="*/ 5850456 w 6046637"/>
                <a:gd name="connsiteY33" fmla="*/ 1422644 h 2360490"/>
                <a:gd name="connsiteX34" fmla="*/ 5498763 w 6046637"/>
                <a:gd name="connsiteY34" fmla="*/ 1258521 h 2360490"/>
                <a:gd name="connsiteX35" fmla="*/ 5068917 w 6046637"/>
                <a:gd name="connsiteY35" fmla="*/ 1055321 h 2360490"/>
                <a:gd name="connsiteX36" fmla="*/ 4693779 w 6046637"/>
                <a:gd name="connsiteY36" fmla="*/ 844305 h 2360490"/>
                <a:gd name="connsiteX37" fmla="*/ 4498394 w 6046637"/>
                <a:gd name="connsiteY37" fmla="*/ 539505 h 2360490"/>
                <a:gd name="connsiteX38" fmla="*/ 4349902 w 6046637"/>
                <a:gd name="connsiteY38" fmla="*/ 242521 h 2360490"/>
                <a:gd name="connsiteX39" fmla="*/ 3982579 w 6046637"/>
                <a:gd name="connsiteY39" fmla="*/ 8059 h 2360490"/>
                <a:gd name="connsiteX40" fmla="*/ 3694631 w 6046637"/>
                <a:gd name="connsiteY40" fmla="*/ 0 h 2360490"/>
                <a:gd name="connsiteX41" fmla="*/ 3466763 w 6046637"/>
                <a:gd name="connsiteY41" fmla="*/ 23690 h 2360490"/>
                <a:gd name="connsiteX42" fmla="*/ 3201040 w 6046637"/>
                <a:gd name="connsiteY42" fmla="*/ 94028 h 2360490"/>
                <a:gd name="connsiteX43" fmla="*/ 2904056 w 6046637"/>
                <a:gd name="connsiteY43" fmla="*/ 195628 h 2360490"/>
                <a:gd name="connsiteX44" fmla="*/ 2575809 w 6046637"/>
                <a:gd name="connsiteY44" fmla="*/ 289413 h 2360490"/>
                <a:gd name="connsiteX45" fmla="*/ 2278825 w 6046637"/>
                <a:gd name="connsiteY45" fmla="*/ 375382 h 2360490"/>
                <a:gd name="connsiteX46" fmla="*/ 2114702 w 6046637"/>
                <a:gd name="connsiteY46" fmla="*/ 406644 h 2360490"/>
                <a:gd name="connsiteX47" fmla="*/ 1833348 w 6046637"/>
                <a:gd name="connsiteY47" fmla="*/ 476982 h 2360490"/>
                <a:gd name="connsiteX48" fmla="*/ 1481656 w 6046637"/>
                <a:gd name="connsiteY48" fmla="*/ 516059 h 2360490"/>
                <a:gd name="connsiteX49" fmla="*/ 1145593 w 6046637"/>
                <a:gd name="connsiteY49" fmla="*/ 594213 h 2360490"/>
                <a:gd name="connsiteX50" fmla="*/ 434393 w 6046637"/>
                <a:gd name="connsiteY50"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4811009 w 6046637"/>
                <a:gd name="connsiteY20" fmla="*/ 2313598 h 2360490"/>
                <a:gd name="connsiteX21" fmla="*/ 4842271 w 6046637"/>
                <a:gd name="connsiteY21" fmla="*/ 2321413 h 2360490"/>
                <a:gd name="connsiteX22" fmla="*/ 5053286 w 6046637"/>
                <a:gd name="connsiteY22" fmla="*/ 2329228 h 2360490"/>
                <a:gd name="connsiteX23" fmla="*/ 5107994 w 6046637"/>
                <a:gd name="connsiteY23" fmla="*/ 2337044 h 2360490"/>
                <a:gd name="connsiteX24" fmla="*/ 5154886 w 6046637"/>
                <a:gd name="connsiteY24" fmla="*/ 2344859 h 2360490"/>
                <a:gd name="connsiteX25" fmla="*/ 5233040 w 6046637"/>
                <a:gd name="connsiteY25" fmla="*/ 2352675 h 2360490"/>
                <a:gd name="connsiteX26" fmla="*/ 5287748 w 6046637"/>
                <a:gd name="connsiteY26" fmla="*/ 2360490 h 2360490"/>
                <a:gd name="connsiteX27" fmla="*/ 5553471 w 6046637"/>
                <a:gd name="connsiteY27" fmla="*/ 2344859 h 2360490"/>
                <a:gd name="connsiteX28" fmla="*/ 5756671 w 6046637"/>
                <a:gd name="connsiteY28" fmla="*/ 2274521 h 2360490"/>
                <a:gd name="connsiteX29" fmla="*/ 5952056 w 6046637"/>
                <a:gd name="connsiteY29" fmla="*/ 2079136 h 2360490"/>
                <a:gd name="connsiteX30" fmla="*/ 6038025 w 6046637"/>
                <a:gd name="connsiteY30" fmla="*/ 1836859 h 2360490"/>
                <a:gd name="connsiteX31" fmla="*/ 6022394 w 6046637"/>
                <a:gd name="connsiteY31" fmla="*/ 1610213 h 2360490"/>
                <a:gd name="connsiteX32" fmla="*/ 5850456 w 6046637"/>
                <a:gd name="connsiteY32" fmla="*/ 1422644 h 2360490"/>
                <a:gd name="connsiteX33" fmla="*/ 5498763 w 6046637"/>
                <a:gd name="connsiteY33" fmla="*/ 1258521 h 2360490"/>
                <a:gd name="connsiteX34" fmla="*/ 5068917 w 6046637"/>
                <a:gd name="connsiteY34" fmla="*/ 1055321 h 2360490"/>
                <a:gd name="connsiteX35" fmla="*/ 4693779 w 6046637"/>
                <a:gd name="connsiteY35" fmla="*/ 844305 h 2360490"/>
                <a:gd name="connsiteX36" fmla="*/ 4498394 w 6046637"/>
                <a:gd name="connsiteY36" fmla="*/ 539505 h 2360490"/>
                <a:gd name="connsiteX37" fmla="*/ 4349902 w 6046637"/>
                <a:gd name="connsiteY37" fmla="*/ 242521 h 2360490"/>
                <a:gd name="connsiteX38" fmla="*/ 3982579 w 6046637"/>
                <a:gd name="connsiteY38" fmla="*/ 8059 h 2360490"/>
                <a:gd name="connsiteX39" fmla="*/ 3694631 w 6046637"/>
                <a:gd name="connsiteY39" fmla="*/ 0 h 2360490"/>
                <a:gd name="connsiteX40" fmla="*/ 3466763 w 6046637"/>
                <a:gd name="connsiteY40" fmla="*/ 23690 h 2360490"/>
                <a:gd name="connsiteX41" fmla="*/ 3201040 w 6046637"/>
                <a:gd name="connsiteY41" fmla="*/ 94028 h 2360490"/>
                <a:gd name="connsiteX42" fmla="*/ 2904056 w 6046637"/>
                <a:gd name="connsiteY42" fmla="*/ 195628 h 2360490"/>
                <a:gd name="connsiteX43" fmla="*/ 2575809 w 6046637"/>
                <a:gd name="connsiteY43" fmla="*/ 289413 h 2360490"/>
                <a:gd name="connsiteX44" fmla="*/ 2278825 w 6046637"/>
                <a:gd name="connsiteY44" fmla="*/ 375382 h 2360490"/>
                <a:gd name="connsiteX45" fmla="*/ 2114702 w 6046637"/>
                <a:gd name="connsiteY45" fmla="*/ 406644 h 2360490"/>
                <a:gd name="connsiteX46" fmla="*/ 1833348 w 6046637"/>
                <a:gd name="connsiteY46" fmla="*/ 476982 h 2360490"/>
                <a:gd name="connsiteX47" fmla="*/ 1481656 w 6046637"/>
                <a:gd name="connsiteY47" fmla="*/ 516059 h 2360490"/>
                <a:gd name="connsiteX48" fmla="*/ 1145593 w 6046637"/>
                <a:gd name="connsiteY48" fmla="*/ 594213 h 2360490"/>
                <a:gd name="connsiteX49" fmla="*/ 434393 w 6046637"/>
                <a:gd name="connsiteY49"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4842271 w 6046637"/>
                <a:gd name="connsiteY20" fmla="*/ 2321413 h 2360490"/>
                <a:gd name="connsiteX21" fmla="*/ 5053286 w 6046637"/>
                <a:gd name="connsiteY21" fmla="*/ 2329228 h 2360490"/>
                <a:gd name="connsiteX22" fmla="*/ 5107994 w 6046637"/>
                <a:gd name="connsiteY22" fmla="*/ 2337044 h 2360490"/>
                <a:gd name="connsiteX23" fmla="*/ 5154886 w 6046637"/>
                <a:gd name="connsiteY23" fmla="*/ 2344859 h 2360490"/>
                <a:gd name="connsiteX24" fmla="*/ 5233040 w 6046637"/>
                <a:gd name="connsiteY24" fmla="*/ 2352675 h 2360490"/>
                <a:gd name="connsiteX25" fmla="*/ 5287748 w 6046637"/>
                <a:gd name="connsiteY25" fmla="*/ 2360490 h 2360490"/>
                <a:gd name="connsiteX26" fmla="*/ 5553471 w 6046637"/>
                <a:gd name="connsiteY26" fmla="*/ 2344859 h 2360490"/>
                <a:gd name="connsiteX27" fmla="*/ 5756671 w 6046637"/>
                <a:gd name="connsiteY27" fmla="*/ 2274521 h 2360490"/>
                <a:gd name="connsiteX28" fmla="*/ 5952056 w 6046637"/>
                <a:gd name="connsiteY28" fmla="*/ 2079136 h 2360490"/>
                <a:gd name="connsiteX29" fmla="*/ 6038025 w 6046637"/>
                <a:gd name="connsiteY29" fmla="*/ 1836859 h 2360490"/>
                <a:gd name="connsiteX30" fmla="*/ 6022394 w 6046637"/>
                <a:gd name="connsiteY30" fmla="*/ 1610213 h 2360490"/>
                <a:gd name="connsiteX31" fmla="*/ 5850456 w 6046637"/>
                <a:gd name="connsiteY31" fmla="*/ 1422644 h 2360490"/>
                <a:gd name="connsiteX32" fmla="*/ 5498763 w 6046637"/>
                <a:gd name="connsiteY32" fmla="*/ 1258521 h 2360490"/>
                <a:gd name="connsiteX33" fmla="*/ 5068917 w 6046637"/>
                <a:gd name="connsiteY33" fmla="*/ 1055321 h 2360490"/>
                <a:gd name="connsiteX34" fmla="*/ 4693779 w 6046637"/>
                <a:gd name="connsiteY34" fmla="*/ 844305 h 2360490"/>
                <a:gd name="connsiteX35" fmla="*/ 4498394 w 6046637"/>
                <a:gd name="connsiteY35" fmla="*/ 539505 h 2360490"/>
                <a:gd name="connsiteX36" fmla="*/ 4349902 w 6046637"/>
                <a:gd name="connsiteY36" fmla="*/ 242521 h 2360490"/>
                <a:gd name="connsiteX37" fmla="*/ 3982579 w 6046637"/>
                <a:gd name="connsiteY37" fmla="*/ 8059 h 2360490"/>
                <a:gd name="connsiteX38" fmla="*/ 3694631 w 6046637"/>
                <a:gd name="connsiteY38" fmla="*/ 0 h 2360490"/>
                <a:gd name="connsiteX39" fmla="*/ 3466763 w 6046637"/>
                <a:gd name="connsiteY39" fmla="*/ 23690 h 2360490"/>
                <a:gd name="connsiteX40" fmla="*/ 3201040 w 6046637"/>
                <a:gd name="connsiteY40" fmla="*/ 94028 h 2360490"/>
                <a:gd name="connsiteX41" fmla="*/ 2904056 w 6046637"/>
                <a:gd name="connsiteY41" fmla="*/ 195628 h 2360490"/>
                <a:gd name="connsiteX42" fmla="*/ 2575809 w 6046637"/>
                <a:gd name="connsiteY42" fmla="*/ 289413 h 2360490"/>
                <a:gd name="connsiteX43" fmla="*/ 2278825 w 6046637"/>
                <a:gd name="connsiteY43" fmla="*/ 375382 h 2360490"/>
                <a:gd name="connsiteX44" fmla="*/ 2114702 w 6046637"/>
                <a:gd name="connsiteY44" fmla="*/ 406644 h 2360490"/>
                <a:gd name="connsiteX45" fmla="*/ 1833348 w 6046637"/>
                <a:gd name="connsiteY45" fmla="*/ 476982 h 2360490"/>
                <a:gd name="connsiteX46" fmla="*/ 1481656 w 6046637"/>
                <a:gd name="connsiteY46" fmla="*/ 516059 h 2360490"/>
                <a:gd name="connsiteX47" fmla="*/ 1145593 w 6046637"/>
                <a:gd name="connsiteY47" fmla="*/ 594213 h 2360490"/>
                <a:gd name="connsiteX48" fmla="*/ 434393 w 6046637"/>
                <a:gd name="connsiteY48"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107994 w 6046637"/>
                <a:gd name="connsiteY21" fmla="*/ 2337044 h 2360490"/>
                <a:gd name="connsiteX22" fmla="*/ 5154886 w 6046637"/>
                <a:gd name="connsiteY22" fmla="*/ 2344859 h 2360490"/>
                <a:gd name="connsiteX23" fmla="*/ 5233040 w 6046637"/>
                <a:gd name="connsiteY23" fmla="*/ 2352675 h 2360490"/>
                <a:gd name="connsiteX24" fmla="*/ 5287748 w 6046637"/>
                <a:gd name="connsiteY24" fmla="*/ 2360490 h 2360490"/>
                <a:gd name="connsiteX25" fmla="*/ 5553471 w 6046637"/>
                <a:gd name="connsiteY25" fmla="*/ 2344859 h 2360490"/>
                <a:gd name="connsiteX26" fmla="*/ 5756671 w 6046637"/>
                <a:gd name="connsiteY26" fmla="*/ 2274521 h 2360490"/>
                <a:gd name="connsiteX27" fmla="*/ 5952056 w 6046637"/>
                <a:gd name="connsiteY27" fmla="*/ 2079136 h 2360490"/>
                <a:gd name="connsiteX28" fmla="*/ 6038025 w 6046637"/>
                <a:gd name="connsiteY28" fmla="*/ 1836859 h 2360490"/>
                <a:gd name="connsiteX29" fmla="*/ 6022394 w 6046637"/>
                <a:gd name="connsiteY29" fmla="*/ 1610213 h 2360490"/>
                <a:gd name="connsiteX30" fmla="*/ 5850456 w 6046637"/>
                <a:gd name="connsiteY30" fmla="*/ 1422644 h 2360490"/>
                <a:gd name="connsiteX31" fmla="*/ 5498763 w 6046637"/>
                <a:gd name="connsiteY31" fmla="*/ 1258521 h 2360490"/>
                <a:gd name="connsiteX32" fmla="*/ 5068917 w 6046637"/>
                <a:gd name="connsiteY32" fmla="*/ 1055321 h 2360490"/>
                <a:gd name="connsiteX33" fmla="*/ 4693779 w 6046637"/>
                <a:gd name="connsiteY33" fmla="*/ 844305 h 2360490"/>
                <a:gd name="connsiteX34" fmla="*/ 4498394 w 6046637"/>
                <a:gd name="connsiteY34" fmla="*/ 539505 h 2360490"/>
                <a:gd name="connsiteX35" fmla="*/ 4349902 w 6046637"/>
                <a:gd name="connsiteY35" fmla="*/ 242521 h 2360490"/>
                <a:gd name="connsiteX36" fmla="*/ 3982579 w 6046637"/>
                <a:gd name="connsiteY36" fmla="*/ 8059 h 2360490"/>
                <a:gd name="connsiteX37" fmla="*/ 3694631 w 6046637"/>
                <a:gd name="connsiteY37" fmla="*/ 0 h 2360490"/>
                <a:gd name="connsiteX38" fmla="*/ 3466763 w 6046637"/>
                <a:gd name="connsiteY38" fmla="*/ 23690 h 2360490"/>
                <a:gd name="connsiteX39" fmla="*/ 3201040 w 6046637"/>
                <a:gd name="connsiteY39" fmla="*/ 94028 h 2360490"/>
                <a:gd name="connsiteX40" fmla="*/ 2904056 w 6046637"/>
                <a:gd name="connsiteY40" fmla="*/ 195628 h 2360490"/>
                <a:gd name="connsiteX41" fmla="*/ 2575809 w 6046637"/>
                <a:gd name="connsiteY41" fmla="*/ 289413 h 2360490"/>
                <a:gd name="connsiteX42" fmla="*/ 2278825 w 6046637"/>
                <a:gd name="connsiteY42" fmla="*/ 375382 h 2360490"/>
                <a:gd name="connsiteX43" fmla="*/ 2114702 w 6046637"/>
                <a:gd name="connsiteY43" fmla="*/ 406644 h 2360490"/>
                <a:gd name="connsiteX44" fmla="*/ 1833348 w 6046637"/>
                <a:gd name="connsiteY44" fmla="*/ 476982 h 2360490"/>
                <a:gd name="connsiteX45" fmla="*/ 1481656 w 6046637"/>
                <a:gd name="connsiteY45" fmla="*/ 516059 h 2360490"/>
                <a:gd name="connsiteX46" fmla="*/ 1145593 w 6046637"/>
                <a:gd name="connsiteY46" fmla="*/ 594213 h 2360490"/>
                <a:gd name="connsiteX47" fmla="*/ 434393 w 6046637"/>
                <a:gd name="connsiteY47"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154886 w 6046637"/>
                <a:gd name="connsiteY21" fmla="*/ 2344859 h 2360490"/>
                <a:gd name="connsiteX22" fmla="*/ 5233040 w 6046637"/>
                <a:gd name="connsiteY22" fmla="*/ 2352675 h 2360490"/>
                <a:gd name="connsiteX23" fmla="*/ 5287748 w 6046637"/>
                <a:gd name="connsiteY23" fmla="*/ 2360490 h 2360490"/>
                <a:gd name="connsiteX24" fmla="*/ 5553471 w 6046637"/>
                <a:gd name="connsiteY24" fmla="*/ 2344859 h 2360490"/>
                <a:gd name="connsiteX25" fmla="*/ 5756671 w 6046637"/>
                <a:gd name="connsiteY25" fmla="*/ 2274521 h 2360490"/>
                <a:gd name="connsiteX26" fmla="*/ 5952056 w 6046637"/>
                <a:gd name="connsiteY26" fmla="*/ 2079136 h 2360490"/>
                <a:gd name="connsiteX27" fmla="*/ 6038025 w 6046637"/>
                <a:gd name="connsiteY27" fmla="*/ 1836859 h 2360490"/>
                <a:gd name="connsiteX28" fmla="*/ 6022394 w 6046637"/>
                <a:gd name="connsiteY28" fmla="*/ 1610213 h 2360490"/>
                <a:gd name="connsiteX29" fmla="*/ 5850456 w 6046637"/>
                <a:gd name="connsiteY29" fmla="*/ 1422644 h 2360490"/>
                <a:gd name="connsiteX30" fmla="*/ 5498763 w 6046637"/>
                <a:gd name="connsiteY30" fmla="*/ 1258521 h 2360490"/>
                <a:gd name="connsiteX31" fmla="*/ 5068917 w 6046637"/>
                <a:gd name="connsiteY31" fmla="*/ 1055321 h 2360490"/>
                <a:gd name="connsiteX32" fmla="*/ 4693779 w 6046637"/>
                <a:gd name="connsiteY32" fmla="*/ 844305 h 2360490"/>
                <a:gd name="connsiteX33" fmla="*/ 4498394 w 6046637"/>
                <a:gd name="connsiteY33" fmla="*/ 539505 h 2360490"/>
                <a:gd name="connsiteX34" fmla="*/ 4349902 w 6046637"/>
                <a:gd name="connsiteY34" fmla="*/ 242521 h 2360490"/>
                <a:gd name="connsiteX35" fmla="*/ 3982579 w 6046637"/>
                <a:gd name="connsiteY35" fmla="*/ 8059 h 2360490"/>
                <a:gd name="connsiteX36" fmla="*/ 3694631 w 6046637"/>
                <a:gd name="connsiteY36" fmla="*/ 0 h 2360490"/>
                <a:gd name="connsiteX37" fmla="*/ 3466763 w 6046637"/>
                <a:gd name="connsiteY37" fmla="*/ 23690 h 2360490"/>
                <a:gd name="connsiteX38" fmla="*/ 3201040 w 6046637"/>
                <a:gd name="connsiteY38" fmla="*/ 94028 h 2360490"/>
                <a:gd name="connsiteX39" fmla="*/ 2904056 w 6046637"/>
                <a:gd name="connsiteY39" fmla="*/ 195628 h 2360490"/>
                <a:gd name="connsiteX40" fmla="*/ 2575809 w 6046637"/>
                <a:gd name="connsiteY40" fmla="*/ 289413 h 2360490"/>
                <a:gd name="connsiteX41" fmla="*/ 2278825 w 6046637"/>
                <a:gd name="connsiteY41" fmla="*/ 375382 h 2360490"/>
                <a:gd name="connsiteX42" fmla="*/ 2114702 w 6046637"/>
                <a:gd name="connsiteY42" fmla="*/ 406644 h 2360490"/>
                <a:gd name="connsiteX43" fmla="*/ 1833348 w 6046637"/>
                <a:gd name="connsiteY43" fmla="*/ 476982 h 2360490"/>
                <a:gd name="connsiteX44" fmla="*/ 1481656 w 6046637"/>
                <a:gd name="connsiteY44" fmla="*/ 516059 h 2360490"/>
                <a:gd name="connsiteX45" fmla="*/ 1145593 w 6046637"/>
                <a:gd name="connsiteY45" fmla="*/ 594213 h 2360490"/>
                <a:gd name="connsiteX46" fmla="*/ 434393 w 6046637"/>
                <a:gd name="connsiteY46"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233040 w 6046637"/>
                <a:gd name="connsiteY21" fmla="*/ 2352675 h 2360490"/>
                <a:gd name="connsiteX22" fmla="*/ 5287748 w 6046637"/>
                <a:gd name="connsiteY22" fmla="*/ 2360490 h 2360490"/>
                <a:gd name="connsiteX23" fmla="*/ 5553471 w 6046637"/>
                <a:gd name="connsiteY23" fmla="*/ 2344859 h 2360490"/>
                <a:gd name="connsiteX24" fmla="*/ 5756671 w 6046637"/>
                <a:gd name="connsiteY24" fmla="*/ 2274521 h 2360490"/>
                <a:gd name="connsiteX25" fmla="*/ 5952056 w 6046637"/>
                <a:gd name="connsiteY25" fmla="*/ 2079136 h 2360490"/>
                <a:gd name="connsiteX26" fmla="*/ 6038025 w 6046637"/>
                <a:gd name="connsiteY26" fmla="*/ 1836859 h 2360490"/>
                <a:gd name="connsiteX27" fmla="*/ 6022394 w 6046637"/>
                <a:gd name="connsiteY27" fmla="*/ 1610213 h 2360490"/>
                <a:gd name="connsiteX28" fmla="*/ 5850456 w 6046637"/>
                <a:gd name="connsiteY28" fmla="*/ 1422644 h 2360490"/>
                <a:gd name="connsiteX29" fmla="*/ 5498763 w 6046637"/>
                <a:gd name="connsiteY29" fmla="*/ 1258521 h 2360490"/>
                <a:gd name="connsiteX30" fmla="*/ 5068917 w 6046637"/>
                <a:gd name="connsiteY30" fmla="*/ 1055321 h 2360490"/>
                <a:gd name="connsiteX31" fmla="*/ 4693779 w 6046637"/>
                <a:gd name="connsiteY31" fmla="*/ 844305 h 2360490"/>
                <a:gd name="connsiteX32" fmla="*/ 4498394 w 6046637"/>
                <a:gd name="connsiteY32" fmla="*/ 539505 h 2360490"/>
                <a:gd name="connsiteX33" fmla="*/ 4349902 w 6046637"/>
                <a:gd name="connsiteY33" fmla="*/ 242521 h 2360490"/>
                <a:gd name="connsiteX34" fmla="*/ 3982579 w 6046637"/>
                <a:gd name="connsiteY34" fmla="*/ 8059 h 2360490"/>
                <a:gd name="connsiteX35" fmla="*/ 3694631 w 6046637"/>
                <a:gd name="connsiteY35" fmla="*/ 0 h 2360490"/>
                <a:gd name="connsiteX36" fmla="*/ 3466763 w 6046637"/>
                <a:gd name="connsiteY36" fmla="*/ 23690 h 2360490"/>
                <a:gd name="connsiteX37" fmla="*/ 3201040 w 6046637"/>
                <a:gd name="connsiteY37" fmla="*/ 94028 h 2360490"/>
                <a:gd name="connsiteX38" fmla="*/ 2904056 w 6046637"/>
                <a:gd name="connsiteY38" fmla="*/ 195628 h 2360490"/>
                <a:gd name="connsiteX39" fmla="*/ 2575809 w 6046637"/>
                <a:gd name="connsiteY39" fmla="*/ 289413 h 2360490"/>
                <a:gd name="connsiteX40" fmla="*/ 2278825 w 6046637"/>
                <a:gd name="connsiteY40" fmla="*/ 375382 h 2360490"/>
                <a:gd name="connsiteX41" fmla="*/ 2114702 w 6046637"/>
                <a:gd name="connsiteY41" fmla="*/ 406644 h 2360490"/>
                <a:gd name="connsiteX42" fmla="*/ 1833348 w 6046637"/>
                <a:gd name="connsiteY42" fmla="*/ 476982 h 2360490"/>
                <a:gd name="connsiteX43" fmla="*/ 1481656 w 6046637"/>
                <a:gd name="connsiteY43" fmla="*/ 516059 h 2360490"/>
                <a:gd name="connsiteX44" fmla="*/ 1145593 w 6046637"/>
                <a:gd name="connsiteY44" fmla="*/ 594213 h 2360490"/>
                <a:gd name="connsiteX45" fmla="*/ 434393 w 6046637"/>
                <a:gd name="connsiteY45" fmla="*/ 820860 h 2360490"/>
                <a:gd name="connsiteX0" fmla="*/ 434395 w 6046637"/>
                <a:gd name="connsiteY0" fmla="*/ 828675 h 2360490"/>
                <a:gd name="connsiteX1" fmla="*/ 160856 w 6046637"/>
                <a:gd name="connsiteY1" fmla="*/ 977167 h 2360490"/>
                <a:gd name="connsiteX2" fmla="*/ 12363 w 6046637"/>
                <a:gd name="connsiteY2" fmla="*/ 1164736 h 2360490"/>
                <a:gd name="connsiteX3" fmla="*/ 17431 w 6046637"/>
                <a:gd name="connsiteY3" fmla="*/ 1504095 h 2360490"/>
                <a:gd name="connsiteX4" fmla="*/ 129594 w 6046637"/>
                <a:gd name="connsiteY4" fmla="*/ 1727444 h 2360490"/>
                <a:gd name="connsiteX5" fmla="*/ 301532 w 6046637"/>
                <a:gd name="connsiteY5" fmla="*/ 1821228 h 2360490"/>
                <a:gd name="connsiteX6" fmla="*/ 637594 w 6046637"/>
                <a:gd name="connsiteY6" fmla="*/ 1938459 h 2360490"/>
                <a:gd name="connsiteX7" fmla="*/ 1004917 w 6046637"/>
                <a:gd name="connsiteY7" fmla="*/ 2055690 h 2360490"/>
                <a:gd name="connsiteX8" fmla="*/ 1348794 w 6046637"/>
                <a:gd name="connsiteY8" fmla="*/ 2118213 h 2360490"/>
                <a:gd name="connsiteX9" fmla="*/ 1708302 w 6046637"/>
                <a:gd name="connsiteY9" fmla="*/ 2165105 h 2360490"/>
                <a:gd name="connsiteX10" fmla="*/ 1934948 w 6046637"/>
                <a:gd name="connsiteY10" fmla="*/ 2204182 h 2360490"/>
                <a:gd name="connsiteX11" fmla="*/ 2239748 w 6046637"/>
                <a:gd name="connsiteY11" fmla="*/ 2227628 h 2360490"/>
                <a:gd name="connsiteX12" fmla="*/ 2489840 w 6046637"/>
                <a:gd name="connsiteY12" fmla="*/ 2196367 h 2360490"/>
                <a:gd name="connsiteX13" fmla="*/ 2693040 w 6046637"/>
                <a:gd name="connsiteY13" fmla="*/ 2157290 h 2360490"/>
                <a:gd name="connsiteX14" fmla="*/ 2958763 w 6046637"/>
                <a:gd name="connsiteY14" fmla="*/ 2094767 h 2360490"/>
                <a:gd name="connsiteX15" fmla="*/ 3177594 w 6046637"/>
                <a:gd name="connsiteY15" fmla="*/ 2063505 h 2360490"/>
                <a:gd name="connsiteX16" fmla="*/ 3654332 w 6046637"/>
                <a:gd name="connsiteY16" fmla="*/ 2047875 h 2360490"/>
                <a:gd name="connsiteX17" fmla="*/ 3951317 w 6046637"/>
                <a:gd name="connsiteY17" fmla="*/ 2133844 h 2360490"/>
                <a:gd name="connsiteX18" fmla="*/ 4310825 w 6046637"/>
                <a:gd name="connsiteY18" fmla="*/ 2235444 h 2360490"/>
                <a:gd name="connsiteX19" fmla="*/ 4740671 w 6046637"/>
                <a:gd name="connsiteY19" fmla="*/ 2305782 h 2360490"/>
                <a:gd name="connsiteX20" fmla="*/ 5053286 w 6046637"/>
                <a:gd name="connsiteY20" fmla="*/ 2329228 h 2360490"/>
                <a:gd name="connsiteX21" fmla="*/ 5287748 w 6046637"/>
                <a:gd name="connsiteY21" fmla="*/ 2360490 h 2360490"/>
                <a:gd name="connsiteX22" fmla="*/ 5553471 w 6046637"/>
                <a:gd name="connsiteY22" fmla="*/ 2344859 h 2360490"/>
                <a:gd name="connsiteX23" fmla="*/ 5756671 w 6046637"/>
                <a:gd name="connsiteY23" fmla="*/ 2274521 h 2360490"/>
                <a:gd name="connsiteX24" fmla="*/ 5952056 w 6046637"/>
                <a:gd name="connsiteY24" fmla="*/ 2079136 h 2360490"/>
                <a:gd name="connsiteX25" fmla="*/ 6038025 w 6046637"/>
                <a:gd name="connsiteY25" fmla="*/ 1836859 h 2360490"/>
                <a:gd name="connsiteX26" fmla="*/ 6022394 w 6046637"/>
                <a:gd name="connsiteY26" fmla="*/ 1610213 h 2360490"/>
                <a:gd name="connsiteX27" fmla="*/ 5850456 w 6046637"/>
                <a:gd name="connsiteY27" fmla="*/ 1422644 h 2360490"/>
                <a:gd name="connsiteX28" fmla="*/ 5498763 w 6046637"/>
                <a:gd name="connsiteY28" fmla="*/ 1258521 h 2360490"/>
                <a:gd name="connsiteX29" fmla="*/ 5068917 w 6046637"/>
                <a:gd name="connsiteY29" fmla="*/ 1055321 h 2360490"/>
                <a:gd name="connsiteX30" fmla="*/ 4693779 w 6046637"/>
                <a:gd name="connsiteY30" fmla="*/ 844305 h 2360490"/>
                <a:gd name="connsiteX31" fmla="*/ 4498394 w 6046637"/>
                <a:gd name="connsiteY31" fmla="*/ 539505 h 2360490"/>
                <a:gd name="connsiteX32" fmla="*/ 4349902 w 6046637"/>
                <a:gd name="connsiteY32" fmla="*/ 242521 h 2360490"/>
                <a:gd name="connsiteX33" fmla="*/ 3982579 w 6046637"/>
                <a:gd name="connsiteY33" fmla="*/ 8059 h 2360490"/>
                <a:gd name="connsiteX34" fmla="*/ 3694631 w 6046637"/>
                <a:gd name="connsiteY34" fmla="*/ 0 h 2360490"/>
                <a:gd name="connsiteX35" fmla="*/ 3466763 w 6046637"/>
                <a:gd name="connsiteY35" fmla="*/ 23690 h 2360490"/>
                <a:gd name="connsiteX36" fmla="*/ 3201040 w 6046637"/>
                <a:gd name="connsiteY36" fmla="*/ 94028 h 2360490"/>
                <a:gd name="connsiteX37" fmla="*/ 2904056 w 6046637"/>
                <a:gd name="connsiteY37" fmla="*/ 195628 h 2360490"/>
                <a:gd name="connsiteX38" fmla="*/ 2575809 w 6046637"/>
                <a:gd name="connsiteY38" fmla="*/ 289413 h 2360490"/>
                <a:gd name="connsiteX39" fmla="*/ 2278825 w 6046637"/>
                <a:gd name="connsiteY39" fmla="*/ 375382 h 2360490"/>
                <a:gd name="connsiteX40" fmla="*/ 2114702 w 6046637"/>
                <a:gd name="connsiteY40" fmla="*/ 406644 h 2360490"/>
                <a:gd name="connsiteX41" fmla="*/ 1833348 w 6046637"/>
                <a:gd name="connsiteY41" fmla="*/ 476982 h 2360490"/>
                <a:gd name="connsiteX42" fmla="*/ 1481656 w 6046637"/>
                <a:gd name="connsiteY42" fmla="*/ 516059 h 2360490"/>
                <a:gd name="connsiteX43" fmla="*/ 1145593 w 6046637"/>
                <a:gd name="connsiteY43" fmla="*/ 594213 h 2360490"/>
                <a:gd name="connsiteX44" fmla="*/ 434393 w 6046637"/>
                <a:gd name="connsiteY44" fmla="*/ 820860 h 2360490"/>
                <a:gd name="connsiteX0" fmla="*/ 434395 w 6046637"/>
                <a:gd name="connsiteY0" fmla="*/ 828675 h 2344859"/>
                <a:gd name="connsiteX1" fmla="*/ 160856 w 6046637"/>
                <a:gd name="connsiteY1" fmla="*/ 977167 h 2344859"/>
                <a:gd name="connsiteX2" fmla="*/ 12363 w 6046637"/>
                <a:gd name="connsiteY2" fmla="*/ 1164736 h 2344859"/>
                <a:gd name="connsiteX3" fmla="*/ 17431 w 6046637"/>
                <a:gd name="connsiteY3" fmla="*/ 1504095 h 2344859"/>
                <a:gd name="connsiteX4" fmla="*/ 129594 w 6046637"/>
                <a:gd name="connsiteY4" fmla="*/ 1727444 h 2344859"/>
                <a:gd name="connsiteX5" fmla="*/ 301532 w 6046637"/>
                <a:gd name="connsiteY5" fmla="*/ 1821228 h 2344859"/>
                <a:gd name="connsiteX6" fmla="*/ 637594 w 6046637"/>
                <a:gd name="connsiteY6" fmla="*/ 1938459 h 2344859"/>
                <a:gd name="connsiteX7" fmla="*/ 1004917 w 6046637"/>
                <a:gd name="connsiteY7" fmla="*/ 2055690 h 2344859"/>
                <a:gd name="connsiteX8" fmla="*/ 1348794 w 6046637"/>
                <a:gd name="connsiteY8" fmla="*/ 2118213 h 2344859"/>
                <a:gd name="connsiteX9" fmla="*/ 1708302 w 6046637"/>
                <a:gd name="connsiteY9" fmla="*/ 2165105 h 2344859"/>
                <a:gd name="connsiteX10" fmla="*/ 1934948 w 6046637"/>
                <a:gd name="connsiteY10" fmla="*/ 2204182 h 2344859"/>
                <a:gd name="connsiteX11" fmla="*/ 2239748 w 6046637"/>
                <a:gd name="connsiteY11" fmla="*/ 2227628 h 2344859"/>
                <a:gd name="connsiteX12" fmla="*/ 2489840 w 6046637"/>
                <a:gd name="connsiteY12" fmla="*/ 2196367 h 2344859"/>
                <a:gd name="connsiteX13" fmla="*/ 2693040 w 6046637"/>
                <a:gd name="connsiteY13" fmla="*/ 2157290 h 2344859"/>
                <a:gd name="connsiteX14" fmla="*/ 2958763 w 6046637"/>
                <a:gd name="connsiteY14" fmla="*/ 2094767 h 2344859"/>
                <a:gd name="connsiteX15" fmla="*/ 3177594 w 6046637"/>
                <a:gd name="connsiteY15" fmla="*/ 2063505 h 2344859"/>
                <a:gd name="connsiteX16" fmla="*/ 3654332 w 6046637"/>
                <a:gd name="connsiteY16" fmla="*/ 2047875 h 2344859"/>
                <a:gd name="connsiteX17" fmla="*/ 3951317 w 6046637"/>
                <a:gd name="connsiteY17" fmla="*/ 2133844 h 2344859"/>
                <a:gd name="connsiteX18" fmla="*/ 4310825 w 6046637"/>
                <a:gd name="connsiteY18" fmla="*/ 2235444 h 2344859"/>
                <a:gd name="connsiteX19" fmla="*/ 4740671 w 6046637"/>
                <a:gd name="connsiteY19" fmla="*/ 2305782 h 2344859"/>
                <a:gd name="connsiteX20" fmla="*/ 5053286 w 6046637"/>
                <a:gd name="connsiteY20" fmla="*/ 2329228 h 2344859"/>
                <a:gd name="connsiteX21" fmla="*/ 5553471 w 6046637"/>
                <a:gd name="connsiteY21" fmla="*/ 2344859 h 2344859"/>
                <a:gd name="connsiteX22" fmla="*/ 5756671 w 6046637"/>
                <a:gd name="connsiteY22" fmla="*/ 2274521 h 2344859"/>
                <a:gd name="connsiteX23" fmla="*/ 5952056 w 6046637"/>
                <a:gd name="connsiteY23" fmla="*/ 2079136 h 2344859"/>
                <a:gd name="connsiteX24" fmla="*/ 6038025 w 6046637"/>
                <a:gd name="connsiteY24" fmla="*/ 1836859 h 2344859"/>
                <a:gd name="connsiteX25" fmla="*/ 6022394 w 6046637"/>
                <a:gd name="connsiteY25" fmla="*/ 1610213 h 2344859"/>
                <a:gd name="connsiteX26" fmla="*/ 5850456 w 6046637"/>
                <a:gd name="connsiteY26" fmla="*/ 1422644 h 2344859"/>
                <a:gd name="connsiteX27" fmla="*/ 5498763 w 6046637"/>
                <a:gd name="connsiteY27" fmla="*/ 1258521 h 2344859"/>
                <a:gd name="connsiteX28" fmla="*/ 5068917 w 6046637"/>
                <a:gd name="connsiteY28" fmla="*/ 1055321 h 2344859"/>
                <a:gd name="connsiteX29" fmla="*/ 4693779 w 6046637"/>
                <a:gd name="connsiteY29" fmla="*/ 844305 h 2344859"/>
                <a:gd name="connsiteX30" fmla="*/ 4498394 w 6046637"/>
                <a:gd name="connsiteY30" fmla="*/ 539505 h 2344859"/>
                <a:gd name="connsiteX31" fmla="*/ 4349902 w 6046637"/>
                <a:gd name="connsiteY31" fmla="*/ 242521 h 2344859"/>
                <a:gd name="connsiteX32" fmla="*/ 3982579 w 6046637"/>
                <a:gd name="connsiteY32" fmla="*/ 8059 h 2344859"/>
                <a:gd name="connsiteX33" fmla="*/ 3694631 w 6046637"/>
                <a:gd name="connsiteY33" fmla="*/ 0 h 2344859"/>
                <a:gd name="connsiteX34" fmla="*/ 3466763 w 6046637"/>
                <a:gd name="connsiteY34" fmla="*/ 23690 h 2344859"/>
                <a:gd name="connsiteX35" fmla="*/ 3201040 w 6046637"/>
                <a:gd name="connsiteY35" fmla="*/ 94028 h 2344859"/>
                <a:gd name="connsiteX36" fmla="*/ 2904056 w 6046637"/>
                <a:gd name="connsiteY36" fmla="*/ 195628 h 2344859"/>
                <a:gd name="connsiteX37" fmla="*/ 2575809 w 6046637"/>
                <a:gd name="connsiteY37" fmla="*/ 289413 h 2344859"/>
                <a:gd name="connsiteX38" fmla="*/ 2278825 w 6046637"/>
                <a:gd name="connsiteY38" fmla="*/ 375382 h 2344859"/>
                <a:gd name="connsiteX39" fmla="*/ 2114702 w 6046637"/>
                <a:gd name="connsiteY39" fmla="*/ 406644 h 2344859"/>
                <a:gd name="connsiteX40" fmla="*/ 1833348 w 6046637"/>
                <a:gd name="connsiteY40" fmla="*/ 476982 h 2344859"/>
                <a:gd name="connsiteX41" fmla="*/ 1481656 w 6046637"/>
                <a:gd name="connsiteY41" fmla="*/ 516059 h 2344859"/>
                <a:gd name="connsiteX42" fmla="*/ 1145593 w 6046637"/>
                <a:gd name="connsiteY42" fmla="*/ 594213 h 2344859"/>
                <a:gd name="connsiteX43" fmla="*/ 434393 w 6046637"/>
                <a:gd name="connsiteY43"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648549 w 6057592"/>
                <a:gd name="connsiteY5" fmla="*/ 1938459 h 2344859"/>
                <a:gd name="connsiteX6" fmla="*/ 1015872 w 6057592"/>
                <a:gd name="connsiteY6" fmla="*/ 2055690 h 2344859"/>
                <a:gd name="connsiteX7" fmla="*/ 1359749 w 6057592"/>
                <a:gd name="connsiteY7" fmla="*/ 2118213 h 2344859"/>
                <a:gd name="connsiteX8" fmla="*/ 1719257 w 6057592"/>
                <a:gd name="connsiteY8" fmla="*/ 2165105 h 2344859"/>
                <a:gd name="connsiteX9" fmla="*/ 1945903 w 6057592"/>
                <a:gd name="connsiteY9" fmla="*/ 2204182 h 2344859"/>
                <a:gd name="connsiteX10" fmla="*/ 2250703 w 6057592"/>
                <a:gd name="connsiteY10" fmla="*/ 2227628 h 2344859"/>
                <a:gd name="connsiteX11" fmla="*/ 2500795 w 6057592"/>
                <a:gd name="connsiteY11" fmla="*/ 2196367 h 2344859"/>
                <a:gd name="connsiteX12" fmla="*/ 2703995 w 6057592"/>
                <a:gd name="connsiteY12" fmla="*/ 2157290 h 2344859"/>
                <a:gd name="connsiteX13" fmla="*/ 2969718 w 6057592"/>
                <a:gd name="connsiteY13" fmla="*/ 2094767 h 2344859"/>
                <a:gd name="connsiteX14" fmla="*/ 3188549 w 6057592"/>
                <a:gd name="connsiteY14" fmla="*/ 2063505 h 2344859"/>
                <a:gd name="connsiteX15" fmla="*/ 3665287 w 6057592"/>
                <a:gd name="connsiteY15" fmla="*/ 2047875 h 2344859"/>
                <a:gd name="connsiteX16" fmla="*/ 3962272 w 6057592"/>
                <a:gd name="connsiteY16" fmla="*/ 2133844 h 2344859"/>
                <a:gd name="connsiteX17" fmla="*/ 4321780 w 6057592"/>
                <a:gd name="connsiteY17" fmla="*/ 2235444 h 2344859"/>
                <a:gd name="connsiteX18" fmla="*/ 4751626 w 6057592"/>
                <a:gd name="connsiteY18" fmla="*/ 2305782 h 2344859"/>
                <a:gd name="connsiteX19" fmla="*/ 5064241 w 6057592"/>
                <a:gd name="connsiteY19" fmla="*/ 2329228 h 2344859"/>
                <a:gd name="connsiteX20" fmla="*/ 5564426 w 6057592"/>
                <a:gd name="connsiteY20" fmla="*/ 2344859 h 2344859"/>
                <a:gd name="connsiteX21" fmla="*/ 5767626 w 6057592"/>
                <a:gd name="connsiteY21" fmla="*/ 2274521 h 2344859"/>
                <a:gd name="connsiteX22" fmla="*/ 5963011 w 6057592"/>
                <a:gd name="connsiteY22" fmla="*/ 2079136 h 2344859"/>
                <a:gd name="connsiteX23" fmla="*/ 6048980 w 6057592"/>
                <a:gd name="connsiteY23" fmla="*/ 1836859 h 2344859"/>
                <a:gd name="connsiteX24" fmla="*/ 6033349 w 6057592"/>
                <a:gd name="connsiteY24" fmla="*/ 1610213 h 2344859"/>
                <a:gd name="connsiteX25" fmla="*/ 5861411 w 6057592"/>
                <a:gd name="connsiteY25" fmla="*/ 1422644 h 2344859"/>
                <a:gd name="connsiteX26" fmla="*/ 5509718 w 6057592"/>
                <a:gd name="connsiteY26" fmla="*/ 1258521 h 2344859"/>
                <a:gd name="connsiteX27" fmla="*/ 5079872 w 6057592"/>
                <a:gd name="connsiteY27" fmla="*/ 1055321 h 2344859"/>
                <a:gd name="connsiteX28" fmla="*/ 4704734 w 6057592"/>
                <a:gd name="connsiteY28" fmla="*/ 844305 h 2344859"/>
                <a:gd name="connsiteX29" fmla="*/ 4509349 w 6057592"/>
                <a:gd name="connsiteY29" fmla="*/ 539505 h 2344859"/>
                <a:gd name="connsiteX30" fmla="*/ 4360857 w 6057592"/>
                <a:gd name="connsiteY30" fmla="*/ 242521 h 2344859"/>
                <a:gd name="connsiteX31" fmla="*/ 3993534 w 6057592"/>
                <a:gd name="connsiteY31" fmla="*/ 8059 h 2344859"/>
                <a:gd name="connsiteX32" fmla="*/ 3705586 w 6057592"/>
                <a:gd name="connsiteY32" fmla="*/ 0 h 2344859"/>
                <a:gd name="connsiteX33" fmla="*/ 3477718 w 6057592"/>
                <a:gd name="connsiteY33" fmla="*/ 23690 h 2344859"/>
                <a:gd name="connsiteX34" fmla="*/ 3211995 w 6057592"/>
                <a:gd name="connsiteY34" fmla="*/ 94028 h 2344859"/>
                <a:gd name="connsiteX35" fmla="*/ 2915011 w 6057592"/>
                <a:gd name="connsiteY35" fmla="*/ 195628 h 2344859"/>
                <a:gd name="connsiteX36" fmla="*/ 2586764 w 6057592"/>
                <a:gd name="connsiteY36" fmla="*/ 289413 h 2344859"/>
                <a:gd name="connsiteX37" fmla="*/ 2289780 w 6057592"/>
                <a:gd name="connsiteY37" fmla="*/ 375382 h 2344859"/>
                <a:gd name="connsiteX38" fmla="*/ 2125657 w 6057592"/>
                <a:gd name="connsiteY38" fmla="*/ 406644 h 2344859"/>
                <a:gd name="connsiteX39" fmla="*/ 1844303 w 6057592"/>
                <a:gd name="connsiteY39" fmla="*/ 476982 h 2344859"/>
                <a:gd name="connsiteX40" fmla="*/ 1492611 w 6057592"/>
                <a:gd name="connsiteY40" fmla="*/ 516059 h 2344859"/>
                <a:gd name="connsiteX41" fmla="*/ 1156548 w 6057592"/>
                <a:gd name="connsiteY41" fmla="*/ 594213 h 2344859"/>
                <a:gd name="connsiteX42" fmla="*/ 445348 w 6057592"/>
                <a:gd name="connsiteY42"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719257 w 6057592"/>
                <a:gd name="connsiteY7" fmla="*/ 2165105 h 2344859"/>
                <a:gd name="connsiteX8" fmla="*/ 1945903 w 6057592"/>
                <a:gd name="connsiteY8" fmla="*/ 2204182 h 2344859"/>
                <a:gd name="connsiteX9" fmla="*/ 2250703 w 6057592"/>
                <a:gd name="connsiteY9" fmla="*/ 2227628 h 2344859"/>
                <a:gd name="connsiteX10" fmla="*/ 2500795 w 6057592"/>
                <a:gd name="connsiteY10" fmla="*/ 2196367 h 2344859"/>
                <a:gd name="connsiteX11" fmla="*/ 2703995 w 6057592"/>
                <a:gd name="connsiteY11" fmla="*/ 2157290 h 2344859"/>
                <a:gd name="connsiteX12" fmla="*/ 2969718 w 6057592"/>
                <a:gd name="connsiteY12" fmla="*/ 2094767 h 2344859"/>
                <a:gd name="connsiteX13" fmla="*/ 3188549 w 6057592"/>
                <a:gd name="connsiteY13" fmla="*/ 2063505 h 2344859"/>
                <a:gd name="connsiteX14" fmla="*/ 3665287 w 6057592"/>
                <a:gd name="connsiteY14" fmla="*/ 2047875 h 2344859"/>
                <a:gd name="connsiteX15" fmla="*/ 3962272 w 6057592"/>
                <a:gd name="connsiteY15" fmla="*/ 2133844 h 2344859"/>
                <a:gd name="connsiteX16" fmla="*/ 4321780 w 6057592"/>
                <a:gd name="connsiteY16" fmla="*/ 2235444 h 2344859"/>
                <a:gd name="connsiteX17" fmla="*/ 4751626 w 6057592"/>
                <a:gd name="connsiteY17" fmla="*/ 2305782 h 2344859"/>
                <a:gd name="connsiteX18" fmla="*/ 5064241 w 6057592"/>
                <a:gd name="connsiteY18" fmla="*/ 2329228 h 2344859"/>
                <a:gd name="connsiteX19" fmla="*/ 5564426 w 6057592"/>
                <a:gd name="connsiteY19" fmla="*/ 2344859 h 2344859"/>
                <a:gd name="connsiteX20" fmla="*/ 5767626 w 6057592"/>
                <a:gd name="connsiteY20" fmla="*/ 2274521 h 2344859"/>
                <a:gd name="connsiteX21" fmla="*/ 5963011 w 6057592"/>
                <a:gd name="connsiteY21" fmla="*/ 2079136 h 2344859"/>
                <a:gd name="connsiteX22" fmla="*/ 6048980 w 6057592"/>
                <a:gd name="connsiteY22" fmla="*/ 1836859 h 2344859"/>
                <a:gd name="connsiteX23" fmla="*/ 6033349 w 6057592"/>
                <a:gd name="connsiteY23" fmla="*/ 1610213 h 2344859"/>
                <a:gd name="connsiteX24" fmla="*/ 5861411 w 6057592"/>
                <a:gd name="connsiteY24" fmla="*/ 1422644 h 2344859"/>
                <a:gd name="connsiteX25" fmla="*/ 5509718 w 6057592"/>
                <a:gd name="connsiteY25" fmla="*/ 1258521 h 2344859"/>
                <a:gd name="connsiteX26" fmla="*/ 5079872 w 6057592"/>
                <a:gd name="connsiteY26" fmla="*/ 1055321 h 2344859"/>
                <a:gd name="connsiteX27" fmla="*/ 4704734 w 6057592"/>
                <a:gd name="connsiteY27" fmla="*/ 844305 h 2344859"/>
                <a:gd name="connsiteX28" fmla="*/ 4509349 w 6057592"/>
                <a:gd name="connsiteY28" fmla="*/ 539505 h 2344859"/>
                <a:gd name="connsiteX29" fmla="*/ 4360857 w 6057592"/>
                <a:gd name="connsiteY29" fmla="*/ 242521 h 2344859"/>
                <a:gd name="connsiteX30" fmla="*/ 3993534 w 6057592"/>
                <a:gd name="connsiteY30" fmla="*/ 8059 h 2344859"/>
                <a:gd name="connsiteX31" fmla="*/ 3705586 w 6057592"/>
                <a:gd name="connsiteY31" fmla="*/ 0 h 2344859"/>
                <a:gd name="connsiteX32" fmla="*/ 3477718 w 6057592"/>
                <a:gd name="connsiteY32" fmla="*/ 23690 h 2344859"/>
                <a:gd name="connsiteX33" fmla="*/ 3211995 w 6057592"/>
                <a:gd name="connsiteY33" fmla="*/ 94028 h 2344859"/>
                <a:gd name="connsiteX34" fmla="*/ 2915011 w 6057592"/>
                <a:gd name="connsiteY34" fmla="*/ 195628 h 2344859"/>
                <a:gd name="connsiteX35" fmla="*/ 2586764 w 6057592"/>
                <a:gd name="connsiteY35" fmla="*/ 289413 h 2344859"/>
                <a:gd name="connsiteX36" fmla="*/ 2289780 w 6057592"/>
                <a:gd name="connsiteY36" fmla="*/ 375382 h 2344859"/>
                <a:gd name="connsiteX37" fmla="*/ 2125657 w 6057592"/>
                <a:gd name="connsiteY37" fmla="*/ 406644 h 2344859"/>
                <a:gd name="connsiteX38" fmla="*/ 1844303 w 6057592"/>
                <a:gd name="connsiteY38" fmla="*/ 476982 h 2344859"/>
                <a:gd name="connsiteX39" fmla="*/ 1492611 w 6057592"/>
                <a:gd name="connsiteY39" fmla="*/ 516059 h 2344859"/>
                <a:gd name="connsiteX40" fmla="*/ 1156548 w 6057592"/>
                <a:gd name="connsiteY40" fmla="*/ 594213 h 2344859"/>
                <a:gd name="connsiteX41" fmla="*/ 445348 w 6057592"/>
                <a:gd name="connsiteY41"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689949 w 6057592"/>
                <a:gd name="connsiteY7" fmla="*/ 2162664 h 2344859"/>
                <a:gd name="connsiteX8" fmla="*/ 1719257 w 6057592"/>
                <a:gd name="connsiteY8" fmla="*/ 2165105 h 2344859"/>
                <a:gd name="connsiteX9" fmla="*/ 1945903 w 6057592"/>
                <a:gd name="connsiteY9" fmla="*/ 2204182 h 2344859"/>
                <a:gd name="connsiteX10" fmla="*/ 2250703 w 6057592"/>
                <a:gd name="connsiteY10" fmla="*/ 2227628 h 2344859"/>
                <a:gd name="connsiteX11" fmla="*/ 2500795 w 6057592"/>
                <a:gd name="connsiteY11" fmla="*/ 2196367 h 2344859"/>
                <a:gd name="connsiteX12" fmla="*/ 2703995 w 6057592"/>
                <a:gd name="connsiteY12" fmla="*/ 2157290 h 2344859"/>
                <a:gd name="connsiteX13" fmla="*/ 2969718 w 6057592"/>
                <a:gd name="connsiteY13" fmla="*/ 2094767 h 2344859"/>
                <a:gd name="connsiteX14" fmla="*/ 3188549 w 6057592"/>
                <a:gd name="connsiteY14" fmla="*/ 2063505 h 2344859"/>
                <a:gd name="connsiteX15" fmla="*/ 3665287 w 6057592"/>
                <a:gd name="connsiteY15" fmla="*/ 2047875 h 2344859"/>
                <a:gd name="connsiteX16" fmla="*/ 3962272 w 6057592"/>
                <a:gd name="connsiteY16" fmla="*/ 2133844 h 2344859"/>
                <a:gd name="connsiteX17" fmla="*/ 4321780 w 6057592"/>
                <a:gd name="connsiteY17" fmla="*/ 2235444 h 2344859"/>
                <a:gd name="connsiteX18" fmla="*/ 4751626 w 6057592"/>
                <a:gd name="connsiteY18" fmla="*/ 2305782 h 2344859"/>
                <a:gd name="connsiteX19" fmla="*/ 5064241 w 6057592"/>
                <a:gd name="connsiteY19" fmla="*/ 2329228 h 2344859"/>
                <a:gd name="connsiteX20" fmla="*/ 5564426 w 6057592"/>
                <a:gd name="connsiteY20" fmla="*/ 2344859 h 2344859"/>
                <a:gd name="connsiteX21" fmla="*/ 5767626 w 6057592"/>
                <a:gd name="connsiteY21" fmla="*/ 2274521 h 2344859"/>
                <a:gd name="connsiteX22" fmla="*/ 5963011 w 6057592"/>
                <a:gd name="connsiteY22" fmla="*/ 2079136 h 2344859"/>
                <a:gd name="connsiteX23" fmla="*/ 6048980 w 6057592"/>
                <a:gd name="connsiteY23" fmla="*/ 1836859 h 2344859"/>
                <a:gd name="connsiteX24" fmla="*/ 6033349 w 6057592"/>
                <a:gd name="connsiteY24" fmla="*/ 1610213 h 2344859"/>
                <a:gd name="connsiteX25" fmla="*/ 5861411 w 6057592"/>
                <a:gd name="connsiteY25" fmla="*/ 1422644 h 2344859"/>
                <a:gd name="connsiteX26" fmla="*/ 5509718 w 6057592"/>
                <a:gd name="connsiteY26" fmla="*/ 1258521 h 2344859"/>
                <a:gd name="connsiteX27" fmla="*/ 5079872 w 6057592"/>
                <a:gd name="connsiteY27" fmla="*/ 1055321 h 2344859"/>
                <a:gd name="connsiteX28" fmla="*/ 4704734 w 6057592"/>
                <a:gd name="connsiteY28" fmla="*/ 844305 h 2344859"/>
                <a:gd name="connsiteX29" fmla="*/ 4509349 w 6057592"/>
                <a:gd name="connsiteY29" fmla="*/ 539505 h 2344859"/>
                <a:gd name="connsiteX30" fmla="*/ 4360857 w 6057592"/>
                <a:gd name="connsiteY30" fmla="*/ 242521 h 2344859"/>
                <a:gd name="connsiteX31" fmla="*/ 3993534 w 6057592"/>
                <a:gd name="connsiteY31" fmla="*/ 8059 h 2344859"/>
                <a:gd name="connsiteX32" fmla="*/ 3705586 w 6057592"/>
                <a:gd name="connsiteY32" fmla="*/ 0 h 2344859"/>
                <a:gd name="connsiteX33" fmla="*/ 3477718 w 6057592"/>
                <a:gd name="connsiteY33" fmla="*/ 23690 h 2344859"/>
                <a:gd name="connsiteX34" fmla="*/ 3211995 w 6057592"/>
                <a:gd name="connsiteY34" fmla="*/ 94028 h 2344859"/>
                <a:gd name="connsiteX35" fmla="*/ 2915011 w 6057592"/>
                <a:gd name="connsiteY35" fmla="*/ 195628 h 2344859"/>
                <a:gd name="connsiteX36" fmla="*/ 2586764 w 6057592"/>
                <a:gd name="connsiteY36" fmla="*/ 289413 h 2344859"/>
                <a:gd name="connsiteX37" fmla="*/ 2289780 w 6057592"/>
                <a:gd name="connsiteY37" fmla="*/ 375382 h 2344859"/>
                <a:gd name="connsiteX38" fmla="*/ 2125657 w 6057592"/>
                <a:gd name="connsiteY38" fmla="*/ 406644 h 2344859"/>
                <a:gd name="connsiteX39" fmla="*/ 1844303 w 6057592"/>
                <a:gd name="connsiteY39" fmla="*/ 476982 h 2344859"/>
                <a:gd name="connsiteX40" fmla="*/ 1492611 w 6057592"/>
                <a:gd name="connsiteY40" fmla="*/ 516059 h 2344859"/>
                <a:gd name="connsiteX41" fmla="*/ 1156548 w 6057592"/>
                <a:gd name="connsiteY41" fmla="*/ 594213 h 2344859"/>
                <a:gd name="connsiteX42" fmla="*/ 445348 w 6057592"/>
                <a:gd name="connsiteY42"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689949 w 6057592"/>
                <a:gd name="connsiteY7" fmla="*/ 2162664 h 2344859"/>
                <a:gd name="connsiteX8" fmla="*/ 1945903 w 6057592"/>
                <a:gd name="connsiteY8" fmla="*/ 2204182 h 2344859"/>
                <a:gd name="connsiteX9" fmla="*/ 2250703 w 6057592"/>
                <a:gd name="connsiteY9" fmla="*/ 2227628 h 2344859"/>
                <a:gd name="connsiteX10" fmla="*/ 2500795 w 6057592"/>
                <a:gd name="connsiteY10" fmla="*/ 2196367 h 2344859"/>
                <a:gd name="connsiteX11" fmla="*/ 2703995 w 6057592"/>
                <a:gd name="connsiteY11" fmla="*/ 2157290 h 2344859"/>
                <a:gd name="connsiteX12" fmla="*/ 2969718 w 6057592"/>
                <a:gd name="connsiteY12" fmla="*/ 2094767 h 2344859"/>
                <a:gd name="connsiteX13" fmla="*/ 3188549 w 6057592"/>
                <a:gd name="connsiteY13" fmla="*/ 2063505 h 2344859"/>
                <a:gd name="connsiteX14" fmla="*/ 3665287 w 6057592"/>
                <a:gd name="connsiteY14" fmla="*/ 2047875 h 2344859"/>
                <a:gd name="connsiteX15" fmla="*/ 3962272 w 6057592"/>
                <a:gd name="connsiteY15" fmla="*/ 2133844 h 2344859"/>
                <a:gd name="connsiteX16" fmla="*/ 4321780 w 6057592"/>
                <a:gd name="connsiteY16" fmla="*/ 2235444 h 2344859"/>
                <a:gd name="connsiteX17" fmla="*/ 4751626 w 6057592"/>
                <a:gd name="connsiteY17" fmla="*/ 2305782 h 2344859"/>
                <a:gd name="connsiteX18" fmla="*/ 5064241 w 6057592"/>
                <a:gd name="connsiteY18" fmla="*/ 2329228 h 2344859"/>
                <a:gd name="connsiteX19" fmla="*/ 5564426 w 6057592"/>
                <a:gd name="connsiteY19" fmla="*/ 2344859 h 2344859"/>
                <a:gd name="connsiteX20" fmla="*/ 5767626 w 6057592"/>
                <a:gd name="connsiteY20" fmla="*/ 2274521 h 2344859"/>
                <a:gd name="connsiteX21" fmla="*/ 5963011 w 6057592"/>
                <a:gd name="connsiteY21" fmla="*/ 2079136 h 2344859"/>
                <a:gd name="connsiteX22" fmla="*/ 6048980 w 6057592"/>
                <a:gd name="connsiteY22" fmla="*/ 1836859 h 2344859"/>
                <a:gd name="connsiteX23" fmla="*/ 6033349 w 6057592"/>
                <a:gd name="connsiteY23" fmla="*/ 1610213 h 2344859"/>
                <a:gd name="connsiteX24" fmla="*/ 5861411 w 6057592"/>
                <a:gd name="connsiteY24" fmla="*/ 1422644 h 2344859"/>
                <a:gd name="connsiteX25" fmla="*/ 5509718 w 6057592"/>
                <a:gd name="connsiteY25" fmla="*/ 1258521 h 2344859"/>
                <a:gd name="connsiteX26" fmla="*/ 5079872 w 6057592"/>
                <a:gd name="connsiteY26" fmla="*/ 1055321 h 2344859"/>
                <a:gd name="connsiteX27" fmla="*/ 4704734 w 6057592"/>
                <a:gd name="connsiteY27" fmla="*/ 844305 h 2344859"/>
                <a:gd name="connsiteX28" fmla="*/ 4509349 w 6057592"/>
                <a:gd name="connsiteY28" fmla="*/ 539505 h 2344859"/>
                <a:gd name="connsiteX29" fmla="*/ 4360857 w 6057592"/>
                <a:gd name="connsiteY29" fmla="*/ 242521 h 2344859"/>
                <a:gd name="connsiteX30" fmla="*/ 3993534 w 6057592"/>
                <a:gd name="connsiteY30" fmla="*/ 8059 h 2344859"/>
                <a:gd name="connsiteX31" fmla="*/ 3705586 w 6057592"/>
                <a:gd name="connsiteY31" fmla="*/ 0 h 2344859"/>
                <a:gd name="connsiteX32" fmla="*/ 3477718 w 6057592"/>
                <a:gd name="connsiteY32" fmla="*/ 23690 h 2344859"/>
                <a:gd name="connsiteX33" fmla="*/ 3211995 w 6057592"/>
                <a:gd name="connsiteY33" fmla="*/ 94028 h 2344859"/>
                <a:gd name="connsiteX34" fmla="*/ 2915011 w 6057592"/>
                <a:gd name="connsiteY34" fmla="*/ 195628 h 2344859"/>
                <a:gd name="connsiteX35" fmla="*/ 2586764 w 6057592"/>
                <a:gd name="connsiteY35" fmla="*/ 289413 h 2344859"/>
                <a:gd name="connsiteX36" fmla="*/ 2289780 w 6057592"/>
                <a:gd name="connsiteY36" fmla="*/ 375382 h 2344859"/>
                <a:gd name="connsiteX37" fmla="*/ 2125657 w 6057592"/>
                <a:gd name="connsiteY37" fmla="*/ 406644 h 2344859"/>
                <a:gd name="connsiteX38" fmla="*/ 1844303 w 6057592"/>
                <a:gd name="connsiteY38" fmla="*/ 476982 h 2344859"/>
                <a:gd name="connsiteX39" fmla="*/ 1492611 w 6057592"/>
                <a:gd name="connsiteY39" fmla="*/ 516059 h 2344859"/>
                <a:gd name="connsiteX40" fmla="*/ 1156548 w 6057592"/>
                <a:gd name="connsiteY40" fmla="*/ 594213 h 2344859"/>
                <a:gd name="connsiteX41" fmla="*/ 445348 w 6057592"/>
                <a:gd name="connsiteY41"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1945903 w 6057592"/>
                <a:gd name="connsiteY7" fmla="*/ 2204182 h 2344859"/>
                <a:gd name="connsiteX8" fmla="*/ 2250703 w 6057592"/>
                <a:gd name="connsiteY8" fmla="*/ 2227628 h 2344859"/>
                <a:gd name="connsiteX9" fmla="*/ 2500795 w 6057592"/>
                <a:gd name="connsiteY9" fmla="*/ 2196367 h 2344859"/>
                <a:gd name="connsiteX10" fmla="*/ 2703995 w 6057592"/>
                <a:gd name="connsiteY10" fmla="*/ 2157290 h 2344859"/>
                <a:gd name="connsiteX11" fmla="*/ 2969718 w 6057592"/>
                <a:gd name="connsiteY11" fmla="*/ 2094767 h 2344859"/>
                <a:gd name="connsiteX12" fmla="*/ 3188549 w 6057592"/>
                <a:gd name="connsiteY12" fmla="*/ 2063505 h 2344859"/>
                <a:gd name="connsiteX13" fmla="*/ 3665287 w 6057592"/>
                <a:gd name="connsiteY13" fmla="*/ 2047875 h 2344859"/>
                <a:gd name="connsiteX14" fmla="*/ 3962272 w 6057592"/>
                <a:gd name="connsiteY14" fmla="*/ 2133844 h 2344859"/>
                <a:gd name="connsiteX15" fmla="*/ 4321780 w 6057592"/>
                <a:gd name="connsiteY15" fmla="*/ 2235444 h 2344859"/>
                <a:gd name="connsiteX16" fmla="*/ 4751626 w 6057592"/>
                <a:gd name="connsiteY16" fmla="*/ 2305782 h 2344859"/>
                <a:gd name="connsiteX17" fmla="*/ 5064241 w 6057592"/>
                <a:gd name="connsiteY17" fmla="*/ 2329228 h 2344859"/>
                <a:gd name="connsiteX18" fmla="*/ 5564426 w 6057592"/>
                <a:gd name="connsiteY18" fmla="*/ 2344859 h 2344859"/>
                <a:gd name="connsiteX19" fmla="*/ 5767626 w 6057592"/>
                <a:gd name="connsiteY19" fmla="*/ 2274521 h 2344859"/>
                <a:gd name="connsiteX20" fmla="*/ 5963011 w 6057592"/>
                <a:gd name="connsiteY20" fmla="*/ 2079136 h 2344859"/>
                <a:gd name="connsiteX21" fmla="*/ 6048980 w 6057592"/>
                <a:gd name="connsiteY21" fmla="*/ 1836859 h 2344859"/>
                <a:gd name="connsiteX22" fmla="*/ 6033349 w 6057592"/>
                <a:gd name="connsiteY22" fmla="*/ 1610213 h 2344859"/>
                <a:gd name="connsiteX23" fmla="*/ 5861411 w 6057592"/>
                <a:gd name="connsiteY23" fmla="*/ 1422644 h 2344859"/>
                <a:gd name="connsiteX24" fmla="*/ 5509718 w 6057592"/>
                <a:gd name="connsiteY24" fmla="*/ 1258521 h 2344859"/>
                <a:gd name="connsiteX25" fmla="*/ 5079872 w 6057592"/>
                <a:gd name="connsiteY25" fmla="*/ 1055321 h 2344859"/>
                <a:gd name="connsiteX26" fmla="*/ 4704734 w 6057592"/>
                <a:gd name="connsiteY26" fmla="*/ 844305 h 2344859"/>
                <a:gd name="connsiteX27" fmla="*/ 4509349 w 6057592"/>
                <a:gd name="connsiteY27" fmla="*/ 539505 h 2344859"/>
                <a:gd name="connsiteX28" fmla="*/ 4360857 w 6057592"/>
                <a:gd name="connsiteY28" fmla="*/ 242521 h 2344859"/>
                <a:gd name="connsiteX29" fmla="*/ 3993534 w 6057592"/>
                <a:gd name="connsiteY29" fmla="*/ 8059 h 2344859"/>
                <a:gd name="connsiteX30" fmla="*/ 3705586 w 6057592"/>
                <a:gd name="connsiteY30" fmla="*/ 0 h 2344859"/>
                <a:gd name="connsiteX31" fmla="*/ 3477718 w 6057592"/>
                <a:gd name="connsiteY31" fmla="*/ 23690 h 2344859"/>
                <a:gd name="connsiteX32" fmla="*/ 3211995 w 6057592"/>
                <a:gd name="connsiteY32" fmla="*/ 94028 h 2344859"/>
                <a:gd name="connsiteX33" fmla="*/ 2915011 w 6057592"/>
                <a:gd name="connsiteY33" fmla="*/ 195628 h 2344859"/>
                <a:gd name="connsiteX34" fmla="*/ 2586764 w 6057592"/>
                <a:gd name="connsiteY34" fmla="*/ 289413 h 2344859"/>
                <a:gd name="connsiteX35" fmla="*/ 2289780 w 6057592"/>
                <a:gd name="connsiteY35" fmla="*/ 375382 h 2344859"/>
                <a:gd name="connsiteX36" fmla="*/ 2125657 w 6057592"/>
                <a:gd name="connsiteY36" fmla="*/ 406644 h 2344859"/>
                <a:gd name="connsiteX37" fmla="*/ 1844303 w 6057592"/>
                <a:gd name="connsiteY37" fmla="*/ 476982 h 2344859"/>
                <a:gd name="connsiteX38" fmla="*/ 1492611 w 6057592"/>
                <a:gd name="connsiteY38" fmla="*/ 516059 h 2344859"/>
                <a:gd name="connsiteX39" fmla="*/ 1156548 w 6057592"/>
                <a:gd name="connsiteY39" fmla="*/ 594213 h 2344859"/>
                <a:gd name="connsiteX40" fmla="*/ 445348 w 6057592"/>
                <a:gd name="connsiteY40"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500795 w 6057592"/>
                <a:gd name="connsiteY8" fmla="*/ 2196367 h 2344859"/>
                <a:gd name="connsiteX9" fmla="*/ 2703995 w 6057592"/>
                <a:gd name="connsiteY9" fmla="*/ 2157290 h 2344859"/>
                <a:gd name="connsiteX10" fmla="*/ 2969718 w 6057592"/>
                <a:gd name="connsiteY10" fmla="*/ 2094767 h 2344859"/>
                <a:gd name="connsiteX11" fmla="*/ 3188549 w 6057592"/>
                <a:gd name="connsiteY11" fmla="*/ 2063505 h 2344859"/>
                <a:gd name="connsiteX12" fmla="*/ 3665287 w 6057592"/>
                <a:gd name="connsiteY12" fmla="*/ 2047875 h 2344859"/>
                <a:gd name="connsiteX13" fmla="*/ 3962272 w 6057592"/>
                <a:gd name="connsiteY13" fmla="*/ 2133844 h 2344859"/>
                <a:gd name="connsiteX14" fmla="*/ 4321780 w 6057592"/>
                <a:gd name="connsiteY14" fmla="*/ 2235444 h 2344859"/>
                <a:gd name="connsiteX15" fmla="*/ 4751626 w 6057592"/>
                <a:gd name="connsiteY15" fmla="*/ 2305782 h 2344859"/>
                <a:gd name="connsiteX16" fmla="*/ 5064241 w 6057592"/>
                <a:gd name="connsiteY16" fmla="*/ 2329228 h 2344859"/>
                <a:gd name="connsiteX17" fmla="*/ 5564426 w 6057592"/>
                <a:gd name="connsiteY17" fmla="*/ 2344859 h 2344859"/>
                <a:gd name="connsiteX18" fmla="*/ 5767626 w 6057592"/>
                <a:gd name="connsiteY18" fmla="*/ 2274521 h 2344859"/>
                <a:gd name="connsiteX19" fmla="*/ 5963011 w 6057592"/>
                <a:gd name="connsiteY19" fmla="*/ 2079136 h 2344859"/>
                <a:gd name="connsiteX20" fmla="*/ 6048980 w 6057592"/>
                <a:gd name="connsiteY20" fmla="*/ 1836859 h 2344859"/>
                <a:gd name="connsiteX21" fmla="*/ 6033349 w 6057592"/>
                <a:gd name="connsiteY21" fmla="*/ 1610213 h 2344859"/>
                <a:gd name="connsiteX22" fmla="*/ 5861411 w 6057592"/>
                <a:gd name="connsiteY22" fmla="*/ 1422644 h 2344859"/>
                <a:gd name="connsiteX23" fmla="*/ 5509718 w 6057592"/>
                <a:gd name="connsiteY23" fmla="*/ 1258521 h 2344859"/>
                <a:gd name="connsiteX24" fmla="*/ 5079872 w 6057592"/>
                <a:gd name="connsiteY24" fmla="*/ 1055321 h 2344859"/>
                <a:gd name="connsiteX25" fmla="*/ 4704734 w 6057592"/>
                <a:gd name="connsiteY25" fmla="*/ 844305 h 2344859"/>
                <a:gd name="connsiteX26" fmla="*/ 4509349 w 6057592"/>
                <a:gd name="connsiteY26" fmla="*/ 539505 h 2344859"/>
                <a:gd name="connsiteX27" fmla="*/ 4360857 w 6057592"/>
                <a:gd name="connsiteY27" fmla="*/ 242521 h 2344859"/>
                <a:gd name="connsiteX28" fmla="*/ 3993534 w 6057592"/>
                <a:gd name="connsiteY28" fmla="*/ 8059 h 2344859"/>
                <a:gd name="connsiteX29" fmla="*/ 3705586 w 6057592"/>
                <a:gd name="connsiteY29" fmla="*/ 0 h 2344859"/>
                <a:gd name="connsiteX30" fmla="*/ 3477718 w 6057592"/>
                <a:gd name="connsiteY30" fmla="*/ 23690 h 2344859"/>
                <a:gd name="connsiteX31" fmla="*/ 3211995 w 6057592"/>
                <a:gd name="connsiteY31" fmla="*/ 94028 h 2344859"/>
                <a:gd name="connsiteX32" fmla="*/ 2915011 w 6057592"/>
                <a:gd name="connsiteY32" fmla="*/ 195628 h 2344859"/>
                <a:gd name="connsiteX33" fmla="*/ 2586764 w 6057592"/>
                <a:gd name="connsiteY33" fmla="*/ 289413 h 2344859"/>
                <a:gd name="connsiteX34" fmla="*/ 2289780 w 6057592"/>
                <a:gd name="connsiteY34" fmla="*/ 375382 h 2344859"/>
                <a:gd name="connsiteX35" fmla="*/ 2125657 w 6057592"/>
                <a:gd name="connsiteY35" fmla="*/ 406644 h 2344859"/>
                <a:gd name="connsiteX36" fmla="*/ 1844303 w 6057592"/>
                <a:gd name="connsiteY36" fmla="*/ 476982 h 2344859"/>
                <a:gd name="connsiteX37" fmla="*/ 1492611 w 6057592"/>
                <a:gd name="connsiteY37" fmla="*/ 516059 h 2344859"/>
                <a:gd name="connsiteX38" fmla="*/ 1156548 w 6057592"/>
                <a:gd name="connsiteY38" fmla="*/ 594213 h 2344859"/>
                <a:gd name="connsiteX39" fmla="*/ 445348 w 6057592"/>
                <a:gd name="connsiteY39"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703995 w 6057592"/>
                <a:gd name="connsiteY8" fmla="*/ 2157290 h 2344859"/>
                <a:gd name="connsiteX9" fmla="*/ 2969718 w 6057592"/>
                <a:gd name="connsiteY9" fmla="*/ 2094767 h 2344859"/>
                <a:gd name="connsiteX10" fmla="*/ 3188549 w 6057592"/>
                <a:gd name="connsiteY10" fmla="*/ 2063505 h 2344859"/>
                <a:gd name="connsiteX11" fmla="*/ 3665287 w 6057592"/>
                <a:gd name="connsiteY11" fmla="*/ 2047875 h 2344859"/>
                <a:gd name="connsiteX12" fmla="*/ 3962272 w 6057592"/>
                <a:gd name="connsiteY12" fmla="*/ 2133844 h 2344859"/>
                <a:gd name="connsiteX13" fmla="*/ 4321780 w 6057592"/>
                <a:gd name="connsiteY13" fmla="*/ 2235444 h 2344859"/>
                <a:gd name="connsiteX14" fmla="*/ 4751626 w 6057592"/>
                <a:gd name="connsiteY14" fmla="*/ 2305782 h 2344859"/>
                <a:gd name="connsiteX15" fmla="*/ 5064241 w 6057592"/>
                <a:gd name="connsiteY15" fmla="*/ 2329228 h 2344859"/>
                <a:gd name="connsiteX16" fmla="*/ 5564426 w 6057592"/>
                <a:gd name="connsiteY16" fmla="*/ 2344859 h 2344859"/>
                <a:gd name="connsiteX17" fmla="*/ 5767626 w 6057592"/>
                <a:gd name="connsiteY17" fmla="*/ 2274521 h 2344859"/>
                <a:gd name="connsiteX18" fmla="*/ 5963011 w 6057592"/>
                <a:gd name="connsiteY18" fmla="*/ 2079136 h 2344859"/>
                <a:gd name="connsiteX19" fmla="*/ 6048980 w 6057592"/>
                <a:gd name="connsiteY19" fmla="*/ 1836859 h 2344859"/>
                <a:gd name="connsiteX20" fmla="*/ 6033349 w 6057592"/>
                <a:gd name="connsiteY20" fmla="*/ 1610213 h 2344859"/>
                <a:gd name="connsiteX21" fmla="*/ 5861411 w 6057592"/>
                <a:gd name="connsiteY21" fmla="*/ 1422644 h 2344859"/>
                <a:gd name="connsiteX22" fmla="*/ 5509718 w 6057592"/>
                <a:gd name="connsiteY22" fmla="*/ 1258521 h 2344859"/>
                <a:gd name="connsiteX23" fmla="*/ 5079872 w 6057592"/>
                <a:gd name="connsiteY23" fmla="*/ 1055321 h 2344859"/>
                <a:gd name="connsiteX24" fmla="*/ 4704734 w 6057592"/>
                <a:gd name="connsiteY24" fmla="*/ 844305 h 2344859"/>
                <a:gd name="connsiteX25" fmla="*/ 4509349 w 6057592"/>
                <a:gd name="connsiteY25" fmla="*/ 539505 h 2344859"/>
                <a:gd name="connsiteX26" fmla="*/ 4360857 w 6057592"/>
                <a:gd name="connsiteY26" fmla="*/ 242521 h 2344859"/>
                <a:gd name="connsiteX27" fmla="*/ 3993534 w 6057592"/>
                <a:gd name="connsiteY27" fmla="*/ 8059 h 2344859"/>
                <a:gd name="connsiteX28" fmla="*/ 3705586 w 6057592"/>
                <a:gd name="connsiteY28" fmla="*/ 0 h 2344859"/>
                <a:gd name="connsiteX29" fmla="*/ 3477718 w 6057592"/>
                <a:gd name="connsiteY29" fmla="*/ 23690 h 2344859"/>
                <a:gd name="connsiteX30" fmla="*/ 3211995 w 6057592"/>
                <a:gd name="connsiteY30" fmla="*/ 94028 h 2344859"/>
                <a:gd name="connsiteX31" fmla="*/ 2915011 w 6057592"/>
                <a:gd name="connsiteY31" fmla="*/ 195628 h 2344859"/>
                <a:gd name="connsiteX32" fmla="*/ 2586764 w 6057592"/>
                <a:gd name="connsiteY32" fmla="*/ 289413 h 2344859"/>
                <a:gd name="connsiteX33" fmla="*/ 2289780 w 6057592"/>
                <a:gd name="connsiteY33" fmla="*/ 375382 h 2344859"/>
                <a:gd name="connsiteX34" fmla="*/ 2125657 w 6057592"/>
                <a:gd name="connsiteY34" fmla="*/ 406644 h 2344859"/>
                <a:gd name="connsiteX35" fmla="*/ 1844303 w 6057592"/>
                <a:gd name="connsiteY35" fmla="*/ 476982 h 2344859"/>
                <a:gd name="connsiteX36" fmla="*/ 1492611 w 6057592"/>
                <a:gd name="connsiteY36" fmla="*/ 516059 h 2344859"/>
                <a:gd name="connsiteX37" fmla="*/ 1156548 w 6057592"/>
                <a:gd name="connsiteY37" fmla="*/ 594213 h 2344859"/>
                <a:gd name="connsiteX38" fmla="*/ 445348 w 6057592"/>
                <a:gd name="connsiteY38"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969718 w 6057592"/>
                <a:gd name="connsiteY8" fmla="*/ 2094767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3188549 w 6057592"/>
                <a:gd name="connsiteY8" fmla="*/ 2063505 h 2344859"/>
                <a:gd name="connsiteX9" fmla="*/ 3665287 w 6057592"/>
                <a:gd name="connsiteY9" fmla="*/ 2047875 h 2344859"/>
                <a:gd name="connsiteX10" fmla="*/ 3962272 w 6057592"/>
                <a:gd name="connsiteY10" fmla="*/ 2133844 h 2344859"/>
                <a:gd name="connsiteX11" fmla="*/ 4321780 w 6057592"/>
                <a:gd name="connsiteY11" fmla="*/ 2235444 h 2344859"/>
                <a:gd name="connsiteX12" fmla="*/ 4751626 w 6057592"/>
                <a:gd name="connsiteY12" fmla="*/ 2305782 h 2344859"/>
                <a:gd name="connsiteX13" fmla="*/ 5064241 w 6057592"/>
                <a:gd name="connsiteY13" fmla="*/ 2329228 h 2344859"/>
                <a:gd name="connsiteX14" fmla="*/ 5564426 w 6057592"/>
                <a:gd name="connsiteY14" fmla="*/ 2344859 h 2344859"/>
                <a:gd name="connsiteX15" fmla="*/ 5767626 w 6057592"/>
                <a:gd name="connsiteY15" fmla="*/ 2274521 h 2344859"/>
                <a:gd name="connsiteX16" fmla="*/ 5963011 w 6057592"/>
                <a:gd name="connsiteY16" fmla="*/ 2079136 h 2344859"/>
                <a:gd name="connsiteX17" fmla="*/ 6048980 w 6057592"/>
                <a:gd name="connsiteY17" fmla="*/ 1836859 h 2344859"/>
                <a:gd name="connsiteX18" fmla="*/ 6033349 w 6057592"/>
                <a:gd name="connsiteY18" fmla="*/ 1610213 h 2344859"/>
                <a:gd name="connsiteX19" fmla="*/ 5861411 w 6057592"/>
                <a:gd name="connsiteY19" fmla="*/ 1422644 h 2344859"/>
                <a:gd name="connsiteX20" fmla="*/ 5509718 w 6057592"/>
                <a:gd name="connsiteY20" fmla="*/ 1258521 h 2344859"/>
                <a:gd name="connsiteX21" fmla="*/ 5079872 w 6057592"/>
                <a:gd name="connsiteY21" fmla="*/ 1055321 h 2344859"/>
                <a:gd name="connsiteX22" fmla="*/ 4704734 w 6057592"/>
                <a:gd name="connsiteY22" fmla="*/ 844305 h 2344859"/>
                <a:gd name="connsiteX23" fmla="*/ 4509349 w 6057592"/>
                <a:gd name="connsiteY23" fmla="*/ 539505 h 2344859"/>
                <a:gd name="connsiteX24" fmla="*/ 4360857 w 6057592"/>
                <a:gd name="connsiteY24" fmla="*/ 242521 h 2344859"/>
                <a:gd name="connsiteX25" fmla="*/ 3993534 w 6057592"/>
                <a:gd name="connsiteY25" fmla="*/ 8059 h 2344859"/>
                <a:gd name="connsiteX26" fmla="*/ 3705586 w 6057592"/>
                <a:gd name="connsiteY26" fmla="*/ 0 h 2344859"/>
                <a:gd name="connsiteX27" fmla="*/ 3477718 w 6057592"/>
                <a:gd name="connsiteY27" fmla="*/ 23690 h 2344859"/>
                <a:gd name="connsiteX28" fmla="*/ 3211995 w 6057592"/>
                <a:gd name="connsiteY28" fmla="*/ 94028 h 2344859"/>
                <a:gd name="connsiteX29" fmla="*/ 2915011 w 6057592"/>
                <a:gd name="connsiteY29" fmla="*/ 195628 h 2344859"/>
                <a:gd name="connsiteX30" fmla="*/ 2586764 w 6057592"/>
                <a:gd name="connsiteY30" fmla="*/ 289413 h 2344859"/>
                <a:gd name="connsiteX31" fmla="*/ 2289780 w 6057592"/>
                <a:gd name="connsiteY31" fmla="*/ 375382 h 2344859"/>
                <a:gd name="connsiteX32" fmla="*/ 2125657 w 6057592"/>
                <a:gd name="connsiteY32" fmla="*/ 406644 h 2344859"/>
                <a:gd name="connsiteX33" fmla="*/ 1844303 w 6057592"/>
                <a:gd name="connsiteY33" fmla="*/ 476982 h 2344859"/>
                <a:gd name="connsiteX34" fmla="*/ 1492611 w 6057592"/>
                <a:gd name="connsiteY34" fmla="*/ 516059 h 2344859"/>
                <a:gd name="connsiteX35" fmla="*/ 1156548 w 6057592"/>
                <a:gd name="connsiteY35" fmla="*/ 594213 h 2344859"/>
                <a:gd name="connsiteX36" fmla="*/ 445348 w 6057592"/>
                <a:gd name="connsiteY36"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712299 w 6057592"/>
                <a:gd name="connsiteY8" fmla="*/ 2169014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250703 w 6057592"/>
                <a:gd name="connsiteY7" fmla="*/ 2227628 h 2344859"/>
                <a:gd name="connsiteX8" fmla="*/ 2718649 w 6057592"/>
                <a:gd name="connsiteY8" fmla="*/ 2194414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28675 h 2344859"/>
                <a:gd name="connsiteX1" fmla="*/ 171811 w 6057592"/>
                <a:gd name="connsiteY1" fmla="*/ 977167 h 2344859"/>
                <a:gd name="connsiteX2" fmla="*/ 23318 w 6057592"/>
                <a:gd name="connsiteY2" fmla="*/ 1164736 h 2344859"/>
                <a:gd name="connsiteX3" fmla="*/ 28386 w 6057592"/>
                <a:gd name="connsiteY3" fmla="*/ 1504095 h 2344859"/>
                <a:gd name="connsiteX4" fmla="*/ 312487 w 6057592"/>
                <a:gd name="connsiteY4" fmla="*/ 1821228 h 2344859"/>
                <a:gd name="connsiteX5" fmla="*/ 1015872 w 6057592"/>
                <a:gd name="connsiteY5" fmla="*/ 2055690 h 2344859"/>
                <a:gd name="connsiteX6" fmla="*/ 1359749 w 6057592"/>
                <a:gd name="connsiteY6" fmla="*/ 2118213 h 2344859"/>
                <a:gd name="connsiteX7" fmla="*/ 2085603 w 6057592"/>
                <a:gd name="connsiteY7" fmla="*/ 2183178 h 2344859"/>
                <a:gd name="connsiteX8" fmla="*/ 2718649 w 6057592"/>
                <a:gd name="connsiteY8" fmla="*/ 2194414 h 2344859"/>
                <a:gd name="connsiteX9" fmla="*/ 3188549 w 6057592"/>
                <a:gd name="connsiteY9" fmla="*/ 2063505 h 2344859"/>
                <a:gd name="connsiteX10" fmla="*/ 3665287 w 6057592"/>
                <a:gd name="connsiteY10" fmla="*/ 2047875 h 2344859"/>
                <a:gd name="connsiteX11" fmla="*/ 3962272 w 6057592"/>
                <a:gd name="connsiteY11" fmla="*/ 2133844 h 2344859"/>
                <a:gd name="connsiteX12" fmla="*/ 4321780 w 6057592"/>
                <a:gd name="connsiteY12" fmla="*/ 2235444 h 2344859"/>
                <a:gd name="connsiteX13" fmla="*/ 4751626 w 6057592"/>
                <a:gd name="connsiteY13" fmla="*/ 2305782 h 2344859"/>
                <a:gd name="connsiteX14" fmla="*/ 5064241 w 6057592"/>
                <a:gd name="connsiteY14" fmla="*/ 2329228 h 2344859"/>
                <a:gd name="connsiteX15" fmla="*/ 5564426 w 6057592"/>
                <a:gd name="connsiteY15" fmla="*/ 2344859 h 2344859"/>
                <a:gd name="connsiteX16" fmla="*/ 5767626 w 6057592"/>
                <a:gd name="connsiteY16" fmla="*/ 2274521 h 2344859"/>
                <a:gd name="connsiteX17" fmla="*/ 5963011 w 6057592"/>
                <a:gd name="connsiteY17" fmla="*/ 2079136 h 2344859"/>
                <a:gd name="connsiteX18" fmla="*/ 6048980 w 6057592"/>
                <a:gd name="connsiteY18" fmla="*/ 1836859 h 2344859"/>
                <a:gd name="connsiteX19" fmla="*/ 6033349 w 6057592"/>
                <a:gd name="connsiteY19" fmla="*/ 1610213 h 2344859"/>
                <a:gd name="connsiteX20" fmla="*/ 5861411 w 6057592"/>
                <a:gd name="connsiteY20" fmla="*/ 1422644 h 2344859"/>
                <a:gd name="connsiteX21" fmla="*/ 5509718 w 6057592"/>
                <a:gd name="connsiteY21" fmla="*/ 1258521 h 2344859"/>
                <a:gd name="connsiteX22" fmla="*/ 5079872 w 6057592"/>
                <a:gd name="connsiteY22" fmla="*/ 1055321 h 2344859"/>
                <a:gd name="connsiteX23" fmla="*/ 4704734 w 6057592"/>
                <a:gd name="connsiteY23" fmla="*/ 844305 h 2344859"/>
                <a:gd name="connsiteX24" fmla="*/ 4509349 w 6057592"/>
                <a:gd name="connsiteY24" fmla="*/ 539505 h 2344859"/>
                <a:gd name="connsiteX25" fmla="*/ 4360857 w 6057592"/>
                <a:gd name="connsiteY25" fmla="*/ 242521 h 2344859"/>
                <a:gd name="connsiteX26" fmla="*/ 3993534 w 6057592"/>
                <a:gd name="connsiteY26" fmla="*/ 8059 h 2344859"/>
                <a:gd name="connsiteX27" fmla="*/ 3705586 w 6057592"/>
                <a:gd name="connsiteY27" fmla="*/ 0 h 2344859"/>
                <a:gd name="connsiteX28" fmla="*/ 3477718 w 6057592"/>
                <a:gd name="connsiteY28" fmla="*/ 23690 h 2344859"/>
                <a:gd name="connsiteX29" fmla="*/ 3211995 w 6057592"/>
                <a:gd name="connsiteY29" fmla="*/ 94028 h 2344859"/>
                <a:gd name="connsiteX30" fmla="*/ 2915011 w 6057592"/>
                <a:gd name="connsiteY30" fmla="*/ 195628 h 2344859"/>
                <a:gd name="connsiteX31" fmla="*/ 2586764 w 6057592"/>
                <a:gd name="connsiteY31" fmla="*/ 289413 h 2344859"/>
                <a:gd name="connsiteX32" fmla="*/ 2289780 w 6057592"/>
                <a:gd name="connsiteY32" fmla="*/ 375382 h 2344859"/>
                <a:gd name="connsiteX33" fmla="*/ 2125657 w 6057592"/>
                <a:gd name="connsiteY33" fmla="*/ 406644 h 2344859"/>
                <a:gd name="connsiteX34" fmla="*/ 1844303 w 6057592"/>
                <a:gd name="connsiteY34" fmla="*/ 476982 h 2344859"/>
                <a:gd name="connsiteX35" fmla="*/ 1492611 w 6057592"/>
                <a:gd name="connsiteY35" fmla="*/ 516059 h 2344859"/>
                <a:gd name="connsiteX36" fmla="*/ 1156548 w 6057592"/>
                <a:gd name="connsiteY36" fmla="*/ 594213 h 2344859"/>
                <a:gd name="connsiteX37" fmla="*/ 445348 w 6057592"/>
                <a:gd name="connsiteY37" fmla="*/ 820860 h 2344859"/>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289780 w 6057592"/>
                <a:gd name="connsiteY31" fmla="*/ 380554 h 2350031"/>
                <a:gd name="connsiteX32" fmla="*/ 2125657 w 6057592"/>
                <a:gd name="connsiteY32" fmla="*/ 411816 h 2350031"/>
                <a:gd name="connsiteX33" fmla="*/ 1844303 w 6057592"/>
                <a:gd name="connsiteY33" fmla="*/ 482154 h 2350031"/>
                <a:gd name="connsiteX34" fmla="*/ 1492611 w 6057592"/>
                <a:gd name="connsiteY34" fmla="*/ 521231 h 2350031"/>
                <a:gd name="connsiteX35" fmla="*/ 1156548 w 6057592"/>
                <a:gd name="connsiteY35" fmla="*/ 599385 h 2350031"/>
                <a:gd name="connsiteX36" fmla="*/ 445348 w 6057592"/>
                <a:gd name="connsiteY36"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844303 w 6057592"/>
                <a:gd name="connsiteY32" fmla="*/ 482154 h 2350031"/>
                <a:gd name="connsiteX33" fmla="*/ 1492611 w 6057592"/>
                <a:gd name="connsiteY33" fmla="*/ 521231 h 2350031"/>
                <a:gd name="connsiteX34" fmla="*/ 1156548 w 6057592"/>
                <a:gd name="connsiteY34" fmla="*/ 599385 h 2350031"/>
                <a:gd name="connsiteX35" fmla="*/ 445348 w 6057592"/>
                <a:gd name="connsiteY35"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492611 w 6057592"/>
                <a:gd name="connsiteY32" fmla="*/ 521231 h 2350031"/>
                <a:gd name="connsiteX33" fmla="*/ 1156548 w 6057592"/>
                <a:gd name="connsiteY33" fmla="*/ 599385 h 2350031"/>
                <a:gd name="connsiteX34" fmla="*/ 445348 w 6057592"/>
                <a:gd name="connsiteY34"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1015872 w 6057592"/>
                <a:gd name="connsiteY5" fmla="*/ 20608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359749 w 6057592"/>
                <a:gd name="connsiteY6" fmla="*/ 212338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085603 w 6057592"/>
                <a:gd name="connsiteY7" fmla="*/ 218835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188549 w 6057592"/>
                <a:gd name="connsiteY9" fmla="*/ 2068677 h 2350031"/>
                <a:gd name="connsiteX10" fmla="*/ 3665287 w 6057592"/>
                <a:gd name="connsiteY10" fmla="*/ 2053047 h 2350031"/>
                <a:gd name="connsiteX11" fmla="*/ 3962272 w 6057592"/>
                <a:gd name="connsiteY11" fmla="*/ 2139016 h 2350031"/>
                <a:gd name="connsiteX12" fmla="*/ 4321780 w 6057592"/>
                <a:gd name="connsiteY12" fmla="*/ 2240616 h 2350031"/>
                <a:gd name="connsiteX13" fmla="*/ 4751626 w 6057592"/>
                <a:gd name="connsiteY13" fmla="*/ 2310954 h 2350031"/>
                <a:gd name="connsiteX14" fmla="*/ 5064241 w 6057592"/>
                <a:gd name="connsiteY14" fmla="*/ 2334400 h 2350031"/>
                <a:gd name="connsiteX15" fmla="*/ 5564426 w 6057592"/>
                <a:gd name="connsiteY15" fmla="*/ 2350031 h 2350031"/>
                <a:gd name="connsiteX16" fmla="*/ 5767626 w 6057592"/>
                <a:gd name="connsiteY16" fmla="*/ 2279693 h 2350031"/>
                <a:gd name="connsiteX17" fmla="*/ 5963011 w 6057592"/>
                <a:gd name="connsiteY17" fmla="*/ 2084308 h 2350031"/>
                <a:gd name="connsiteX18" fmla="*/ 6048980 w 6057592"/>
                <a:gd name="connsiteY18" fmla="*/ 1842031 h 2350031"/>
                <a:gd name="connsiteX19" fmla="*/ 6033349 w 6057592"/>
                <a:gd name="connsiteY19" fmla="*/ 1615385 h 2350031"/>
                <a:gd name="connsiteX20" fmla="*/ 5861411 w 6057592"/>
                <a:gd name="connsiteY20" fmla="*/ 1427816 h 2350031"/>
                <a:gd name="connsiteX21" fmla="*/ 5509718 w 6057592"/>
                <a:gd name="connsiteY21" fmla="*/ 1263693 h 2350031"/>
                <a:gd name="connsiteX22" fmla="*/ 5079872 w 6057592"/>
                <a:gd name="connsiteY22" fmla="*/ 1060493 h 2350031"/>
                <a:gd name="connsiteX23" fmla="*/ 4704734 w 6057592"/>
                <a:gd name="connsiteY23" fmla="*/ 849477 h 2350031"/>
                <a:gd name="connsiteX24" fmla="*/ 4509349 w 6057592"/>
                <a:gd name="connsiteY24" fmla="*/ 544677 h 2350031"/>
                <a:gd name="connsiteX25" fmla="*/ 4360857 w 6057592"/>
                <a:gd name="connsiteY25" fmla="*/ 247693 h 2350031"/>
                <a:gd name="connsiteX26" fmla="*/ 3993534 w 6057592"/>
                <a:gd name="connsiteY26" fmla="*/ 13231 h 2350031"/>
                <a:gd name="connsiteX27" fmla="*/ 3705586 w 6057592"/>
                <a:gd name="connsiteY27" fmla="*/ 5172 h 2350031"/>
                <a:gd name="connsiteX28" fmla="*/ 3211995 w 6057592"/>
                <a:gd name="connsiteY28" fmla="*/ 99200 h 2350031"/>
                <a:gd name="connsiteX29" fmla="*/ 2915011 w 6057592"/>
                <a:gd name="connsiteY29" fmla="*/ 200800 h 2350031"/>
                <a:gd name="connsiteX30" fmla="*/ 2586764 w 6057592"/>
                <a:gd name="connsiteY30" fmla="*/ 294585 h 2350031"/>
                <a:gd name="connsiteX31" fmla="*/ 2125657 w 6057592"/>
                <a:gd name="connsiteY31" fmla="*/ 411816 h 2350031"/>
                <a:gd name="connsiteX32" fmla="*/ 1156548 w 6057592"/>
                <a:gd name="connsiteY32" fmla="*/ 599385 h 2350031"/>
                <a:gd name="connsiteX33" fmla="*/ 445348 w 6057592"/>
                <a:gd name="connsiteY33"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665287 w 6057592"/>
                <a:gd name="connsiteY9" fmla="*/ 2053047 h 2350031"/>
                <a:gd name="connsiteX10" fmla="*/ 3962272 w 6057592"/>
                <a:gd name="connsiteY10" fmla="*/ 2139016 h 2350031"/>
                <a:gd name="connsiteX11" fmla="*/ 4321780 w 6057592"/>
                <a:gd name="connsiteY11" fmla="*/ 2240616 h 2350031"/>
                <a:gd name="connsiteX12" fmla="*/ 4751626 w 6057592"/>
                <a:gd name="connsiteY12" fmla="*/ 2310954 h 2350031"/>
                <a:gd name="connsiteX13" fmla="*/ 5064241 w 6057592"/>
                <a:gd name="connsiteY13" fmla="*/ 2334400 h 2350031"/>
                <a:gd name="connsiteX14" fmla="*/ 5564426 w 6057592"/>
                <a:gd name="connsiteY14" fmla="*/ 2350031 h 2350031"/>
                <a:gd name="connsiteX15" fmla="*/ 5767626 w 6057592"/>
                <a:gd name="connsiteY15" fmla="*/ 2279693 h 2350031"/>
                <a:gd name="connsiteX16" fmla="*/ 5963011 w 6057592"/>
                <a:gd name="connsiteY16" fmla="*/ 2084308 h 2350031"/>
                <a:gd name="connsiteX17" fmla="*/ 6048980 w 6057592"/>
                <a:gd name="connsiteY17" fmla="*/ 1842031 h 2350031"/>
                <a:gd name="connsiteX18" fmla="*/ 6033349 w 6057592"/>
                <a:gd name="connsiteY18" fmla="*/ 1615385 h 2350031"/>
                <a:gd name="connsiteX19" fmla="*/ 5861411 w 6057592"/>
                <a:gd name="connsiteY19" fmla="*/ 1427816 h 2350031"/>
                <a:gd name="connsiteX20" fmla="*/ 5509718 w 6057592"/>
                <a:gd name="connsiteY20" fmla="*/ 1263693 h 2350031"/>
                <a:gd name="connsiteX21" fmla="*/ 5079872 w 6057592"/>
                <a:gd name="connsiteY21" fmla="*/ 1060493 h 2350031"/>
                <a:gd name="connsiteX22" fmla="*/ 4704734 w 6057592"/>
                <a:gd name="connsiteY22" fmla="*/ 849477 h 2350031"/>
                <a:gd name="connsiteX23" fmla="*/ 4509349 w 6057592"/>
                <a:gd name="connsiteY23" fmla="*/ 544677 h 2350031"/>
                <a:gd name="connsiteX24" fmla="*/ 4360857 w 6057592"/>
                <a:gd name="connsiteY24" fmla="*/ 247693 h 2350031"/>
                <a:gd name="connsiteX25" fmla="*/ 3993534 w 6057592"/>
                <a:gd name="connsiteY25" fmla="*/ 13231 h 2350031"/>
                <a:gd name="connsiteX26" fmla="*/ 3705586 w 6057592"/>
                <a:gd name="connsiteY26" fmla="*/ 5172 h 2350031"/>
                <a:gd name="connsiteX27" fmla="*/ 3211995 w 6057592"/>
                <a:gd name="connsiteY27" fmla="*/ 99200 h 2350031"/>
                <a:gd name="connsiteX28" fmla="*/ 2915011 w 6057592"/>
                <a:gd name="connsiteY28" fmla="*/ 200800 h 2350031"/>
                <a:gd name="connsiteX29" fmla="*/ 2586764 w 6057592"/>
                <a:gd name="connsiteY29" fmla="*/ 294585 h 2350031"/>
                <a:gd name="connsiteX30" fmla="*/ 2125657 w 6057592"/>
                <a:gd name="connsiteY30" fmla="*/ 411816 h 2350031"/>
                <a:gd name="connsiteX31" fmla="*/ 1156548 w 6057592"/>
                <a:gd name="connsiteY31" fmla="*/ 599385 h 2350031"/>
                <a:gd name="connsiteX32" fmla="*/ 445348 w 6057592"/>
                <a:gd name="connsiteY32"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665287 w 6057592"/>
                <a:gd name="connsiteY9" fmla="*/ 2053047 h 2350031"/>
                <a:gd name="connsiteX10" fmla="*/ 4321780 w 6057592"/>
                <a:gd name="connsiteY10" fmla="*/ 2240616 h 2350031"/>
                <a:gd name="connsiteX11" fmla="*/ 4751626 w 6057592"/>
                <a:gd name="connsiteY11" fmla="*/ 2310954 h 2350031"/>
                <a:gd name="connsiteX12" fmla="*/ 5064241 w 6057592"/>
                <a:gd name="connsiteY12" fmla="*/ 2334400 h 2350031"/>
                <a:gd name="connsiteX13" fmla="*/ 5564426 w 6057592"/>
                <a:gd name="connsiteY13" fmla="*/ 2350031 h 2350031"/>
                <a:gd name="connsiteX14" fmla="*/ 5767626 w 6057592"/>
                <a:gd name="connsiteY14" fmla="*/ 2279693 h 2350031"/>
                <a:gd name="connsiteX15" fmla="*/ 5963011 w 6057592"/>
                <a:gd name="connsiteY15" fmla="*/ 2084308 h 2350031"/>
                <a:gd name="connsiteX16" fmla="*/ 6048980 w 6057592"/>
                <a:gd name="connsiteY16" fmla="*/ 1842031 h 2350031"/>
                <a:gd name="connsiteX17" fmla="*/ 6033349 w 6057592"/>
                <a:gd name="connsiteY17" fmla="*/ 1615385 h 2350031"/>
                <a:gd name="connsiteX18" fmla="*/ 5861411 w 6057592"/>
                <a:gd name="connsiteY18" fmla="*/ 1427816 h 2350031"/>
                <a:gd name="connsiteX19" fmla="*/ 5509718 w 6057592"/>
                <a:gd name="connsiteY19" fmla="*/ 1263693 h 2350031"/>
                <a:gd name="connsiteX20" fmla="*/ 5079872 w 6057592"/>
                <a:gd name="connsiteY20" fmla="*/ 1060493 h 2350031"/>
                <a:gd name="connsiteX21" fmla="*/ 4704734 w 6057592"/>
                <a:gd name="connsiteY21" fmla="*/ 849477 h 2350031"/>
                <a:gd name="connsiteX22" fmla="*/ 4509349 w 6057592"/>
                <a:gd name="connsiteY22" fmla="*/ 544677 h 2350031"/>
                <a:gd name="connsiteX23" fmla="*/ 4360857 w 6057592"/>
                <a:gd name="connsiteY23" fmla="*/ 247693 h 2350031"/>
                <a:gd name="connsiteX24" fmla="*/ 3993534 w 6057592"/>
                <a:gd name="connsiteY24" fmla="*/ 13231 h 2350031"/>
                <a:gd name="connsiteX25" fmla="*/ 3705586 w 6057592"/>
                <a:gd name="connsiteY25" fmla="*/ 5172 h 2350031"/>
                <a:gd name="connsiteX26" fmla="*/ 3211995 w 6057592"/>
                <a:gd name="connsiteY26" fmla="*/ 99200 h 2350031"/>
                <a:gd name="connsiteX27" fmla="*/ 2915011 w 6057592"/>
                <a:gd name="connsiteY27" fmla="*/ 200800 h 2350031"/>
                <a:gd name="connsiteX28" fmla="*/ 2586764 w 6057592"/>
                <a:gd name="connsiteY28" fmla="*/ 294585 h 2350031"/>
                <a:gd name="connsiteX29" fmla="*/ 2125657 w 6057592"/>
                <a:gd name="connsiteY29" fmla="*/ 411816 h 2350031"/>
                <a:gd name="connsiteX30" fmla="*/ 1156548 w 6057592"/>
                <a:gd name="connsiteY30" fmla="*/ 599385 h 2350031"/>
                <a:gd name="connsiteX31" fmla="*/ 445348 w 6057592"/>
                <a:gd name="connsiteY31" fmla="*/ 826032 h 2350031"/>
                <a:gd name="connsiteX0" fmla="*/ 445350 w 6057592"/>
                <a:gd name="connsiteY0" fmla="*/ 833847 h 2350031"/>
                <a:gd name="connsiteX1" fmla="*/ 171811 w 6057592"/>
                <a:gd name="connsiteY1" fmla="*/ 982339 h 2350031"/>
                <a:gd name="connsiteX2" fmla="*/ 23318 w 6057592"/>
                <a:gd name="connsiteY2" fmla="*/ 1169908 h 2350031"/>
                <a:gd name="connsiteX3" fmla="*/ 28386 w 6057592"/>
                <a:gd name="connsiteY3" fmla="*/ 1509267 h 2350031"/>
                <a:gd name="connsiteX4" fmla="*/ 312487 w 6057592"/>
                <a:gd name="connsiteY4" fmla="*/ 1826400 h 2350031"/>
                <a:gd name="connsiteX5" fmla="*/ 965072 w 6057592"/>
                <a:gd name="connsiteY5" fmla="*/ 1971962 h 2350031"/>
                <a:gd name="connsiteX6" fmla="*/ 1461349 w 6057592"/>
                <a:gd name="connsiteY6" fmla="*/ 2040835 h 2350031"/>
                <a:gd name="connsiteX7" fmla="*/ 2104653 w 6057592"/>
                <a:gd name="connsiteY7" fmla="*/ 2143900 h 2350031"/>
                <a:gd name="connsiteX8" fmla="*/ 2718649 w 6057592"/>
                <a:gd name="connsiteY8" fmla="*/ 2199586 h 2350031"/>
                <a:gd name="connsiteX9" fmla="*/ 3665287 w 6057592"/>
                <a:gd name="connsiteY9" fmla="*/ 2053047 h 2350031"/>
                <a:gd name="connsiteX10" fmla="*/ 4270980 w 6057592"/>
                <a:gd name="connsiteY10" fmla="*/ 2183466 h 2350031"/>
                <a:gd name="connsiteX11" fmla="*/ 4751626 w 6057592"/>
                <a:gd name="connsiteY11" fmla="*/ 2310954 h 2350031"/>
                <a:gd name="connsiteX12" fmla="*/ 5064241 w 6057592"/>
                <a:gd name="connsiteY12" fmla="*/ 2334400 h 2350031"/>
                <a:gd name="connsiteX13" fmla="*/ 5564426 w 6057592"/>
                <a:gd name="connsiteY13" fmla="*/ 2350031 h 2350031"/>
                <a:gd name="connsiteX14" fmla="*/ 5767626 w 6057592"/>
                <a:gd name="connsiteY14" fmla="*/ 2279693 h 2350031"/>
                <a:gd name="connsiteX15" fmla="*/ 5963011 w 6057592"/>
                <a:gd name="connsiteY15" fmla="*/ 2084308 h 2350031"/>
                <a:gd name="connsiteX16" fmla="*/ 6048980 w 6057592"/>
                <a:gd name="connsiteY16" fmla="*/ 1842031 h 2350031"/>
                <a:gd name="connsiteX17" fmla="*/ 6033349 w 6057592"/>
                <a:gd name="connsiteY17" fmla="*/ 1615385 h 2350031"/>
                <a:gd name="connsiteX18" fmla="*/ 5861411 w 6057592"/>
                <a:gd name="connsiteY18" fmla="*/ 1427816 h 2350031"/>
                <a:gd name="connsiteX19" fmla="*/ 5509718 w 6057592"/>
                <a:gd name="connsiteY19" fmla="*/ 1263693 h 2350031"/>
                <a:gd name="connsiteX20" fmla="*/ 5079872 w 6057592"/>
                <a:gd name="connsiteY20" fmla="*/ 1060493 h 2350031"/>
                <a:gd name="connsiteX21" fmla="*/ 4704734 w 6057592"/>
                <a:gd name="connsiteY21" fmla="*/ 849477 h 2350031"/>
                <a:gd name="connsiteX22" fmla="*/ 4509349 w 6057592"/>
                <a:gd name="connsiteY22" fmla="*/ 544677 h 2350031"/>
                <a:gd name="connsiteX23" fmla="*/ 4360857 w 6057592"/>
                <a:gd name="connsiteY23" fmla="*/ 247693 h 2350031"/>
                <a:gd name="connsiteX24" fmla="*/ 3993534 w 6057592"/>
                <a:gd name="connsiteY24" fmla="*/ 13231 h 2350031"/>
                <a:gd name="connsiteX25" fmla="*/ 3705586 w 6057592"/>
                <a:gd name="connsiteY25" fmla="*/ 5172 h 2350031"/>
                <a:gd name="connsiteX26" fmla="*/ 3211995 w 6057592"/>
                <a:gd name="connsiteY26" fmla="*/ 99200 h 2350031"/>
                <a:gd name="connsiteX27" fmla="*/ 2915011 w 6057592"/>
                <a:gd name="connsiteY27" fmla="*/ 200800 h 2350031"/>
                <a:gd name="connsiteX28" fmla="*/ 2586764 w 6057592"/>
                <a:gd name="connsiteY28" fmla="*/ 294585 h 2350031"/>
                <a:gd name="connsiteX29" fmla="*/ 2125657 w 6057592"/>
                <a:gd name="connsiteY29" fmla="*/ 411816 h 2350031"/>
                <a:gd name="connsiteX30" fmla="*/ 1156548 w 6057592"/>
                <a:gd name="connsiteY30" fmla="*/ 599385 h 2350031"/>
                <a:gd name="connsiteX31" fmla="*/ 445348 w 6057592"/>
                <a:gd name="connsiteY31" fmla="*/ 826032 h 2350031"/>
                <a:gd name="connsiteX0" fmla="*/ 450257 w 6062499"/>
                <a:gd name="connsiteY0" fmla="*/ 833847 h 2350031"/>
                <a:gd name="connsiteX1" fmla="*/ 176718 w 6062499"/>
                <a:gd name="connsiteY1" fmla="*/ 982339 h 2350031"/>
                <a:gd name="connsiteX2" fmla="*/ 28225 w 6062499"/>
                <a:gd name="connsiteY2" fmla="*/ 1169908 h 2350031"/>
                <a:gd name="connsiteX3" fmla="*/ 33293 w 6062499"/>
                <a:gd name="connsiteY3" fmla="*/ 1509267 h 2350031"/>
                <a:gd name="connsiteX4" fmla="*/ 387244 w 6062499"/>
                <a:gd name="connsiteY4" fmla="*/ 1737500 h 2350031"/>
                <a:gd name="connsiteX5" fmla="*/ 969979 w 6062499"/>
                <a:gd name="connsiteY5" fmla="*/ 1971962 h 2350031"/>
                <a:gd name="connsiteX6" fmla="*/ 1466256 w 6062499"/>
                <a:gd name="connsiteY6" fmla="*/ 2040835 h 2350031"/>
                <a:gd name="connsiteX7" fmla="*/ 2109560 w 6062499"/>
                <a:gd name="connsiteY7" fmla="*/ 2143900 h 2350031"/>
                <a:gd name="connsiteX8" fmla="*/ 2723556 w 6062499"/>
                <a:gd name="connsiteY8" fmla="*/ 2199586 h 2350031"/>
                <a:gd name="connsiteX9" fmla="*/ 3670194 w 6062499"/>
                <a:gd name="connsiteY9" fmla="*/ 2053047 h 2350031"/>
                <a:gd name="connsiteX10" fmla="*/ 4275887 w 6062499"/>
                <a:gd name="connsiteY10" fmla="*/ 2183466 h 2350031"/>
                <a:gd name="connsiteX11" fmla="*/ 4756533 w 6062499"/>
                <a:gd name="connsiteY11" fmla="*/ 2310954 h 2350031"/>
                <a:gd name="connsiteX12" fmla="*/ 5069148 w 6062499"/>
                <a:gd name="connsiteY12" fmla="*/ 2334400 h 2350031"/>
                <a:gd name="connsiteX13" fmla="*/ 5569333 w 6062499"/>
                <a:gd name="connsiteY13" fmla="*/ 2350031 h 2350031"/>
                <a:gd name="connsiteX14" fmla="*/ 5772533 w 6062499"/>
                <a:gd name="connsiteY14" fmla="*/ 2279693 h 2350031"/>
                <a:gd name="connsiteX15" fmla="*/ 5967918 w 6062499"/>
                <a:gd name="connsiteY15" fmla="*/ 2084308 h 2350031"/>
                <a:gd name="connsiteX16" fmla="*/ 6053887 w 6062499"/>
                <a:gd name="connsiteY16" fmla="*/ 1842031 h 2350031"/>
                <a:gd name="connsiteX17" fmla="*/ 6038256 w 6062499"/>
                <a:gd name="connsiteY17" fmla="*/ 1615385 h 2350031"/>
                <a:gd name="connsiteX18" fmla="*/ 5866318 w 6062499"/>
                <a:gd name="connsiteY18" fmla="*/ 1427816 h 2350031"/>
                <a:gd name="connsiteX19" fmla="*/ 5514625 w 6062499"/>
                <a:gd name="connsiteY19" fmla="*/ 1263693 h 2350031"/>
                <a:gd name="connsiteX20" fmla="*/ 5084779 w 6062499"/>
                <a:gd name="connsiteY20" fmla="*/ 1060493 h 2350031"/>
                <a:gd name="connsiteX21" fmla="*/ 4709641 w 6062499"/>
                <a:gd name="connsiteY21" fmla="*/ 849477 h 2350031"/>
                <a:gd name="connsiteX22" fmla="*/ 4514256 w 6062499"/>
                <a:gd name="connsiteY22" fmla="*/ 544677 h 2350031"/>
                <a:gd name="connsiteX23" fmla="*/ 4365764 w 6062499"/>
                <a:gd name="connsiteY23" fmla="*/ 247693 h 2350031"/>
                <a:gd name="connsiteX24" fmla="*/ 3998441 w 6062499"/>
                <a:gd name="connsiteY24" fmla="*/ 13231 h 2350031"/>
                <a:gd name="connsiteX25" fmla="*/ 3710493 w 6062499"/>
                <a:gd name="connsiteY25" fmla="*/ 5172 h 2350031"/>
                <a:gd name="connsiteX26" fmla="*/ 3216902 w 6062499"/>
                <a:gd name="connsiteY26" fmla="*/ 99200 h 2350031"/>
                <a:gd name="connsiteX27" fmla="*/ 2919918 w 6062499"/>
                <a:gd name="connsiteY27" fmla="*/ 200800 h 2350031"/>
                <a:gd name="connsiteX28" fmla="*/ 2591671 w 6062499"/>
                <a:gd name="connsiteY28" fmla="*/ 294585 h 2350031"/>
                <a:gd name="connsiteX29" fmla="*/ 2130564 w 6062499"/>
                <a:gd name="connsiteY29" fmla="*/ 411816 h 2350031"/>
                <a:gd name="connsiteX30" fmla="*/ 1161455 w 6062499"/>
                <a:gd name="connsiteY30" fmla="*/ 599385 h 2350031"/>
                <a:gd name="connsiteX31" fmla="*/ 450255 w 6062499"/>
                <a:gd name="connsiteY31" fmla="*/ 826032 h 2350031"/>
                <a:gd name="connsiteX0" fmla="*/ 450257 w 6062499"/>
                <a:gd name="connsiteY0" fmla="*/ 833847 h 2350031"/>
                <a:gd name="connsiteX1" fmla="*/ 176718 w 6062499"/>
                <a:gd name="connsiteY1" fmla="*/ 982339 h 2350031"/>
                <a:gd name="connsiteX2" fmla="*/ 28225 w 6062499"/>
                <a:gd name="connsiteY2" fmla="*/ 1169908 h 2350031"/>
                <a:gd name="connsiteX3" fmla="*/ 33293 w 6062499"/>
                <a:gd name="connsiteY3" fmla="*/ 1509267 h 2350031"/>
                <a:gd name="connsiteX4" fmla="*/ 387244 w 6062499"/>
                <a:gd name="connsiteY4" fmla="*/ 1737500 h 2350031"/>
                <a:gd name="connsiteX5" fmla="*/ 963629 w 6062499"/>
                <a:gd name="connsiteY5" fmla="*/ 1908462 h 2350031"/>
                <a:gd name="connsiteX6" fmla="*/ 1466256 w 6062499"/>
                <a:gd name="connsiteY6" fmla="*/ 2040835 h 2350031"/>
                <a:gd name="connsiteX7" fmla="*/ 2109560 w 6062499"/>
                <a:gd name="connsiteY7" fmla="*/ 2143900 h 2350031"/>
                <a:gd name="connsiteX8" fmla="*/ 2723556 w 6062499"/>
                <a:gd name="connsiteY8" fmla="*/ 2199586 h 2350031"/>
                <a:gd name="connsiteX9" fmla="*/ 3670194 w 6062499"/>
                <a:gd name="connsiteY9" fmla="*/ 2053047 h 2350031"/>
                <a:gd name="connsiteX10" fmla="*/ 4275887 w 6062499"/>
                <a:gd name="connsiteY10" fmla="*/ 2183466 h 2350031"/>
                <a:gd name="connsiteX11" fmla="*/ 4756533 w 6062499"/>
                <a:gd name="connsiteY11" fmla="*/ 2310954 h 2350031"/>
                <a:gd name="connsiteX12" fmla="*/ 5069148 w 6062499"/>
                <a:gd name="connsiteY12" fmla="*/ 2334400 h 2350031"/>
                <a:gd name="connsiteX13" fmla="*/ 5569333 w 6062499"/>
                <a:gd name="connsiteY13" fmla="*/ 2350031 h 2350031"/>
                <a:gd name="connsiteX14" fmla="*/ 5772533 w 6062499"/>
                <a:gd name="connsiteY14" fmla="*/ 2279693 h 2350031"/>
                <a:gd name="connsiteX15" fmla="*/ 5967918 w 6062499"/>
                <a:gd name="connsiteY15" fmla="*/ 2084308 h 2350031"/>
                <a:gd name="connsiteX16" fmla="*/ 6053887 w 6062499"/>
                <a:gd name="connsiteY16" fmla="*/ 1842031 h 2350031"/>
                <a:gd name="connsiteX17" fmla="*/ 6038256 w 6062499"/>
                <a:gd name="connsiteY17" fmla="*/ 1615385 h 2350031"/>
                <a:gd name="connsiteX18" fmla="*/ 5866318 w 6062499"/>
                <a:gd name="connsiteY18" fmla="*/ 1427816 h 2350031"/>
                <a:gd name="connsiteX19" fmla="*/ 5514625 w 6062499"/>
                <a:gd name="connsiteY19" fmla="*/ 1263693 h 2350031"/>
                <a:gd name="connsiteX20" fmla="*/ 5084779 w 6062499"/>
                <a:gd name="connsiteY20" fmla="*/ 1060493 h 2350031"/>
                <a:gd name="connsiteX21" fmla="*/ 4709641 w 6062499"/>
                <a:gd name="connsiteY21" fmla="*/ 849477 h 2350031"/>
                <a:gd name="connsiteX22" fmla="*/ 4514256 w 6062499"/>
                <a:gd name="connsiteY22" fmla="*/ 544677 h 2350031"/>
                <a:gd name="connsiteX23" fmla="*/ 4365764 w 6062499"/>
                <a:gd name="connsiteY23" fmla="*/ 247693 h 2350031"/>
                <a:gd name="connsiteX24" fmla="*/ 3998441 w 6062499"/>
                <a:gd name="connsiteY24" fmla="*/ 13231 h 2350031"/>
                <a:gd name="connsiteX25" fmla="*/ 3710493 w 6062499"/>
                <a:gd name="connsiteY25" fmla="*/ 5172 h 2350031"/>
                <a:gd name="connsiteX26" fmla="*/ 3216902 w 6062499"/>
                <a:gd name="connsiteY26" fmla="*/ 99200 h 2350031"/>
                <a:gd name="connsiteX27" fmla="*/ 2919918 w 6062499"/>
                <a:gd name="connsiteY27" fmla="*/ 200800 h 2350031"/>
                <a:gd name="connsiteX28" fmla="*/ 2591671 w 6062499"/>
                <a:gd name="connsiteY28" fmla="*/ 294585 h 2350031"/>
                <a:gd name="connsiteX29" fmla="*/ 2130564 w 6062499"/>
                <a:gd name="connsiteY29" fmla="*/ 411816 h 2350031"/>
                <a:gd name="connsiteX30" fmla="*/ 1161455 w 6062499"/>
                <a:gd name="connsiteY30" fmla="*/ 599385 h 2350031"/>
                <a:gd name="connsiteX31" fmla="*/ 450255 w 6062499"/>
                <a:gd name="connsiteY31" fmla="*/ 826032 h 2350031"/>
                <a:gd name="connsiteX0" fmla="*/ 448461 w 6060703"/>
                <a:gd name="connsiteY0" fmla="*/ 833847 h 2350031"/>
                <a:gd name="connsiteX1" fmla="*/ 174922 w 6060703"/>
                <a:gd name="connsiteY1" fmla="*/ 982339 h 2350031"/>
                <a:gd name="connsiteX2" fmla="*/ 26429 w 6060703"/>
                <a:gd name="connsiteY2" fmla="*/ 1169908 h 2350031"/>
                <a:gd name="connsiteX3" fmla="*/ 31497 w 6060703"/>
                <a:gd name="connsiteY3" fmla="*/ 1509267 h 2350031"/>
                <a:gd name="connsiteX4" fmla="*/ 360048 w 6060703"/>
                <a:gd name="connsiteY4" fmla="*/ 1743850 h 2350031"/>
                <a:gd name="connsiteX5" fmla="*/ 961833 w 6060703"/>
                <a:gd name="connsiteY5" fmla="*/ 1908462 h 2350031"/>
                <a:gd name="connsiteX6" fmla="*/ 1464460 w 6060703"/>
                <a:gd name="connsiteY6" fmla="*/ 2040835 h 2350031"/>
                <a:gd name="connsiteX7" fmla="*/ 2107764 w 6060703"/>
                <a:gd name="connsiteY7" fmla="*/ 2143900 h 2350031"/>
                <a:gd name="connsiteX8" fmla="*/ 2721760 w 6060703"/>
                <a:gd name="connsiteY8" fmla="*/ 2199586 h 2350031"/>
                <a:gd name="connsiteX9" fmla="*/ 3668398 w 6060703"/>
                <a:gd name="connsiteY9" fmla="*/ 2053047 h 2350031"/>
                <a:gd name="connsiteX10" fmla="*/ 4274091 w 6060703"/>
                <a:gd name="connsiteY10" fmla="*/ 2183466 h 2350031"/>
                <a:gd name="connsiteX11" fmla="*/ 4754737 w 6060703"/>
                <a:gd name="connsiteY11" fmla="*/ 2310954 h 2350031"/>
                <a:gd name="connsiteX12" fmla="*/ 5067352 w 6060703"/>
                <a:gd name="connsiteY12" fmla="*/ 2334400 h 2350031"/>
                <a:gd name="connsiteX13" fmla="*/ 5567537 w 6060703"/>
                <a:gd name="connsiteY13" fmla="*/ 2350031 h 2350031"/>
                <a:gd name="connsiteX14" fmla="*/ 5770737 w 6060703"/>
                <a:gd name="connsiteY14" fmla="*/ 2279693 h 2350031"/>
                <a:gd name="connsiteX15" fmla="*/ 5966122 w 6060703"/>
                <a:gd name="connsiteY15" fmla="*/ 2084308 h 2350031"/>
                <a:gd name="connsiteX16" fmla="*/ 6052091 w 6060703"/>
                <a:gd name="connsiteY16" fmla="*/ 1842031 h 2350031"/>
                <a:gd name="connsiteX17" fmla="*/ 6036460 w 6060703"/>
                <a:gd name="connsiteY17" fmla="*/ 1615385 h 2350031"/>
                <a:gd name="connsiteX18" fmla="*/ 5864522 w 6060703"/>
                <a:gd name="connsiteY18" fmla="*/ 1427816 h 2350031"/>
                <a:gd name="connsiteX19" fmla="*/ 5512829 w 6060703"/>
                <a:gd name="connsiteY19" fmla="*/ 1263693 h 2350031"/>
                <a:gd name="connsiteX20" fmla="*/ 5082983 w 6060703"/>
                <a:gd name="connsiteY20" fmla="*/ 1060493 h 2350031"/>
                <a:gd name="connsiteX21" fmla="*/ 4707845 w 6060703"/>
                <a:gd name="connsiteY21" fmla="*/ 849477 h 2350031"/>
                <a:gd name="connsiteX22" fmla="*/ 4512460 w 6060703"/>
                <a:gd name="connsiteY22" fmla="*/ 544677 h 2350031"/>
                <a:gd name="connsiteX23" fmla="*/ 4363968 w 6060703"/>
                <a:gd name="connsiteY23" fmla="*/ 247693 h 2350031"/>
                <a:gd name="connsiteX24" fmla="*/ 3996645 w 6060703"/>
                <a:gd name="connsiteY24" fmla="*/ 13231 h 2350031"/>
                <a:gd name="connsiteX25" fmla="*/ 3708697 w 6060703"/>
                <a:gd name="connsiteY25" fmla="*/ 5172 h 2350031"/>
                <a:gd name="connsiteX26" fmla="*/ 3215106 w 6060703"/>
                <a:gd name="connsiteY26" fmla="*/ 99200 h 2350031"/>
                <a:gd name="connsiteX27" fmla="*/ 2918122 w 6060703"/>
                <a:gd name="connsiteY27" fmla="*/ 200800 h 2350031"/>
                <a:gd name="connsiteX28" fmla="*/ 2589875 w 6060703"/>
                <a:gd name="connsiteY28" fmla="*/ 294585 h 2350031"/>
                <a:gd name="connsiteX29" fmla="*/ 2128768 w 6060703"/>
                <a:gd name="connsiteY29" fmla="*/ 411816 h 2350031"/>
                <a:gd name="connsiteX30" fmla="*/ 1159659 w 6060703"/>
                <a:gd name="connsiteY30" fmla="*/ 599385 h 2350031"/>
                <a:gd name="connsiteX31" fmla="*/ 448459 w 6060703"/>
                <a:gd name="connsiteY31" fmla="*/ 826032 h 2350031"/>
                <a:gd name="connsiteX0" fmla="*/ 444713 w 6056955"/>
                <a:gd name="connsiteY0" fmla="*/ 833847 h 2350031"/>
                <a:gd name="connsiteX1" fmla="*/ 171174 w 6056955"/>
                <a:gd name="connsiteY1" fmla="*/ 982339 h 2350031"/>
                <a:gd name="connsiteX2" fmla="*/ 22681 w 6056955"/>
                <a:gd name="connsiteY2" fmla="*/ 1169908 h 2350031"/>
                <a:gd name="connsiteX3" fmla="*/ 34099 w 6056955"/>
                <a:gd name="connsiteY3" fmla="*/ 1579117 h 2350031"/>
                <a:gd name="connsiteX4" fmla="*/ 356300 w 6056955"/>
                <a:gd name="connsiteY4" fmla="*/ 1743850 h 2350031"/>
                <a:gd name="connsiteX5" fmla="*/ 958085 w 6056955"/>
                <a:gd name="connsiteY5" fmla="*/ 1908462 h 2350031"/>
                <a:gd name="connsiteX6" fmla="*/ 1460712 w 6056955"/>
                <a:gd name="connsiteY6" fmla="*/ 2040835 h 2350031"/>
                <a:gd name="connsiteX7" fmla="*/ 2104016 w 6056955"/>
                <a:gd name="connsiteY7" fmla="*/ 2143900 h 2350031"/>
                <a:gd name="connsiteX8" fmla="*/ 2718012 w 6056955"/>
                <a:gd name="connsiteY8" fmla="*/ 2199586 h 2350031"/>
                <a:gd name="connsiteX9" fmla="*/ 3664650 w 6056955"/>
                <a:gd name="connsiteY9" fmla="*/ 2053047 h 2350031"/>
                <a:gd name="connsiteX10" fmla="*/ 4270343 w 6056955"/>
                <a:gd name="connsiteY10" fmla="*/ 2183466 h 2350031"/>
                <a:gd name="connsiteX11" fmla="*/ 4750989 w 6056955"/>
                <a:gd name="connsiteY11" fmla="*/ 2310954 h 2350031"/>
                <a:gd name="connsiteX12" fmla="*/ 5063604 w 6056955"/>
                <a:gd name="connsiteY12" fmla="*/ 2334400 h 2350031"/>
                <a:gd name="connsiteX13" fmla="*/ 5563789 w 6056955"/>
                <a:gd name="connsiteY13" fmla="*/ 2350031 h 2350031"/>
                <a:gd name="connsiteX14" fmla="*/ 5766989 w 6056955"/>
                <a:gd name="connsiteY14" fmla="*/ 2279693 h 2350031"/>
                <a:gd name="connsiteX15" fmla="*/ 5962374 w 6056955"/>
                <a:gd name="connsiteY15" fmla="*/ 2084308 h 2350031"/>
                <a:gd name="connsiteX16" fmla="*/ 6048343 w 6056955"/>
                <a:gd name="connsiteY16" fmla="*/ 1842031 h 2350031"/>
                <a:gd name="connsiteX17" fmla="*/ 6032712 w 6056955"/>
                <a:gd name="connsiteY17" fmla="*/ 1615385 h 2350031"/>
                <a:gd name="connsiteX18" fmla="*/ 5860774 w 6056955"/>
                <a:gd name="connsiteY18" fmla="*/ 1427816 h 2350031"/>
                <a:gd name="connsiteX19" fmla="*/ 5509081 w 6056955"/>
                <a:gd name="connsiteY19" fmla="*/ 1263693 h 2350031"/>
                <a:gd name="connsiteX20" fmla="*/ 5079235 w 6056955"/>
                <a:gd name="connsiteY20" fmla="*/ 1060493 h 2350031"/>
                <a:gd name="connsiteX21" fmla="*/ 4704097 w 6056955"/>
                <a:gd name="connsiteY21" fmla="*/ 849477 h 2350031"/>
                <a:gd name="connsiteX22" fmla="*/ 4508712 w 6056955"/>
                <a:gd name="connsiteY22" fmla="*/ 544677 h 2350031"/>
                <a:gd name="connsiteX23" fmla="*/ 4360220 w 6056955"/>
                <a:gd name="connsiteY23" fmla="*/ 247693 h 2350031"/>
                <a:gd name="connsiteX24" fmla="*/ 3992897 w 6056955"/>
                <a:gd name="connsiteY24" fmla="*/ 13231 h 2350031"/>
                <a:gd name="connsiteX25" fmla="*/ 3704949 w 6056955"/>
                <a:gd name="connsiteY25" fmla="*/ 5172 h 2350031"/>
                <a:gd name="connsiteX26" fmla="*/ 3211358 w 6056955"/>
                <a:gd name="connsiteY26" fmla="*/ 99200 h 2350031"/>
                <a:gd name="connsiteX27" fmla="*/ 2914374 w 6056955"/>
                <a:gd name="connsiteY27" fmla="*/ 200800 h 2350031"/>
                <a:gd name="connsiteX28" fmla="*/ 2586127 w 6056955"/>
                <a:gd name="connsiteY28" fmla="*/ 294585 h 2350031"/>
                <a:gd name="connsiteX29" fmla="*/ 2125020 w 6056955"/>
                <a:gd name="connsiteY29" fmla="*/ 411816 h 2350031"/>
                <a:gd name="connsiteX30" fmla="*/ 1155911 w 6056955"/>
                <a:gd name="connsiteY30" fmla="*/ 599385 h 2350031"/>
                <a:gd name="connsiteX31" fmla="*/ 444711 w 6056955"/>
                <a:gd name="connsiteY31" fmla="*/ 826032 h 2350031"/>
                <a:gd name="connsiteX0" fmla="*/ 455800 w 6068042"/>
                <a:gd name="connsiteY0" fmla="*/ 833847 h 2350031"/>
                <a:gd name="connsiteX1" fmla="*/ 182261 w 6068042"/>
                <a:gd name="connsiteY1" fmla="*/ 982339 h 2350031"/>
                <a:gd name="connsiteX2" fmla="*/ 14718 w 6068042"/>
                <a:gd name="connsiteY2" fmla="*/ 1163558 h 2350031"/>
                <a:gd name="connsiteX3" fmla="*/ 45186 w 6068042"/>
                <a:gd name="connsiteY3" fmla="*/ 1579117 h 2350031"/>
                <a:gd name="connsiteX4" fmla="*/ 367387 w 6068042"/>
                <a:gd name="connsiteY4" fmla="*/ 1743850 h 2350031"/>
                <a:gd name="connsiteX5" fmla="*/ 969172 w 6068042"/>
                <a:gd name="connsiteY5" fmla="*/ 1908462 h 2350031"/>
                <a:gd name="connsiteX6" fmla="*/ 1471799 w 6068042"/>
                <a:gd name="connsiteY6" fmla="*/ 2040835 h 2350031"/>
                <a:gd name="connsiteX7" fmla="*/ 2115103 w 6068042"/>
                <a:gd name="connsiteY7" fmla="*/ 2143900 h 2350031"/>
                <a:gd name="connsiteX8" fmla="*/ 2729099 w 6068042"/>
                <a:gd name="connsiteY8" fmla="*/ 2199586 h 2350031"/>
                <a:gd name="connsiteX9" fmla="*/ 3675737 w 6068042"/>
                <a:gd name="connsiteY9" fmla="*/ 2053047 h 2350031"/>
                <a:gd name="connsiteX10" fmla="*/ 4281430 w 6068042"/>
                <a:gd name="connsiteY10" fmla="*/ 2183466 h 2350031"/>
                <a:gd name="connsiteX11" fmla="*/ 4762076 w 6068042"/>
                <a:gd name="connsiteY11" fmla="*/ 2310954 h 2350031"/>
                <a:gd name="connsiteX12" fmla="*/ 5074691 w 6068042"/>
                <a:gd name="connsiteY12" fmla="*/ 2334400 h 2350031"/>
                <a:gd name="connsiteX13" fmla="*/ 5574876 w 6068042"/>
                <a:gd name="connsiteY13" fmla="*/ 2350031 h 2350031"/>
                <a:gd name="connsiteX14" fmla="*/ 5778076 w 6068042"/>
                <a:gd name="connsiteY14" fmla="*/ 2279693 h 2350031"/>
                <a:gd name="connsiteX15" fmla="*/ 5973461 w 6068042"/>
                <a:gd name="connsiteY15" fmla="*/ 2084308 h 2350031"/>
                <a:gd name="connsiteX16" fmla="*/ 6059430 w 6068042"/>
                <a:gd name="connsiteY16" fmla="*/ 1842031 h 2350031"/>
                <a:gd name="connsiteX17" fmla="*/ 6043799 w 6068042"/>
                <a:gd name="connsiteY17" fmla="*/ 1615385 h 2350031"/>
                <a:gd name="connsiteX18" fmla="*/ 5871861 w 6068042"/>
                <a:gd name="connsiteY18" fmla="*/ 1427816 h 2350031"/>
                <a:gd name="connsiteX19" fmla="*/ 5520168 w 6068042"/>
                <a:gd name="connsiteY19" fmla="*/ 1263693 h 2350031"/>
                <a:gd name="connsiteX20" fmla="*/ 5090322 w 6068042"/>
                <a:gd name="connsiteY20" fmla="*/ 1060493 h 2350031"/>
                <a:gd name="connsiteX21" fmla="*/ 4715184 w 6068042"/>
                <a:gd name="connsiteY21" fmla="*/ 849477 h 2350031"/>
                <a:gd name="connsiteX22" fmla="*/ 4519799 w 6068042"/>
                <a:gd name="connsiteY22" fmla="*/ 544677 h 2350031"/>
                <a:gd name="connsiteX23" fmla="*/ 4371307 w 6068042"/>
                <a:gd name="connsiteY23" fmla="*/ 247693 h 2350031"/>
                <a:gd name="connsiteX24" fmla="*/ 4003984 w 6068042"/>
                <a:gd name="connsiteY24" fmla="*/ 13231 h 2350031"/>
                <a:gd name="connsiteX25" fmla="*/ 3716036 w 6068042"/>
                <a:gd name="connsiteY25" fmla="*/ 5172 h 2350031"/>
                <a:gd name="connsiteX26" fmla="*/ 3222445 w 6068042"/>
                <a:gd name="connsiteY26" fmla="*/ 99200 h 2350031"/>
                <a:gd name="connsiteX27" fmla="*/ 2925461 w 6068042"/>
                <a:gd name="connsiteY27" fmla="*/ 200800 h 2350031"/>
                <a:gd name="connsiteX28" fmla="*/ 2597214 w 6068042"/>
                <a:gd name="connsiteY28" fmla="*/ 294585 h 2350031"/>
                <a:gd name="connsiteX29" fmla="*/ 2136107 w 6068042"/>
                <a:gd name="connsiteY29" fmla="*/ 411816 h 2350031"/>
                <a:gd name="connsiteX30" fmla="*/ 1166998 w 6068042"/>
                <a:gd name="connsiteY30" fmla="*/ 599385 h 2350031"/>
                <a:gd name="connsiteX31" fmla="*/ 455798 w 6068042"/>
                <a:gd name="connsiteY31" fmla="*/ 826032 h 2350031"/>
                <a:gd name="connsiteX0" fmla="*/ 455800 w 6068042"/>
                <a:gd name="connsiteY0" fmla="*/ 833847 h 2350031"/>
                <a:gd name="connsiteX1" fmla="*/ 163211 w 6068042"/>
                <a:gd name="connsiteY1" fmla="*/ 963289 h 2350031"/>
                <a:gd name="connsiteX2" fmla="*/ 14718 w 6068042"/>
                <a:gd name="connsiteY2" fmla="*/ 1163558 h 2350031"/>
                <a:gd name="connsiteX3" fmla="*/ 45186 w 6068042"/>
                <a:gd name="connsiteY3" fmla="*/ 1579117 h 2350031"/>
                <a:gd name="connsiteX4" fmla="*/ 367387 w 6068042"/>
                <a:gd name="connsiteY4" fmla="*/ 1743850 h 2350031"/>
                <a:gd name="connsiteX5" fmla="*/ 969172 w 6068042"/>
                <a:gd name="connsiteY5" fmla="*/ 1908462 h 2350031"/>
                <a:gd name="connsiteX6" fmla="*/ 1471799 w 6068042"/>
                <a:gd name="connsiteY6" fmla="*/ 2040835 h 2350031"/>
                <a:gd name="connsiteX7" fmla="*/ 2115103 w 6068042"/>
                <a:gd name="connsiteY7" fmla="*/ 2143900 h 2350031"/>
                <a:gd name="connsiteX8" fmla="*/ 2729099 w 6068042"/>
                <a:gd name="connsiteY8" fmla="*/ 2199586 h 2350031"/>
                <a:gd name="connsiteX9" fmla="*/ 3675737 w 6068042"/>
                <a:gd name="connsiteY9" fmla="*/ 2053047 h 2350031"/>
                <a:gd name="connsiteX10" fmla="*/ 4281430 w 6068042"/>
                <a:gd name="connsiteY10" fmla="*/ 2183466 h 2350031"/>
                <a:gd name="connsiteX11" fmla="*/ 4762076 w 6068042"/>
                <a:gd name="connsiteY11" fmla="*/ 2310954 h 2350031"/>
                <a:gd name="connsiteX12" fmla="*/ 5074691 w 6068042"/>
                <a:gd name="connsiteY12" fmla="*/ 2334400 h 2350031"/>
                <a:gd name="connsiteX13" fmla="*/ 5574876 w 6068042"/>
                <a:gd name="connsiteY13" fmla="*/ 2350031 h 2350031"/>
                <a:gd name="connsiteX14" fmla="*/ 5778076 w 6068042"/>
                <a:gd name="connsiteY14" fmla="*/ 2279693 h 2350031"/>
                <a:gd name="connsiteX15" fmla="*/ 5973461 w 6068042"/>
                <a:gd name="connsiteY15" fmla="*/ 2084308 h 2350031"/>
                <a:gd name="connsiteX16" fmla="*/ 6059430 w 6068042"/>
                <a:gd name="connsiteY16" fmla="*/ 1842031 h 2350031"/>
                <a:gd name="connsiteX17" fmla="*/ 6043799 w 6068042"/>
                <a:gd name="connsiteY17" fmla="*/ 1615385 h 2350031"/>
                <a:gd name="connsiteX18" fmla="*/ 5871861 w 6068042"/>
                <a:gd name="connsiteY18" fmla="*/ 1427816 h 2350031"/>
                <a:gd name="connsiteX19" fmla="*/ 5520168 w 6068042"/>
                <a:gd name="connsiteY19" fmla="*/ 1263693 h 2350031"/>
                <a:gd name="connsiteX20" fmla="*/ 5090322 w 6068042"/>
                <a:gd name="connsiteY20" fmla="*/ 1060493 h 2350031"/>
                <a:gd name="connsiteX21" fmla="*/ 4715184 w 6068042"/>
                <a:gd name="connsiteY21" fmla="*/ 849477 h 2350031"/>
                <a:gd name="connsiteX22" fmla="*/ 4519799 w 6068042"/>
                <a:gd name="connsiteY22" fmla="*/ 544677 h 2350031"/>
                <a:gd name="connsiteX23" fmla="*/ 4371307 w 6068042"/>
                <a:gd name="connsiteY23" fmla="*/ 247693 h 2350031"/>
                <a:gd name="connsiteX24" fmla="*/ 4003984 w 6068042"/>
                <a:gd name="connsiteY24" fmla="*/ 13231 h 2350031"/>
                <a:gd name="connsiteX25" fmla="*/ 3716036 w 6068042"/>
                <a:gd name="connsiteY25" fmla="*/ 5172 h 2350031"/>
                <a:gd name="connsiteX26" fmla="*/ 3222445 w 6068042"/>
                <a:gd name="connsiteY26" fmla="*/ 99200 h 2350031"/>
                <a:gd name="connsiteX27" fmla="*/ 2925461 w 6068042"/>
                <a:gd name="connsiteY27" fmla="*/ 200800 h 2350031"/>
                <a:gd name="connsiteX28" fmla="*/ 2597214 w 6068042"/>
                <a:gd name="connsiteY28" fmla="*/ 294585 h 2350031"/>
                <a:gd name="connsiteX29" fmla="*/ 2136107 w 6068042"/>
                <a:gd name="connsiteY29" fmla="*/ 411816 h 2350031"/>
                <a:gd name="connsiteX30" fmla="*/ 1166998 w 6068042"/>
                <a:gd name="connsiteY30" fmla="*/ 599385 h 2350031"/>
                <a:gd name="connsiteX31" fmla="*/ 455798 w 6068042"/>
                <a:gd name="connsiteY31" fmla="*/ 826032 h 2350031"/>
                <a:gd name="connsiteX0" fmla="*/ 461582 w 6073824"/>
                <a:gd name="connsiteY0" fmla="*/ 833847 h 2350031"/>
                <a:gd name="connsiteX1" fmla="*/ 168993 w 6073824"/>
                <a:gd name="connsiteY1" fmla="*/ 963289 h 2350031"/>
                <a:gd name="connsiteX2" fmla="*/ 20500 w 6073824"/>
                <a:gd name="connsiteY2" fmla="*/ 1163558 h 2350031"/>
                <a:gd name="connsiteX3" fmla="*/ 38268 w 6073824"/>
                <a:gd name="connsiteY3" fmla="*/ 1490217 h 2350031"/>
                <a:gd name="connsiteX4" fmla="*/ 373169 w 6073824"/>
                <a:gd name="connsiteY4" fmla="*/ 1743850 h 2350031"/>
                <a:gd name="connsiteX5" fmla="*/ 974954 w 6073824"/>
                <a:gd name="connsiteY5" fmla="*/ 1908462 h 2350031"/>
                <a:gd name="connsiteX6" fmla="*/ 1477581 w 6073824"/>
                <a:gd name="connsiteY6" fmla="*/ 2040835 h 2350031"/>
                <a:gd name="connsiteX7" fmla="*/ 2120885 w 6073824"/>
                <a:gd name="connsiteY7" fmla="*/ 2143900 h 2350031"/>
                <a:gd name="connsiteX8" fmla="*/ 2734881 w 6073824"/>
                <a:gd name="connsiteY8" fmla="*/ 2199586 h 2350031"/>
                <a:gd name="connsiteX9" fmla="*/ 3681519 w 6073824"/>
                <a:gd name="connsiteY9" fmla="*/ 2053047 h 2350031"/>
                <a:gd name="connsiteX10" fmla="*/ 4287212 w 6073824"/>
                <a:gd name="connsiteY10" fmla="*/ 2183466 h 2350031"/>
                <a:gd name="connsiteX11" fmla="*/ 4767858 w 6073824"/>
                <a:gd name="connsiteY11" fmla="*/ 2310954 h 2350031"/>
                <a:gd name="connsiteX12" fmla="*/ 5080473 w 6073824"/>
                <a:gd name="connsiteY12" fmla="*/ 2334400 h 2350031"/>
                <a:gd name="connsiteX13" fmla="*/ 5580658 w 6073824"/>
                <a:gd name="connsiteY13" fmla="*/ 2350031 h 2350031"/>
                <a:gd name="connsiteX14" fmla="*/ 5783858 w 6073824"/>
                <a:gd name="connsiteY14" fmla="*/ 2279693 h 2350031"/>
                <a:gd name="connsiteX15" fmla="*/ 5979243 w 6073824"/>
                <a:gd name="connsiteY15" fmla="*/ 2084308 h 2350031"/>
                <a:gd name="connsiteX16" fmla="*/ 6065212 w 6073824"/>
                <a:gd name="connsiteY16" fmla="*/ 1842031 h 2350031"/>
                <a:gd name="connsiteX17" fmla="*/ 6049581 w 6073824"/>
                <a:gd name="connsiteY17" fmla="*/ 1615385 h 2350031"/>
                <a:gd name="connsiteX18" fmla="*/ 5877643 w 6073824"/>
                <a:gd name="connsiteY18" fmla="*/ 1427816 h 2350031"/>
                <a:gd name="connsiteX19" fmla="*/ 5525950 w 6073824"/>
                <a:gd name="connsiteY19" fmla="*/ 1263693 h 2350031"/>
                <a:gd name="connsiteX20" fmla="*/ 5096104 w 6073824"/>
                <a:gd name="connsiteY20" fmla="*/ 1060493 h 2350031"/>
                <a:gd name="connsiteX21" fmla="*/ 4720966 w 6073824"/>
                <a:gd name="connsiteY21" fmla="*/ 849477 h 2350031"/>
                <a:gd name="connsiteX22" fmla="*/ 4525581 w 6073824"/>
                <a:gd name="connsiteY22" fmla="*/ 544677 h 2350031"/>
                <a:gd name="connsiteX23" fmla="*/ 4377089 w 6073824"/>
                <a:gd name="connsiteY23" fmla="*/ 247693 h 2350031"/>
                <a:gd name="connsiteX24" fmla="*/ 4009766 w 6073824"/>
                <a:gd name="connsiteY24" fmla="*/ 13231 h 2350031"/>
                <a:gd name="connsiteX25" fmla="*/ 3721818 w 6073824"/>
                <a:gd name="connsiteY25" fmla="*/ 5172 h 2350031"/>
                <a:gd name="connsiteX26" fmla="*/ 3228227 w 6073824"/>
                <a:gd name="connsiteY26" fmla="*/ 99200 h 2350031"/>
                <a:gd name="connsiteX27" fmla="*/ 2931243 w 6073824"/>
                <a:gd name="connsiteY27" fmla="*/ 200800 h 2350031"/>
                <a:gd name="connsiteX28" fmla="*/ 2602996 w 6073824"/>
                <a:gd name="connsiteY28" fmla="*/ 294585 h 2350031"/>
                <a:gd name="connsiteX29" fmla="*/ 2141889 w 6073824"/>
                <a:gd name="connsiteY29" fmla="*/ 411816 h 2350031"/>
                <a:gd name="connsiteX30" fmla="*/ 1172780 w 6073824"/>
                <a:gd name="connsiteY30" fmla="*/ 599385 h 2350031"/>
                <a:gd name="connsiteX31" fmla="*/ 461580 w 6073824"/>
                <a:gd name="connsiteY31" fmla="*/ 826032 h 2350031"/>
                <a:gd name="connsiteX0" fmla="*/ 461582 w 6073824"/>
                <a:gd name="connsiteY0" fmla="*/ 833847 h 2350031"/>
                <a:gd name="connsiteX1" fmla="*/ 168993 w 6073824"/>
                <a:gd name="connsiteY1" fmla="*/ 963289 h 2350031"/>
                <a:gd name="connsiteX2" fmla="*/ 20500 w 6073824"/>
                <a:gd name="connsiteY2" fmla="*/ 1163558 h 2350031"/>
                <a:gd name="connsiteX3" fmla="*/ 38268 w 6073824"/>
                <a:gd name="connsiteY3" fmla="*/ 1490217 h 2350031"/>
                <a:gd name="connsiteX4" fmla="*/ 137732 w 6073824"/>
                <a:gd name="connsiteY4" fmla="*/ 1602686 h 2350031"/>
                <a:gd name="connsiteX5" fmla="*/ 373169 w 6073824"/>
                <a:gd name="connsiteY5" fmla="*/ 1743850 h 2350031"/>
                <a:gd name="connsiteX6" fmla="*/ 974954 w 6073824"/>
                <a:gd name="connsiteY6" fmla="*/ 1908462 h 2350031"/>
                <a:gd name="connsiteX7" fmla="*/ 1477581 w 6073824"/>
                <a:gd name="connsiteY7" fmla="*/ 2040835 h 2350031"/>
                <a:gd name="connsiteX8" fmla="*/ 2120885 w 6073824"/>
                <a:gd name="connsiteY8" fmla="*/ 2143900 h 2350031"/>
                <a:gd name="connsiteX9" fmla="*/ 2734881 w 6073824"/>
                <a:gd name="connsiteY9" fmla="*/ 2199586 h 2350031"/>
                <a:gd name="connsiteX10" fmla="*/ 3681519 w 6073824"/>
                <a:gd name="connsiteY10" fmla="*/ 2053047 h 2350031"/>
                <a:gd name="connsiteX11" fmla="*/ 4287212 w 6073824"/>
                <a:gd name="connsiteY11" fmla="*/ 2183466 h 2350031"/>
                <a:gd name="connsiteX12" fmla="*/ 4767858 w 6073824"/>
                <a:gd name="connsiteY12" fmla="*/ 2310954 h 2350031"/>
                <a:gd name="connsiteX13" fmla="*/ 5080473 w 6073824"/>
                <a:gd name="connsiteY13" fmla="*/ 2334400 h 2350031"/>
                <a:gd name="connsiteX14" fmla="*/ 5580658 w 6073824"/>
                <a:gd name="connsiteY14" fmla="*/ 2350031 h 2350031"/>
                <a:gd name="connsiteX15" fmla="*/ 5783858 w 6073824"/>
                <a:gd name="connsiteY15" fmla="*/ 2279693 h 2350031"/>
                <a:gd name="connsiteX16" fmla="*/ 5979243 w 6073824"/>
                <a:gd name="connsiteY16" fmla="*/ 2084308 h 2350031"/>
                <a:gd name="connsiteX17" fmla="*/ 6065212 w 6073824"/>
                <a:gd name="connsiteY17" fmla="*/ 1842031 h 2350031"/>
                <a:gd name="connsiteX18" fmla="*/ 6049581 w 6073824"/>
                <a:gd name="connsiteY18" fmla="*/ 1615385 h 2350031"/>
                <a:gd name="connsiteX19" fmla="*/ 5877643 w 6073824"/>
                <a:gd name="connsiteY19" fmla="*/ 1427816 h 2350031"/>
                <a:gd name="connsiteX20" fmla="*/ 5525950 w 6073824"/>
                <a:gd name="connsiteY20" fmla="*/ 1263693 h 2350031"/>
                <a:gd name="connsiteX21" fmla="*/ 5096104 w 6073824"/>
                <a:gd name="connsiteY21" fmla="*/ 1060493 h 2350031"/>
                <a:gd name="connsiteX22" fmla="*/ 4720966 w 6073824"/>
                <a:gd name="connsiteY22" fmla="*/ 849477 h 2350031"/>
                <a:gd name="connsiteX23" fmla="*/ 4525581 w 6073824"/>
                <a:gd name="connsiteY23" fmla="*/ 544677 h 2350031"/>
                <a:gd name="connsiteX24" fmla="*/ 4377089 w 6073824"/>
                <a:gd name="connsiteY24" fmla="*/ 247693 h 2350031"/>
                <a:gd name="connsiteX25" fmla="*/ 4009766 w 6073824"/>
                <a:gd name="connsiteY25" fmla="*/ 13231 h 2350031"/>
                <a:gd name="connsiteX26" fmla="*/ 3721818 w 6073824"/>
                <a:gd name="connsiteY26" fmla="*/ 5172 h 2350031"/>
                <a:gd name="connsiteX27" fmla="*/ 3228227 w 6073824"/>
                <a:gd name="connsiteY27" fmla="*/ 99200 h 2350031"/>
                <a:gd name="connsiteX28" fmla="*/ 2931243 w 6073824"/>
                <a:gd name="connsiteY28" fmla="*/ 200800 h 2350031"/>
                <a:gd name="connsiteX29" fmla="*/ 2602996 w 6073824"/>
                <a:gd name="connsiteY29" fmla="*/ 294585 h 2350031"/>
                <a:gd name="connsiteX30" fmla="*/ 2141889 w 6073824"/>
                <a:gd name="connsiteY30" fmla="*/ 411816 h 2350031"/>
                <a:gd name="connsiteX31" fmla="*/ 1172780 w 6073824"/>
                <a:gd name="connsiteY31" fmla="*/ 599385 h 2350031"/>
                <a:gd name="connsiteX32" fmla="*/ 461580 w 6073824"/>
                <a:gd name="connsiteY32" fmla="*/ 826032 h 2350031"/>
                <a:gd name="connsiteX0" fmla="*/ 449354 w 6061596"/>
                <a:gd name="connsiteY0" fmla="*/ 833847 h 2350031"/>
                <a:gd name="connsiteX1" fmla="*/ 156765 w 6061596"/>
                <a:gd name="connsiteY1" fmla="*/ 963289 h 2350031"/>
                <a:gd name="connsiteX2" fmla="*/ 8272 w 6061596"/>
                <a:gd name="connsiteY2" fmla="*/ 1163558 h 2350031"/>
                <a:gd name="connsiteX3" fmla="*/ 26040 w 6061596"/>
                <a:gd name="connsiteY3" fmla="*/ 1490217 h 2350031"/>
                <a:gd name="connsiteX4" fmla="*/ 119154 w 6061596"/>
                <a:gd name="connsiteY4" fmla="*/ 1628086 h 2350031"/>
                <a:gd name="connsiteX5" fmla="*/ 360941 w 6061596"/>
                <a:gd name="connsiteY5" fmla="*/ 1743850 h 2350031"/>
                <a:gd name="connsiteX6" fmla="*/ 962726 w 6061596"/>
                <a:gd name="connsiteY6" fmla="*/ 1908462 h 2350031"/>
                <a:gd name="connsiteX7" fmla="*/ 1465353 w 6061596"/>
                <a:gd name="connsiteY7" fmla="*/ 2040835 h 2350031"/>
                <a:gd name="connsiteX8" fmla="*/ 2108657 w 6061596"/>
                <a:gd name="connsiteY8" fmla="*/ 2143900 h 2350031"/>
                <a:gd name="connsiteX9" fmla="*/ 2722653 w 6061596"/>
                <a:gd name="connsiteY9" fmla="*/ 2199586 h 2350031"/>
                <a:gd name="connsiteX10" fmla="*/ 3669291 w 6061596"/>
                <a:gd name="connsiteY10" fmla="*/ 2053047 h 2350031"/>
                <a:gd name="connsiteX11" fmla="*/ 4274984 w 6061596"/>
                <a:gd name="connsiteY11" fmla="*/ 2183466 h 2350031"/>
                <a:gd name="connsiteX12" fmla="*/ 4755630 w 6061596"/>
                <a:gd name="connsiteY12" fmla="*/ 2310954 h 2350031"/>
                <a:gd name="connsiteX13" fmla="*/ 5068245 w 6061596"/>
                <a:gd name="connsiteY13" fmla="*/ 2334400 h 2350031"/>
                <a:gd name="connsiteX14" fmla="*/ 5568430 w 6061596"/>
                <a:gd name="connsiteY14" fmla="*/ 2350031 h 2350031"/>
                <a:gd name="connsiteX15" fmla="*/ 5771630 w 6061596"/>
                <a:gd name="connsiteY15" fmla="*/ 2279693 h 2350031"/>
                <a:gd name="connsiteX16" fmla="*/ 5967015 w 6061596"/>
                <a:gd name="connsiteY16" fmla="*/ 2084308 h 2350031"/>
                <a:gd name="connsiteX17" fmla="*/ 6052984 w 6061596"/>
                <a:gd name="connsiteY17" fmla="*/ 1842031 h 2350031"/>
                <a:gd name="connsiteX18" fmla="*/ 6037353 w 6061596"/>
                <a:gd name="connsiteY18" fmla="*/ 1615385 h 2350031"/>
                <a:gd name="connsiteX19" fmla="*/ 5865415 w 6061596"/>
                <a:gd name="connsiteY19" fmla="*/ 1427816 h 2350031"/>
                <a:gd name="connsiteX20" fmla="*/ 5513722 w 6061596"/>
                <a:gd name="connsiteY20" fmla="*/ 1263693 h 2350031"/>
                <a:gd name="connsiteX21" fmla="*/ 5083876 w 6061596"/>
                <a:gd name="connsiteY21" fmla="*/ 1060493 h 2350031"/>
                <a:gd name="connsiteX22" fmla="*/ 4708738 w 6061596"/>
                <a:gd name="connsiteY22" fmla="*/ 849477 h 2350031"/>
                <a:gd name="connsiteX23" fmla="*/ 4513353 w 6061596"/>
                <a:gd name="connsiteY23" fmla="*/ 544677 h 2350031"/>
                <a:gd name="connsiteX24" fmla="*/ 4364861 w 6061596"/>
                <a:gd name="connsiteY24" fmla="*/ 247693 h 2350031"/>
                <a:gd name="connsiteX25" fmla="*/ 3997538 w 6061596"/>
                <a:gd name="connsiteY25" fmla="*/ 13231 h 2350031"/>
                <a:gd name="connsiteX26" fmla="*/ 3709590 w 6061596"/>
                <a:gd name="connsiteY26" fmla="*/ 5172 h 2350031"/>
                <a:gd name="connsiteX27" fmla="*/ 3215999 w 6061596"/>
                <a:gd name="connsiteY27" fmla="*/ 99200 h 2350031"/>
                <a:gd name="connsiteX28" fmla="*/ 2919015 w 6061596"/>
                <a:gd name="connsiteY28" fmla="*/ 200800 h 2350031"/>
                <a:gd name="connsiteX29" fmla="*/ 2590768 w 6061596"/>
                <a:gd name="connsiteY29" fmla="*/ 294585 h 2350031"/>
                <a:gd name="connsiteX30" fmla="*/ 2129661 w 6061596"/>
                <a:gd name="connsiteY30" fmla="*/ 411816 h 2350031"/>
                <a:gd name="connsiteX31" fmla="*/ 1160552 w 6061596"/>
                <a:gd name="connsiteY31" fmla="*/ 599385 h 2350031"/>
                <a:gd name="connsiteX32" fmla="*/ 449352 w 6061596"/>
                <a:gd name="connsiteY32" fmla="*/ 826032 h 2350031"/>
                <a:gd name="connsiteX0" fmla="*/ 439760 w 6052002"/>
                <a:gd name="connsiteY0" fmla="*/ 833847 h 2350031"/>
                <a:gd name="connsiteX1" fmla="*/ 147171 w 6052002"/>
                <a:gd name="connsiteY1" fmla="*/ 963289 h 2350031"/>
                <a:gd name="connsiteX2" fmla="*/ 11378 w 6052002"/>
                <a:gd name="connsiteY2" fmla="*/ 1131808 h 2350031"/>
                <a:gd name="connsiteX3" fmla="*/ 16446 w 6052002"/>
                <a:gd name="connsiteY3" fmla="*/ 1490217 h 2350031"/>
                <a:gd name="connsiteX4" fmla="*/ 109560 w 6052002"/>
                <a:gd name="connsiteY4" fmla="*/ 1628086 h 2350031"/>
                <a:gd name="connsiteX5" fmla="*/ 351347 w 6052002"/>
                <a:gd name="connsiteY5" fmla="*/ 1743850 h 2350031"/>
                <a:gd name="connsiteX6" fmla="*/ 953132 w 6052002"/>
                <a:gd name="connsiteY6" fmla="*/ 1908462 h 2350031"/>
                <a:gd name="connsiteX7" fmla="*/ 1455759 w 6052002"/>
                <a:gd name="connsiteY7" fmla="*/ 2040835 h 2350031"/>
                <a:gd name="connsiteX8" fmla="*/ 2099063 w 6052002"/>
                <a:gd name="connsiteY8" fmla="*/ 2143900 h 2350031"/>
                <a:gd name="connsiteX9" fmla="*/ 2713059 w 6052002"/>
                <a:gd name="connsiteY9" fmla="*/ 2199586 h 2350031"/>
                <a:gd name="connsiteX10" fmla="*/ 3659697 w 6052002"/>
                <a:gd name="connsiteY10" fmla="*/ 2053047 h 2350031"/>
                <a:gd name="connsiteX11" fmla="*/ 4265390 w 6052002"/>
                <a:gd name="connsiteY11" fmla="*/ 2183466 h 2350031"/>
                <a:gd name="connsiteX12" fmla="*/ 4746036 w 6052002"/>
                <a:gd name="connsiteY12" fmla="*/ 2310954 h 2350031"/>
                <a:gd name="connsiteX13" fmla="*/ 5058651 w 6052002"/>
                <a:gd name="connsiteY13" fmla="*/ 2334400 h 2350031"/>
                <a:gd name="connsiteX14" fmla="*/ 5558836 w 6052002"/>
                <a:gd name="connsiteY14" fmla="*/ 2350031 h 2350031"/>
                <a:gd name="connsiteX15" fmla="*/ 5762036 w 6052002"/>
                <a:gd name="connsiteY15" fmla="*/ 2279693 h 2350031"/>
                <a:gd name="connsiteX16" fmla="*/ 5957421 w 6052002"/>
                <a:gd name="connsiteY16" fmla="*/ 2084308 h 2350031"/>
                <a:gd name="connsiteX17" fmla="*/ 6043390 w 6052002"/>
                <a:gd name="connsiteY17" fmla="*/ 1842031 h 2350031"/>
                <a:gd name="connsiteX18" fmla="*/ 6027759 w 6052002"/>
                <a:gd name="connsiteY18" fmla="*/ 1615385 h 2350031"/>
                <a:gd name="connsiteX19" fmla="*/ 5855821 w 6052002"/>
                <a:gd name="connsiteY19" fmla="*/ 1427816 h 2350031"/>
                <a:gd name="connsiteX20" fmla="*/ 5504128 w 6052002"/>
                <a:gd name="connsiteY20" fmla="*/ 1263693 h 2350031"/>
                <a:gd name="connsiteX21" fmla="*/ 5074282 w 6052002"/>
                <a:gd name="connsiteY21" fmla="*/ 1060493 h 2350031"/>
                <a:gd name="connsiteX22" fmla="*/ 4699144 w 6052002"/>
                <a:gd name="connsiteY22" fmla="*/ 849477 h 2350031"/>
                <a:gd name="connsiteX23" fmla="*/ 4503759 w 6052002"/>
                <a:gd name="connsiteY23" fmla="*/ 544677 h 2350031"/>
                <a:gd name="connsiteX24" fmla="*/ 4355267 w 6052002"/>
                <a:gd name="connsiteY24" fmla="*/ 247693 h 2350031"/>
                <a:gd name="connsiteX25" fmla="*/ 3987944 w 6052002"/>
                <a:gd name="connsiteY25" fmla="*/ 13231 h 2350031"/>
                <a:gd name="connsiteX26" fmla="*/ 3699996 w 6052002"/>
                <a:gd name="connsiteY26" fmla="*/ 5172 h 2350031"/>
                <a:gd name="connsiteX27" fmla="*/ 3206405 w 6052002"/>
                <a:gd name="connsiteY27" fmla="*/ 99200 h 2350031"/>
                <a:gd name="connsiteX28" fmla="*/ 2909421 w 6052002"/>
                <a:gd name="connsiteY28" fmla="*/ 200800 h 2350031"/>
                <a:gd name="connsiteX29" fmla="*/ 2581174 w 6052002"/>
                <a:gd name="connsiteY29" fmla="*/ 294585 h 2350031"/>
                <a:gd name="connsiteX30" fmla="*/ 2120067 w 6052002"/>
                <a:gd name="connsiteY30" fmla="*/ 411816 h 2350031"/>
                <a:gd name="connsiteX31" fmla="*/ 1150958 w 6052002"/>
                <a:gd name="connsiteY31" fmla="*/ 599385 h 2350031"/>
                <a:gd name="connsiteX32" fmla="*/ 439758 w 6052002"/>
                <a:gd name="connsiteY32" fmla="*/ 826032 h 2350031"/>
                <a:gd name="connsiteX0" fmla="*/ 439760 w 6052002"/>
                <a:gd name="connsiteY0" fmla="*/ 833847 h 2354047"/>
                <a:gd name="connsiteX1" fmla="*/ 147171 w 6052002"/>
                <a:gd name="connsiteY1" fmla="*/ 963289 h 2354047"/>
                <a:gd name="connsiteX2" fmla="*/ 11378 w 6052002"/>
                <a:gd name="connsiteY2" fmla="*/ 1131808 h 2354047"/>
                <a:gd name="connsiteX3" fmla="*/ 16446 w 6052002"/>
                <a:gd name="connsiteY3" fmla="*/ 1490217 h 2354047"/>
                <a:gd name="connsiteX4" fmla="*/ 109560 w 6052002"/>
                <a:gd name="connsiteY4" fmla="*/ 1628086 h 2354047"/>
                <a:gd name="connsiteX5" fmla="*/ 351347 w 6052002"/>
                <a:gd name="connsiteY5" fmla="*/ 1743850 h 2354047"/>
                <a:gd name="connsiteX6" fmla="*/ 953132 w 6052002"/>
                <a:gd name="connsiteY6" fmla="*/ 1908462 h 2354047"/>
                <a:gd name="connsiteX7" fmla="*/ 1455759 w 6052002"/>
                <a:gd name="connsiteY7" fmla="*/ 2040835 h 2354047"/>
                <a:gd name="connsiteX8" fmla="*/ 2099063 w 6052002"/>
                <a:gd name="connsiteY8" fmla="*/ 2143900 h 2354047"/>
                <a:gd name="connsiteX9" fmla="*/ 2713059 w 6052002"/>
                <a:gd name="connsiteY9" fmla="*/ 2199586 h 2354047"/>
                <a:gd name="connsiteX10" fmla="*/ 3659697 w 6052002"/>
                <a:gd name="connsiteY10" fmla="*/ 2053047 h 2354047"/>
                <a:gd name="connsiteX11" fmla="*/ 4265390 w 6052002"/>
                <a:gd name="connsiteY11" fmla="*/ 2183466 h 2354047"/>
                <a:gd name="connsiteX12" fmla="*/ 4746036 w 6052002"/>
                <a:gd name="connsiteY12" fmla="*/ 2310954 h 2354047"/>
                <a:gd name="connsiteX13" fmla="*/ 5058651 w 6052002"/>
                <a:gd name="connsiteY13" fmla="*/ 2334400 h 2354047"/>
                <a:gd name="connsiteX14" fmla="*/ 5558836 w 6052002"/>
                <a:gd name="connsiteY14" fmla="*/ 2350031 h 2354047"/>
                <a:gd name="connsiteX15" fmla="*/ 5730286 w 6052002"/>
                <a:gd name="connsiteY15" fmla="*/ 2254293 h 2354047"/>
                <a:gd name="connsiteX16" fmla="*/ 5957421 w 6052002"/>
                <a:gd name="connsiteY16" fmla="*/ 2084308 h 2354047"/>
                <a:gd name="connsiteX17" fmla="*/ 6043390 w 6052002"/>
                <a:gd name="connsiteY17" fmla="*/ 1842031 h 2354047"/>
                <a:gd name="connsiteX18" fmla="*/ 6027759 w 6052002"/>
                <a:gd name="connsiteY18" fmla="*/ 1615385 h 2354047"/>
                <a:gd name="connsiteX19" fmla="*/ 5855821 w 6052002"/>
                <a:gd name="connsiteY19" fmla="*/ 1427816 h 2354047"/>
                <a:gd name="connsiteX20" fmla="*/ 5504128 w 6052002"/>
                <a:gd name="connsiteY20" fmla="*/ 1263693 h 2354047"/>
                <a:gd name="connsiteX21" fmla="*/ 5074282 w 6052002"/>
                <a:gd name="connsiteY21" fmla="*/ 1060493 h 2354047"/>
                <a:gd name="connsiteX22" fmla="*/ 4699144 w 6052002"/>
                <a:gd name="connsiteY22" fmla="*/ 849477 h 2354047"/>
                <a:gd name="connsiteX23" fmla="*/ 4503759 w 6052002"/>
                <a:gd name="connsiteY23" fmla="*/ 544677 h 2354047"/>
                <a:gd name="connsiteX24" fmla="*/ 4355267 w 6052002"/>
                <a:gd name="connsiteY24" fmla="*/ 247693 h 2354047"/>
                <a:gd name="connsiteX25" fmla="*/ 3987944 w 6052002"/>
                <a:gd name="connsiteY25" fmla="*/ 13231 h 2354047"/>
                <a:gd name="connsiteX26" fmla="*/ 3699996 w 6052002"/>
                <a:gd name="connsiteY26" fmla="*/ 5172 h 2354047"/>
                <a:gd name="connsiteX27" fmla="*/ 3206405 w 6052002"/>
                <a:gd name="connsiteY27" fmla="*/ 99200 h 2354047"/>
                <a:gd name="connsiteX28" fmla="*/ 2909421 w 6052002"/>
                <a:gd name="connsiteY28" fmla="*/ 200800 h 2354047"/>
                <a:gd name="connsiteX29" fmla="*/ 2581174 w 6052002"/>
                <a:gd name="connsiteY29" fmla="*/ 294585 h 2354047"/>
                <a:gd name="connsiteX30" fmla="*/ 2120067 w 6052002"/>
                <a:gd name="connsiteY30" fmla="*/ 411816 h 2354047"/>
                <a:gd name="connsiteX31" fmla="*/ 1150958 w 6052002"/>
                <a:gd name="connsiteY31" fmla="*/ 599385 h 2354047"/>
                <a:gd name="connsiteX32" fmla="*/ 439758 w 6052002"/>
                <a:gd name="connsiteY32" fmla="*/ 826032 h 2354047"/>
                <a:gd name="connsiteX0" fmla="*/ 439760 w 6052002"/>
                <a:gd name="connsiteY0" fmla="*/ 833847 h 2336009"/>
                <a:gd name="connsiteX1" fmla="*/ 147171 w 6052002"/>
                <a:gd name="connsiteY1" fmla="*/ 963289 h 2336009"/>
                <a:gd name="connsiteX2" fmla="*/ 11378 w 6052002"/>
                <a:gd name="connsiteY2" fmla="*/ 1131808 h 2336009"/>
                <a:gd name="connsiteX3" fmla="*/ 16446 w 6052002"/>
                <a:gd name="connsiteY3" fmla="*/ 1490217 h 2336009"/>
                <a:gd name="connsiteX4" fmla="*/ 109560 w 6052002"/>
                <a:gd name="connsiteY4" fmla="*/ 1628086 h 2336009"/>
                <a:gd name="connsiteX5" fmla="*/ 351347 w 6052002"/>
                <a:gd name="connsiteY5" fmla="*/ 1743850 h 2336009"/>
                <a:gd name="connsiteX6" fmla="*/ 953132 w 6052002"/>
                <a:gd name="connsiteY6" fmla="*/ 1908462 h 2336009"/>
                <a:gd name="connsiteX7" fmla="*/ 1455759 w 6052002"/>
                <a:gd name="connsiteY7" fmla="*/ 2040835 h 2336009"/>
                <a:gd name="connsiteX8" fmla="*/ 2099063 w 6052002"/>
                <a:gd name="connsiteY8" fmla="*/ 2143900 h 2336009"/>
                <a:gd name="connsiteX9" fmla="*/ 2713059 w 6052002"/>
                <a:gd name="connsiteY9" fmla="*/ 2199586 h 2336009"/>
                <a:gd name="connsiteX10" fmla="*/ 3659697 w 6052002"/>
                <a:gd name="connsiteY10" fmla="*/ 2053047 h 2336009"/>
                <a:gd name="connsiteX11" fmla="*/ 4265390 w 6052002"/>
                <a:gd name="connsiteY11" fmla="*/ 2183466 h 2336009"/>
                <a:gd name="connsiteX12" fmla="*/ 4746036 w 6052002"/>
                <a:gd name="connsiteY12" fmla="*/ 2310954 h 2336009"/>
                <a:gd name="connsiteX13" fmla="*/ 5058651 w 6052002"/>
                <a:gd name="connsiteY13" fmla="*/ 2334400 h 2336009"/>
                <a:gd name="connsiteX14" fmla="*/ 5508036 w 6052002"/>
                <a:gd name="connsiteY14" fmla="*/ 2318281 h 2336009"/>
                <a:gd name="connsiteX15" fmla="*/ 5730286 w 6052002"/>
                <a:gd name="connsiteY15" fmla="*/ 2254293 h 2336009"/>
                <a:gd name="connsiteX16" fmla="*/ 5957421 w 6052002"/>
                <a:gd name="connsiteY16" fmla="*/ 2084308 h 2336009"/>
                <a:gd name="connsiteX17" fmla="*/ 6043390 w 6052002"/>
                <a:gd name="connsiteY17" fmla="*/ 1842031 h 2336009"/>
                <a:gd name="connsiteX18" fmla="*/ 6027759 w 6052002"/>
                <a:gd name="connsiteY18" fmla="*/ 1615385 h 2336009"/>
                <a:gd name="connsiteX19" fmla="*/ 5855821 w 6052002"/>
                <a:gd name="connsiteY19" fmla="*/ 1427816 h 2336009"/>
                <a:gd name="connsiteX20" fmla="*/ 5504128 w 6052002"/>
                <a:gd name="connsiteY20" fmla="*/ 1263693 h 2336009"/>
                <a:gd name="connsiteX21" fmla="*/ 5074282 w 6052002"/>
                <a:gd name="connsiteY21" fmla="*/ 1060493 h 2336009"/>
                <a:gd name="connsiteX22" fmla="*/ 4699144 w 6052002"/>
                <a:gd name="connsiteY22" fmla="*/ 849477 h 2336009"/>
                <a:gd name="connsiteX23" fmla="*/ 4503759 w 6052002"/>
                <a:gd name="connsiteY23" fmla="*/ 544677 h 2336009"/>
                <a:gd name="connsiteX24" fmla="*/ 4355267 w 6052002"/>
                <a:gd name="connsiteY24" fmla="*/ 247693 h 2336009"/>
                <a:gd name="connsiteX25" fmla="*/ 3987944 w 6052002"/>
                <a:gd name="connsiteY25" fmla="*/ 13231 h 2336009"/>
                <a:gd name="connsiteX26" fmla="*/ 3699996 w 6052002"/>
                <a:gd name="connsiteY26" fmla="*/ 5172 h 2336009"/>
                <a:gd name="connsiteX27" fmla="*/ 3206405 w 6052002"/>
                <a:gd name="connsiteY27" fmla="*/ 99200 h 2336009"/>
                <a:gd name="connsiteX28" fmla="*/ 2909421 w 6052002"/>
                <a:gd name="connsiteY28" fmla="*/ 200800 h 2336009"/>
                <a:gd name="connsiteX29" fmla="*/ 2581174 w 6052002"/>
                <a:gd name="connsiteY29" fmla="*/ 294585 h 2336009"/>
                <a:gd name="connsiteX30" fmla="*/ 2120067 w 6052002"/>
                <a:gd name="connsiteY30" fmla="*/ 411816 h 2336009"/>
                <a:gd name="connsiteX31" fmla="*/ 1150958 w 6052002"/>
                <a:gd name="connsiteY31" fmla="*/ 599385 h 2336009"/>
                <a:gd name="connsiteX32" fmla="*/ 439758 w 6052002"/>
                <a:gd name="connsiteY32" fmla="*/ 826032 h 2336009"/>
                <a:gd name="connsiteX0" fmla="*/ 439760 w 6052002"/>
                <a:gd name="connsiteY0" fmla="*/ 833847 h 2343959"/>
                <a:gd name="connsiteX1" fmla="*/ 147171 w 6052002"/>
                <a:gd name="connsiteY1" fmla="*/ 963289 h 2343959"/>
                <a:gd name="connsiteX2" fmla="*/ 11378 w 6052002"/>
                <a:gd name="connsiteY2" fmla="*/ 1131808 h 2343959"/>
                <a:gd name="connsiteX3" fmla="*/ 16446 w 6052002"/>
                <a:gd name="connsiteY3" fmla="*/ 1490217 h 2343959"/>
                <a:gd name="connsiteX4" fmla="*/ 109560 w 6052002"/>
                <a:gd name="connsiteY4" fmla="*/ 1628086 h 2343959"/>
                <a:gd name="connsiteX5" fmla="*/ 351347 w 6052002"/>
                <a:gd name="connsiteY5" fmla="*/ 1743850 h 2343959"/>
                <a:gd name="connsiteX6" fmla="*/ 953132 w 6052002"/>
                <a:gd name="connsiteY6" fmla="*/ 1908462 h 2343959"/>
                <a:gd name="connsiteX7" fmla="*/ 1455759 w 6052002"/>
                <a:gd name="connsiteY7" fmla="*/ 2040835 h 2343959"/>
                <a:gd name="connsiteX8" fmla="*/ 2099063 w 6052002"/>
                <a:gd name="connsiteY8" fmla="*/ 2143900 h 2343959"/>
                <a:gd name="connsiteX9" fmla="*/ 2713059 w 6052002"/>
                <a:gd name="connsiteY9" fmla="*/ 2199586 h 2343959"/>
                <a:gd name="connsiteX10" fmla="*/ 3659697 w 6052002"/>
                <a:gd name="connsiteY10" fmla="*/ 2053047 h 2343959"/>
                <a:gd name="connsiteX11" fmla="*/ 4265390 w 6052002"/>
                <a:gd name="connsiteY11" fmla="*/ 2183466 h 2343959"/>
                <a:gd name="connsiteX12" fmla="*/ 4746036 w 6052002"/>
                <a:gd name="connsiteY12" fmla="*/ 2310954 h 2343959"/>
                <a:gd name="connsiteX13" fmla="*/ 5058651 w 6052002"/>
                <a:gd name="connsiteY13" fmla="*/ 2334400 h 2343959"/>
                <a:gd name="connsiteX14" fmla="*/ 5508036 w 6052002"/>
                <a:gd name="connsiteY14" fmla="*/ 2318281 h 2343959"/>
                <a:gd name="connsiteX15" fmla="*/ 5957421 w 6052002"/>
                <a:gd name="connsiteY15" fmla="*/ 2084308 h 2343959"/>
                <a:gd name="connsiteX16" fmla="*/ 6043390 w 6052002"/>
                <a:gd name="connsiteY16" fmla="*/ 1842031 h 2343959"/>
                <a:gd name="connsiteX17" fmla="*/ 6027759 w 6052002"/>
                <a:gd name="connsiteY17" fmla="*/ 1615385 h 2343959"/>
                <a:gd name="connsiteX18" fmla="*/ 5855821 w 6052002"/>
                <a:gd name="connsiteY18" fmla="*/ 1427816 h 2343959"/>
                <a:gd name="connsiteX19" fmla="*/ 5504128 w 6052002"/>
                <a:gd name="connsiteY19" fmla="*/ 1263693 h 2343959"/>
                <a:gd name="connsiteX20" fmla="*/ 5074282 w 6052002"/>
                <a:gd name="connsiteY20" fmla="*/ 1060493 h 2343959"/>
                <a:gd name="connsiteX21" fmla="*/ 4699144 w 6052002"/>
                <a:gd name="connsiteY21" fmla="*/ 849477 h 2343959"/>
                <a:gd name="connsiteX22" fmla="*/ 4503759 w 6052002"/>
                <a:gd name="connsiteY22" fmla="*/ 544677 h 2343959"/>
                <a:gd name="connsiteX23" fmla="*/ 4355267 w 6052002"/>
                <a:gd name="connsiteY23" fmla="*/ 247693 h 2343959"/>
                <a:gd name="connsiteX24" fmla="*/ 3987944 w 6052002"/>
                <a:gd name="connsiteY24" fmla="*/ 13231 h 2343959"/>
                <a:gd name="connsiteX25" fmla="*/ 3699996 w 6052002"/>
                <a:gd name="connsiteY25" fmla="*/ 5172 h 2343959"/>
                <a:gd name="connsiteX26" fmla="*/ 3206405 w 6052002"/>
                <a:gd name="connsiteY26" fmla="*/ 99200 h 2343959"/>
                <a:gd name="connsiteX27" fmla="*/ 2909421 w 6052002"/>
                <a:gd name="connsiteY27" fmla="*/ 200800 h 2343959"/>
                <a:gd name="connsiteX28" fmla="*/ 2581174 w 6052002"/>
                <a:gd name="connsiteY28" fmla="*/ 294585 h 2343959"/>
                <a:gd name="connsiteX29" fmla="*/ 2120067 w 6052002"/>
                <a:gd name="connsiteY29" fmla="*/ 411816 h 2343959"/>
                <a:gd name="connsiteX30" fmla="*/ 1150958 w 6052002"/>
                <a:gd name="connsiteY30" fmla="*/ 599385 h 2343959"/>
                <a:gd name="connsiteX31" fmla="*/ 439758 w 6052002"/>
                <a:gd name="connsiteY31" fmla="*/ 826032 h 2343959"/>
                <a:gd name="connsiteX0" fmla="*/ 439760 w 6036405"/>
                <a:gd name="connsiteY0" fmla="*/ 833847 h 2343959"/>
                <a:gd name="connsiteX1" fmla="*/ 147171 w 6036405"/>
                <a:gd name="connsiteY1" fmla="*/ 963289 h 2343959"/>
                <a:gd name="connsiteX2" fmla="*/ 11378 w 6036405"/>
                <a:gd name="connsiteY2" fmla="*/ 1131808 h 2343959"/>
                <a:gd name="connsiteX3" fmla="*/ 16446 w 6036405"/>
                <a:gd name="connsiteY3" fmla="*/ 1490217 h 2343959"/>
                <a:gd name="connsiteX4" fmla="*/ 109560 w 6036405"/>
                <a:gd name="connsiteY4" fmla="*/ 1628086 h 2343959"/>
                <a:gd name="connsiteX5" fmla="*/ 351347 w 6036405"/>
                <a:gd name="connsiteY5" fmla="*/ 1743850 h 2343959"/>
                <a:gd name="connsiteX6" fmla="*/ 953132 w 6036405"/>
                <a:gd name="connsiteY6" fmla="*/ 1908462 h 2343959"/>
                <a:gd name="connsiteX7" fmla="*/ 1455759 w 6036405"/>
                <a:gd name="connsiteY7" fmla="*/ 2040835 h 2343959"/>
                <a:gd name="connsiteX8" fmla="*/ 2099063 w 6036405"/>
                <a:gd name="connsiteY8" fmla="*/ 2143900 h 2343959"/>
                <a:gd name="connsiteX9" fmla="*/ 2713059 w 6036405"/>
                <a:gd name="connsiteY9" fmla="*/ 2199586 h 2343959"/>
                <a:gd name="connsiteX10" fmla="*/ 3659697 w 6036405"/>
                <a:gd name="connsiteY10" fmla="*/ 2053047 h 2343959"/>
                <a:gd name="connsiteX11" fmla="*/ 4265390 w 6036405"/>
                <a:gd name="connsiteY11" fmla="*/ 2183466 h 2343959"/>
                <a:gd name="connsiteX12" fmla="*/ 4746036 w 6036405"/>
                <a:gd name="connsiteY12" fmla="*/ 2310954 h 2343959"/>
                <a:gd name="connsiteX13" fmla="*/ 5058651 w 6036405"/>
                <a:gd name="connsiteY13" fmla="*/ 2334400 h 2343959"/>
                <a:gd name="connsiteX14" fmla="*/ 5508036 w 6036405"/>
                <a:gd name="connsiteY14" fmla="*/ 2318281 h 2343959"/>
                <a:gd name="connsiteX15" fmla="*/ 5957421 w 6036405"/>
                <a:gd name="connsiteY15" fmla="*/ 2084308 h 2343959"/>
                <a:gd name="connsiteX16" fmla="*/ 6027759 w 6036405"/>
                <a:gd name="connsiteY16" fmla="*/ 1615385 h 2343959"/>
                <a:gd name="connsiteX17" fmla="*/ 5855821 w 6036405"/>
                <a:gd name="connsiteY17" fmla="*/ 1427816 h 2343959"/>
                <a:gd name="connsiteX18" fmla="*/ 5504128 w 6036405"/>
                <a:gd name="connsiteY18" fmla="*/ 1263693 h 2343959"/>
                <a:gd name="connsiteX19" fmla="*/ 5074282 w 6036405"/>
                <a:gd name="connsiteY19" fmla="*/ 1060493 h 2343959"/>
                <a:gd name="connsiteX20" fmla="*/ 4699144 w 6036405"/>
                <a:gd name="connsiteY20" fmla="*/ 849477 h 2343959"/>
                <a:gd name="connsiteX21" fmla="*/ 4503759 w 6036405"/>
                <a:gd name="connsiteY21" fmla="*/ 544677 h 2343959"/>
                <a:gd name="connsiteX22" fmla="*/ 4355267 w 6036405"/>
                <a:gd name="connsiteY22" fmla="*/ 247693 h 2343959"/>
                <a:gd name="connsiteX23" fmla="*/ 3987944 w 6036405"/>
                <a:gd name="connsiteY23" fmla="*/ 13231 h 2343959"/>
                <a:gd name="connsiteX24" fmla="*/ 3699996 w 6036405"/>
                <a:gd name="connsiteY24" fmla="*/ 5172 h 2343959"/>
                <a:gd name="connsiteX25" fmla="*/ 3206405 w 6036405"/>
                <a:gd name="connsiteY25" fmla="*/ 99200 h 2343959"/>
                <a:gd name="connsiteX26" fmla="*/ 2909421 w 6036405"/>
                <a:gd name="connsiteY26" fmla="*/ 200800 h 2343959"/>
                <a:gd name="connsiteX27" fmla="*/ 2581174 w 6036405"/>
                <a:gd name="connsiteY27" fmla="*/ 294585 h 2343959"/>
                <a:gd name="connsiteX28" fmla="*/ 2120067 w 6036405"/>
                <a:gd name="connsiteY28" fmla="*/ 411816 h 2343959"/>
                <a:gd name="connsiteX29" fmla="*/ 1150958 w 6036405"/>
                <a:gd name="connsiteY29" fmla="*/ 599385 h 2343959"/>
                <a:gd name="connsiteX30" fmla="*/ 439758 w 6036405"/>
                <a:gd name="connsiteY30" fmla="*/ 826032 h 2343959"/>
                <a:gd name="connsiteX0" fmla="*/ 439760 w 6028503"/>
                <a:gd name="connsiteY0" fmla="*/ 833847 h 2346493"/>
                <a:gd name="connsiteX1" fmla="*/ 147171 w 6028503"/>
                <a:gd name="connsiteY1" fmla="*/ 963289 h 2346493"/>
                <a:gd name="connsiteX2" fmla="*/ 11378 w 6028503"/>
                <a:gd name="connsiteY2" fmla="*/ 1131808 h 2346493"/>
                <a:gd name="connsiteX3" fmla="*/ 16446 w 6028503"/>
                <a:gd name="connsiteY3" fmla="*/ 1490217 h 2346493"/>
                <a:gd name="connsiteX4" fmla="*/ 109560 w 6028503"/>
                <a:gd name="connsiteY4" fmla="*/ 1628086 h 2346493"/>
                <a:gd name="connsiteX5" fmla="*/ 351347 w 6028503"/>
                <a:gd name="connsiteY5" fmla="*/ 1743850 h 2346493"/>
                <a:gd name="connsiteX6" fmla="*/ 953132 w 6028503"/>
                <a:gd name="connsiteY6" fmla="*/ 1908462 h 2346493"/>
                <a:gd name="connsiteX7" fmla="*/ 1455759 w 6028503"/>
                <a:gd name="connsiteY7" fmla="*/ 2040835 h 2346493"/>
                <a:gd name="connsiteX8" fmla="*/ 2099063 w 6028503"/>
                <a:gd name="connsiteY8" fmla="*/ 2143900 h 2346493"/>
                <a:gd name="connsiteX9" fmla="*/ 2713059 w 6028503"/>
                <a:gd name="connsiteY9" fmla="*/ 2199586 h 2346493"/>
                <a:gd name="connsiteX10" fmla="*/ 3659697 w 6028503"/>
                <a:gd name="connsiteY10" fmla="*/ 2053047 h 2346493"/>
                <a:gd name="connsiteX11" fmla="*/ 4265390 w 6028503"/>
                <a:gd name="connsiteY11" fmla="*/ 2183466 h 2346493"/>
                <a:gd name="connsiteX12" fmla="*/ 4746036 w 6028503"/>
                <a:gd name="connsiteY12" fmla="*/ 2310954 h 2346493"/>
                <a:gd name="connsiteX13" fmla="*/ 5058651 w 6028503"/>
                <a:gd name="connsiteY13" fmla="*/ 2334400 h 2346493"/>
                <a:gd name="connsiteX14" fmla="*/ 5508036 w 6028503"/>
                <a:gd name="connsiteY14" fmla="*/ 2318281 h 2346493"/>
                <a:gd name="connsiteX15" fmla="*/ 5900271 w 6028503"/>
                <a:gd name="connsiteY15" fmla="*/ 2046208 h 2346493"/>
                <a:gd name="connsiteX16" fmla="*/ 6027759 w 6028503"/>
                <a:gd name="connsiteY16" fmla="*/ 1615385 h 2346493"/>
                <a:gd name="connsiteX17" fmla="*/ 5855821 w 6028503"/>
                <a:gd name="connsiteY17" fmla="*/ 1427816 h 2346493"/>
                <a:gd name="connsiteX18" fmla="*/ 5504128 w 6028503"/>
                <a:gd name="connsiteY18" fmla="*/ 1263693 h 2346493"/>
                <a:gd name="connsiteX19" fmla="*/ 5074282 w 6028503"/>
                <a:gd name="connsiteY19" fmla="*/ 1060493 h 2346493"/>
                <a:gd name="connsiteX20" fmla="*/ 4699144 w 6028503"/>
                <a:gd name="connsiteY20" fmla="*/ 849477 h 2346493"/>
                <a:gd name="connsiteX21" fmla="*/ 4503759 w 6028503"/>
                <a:gd name="connsiteY21" fmla="*/ 544677 h 2346493"/>
                <a:gd name="connsiteX22" fmla="*/ 4355267 w 6028503"/>
                <a:gd name="connsiteY22" fmla="*/ 247693 h 2346493"/>
                <a:gd name="connsiteX23" fmla="*/ 3987944 w 6028503"/>
                <a:gd name="connsiteY23" fmla="*/ 13231 h 2346493"/>
                <a:gd name="connsiteX24" fmla="*/ 3699996 w 6028503"/>
                <a:gd name="connsiteY24" fmla="*/ 5172 h 2346493"/>
                <a:gd name="connsiteX25" fmla="*/ 3206405 w 6028503"/>
                <a:gd name="connsiteY25" fmla="*/ 99200 h 2346493"/>
                <a:gd name="connsiteX26" fmla="*/ 2909421 w 6028503"/>
                <a:gd name="connsiteY26" fmla="*/ 200800 h 2346493"/>
                <a:gd name="connsiteX27" fmla="*/ 2581174 w 6028503"/>
                <a:gd name="connsiteY27" fmla="*/ 294585 h 2346493"/>
                <a:gd name="connsiteX28" fmla="*/ 2120067 w 6028503"/>
                <a:gd name="connsiteY28" fmla="*/ 411816 h 2346493"/>
                <a:gd name="connsiteX29" fmla="*/ 1150958 w 6028503"/>
                <a:gd name="connsiteY29" fmla="*/ 599385 h 2346493"/>
                <a:gd name="connsiteX30" fmla="*/ 439758 w 6028503"/>
                <a:gd name="connsiteY30" fmla="*/ 826032 h 2346493"/>
                <a:gd name="connsiteX0" fmla="*/ 439760 w 6028516"/>
                <a:gd name="connsiteY0" fmla="*/ 833847 h 2334978"/>
                <a:gd name="connsiteX1" fmla="*/ 147171 w 6028516"/>
                <a:gd name="connsiteY1" fmla="*/ 963289 h 2334978"/>
                <a:gd name="connsiteX2" fmla="*/ 11378 w 6028516"/>
                <a:gd name="connsiteY2" fmla="*/ 1131808 h 2334978"/>
                <a:gd name="connsiteX3" fmla="*/ 16446 w 6028516"/>
                <a:gd name="connsiteY3" fmla="*/ 1490217 h 2334978"/>
                <a:gd name="connsiteX4" fmla="*/ 109560 w 6028516"/>
                <a:gd name="connsiteY4" fmla="*/ 1628086 h 2334978"/>
                <a:gd name="connsiteX5" fmla="*/ 351347 w 6028516"/>
                <a:gd name="connsiteY5" fmla="*/ 1743850 h 2334978"/>
                <a:gd name="connsiteX6" fmla="*/ 953132 w 6028516"/>
                <a:gd name="connsiteY6" fmla="*/ 1908462 h 2334978"/>
                <a:gd name="connsiteX7" fmla="*/ 1455759 w 6028516"/>
                <a:gd name="connsiteY7" fmla="*/ 2040835 h 2334978"/>
                <a:gd name="connsiteX8" fmla="*/ 2099063 w 6028516"/>
                <a:gd name="connsiteY8" fmla="*/ 2143900 h 2334978"/>
                <a:gd name="connsiteX9" fmla="*/ 2713059 w 6028516"/>
                <a:gd name="connsiteY9" fmla="*/ 2199586 h 2334978"/>
                <a:gd name="connsiteX10" fmla="*/ 3659697 w 6028516"/>
                <a:gd name="connsiteY10" fmla="*/ 2053047 h 2334978"/>
                <a:gd name="connsiteX11" fmla="*/ 4265390 w 6028516"/>
                <a:gd name="connsiteY11" fmla="*/ 2183466 h 2334978"/>
                <a:gd name="connsiteX12" fmla="*/ 4746036 w 6028516"/>
                <a:gd name="connsiteY12" fmla="*/ 2310954 h 2334978"/>
                <a:gd name="connsiteX13" fmla="*/ 5058651 w 6028516"/>
                <a:gd name="connsiteY13" fmla="*/ 2334400 h 2334978"/>
                <a:gd name="connsiteX14" fmla="*/ 5501686 w 6028516"/>
                <a:gd name="connsiteY14" fmla="*/ 2261131 h 2334978"/>
                <a:gd name="connsiteX15" fmla="*/ 5900271 w 6028516"/>
                <a:gd name="connsiteY15" fmla="*/ 2046208 h 2334978"/>
                <a:gd name="connsiteX16" fmla="*/ 6027759 w 6028516"/>
                <a:gd name="connsiteY16" fmla="*/ 1615385 h 2334978"/>
                <a:gd name="connsiteX17" fmla="*/ 5855821 w 6028516"/>
                <a:gd name="connsiteY17" fmla="*/ 1427816 h 2334978"/>
                <a:gd name="connsiteX18" fmla="*/ 5504128 w 6028516"/>
                <a:gd name="connsiteY18" fmla="*/ 1263693 h 2334978"/>
                <a:gd name="connsiteX19" fmla="*/ 5074282 w 6028516"/>
                <a:gd name="connsiteY19" fmla="*/ 1060493 h 2334978"/>
                <a:gd name="connsiteX20" fmla="*/ 4699144 w 6028516"/>
                <a:gd name="connsiteY20" fmla="*/ 849477 h 2334978"/>
                <a:gd name="connsiteX21" fmla="*/ 4503759 w 6028516"/>
                <a:gd name="connsiteY21" fmla="*/ 544677 h 2334978"/>
                <a:gd name="connsiteX22" fmla="*/ 4355267 w 6028516"/>
                <a:gd name="connsiteY22" fmla="*/ 247693 h 2334978"/>
                <a:gd name="connsiteX23" fmla="*/ 3987944 w 6028516"/>
                <a:gd name="connsiteY23" fmla="*/ 13231 h 2334978"/>
                <a:gd name="connsiteX24" fmla="*/ 3699996 w 6028516"/>
                <a:gd name="connsiteY24" fmla="*/ 5172 h 2334978"/>
                <a:gd name="connsiteX25" fmla="*/ 3206405 w 6028516"/>
                <a:gd name="connsiteY25" fmla="*/ 99200 h 2334978"/>
                <a:gd name="connsiteX26" fmla="*/ 2909421 w 6028516"/>
                <a:gd name="connsiteY26" fmla="*/ 200800 h 2334978"/>
                <a:gd name="connsiteX27" fmla="*/ 2581174 w 6028516"/>
                <a:gd name="connsiteY27" fmla="*/ 294585 h 2334978"/>
                <a:gd name="connsiteX28" fmla="*/ 2120067 w 6028516"/>
                <a:gd name="connsiteY28" fmla="*/ 411816 h 2334978"/>
                <a:gd name="connsiteX29" fmla="*/ 1150958 w 6028516"/>
                <a:gd name="connsiteY29" fmla="*/ 599385 h 2334978"/>
                <a:gd name="connsiteX30" fmla="*/ 439758 w 6028516"/>
                <a:gd name="connsiteY30" fmla="*/ 826032 h 2334978"/>
                <a:gd name="connsiteX0" fmla="*/ 439760 w 6022245"/>
                <a:gd name="connsiteY0" fmla="*/ 833847 h 2334978"/>
                <a:gd name="connsiteX1" fmla="*/ 147171 w 6022245"/>
                <a:gd name="connsiteY1" fmla="*/ 96328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39758 w 6022245"/>
                <a:gd name="connsiteY30" fmla="*/ 826032 h 2334978"/>
                <a:gd name="connsiteX0" fmla="*/ 439760 w 6022245"/>
                <a:gd name="connsiteY0" fmla="*/ 833847 h 2334978"/>
                <a:gd name="connsiteX1" fmla="*/ 147171 w 6022245"/>
                <a:gd name="connsiteY1" fmla="*/ 96328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39760 w 6022245"/>
                <a:gd name="connsiteY0" fmla="*/ 833847 h 2334978"/>
                <a:gd name="connsiteX1" fmla="*/ 19797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39760 w 6022245"/>
                <a:gd name="connsiteY0" fmla="*/ 833847 h 2334978"/>
                <a:gd name="connsiteX1" fmla="*/ 20432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71510 w 6022245"/>
                <a:gd name="connsiteY0" fmla="*/ 827497 h 2334978"/>
                <a:gd name="connsiteX1" fmla="*/ 20432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71510 w 6022245"/>
                <a:gd name="connsiteY0" fmla="*/ 827497 h 2334978"/>
                <a:gd name="connsiteX1" fmla="*/ 204321 w 6022245"/>
                <a:gd name="connsiteY1" fmla="*/ 931539 h 2334978"/>
                <a:gd name="connsiteX2" fmla="*/ 11378 w 6022245"/>
                <a:gd name="connsiteY2" fmla="*/ 1131808 h 2334978"/>
                <a:gd name="connsiteX3" fmla="*/ 16446 w 6022245"/>
                <a:gd name="connsiteY3" fmla="*/ 1490217 h 2334978"/>
                <a:gd name="connsiteX4" fmla="*/ 109560 w 6022245"/>
                <a:gd name="connsiteY4" fmla="*/ 1628086 h 2334978"/>
                <a:gd name="connsiteX5" fmla="*/ 351347 w 6022245"/>
                <a:gd name="connsiteY5" fmla="*/ 1743850 h 2334978"/>
                <a:gd name="connsiteX6" fmla="*/ 953132 w 6022245"/>
                <a:gd name="connsiteY6" fmla="*/ 1908462 h 2334978"/>
                <a:gd name="connsiteX7" fmla="*/ 1455759 w 6022245"/>
                <a:gd name="connsiteY7" fmla="*/ 2040835 h 2334978"/>
                <a:gd name="connsiteX8" fmla="*/ 2099063 w 6022245"/>
                <a:gd name="connsiteY8" fmla="*/ 2143900 h 2334978"/>
                <a:gd name="connsiteX9" fmla="*/ 2713059 w 6022245"/>
                <a:gd name="connsiteY9" fmla="*/ 2199586 h 2334978"/>
                <a:gd name="connsiteX10" fmla="*/ 3659697 w 6022245"/>
                <a:gd name="connsiteY10" fmla="*/ 2053047 h 2334978"/>
                <a:gd name="connsiteX11" fmla="*/ 4265390 w 6022245"/>
                <a:gd name="connsiteY11" fmla="*/ 2183466 h 2334978"/>
                <a:gd name="connsiteX12" fmla="*/ 4746036 w 6022245"/>
                <a:gd name="connsiteY12" fmla="*/ 2310954 h 2334978"/>
                <a:gd name="connsiteX13" fmla="*/ 5058651 w 6022245"/>
                <a:gd name="connsiteY13" fmla="*/ 2334400 h 2334978"/>
                <a:gd name="connsiteX14" fmla="*/ 5501686 w 6022245"/>
                <a:gd name="connsiteY14" fmla="*/ 2261131 h 2334978"/>
                <a:gd name="connsiteX15" fmla="*/ 5900271 w 6022245"/>
                <a:gd name="connsiteY15" fmla="*/ 2046208 h 2334978"/>
                <a:gd name="connsiteX16" fmla="*/ 6021409 w 6022245"/>
                <a:gd name="connsiteY16" fmla="*/ 1672535 h 2334978"/>
                <a:gd name="connsiteX17" fmla="*/ 5855821 w 6022245"/>
                <a:gd name="connsiteY17" fmla="*/ 1427816 h 2334978"/>
                <a:gd name="connsiteX18" fmla="*/ 5504128 w 6022245"/>
                <a:gd name="connsiteY18" fmla="*/ 1263693 h 2334978"/>
                <a:gd name="connsiteX19" fmla="*/ 5074282 w 6022245"/>
                <a:gd name="connsiteY19" fmla="*/ 1060493 h 2334978"/>
                <a:gd name="connsiteX20" fmla="*/ 4699144 w 6022245"/>
                <a:gd name="connsiteY20" fmla="*/ 849477 h 2334978"/>
                <a:gd name="connsiteX21" fmla="*/ 4503759 w 6022245"/>
                <a:gd name="connsiteY21" fmla="*/ 544677 h 2334978"/>
                <a:gd name="connsiteX22" fmla="*/ 4355267 w 6022245"/>
                <a:gd name="connsiteY22" fmla="*/ 247693 h 2334978"/>
                <a:gd name="connsiteX23" fmla="*/ 3987944 w 6022245"/>
                <a:gd name="connsiteY23" fmla="*/ 13231 h 2334978"/>
                <a:gd name="connsiteX24" fmla="*/ 3699996 w 6022245"/>
                <a:gd name="connsiteY24" fmla="*/ 5172 h 2334978"/>
                <a:gd name="connsiteX25" fmla="*/ 3206405 w 6022245"/>
                <a:gd name="connsiteY25" fmla="*/ 99200 h 2334978"/>
                <a:gd name="connsiteX26" fmla="*/ 2909421 w 6022245"/>
                <a:gd name="connsiteY26" fmla="*/ 200800 h 2334978"/>
                <a:gd name="connsiteX27" fmla="*/ 2581174 w 6022245"/>
                <a:gd name="connsiteY27" fmla="*/ 294585 h 2334978"/>
                <a:gd name="connsiteX28" fmla="*/ 2120067 w 6022245"/>
                <a:gd name="connsiteY28" fmla="*/ 411816 h 2334978"/>
                <a:gd name="connsiteX29" fmla="*/ 1150958 w 6022245"/>
                <a:gd name="connsiteY29" fmla="*/ 599385 h 2334978"/>
                <a:gd name="connsiteX30" fmla="*/ 465158 w 6022245"/>
                <a:gd name="connsiteY30" fmla="*/ 832382 h 2334978"/>
                <a:gd name="connsiteX0" fmla="*/ 471510 w 6022245"/>
                <a:gd name="connsiteY0" fmla="*/ 871624 h 2379105"/>
                <a:gd name="connsiteX1" fmla="*/ 204321 w 6022245"/>
                <a:gd name="connsiteY1" fmla="*/ 975666 h 2379105"/>
                <a:gd name="connsiteX2" fmla="*/ 11378 w 6022245"/>
                <a:gd name="connsiteY2" fmla="*/ 1175935 h 2379105"/>
                <a:gd name="connsiteX3" fmla="*/ 16446 w 6022245"/>
                <a:gd name="connsiteY3" fmla="*/ 1534344 h 2379105"/>
                <a:gd name="connsiteX4" fmla="*/ 109560 w 6022245"/>
                <a:gd name="connsiteY4" fmla="*/ 1672213 h 2379105"/>
                <a:gd name="connsiteX5" fmla="*/ 351347 w 6022245"/>
                <a:gd name="connsiteY5" fmla="*/ 1787977 h 2379105"/>
                <a:gd name="connsiteX6" fmla="*/ 953132 w 6022245"/>
                <a:gd name="connsiteY6" fmla="*/ 1952589 h 2379105"/>
                <a:gd name="connsiteX7" fmla="*/ 1455759 w 6022245"/>
                <a:gd name="connsiteY7" fmla="*/ 2084962 h 2379105"/>
                <a:gd name="connsiteX8" fmla="*/ 2099063 w 6022245"/>
                <a:gd name="connsiteY8" fmla="*/ 2188027 h 2379105"/>
                <a:gd name="connsiteX9" fmla="*/ 2713059 w 6022245"/>
                <a:gd name="connsiteY9" fmla="*/ 2243713 h 2379105"/>
                <a:gd name="connsiteX10" fmla="*/ 3659697 w 6022245"/>
                <a:gd name="connsiteY10" fmla="*/ 2097174 h 2379105"/>
                <a:gd name="connsiteX11" fmla="*/ 4265390 w 6022245"/>
                <a:gd name="connsiteY11" fmla="*/ 2227593 h 2379105"/>
                <a:gd name="connsiteX12" fmla="*/ 4746036 w 6022245"/>
                <a:gd name="connsiteY12" fmla="*/ 2355081 h 2379105"/>
                <a:gd name="connsiteX13" fmla="*/ 5058651 w 6022245"/>
                <a:gd name="connsiteY13" fmla="*/ 2378527 h 2379105"/>
                <a:gd name="connsiteX14" fmla="*/ 5501686 w 6022245"/>
                <a:gd name="connsiteY14" fmla="*/ 2305258 h 2379105"/>
                <a:gd name="connsiteX15" fmla="*/ 5900271 w 6022245"/>
                <a:gd name="connsiteY15" fmla="*/ 2090335 h 2379105"/>
                <a:gd name="connsiteX16" fmla="*/ 6021409 w 6022245"/>
                <a:gd name="connsiteY16" fmla="*/ 1716662 h 2379105"/>
                <a:gd name="connsiteX17" fmla="*/ 5855821 w 6022245"/>
                <a:gd name="connsiteY17" fmla="*/ 1471943 h 2379105"/>
                <a:gd name="connsiteX18" fmla="*/ 5504128 w 6022245"/>
                <a:gd name="connsiteY18" fmla="*/ 1307820 h 2379105"/>
                <a:gd name="connsiteX19" fmla="*/ 5074282 w 6022245"/>
                <a:gd name="connsiteY19" fmla="*/ 1104620 h 2379105"/>
                <a:gd name="connsiteX20" fmla="*/ 4699144 w 6022245"/>
                <a:gd name="connsiteY20" fmla="*/ 893604 h 2379105"/>
                <a:gd name="connsiteX21" fmla="*/ 5189559 w 6022245"/>
                <a:gd name="connsiteY21" fmla="*/ 17304 h 2379105"/>
                <a:gd name="connsiteX22" fmla="*/ 4355267 w 6022245"/>
                <a:gd name="connsiteY22" fmla="*/ 291820 h 2379105"/>
                <a:gd name="connsiteX23" fmla="*/ 3987944 w 6022245"/>
                <a:gd name="connsiteY23" fmla="*/ 57358 h 2379105"/>
                <a:gd name="connsiteX24" fmla="*/ 3699996 w 6022245"/>
                <a:gd name="connsiteY24" fmla="*/ 49299 h 2379105"/>
                <a:gd name="connsiteX25" fmla="*/ 3206405 w 6022245"/>
                <a:gd name="connsiteY25" fmla="*/ 143327 h 2379105"/>
                <a:gd name="connsiteX26" fmla="*/ 2909421 w 6022245"/>
                <a:gd name="connsiteY26" fmla="*/ 244927 h 2379105"/>
                <a:gd name="connsiteX27" fmla="*/ 2581174 w 6022245"/>
                <a:gd name="connsiteY27" fmla="*/ 338712 h 2379105"/>
                <a:gd name="connsiteX28" fmla="*/ 2120067 w 6022245"/>
                <a:gd name="connsiteY28" fmla="*/ 455943 h 2379105"/>
                <a:gd name="connsiteX29" fmla="*/ 1150958 w 6022245"/>
                <a:gd name="connsiteY29" fmla="*/ 643512 h 2379105"/>
                <a:gd name="connsiteX30" fmla="*/ 465158 w 6022245"/>
                <a:gd name="connsiteY30" fmla="*/ 876509 h 2379105"/>
                <a:gd name="connsiteX0" fmla="*/ 471510 w 6022245"/>
                <a:gd name="connsiteY0" fmla="*/ 893020 h 2400501"/>
                <a:gd name="connsiteX1" fmla="*/ 204321 w 6022245"/>
                <a:gd name="connsiteY1" fmla="*/ 997062 h 2400501"/>
                <a:gd name="connsiteX2" fmla="*/ 11378 w 6022245"/>
                <a:gd name="connsiteY2" fmla="*/ 1197331 h 2400501"/>
                <a:gd name="connsiteX3" fmla="*/ 16446 w 6022245"/>
                <a:gd name="connsiteY3" fmla="*/ 1555740 h 2400501"/>
                <a:gd name="connsiteX4" fmla="*/ 109560 w 6022245"/>
                <a:gd name="connsiteY4" fmla="*/ 1693609 h 2400501"/>
                <a:gd name="connsiteX5" fmla="*/ 351347 w 6022245"/>
                <a:gd name="connsiteY5" fmla="*/ 1809373 h 2400501"/>
                <a:gd name="connsiteX6" fmla="*/ 953132 w 6022245"/>
                <a:gd name="connsiteY6" fmla="*/ 1973985 h 2400501"/>
                <a:gd name="connsiteX7" fmla="*/ 1455759 w 6022245"/>
                <a:gd name="connsiteY7" fmla="*/ 2106358 h 2400501"/>
                <a:gd name="connsiteX8" fmla="*/ 2099063 w 6022245"/>
                <a:gd name="connsiteY8" fmla="*/ 2209423 h 2400501"/>
                <a:gd name="connsiteX9" fmla="*/ 2713059 w 6022245"/>
                <a:gd name="connsiteY9" fmla="*/ 2265109 h 2400501"/>
                <a:gd name="connsiteX10" fmla="*/ 3659697 w 6022245"/>
                <a:gd name="connsiteY10" fmla="*/ 2118570 h 2400501"/>
                <a:gd name="connsiteX11" fmla="*/ 4265390 w 6022245"/>
                <a:gd name="connsiteY11" fmla="*/ 2248989 h 2400501"/>
                <a:gd name="connsiteX12" fmla="*/ 4746036 w 6022245"/>
                <a:gd name="connsiteY12" fmla="*/ 2376477 h 2400501"/>
                <a:gd name="connsiteX13" fmla="*/ 5058651 w 6022245"/>
                <a:gd name="connsiteY13" fmla="*/ 2399923 h 2400501"/>
                <a:gd name="connsiteX14" fmla="*/ 5501686 w 6022245"/>
                <a:gd name="connsiteY14" fmla="*/ 2326654 h 2400501"/>
                <a:gd name="connsiteX15" fmla="*/ 5900271 w 6022245"/>
                <a:gd name="connsiteY15" fmla="*/ 2111731 h 2400501"/>
                <a:gd name="connsiteX16" fmla="*/ 6021409 w 6022245"/>
                <a:gd name="connsiteY16" fmla="*/ 1738058 h 2400501"/>
                <a:gd name="connsiteX17" fmla="*/ 5855821 w 6022245"/>
                <a:gd name="connsiteY17" fmla="*/ 1493339 h 2400501"/>
                <a:gd name="connsiteX18" fmla="*/ 5504128 w 6022245"/>
                <a:gd name="connsiteY18" fmla="*/ 1329216 h 2400501"/>
                <a:gd name="connsiteX19" fmla="*/ 5074282 w 6022245"/>
                <a:gd name="connsiteY19" fmla="*/ 1126016 h 2400501"/>
                <a:gd name="connsiteX20" fmla="*/ 5727844 w 6022245"/>
                <a:gd name="connsiteY20" fmla="*/ 57750 h 2400501"/>
                <a:gd name="connsiteX21" fmla="*/ 5189559 w 6022245"/>
                <a:gd name="connsiteY21" fmla="*/ 38700 h 2400501"/>
                <a:gd name="connsiteX22" fmla="*/ 4355267 w 6022245"/>
                <a:gd name="connsiteY22" fmla="*/ 313216 h 2400501"/>
                <a:gd name="connsiteX23" fmla="*/ 3987944 w 6022245"/>
                <a:gd name="connsiteY23" fmla="*/ 78754 h 2400501"/>
                <a:gd name="connsiteX24" fmla="*/ 3699996 w 6022245"/>
                <a:gd name="connsiteY24" fmla="*/ 70695 h 2400501"/>
                <a:gd name="connsiteX25" fmla="*/ 3206405 w 6022245"/>
                <a:gd name="connsiteY25" fmla="*/ 164723 h 2400501"/>
                <a:gd name="connsiteX26" fmla="*/ 2909421 w 6022245"/>
                <a:gd name="connsiteY26" fmla="*/ 266323 h 2400501"/>
                <a:gd name="connsiteX27" fmla="*/ 2581174 w 6022245"/>
                <a:gd name="connsiteY27" fmla="*/ 360108 h 2400501"/>
                <a:gd name="connsiteX28" fmla="*/ 2120067 w 6022245"/>
                <a:gd name="connsiteY28" fmla="*/ 477339 h 2400501"/>
                <a:gd name="connsiteX29" fmla="*/ 1150958 w 6022245"/>
                <a:gd name="connsiteY29" fmla="*/ 664908 h 2400501"/>
                <a:gd name="connsiteX30" fmla="*/ 465158 w 6022245"/>
                <a:gd name="connsiteY30" fmla="*/ 897905 h 2400501"/>
                <a:gd name="connsiteX0" fmla="*/ 471510 w 6745391"/>
                <a:gd name="connsiteY0" fmla="*/ 893020 h 2400501"/>
                <a:gd name="connsiteX1" fmla="*/ 204321 w 6745391"/>
                <a:gd name="connsiteY1" fmla="*/ 997062 h 2400501"/>
                <a:gd name="connsiteX2" fmla="*/ 11378 w 6745391"/>
                <a:gd name="connsiteY2" fmla="*/ 1197331 h 2400501"/>
                <a:gd name="connsiteX3" fmla="*/ 16446 w 6745391"/>
                <a:gd name="connsiteY3" fmla="*/ 1555740 h 2400501"/>
                <a:gd name="connsiteX4" fmla="*/ 109560 w 6745391"/>
                <a:gd name="connsiteY4" fmla="*/ 1693609 h 2400501"/>
                <a:gd name="connsiteX5" fmla="*/ 351347 w 6745391"/>
                <a:gd name="connsiteY5" fmla="*/ 1809373 h 2400501"/>
                <a:gd name="connsiteX6" fmla="*/ 953132 w 6745391"/>
                <a:gd name="connsiteY6" fmla="*/ 1973985 h 2400501"/>
                <a:gd name="connsiteX7" fmla="*/ 1455759 w 6745391"/>
                <a:gd name="connsiteY7" fmla="*/ 2106358 h 2400501"/>
                <a:gd name="connsiteX8" fmla="*/ 2099063 w 6745391"/>
                <a:gd name="connsiteY8" fmla="*/ 2209423 h 2400501"/>
                <a:gd name="connsiteX9" fmla="*/ 2713059 w 6745391"/>
                <a:gd name="connsiteY9" fmla="*/ 2265109 h 2400501"/>
                <a:gd name="connsiteX10" fmla="*/ 3659697 w 6745391"/>
                <a:gd name="connsiteY10" fmla="*/ 2118570 h 2400501"/>
                <a:gd name="connsiteX11" fmla="*/ 4265390 w 6745391"/>
                <a:gd name="connsiteY11" fmla="*/ 2248989 h 2400501"/>
                <a:gd name="connsiteX12" fmla="*/ 4746036 w 6745391"/>
                <a:gd name="connsiteY12" fmla="*/ 2376477 h 2400501"/>
                <a:gd name="connsiteX13" fmla="*/ 5058651 w 6745391"/>
                <a:gd name="connsiteY13" fmla="*/ 2399923 h 2400501"/>
                <a:gd name="connsiteX14" fmla="*/ 5501686 w 6745391"/>
                <a:gd name="connsiteY14" fmla="*/ 2326654 h 2400501"/>
                <a:gd name="connsiteX15" fmla="*/ 5900271 w 6745391"/>
                <a:gd name="connsiteY15" fmla="*/ 2111731 h 2400501"/>
                <a:gd name="connsiteX16" fmla="*/ 6021409 w 6745391"/>
                <a:gd name="connsiteY16" fmla="*/ 1738058 h 2400501"/>
                <a:gd name="connsiteX17" fmla="*/ 5855821 w 6745391"/>
                <a:gd name="connsiteY17" fmla="*/ 1493339 h 2400501"/>
                <a:gd name="connsiteX18" fmla="*/ 5504128 w 6745391"/>
                <a:gd name="connsiteY18" fmla="*/ 1329216 h 2400501"/>
                <a:gd name="connsiteX19" fmla="*/ 6744332 w 6745391"/>
                <a:gd name="connsiteY19" fmla="*/ 243366 h 2400501"/>
                <a:gd name="connsiteX20" fmla="*/ 5727844 w 6745391"/>
                <a:gd name="connsiteY20" fmla="*/ 57750 h 2400501"/>
                <a:gd name="connsiteX21" fmla="*/ 5189559 w 6745391"/>
                <a:gd name="connsiteY21" fmla="*/ 38700 h 2400501"/>
                <a:gd name="connsiteX22" fmla="*/ 4355267 w 6745391"/>
                <a:gd name="connsiteY22" fmla="*/ 313216 h 2400501"/>
                <a:gd name="connsiteX23" fmla="*/ 3987944 w 6745391"/>
                <a:gd name="connsiteY23" fmla="*/ 78754 h 2400501"/>
                <a:gd name="connsiteX24" fmla="*/ 3699996 w 6745391"/>
                <a:gd name="connsiteY24" fmla="*/ 70695 h 2400501"/>
                <a:gd name="connsiteX25" fmla="*/ 3206405 w 6745391"/>
                <a:gd name="connsiteY25" fmla="*/ 164723 h 2400501"/>
                <a:gd name="connsiteX26" fmla="*/ 2909421 w 6745391"/>
                <a:gd name="connsiteY26" fmla="*/ 266323 h 2400501"/>
                <a:gd name="connsiteX27" fmla="*/ 2581174 w 6745391"/>
                <a:gd name="connsiteY27" fmla="*/ 360108 h 2400501"/>
                <a:gd name="connsiteX28" fmla="*/ 2120067 w 6745391"/>
                <a:gd name="connsiteY28" fmla="*/ 477339 h 2400501"/>
                <a:gd name="connsiteX29" fmla="*/ 1150958 w 6745391"/>
                <a:gd name="connsiteY29" fmla="*/ 664908 h 2400501"/>
                <a:gd name="connsiteX30" fmla="*/ 465158 w 6745391"/>
                <a:gd name="connsiteY30" fmla="*/ 897905 h 2400501"/>
                <a:gd name="connsiteX0" fmla="*/ 471510 w 6900399"/>
                <a:gd name="connsiteY0" fmla="*/ 893020 h 2400501"/>
                <a:gd name="connsiteX1" fmla="*/ 204321 w 6900399"/>
                <a:gd name="connsiteY1" fmla="*/ 997062 h 2400501"/>
                <a:gd name="connsiteX2" fmla="*/ 11378 w 6900399"/>
                <a:gd name="connsiteY2" fmla="*/ 1197331 h 2400501"/>
                <a:gd name="connsiteX3" fmla="*/ 16446 w 6900399"/>
                <a:gd name="connsiteY3" fmla="*/ 1555740 h 2400501"/>
                <a:gd name="connsiteX4" fmla="*/ 109560 w 6900399"/>
                <a:gd name="connsiteY4" fmla="*/ 1693609 h 2400501"/>
                <a:gd name="connsiteX5" fmla="*/ 351347 w 6900399"/>
                <a:gd name="connsiteY5" fmla="*/ 1809373 h 2400501"/>
                <a:gd name="connsiteX6" fmla="*/ 953132 w 6900399"/>
                <a:gd name="connsiteY6" fmla="*/ 1973985 h 2400501"/>
                <a:gd name="connsiteX7" fmla="*/ 1455759 w 6900399"/>
                <a:gd name="connsiteY7" fmla="*/ 2106358 h 2400501"/>
                <a:gd name="connsiteX8" fmla="*/ 2099063 w 6900399"/>
                <a:gd name="connsiteY8" fmla="*/ 2209423 h 2400501"/>
                <a:gd name="connsiteX9" fmla="*/ 2713059 w 6900399"/>
                <a:gd name="connsiteY9" fmla="*/ 2265109 h 2400501"/>
                <a:gd name="connsiteX10" fmla="*/ 3659697 w 6900399"/>
                <a:gd name="connsiteY10" fmla="*/ 2118570 h 2400501"/>
                <a:gd name="connsiteX11" fmla="*/ 4265390 w 6900399"/>
                <a:gd name="connsiteY11" fmla="*/ 2248989 h 2400501"/>
                <a:gd name="connsiteX12" fmla="*/ 4746036 w 6900399"/>
                <a:gd name="connsiteY12" fmla="*/ 2376477 h 2400501"/>
                <a:gd name="connsiteX13" fmla="*/ 5058651 w 6900399"/>
                <a:gd name="connsiteY13" fmla="*/ 2399923 h 2400501"/>
                <a:gd name="connsiteX14" fmla="*/ 5501686 w 6900399"/>
                <a:gd name="connsiteY14" fmla="*/ 2326654 h 2400501"/>
                <a:gd name="connsiteX15" fmla="*/ 5900271 w 6900399"/>
                <a:gd name="connsiteY15" fmla="*/ 2111731 h 2400501"/>
                <a:gd name="connsiteX16" fmla="*/ 6021409 w 6900399"/>
                <a:gd name="connsiteY16" fmla="*/ 1738058 h 2400501"/>
                <a:gd name="connsiteX17" fmla="*/ 5855821 w 6900399"/>
                <a:gd name="connsiteY17" fmla="*/ 1493339 h 2400501"/>
                <a:gd name="connsiteX18" fmla="*/ 6805878 w 6900399"/>
                <a:gd name="connsiteY18" fmla="*/ 694216 h 2400501"/>
                <a:gd name="connsiteX19" fmla="*/ 6744332 w 6900399"/>
                <a:gd name="connsiteY19" fmla="*/ 243366 h 2400501"/>
                <a:gd name="connsiteX20" fmla="*/ 5727844 w 6900399"/>
                <a:gd name="connsiteY20" fmla="*/ 57750 h 2400501"/>
                <a:gd name="connsiteX21" fmla="*/ 5189559 w 6900399"/>
                <a:gd name="connsiteY21" fmla="*/ 38700 h 2400501"/>
                <a:gd name="connsiteX22" fmla="*/ 4355267 w 6900399"/>
                <a:gd name="connsiteY22" fmla="*/ 313216 h 2400501"/>
                <a:gd name="connsiteX23" fmla="*/ 3987944 w 6900399"/>
                <a:gd name="connsiteY23" fmla="*/ 78754 h 2400501"/>
                <a:gd name="connsiteX24" fmla="*/ 3699996 w 6900399"/>
                <a:gd name="connsiteY24" fmla="*/ 70695 h 2400501"/>
                <a:gd name="connsiteX25" fmla="*/ 3206405 w 6900399"/>
                <a:gd name="connsiteY25" fmla="*/ 164723 h 2400501"/>
                <a:gd name="connsiteX26" fmla="*/ 2909421 w 6900399"/>
                <a:gd name="connsiteY26" fmla="*/ 266323 h 2400501"/>
                <a:gd name="connsiteX27" fmla="*/ 2581174 w 6900399"/>
                <a:gd name="connsiteY27" fmla="*/ 360108 h 2400501"/>
                <a:gd name="connsiteX28" fmla="*/ 2120067 w 6900399"/>
                <a:gd name="connsiteY28" fmla="*/ 477339 h 2400501"/>
                <a:gd name="connsiteX29" fmla="*/ 1150958 w 6900399"/>
                <a:gd name="connsiteY29" fmla="*/ 664908 h 2400501"/>
                <a:gd name="connsiteX30" fmla="*/ 465158 w 6900399"/>
                <a:gd name="connsiteY30" fmla="*/ 897905 h 2400501"/>
                <a:gd name="connsiteX0" fmla="*/ 471510 w 6919827"/>
                <a:gd name="connsiteY0" fmla="*/ 893020 h 2400501"/>
                <a:gd name="connsiteX1" fmla="*/ 204321 w 6919827"/>
                <a:gd name="connsiteY1" fmla="*/ 997062 h 2400501"/>
                <a:gd name="connsiteX2" fmla="*/ 11378 w 6919827"/>
                <a:gd name="connsiteY2" fmla="*/ 1197331 h 2400501"/>
                <a:gd name="connsiteX3" fmla="*/ 16446 w 6919827"/>
                <a:gd name="connsiteY3" fmla="*/ 1555740 h 2400501"/>
                <a:gd name="connsiteX4" fmla="*/ 109560 w 6919827"/>
                <a:gd name="connsiteY4" fmla="*/ 1693609 h 2400501"/>
                <a:gd name="connsiteX5" fmla="*/ 351347 w 6919827"/>
                <a:gd name="connsiteY5" fmla="*/ 1809373 h 2400501"/>
                <a:gd name="connsiteX6" fmla="*/ 953132 w 6919827"/>
                <a:gd name="connsiteY6" fmla="*/ 1973985 h 2400501"/>
                <a:gd name="connsiteX7" fmla="*/ 1455759 w 6919827"/>
                <a:gd name="connsiteY7" fmla="*/ 2106358 h 2400501"/>
                <a:gd name="connsiteX8" fmla="*/ 2099063 w 6919827"/>
                <a:gd name="connsiteY8" fmla="*/ 2209423 h 2400501"/>
                <a:gd name="connsiteX9" fmla="*/ 2713059 w 6919827"/>
                <a:gd name="connsiteY9" fmla="*/ 2265109 h 2400501"/>
                <a:gd name="connsiteX10" fmla="*/ 3659697 w 6919827"/>
                <a:gd name="connsiteY10" fmla="*/ 2118570 h 2400501"/>
                <a:gd name="connsiteX11" fmla="*/ 4265390 w 6919827"/>
                <a:gd name="connsiteY11" fmla="*/ 2248989 h 2400501"/>
                <a:gd name="connsiteX12" fmla="*/ 4746036 w 6919827"/>
                <a:gd name="connsiteY12" fmla="*/ 2376477 h 2400501"/>
                <a:gd name="connsiteX13" fmla="*/ 5058651 w 6919827"/>
                <a:gd name="connsiteY13" fmla="*/ 2399923 h 2400501"/>
                <a:gd name="connsiteX14" fmla="*/ 5501686 w 6919827"/>
                <a:gd name="connsiteY14" fmla="*/ 2326654 h 2400501"/>
                <a:gd name="connsiteX15" fmla="*/ 5900271 w 6919827"/>
                <a:gd name="connsiteY15" fmla="*/ 2111731 h 2400501"/>
                <a:gd name="connsiteX16" fmla="*/ 6021409 w 6919827"/>
                <a:gd name="connsiteY16" fmla="*/ 1738058 h 2400501"/>
                <a:gd name="connsiteX17" fmla="*/ 6871821 w 6919827"/>
                <a:gd name="connsiteY17" fmla="*/ 1137739 h 2400501"/>
                <a:gd name="connsiteX18" fmla="*/ 6805878 w 6919827"/>
                <a:gd name="connsiteY18" fmla="*/ 694216 h 2400501"/>
                <a:gd name="connsiteX19" fmla="*/ 6744332 w 6919827"/>
                <a:gd name="connsiteY19" fmla="*/ 243366 h 2400501"/>
                <a:gd name="connsiteX20" fmla="*/ 5727844 w 6919827"/>
                <a:gd name="connsiteY20" fmla="*/ 57750 h 2400501"/>
                <a:gd name="connsiteX21" fmla="*/ 5189559 w 6919827"/>
                <a:gd name="connsiteY21" fmla="*/ 38700 h 2400501"/>
                <a:gd name="connsiteX22" fmla="*/ 4355267 w 6919827"/>
                <a:gd name="connsiteY22" fmla="*/ 313216 h 2400501"/>
                <a:gd name="connsiteX23" fmla="*/ 3987944 w 6919827"/>
                <a:gd name="connsiteY23" fmla="*/ 78754 h 2400501"/>
                <a:gd name="connsiteX24" fmla="*/ 3699996 w 6919827"/>
                <a:gd name="connsiteY24" fmla="*/ 70695 h 2400501"/>
                <a:gd name="connsiteX25" fmla="*/ 3206405 w 6919827"/>
                <a:gd name="connsiteY25" fmla="*/ 164723 h 2400501"/>
                <a:gd name="connsiteX26" fmla="*/ 2909421 w 6919827"/>
                <a:gd name="connsiteY26" fmla="*/ 266323 h 2400501"/>
                <a:gd name="connsiteX27" fmla="*/ 2581174 w 6919827"/>
                <a:gd name="connsiteY27" fmla="*/ 360108 h 2400501"/>
                <a:gd name="connsiteX28" fmla="*/ 2120067 w 6919827"/>
                <a:gd name="connsiteY28" fmla="*/ 477339 h 2400501"/>
                <a:gd name="connsiteX29" fmla="*/ 1150958 w 6919827"/>
                <a:gd name="connsiteY29" fmla="*/ 664908 h 2400501"/>
                <a:gd name="connsiteX30" fmla="*/ 465158 w 6919827"/>
                <a:gd name="connsiteY30" fmla="*/ 897905 h 2400501"/>
                <a:gd name="connsiteX0" fmla="*/ 471510 w 6967323"/>
                <a:gd name="connsiteY0" fmla="*/ 893020 h 2400501"/>
                <a:gd name="connsiteX1" fmla="*/ 204321 w 6967323"/>
                <a:gd name="connsiteY1" fmla="*/ 997062 h 2400501"/>
                <a:gd name="connsiteX2" fmla="*/ 11378 w 6967323"/>
                <a:gd name="connsiteY2" fmla="*/ 1197331 h 2400501"/>
                <a:gd name="connsiteX3" fmla="*/ 16446 w 6967323"/>
                <a:gd name="connsiteY3" fmla="*/ 1555740 h 2400501"/>
                <a:gd name="connsiteX4" fmla="*/ 109560 w 6967323"/>
                <a:gd name="connsiteY4" fmla="*/ 1693609 h 2400501"/>
                <a:gd name="connsiteX5" fmla="*/ 351347 w 6967323"/>
                <a:gd name="connsiteY5" fmla="*/ 1809373 h 2400501"/>
                <a:gd name="connsiteX6" fmla="*/ 953132 w 6967323"/>
                <a:gd name="connsiteY6" fmla="*/ 1973985 h 2400501"/>
                <a:gd name="connsiteX7" fmla="*/ 1455759 w 6967323"/>
                <a:gd name="connsiteY7" fmla="*/ 2106358 h 2400501"/>
                <a:gd name="connsiteX8" fmla="*/ 2099063 w 6967323"/>
                <a:gd name="connsiteY8" fmla="*/ 2209423 h 2400501"/>
                <a:gd name="connsiteX9" fmla="*/ 2713059 w 6967323"/>
                <a:gd name="connsiteY9" fmla="*/ 2265109 h 2400501"/>
                <a:gd name="connsiteX10" fmla="*/ 3659697 w 6967323"/>
                <a:gd name="connsiteY10" fmla="*/ 2118570 h 2400501"/>
                <a:gd name="connsiteX11" fmla="*/ 4265390 w 6967323"/>
                <a:gd name="connsiteY11" fmla="*/ 2248989 h 2400501"/>
                <a:gd name="connsiteX12" fmla="*/ 4746036 w 6967323"/>
                <a:gd name="connsiteY12" fmla="*/ 2376477 h 2400501"/>
                <a:gd name="connsiteX13" fmla="*/ 5058651 w 6967323"/>
                <a:gd name="connsiteY13" fmla="*/ 2399923 h 2400501"/>
                <a:gd name="connsiteX14" fmla="*/ 5501686 w 6967323"/>
                <a:gd name="connsiteY14" fmla="*/ 2326654 h 2400501"/>
                <a:gd name="connsiteX15" fmla="*/ 5900271 w 6967323"/>
                <a:gd name="connsiteY15" fmla="*/ 2111731 h 2400501"/>
                <a:gd name="connsiteX16" fmla="*/ 6021409 w 6967323"/>
                <a:gd name="connsiteY16" fmla="*/ 1738058 h 2400501"/>
                <a:gd name="connsiteX17" fmla="*/ 6871821 w 6967323"/>
                <a:gd name="connsiteY17" fmla="*/ 1137739 h 2400501"/>
                <a:gd name="connsiteX18" fmla="*/ 6932878 w 6967323"/>
                <a:gd name="connsiteY18" fmla="*/ 681516 h 2400501"/>
                <a:gd name="connsiteX19" fmla="*/ 6744332 w 6967323"/>
                <a:gd name="connsiteY19" fmla="*/ 243366 h 2400501"/>
                <a:gd name="connsiteX20" fmla="*/ 5727844 w 6967323"/>
                <a:gd name="connsiteY20" fmla="*/ 57750 h 2400501"/>
                <a:gd name="connsiteX21" fmla="*/ 5189559 w 6967323"/>
                <a:gd name="connsiteY21" fmla="*/ 38700 h 2400501"/>
                <a:gd name="connsiteX22" fmla="*/ 4355267 w 6967323"/>
                <a:gd name="connsiteY22" fmla="*/ 313216 h 2400501"/>
                <a:gd name="connsiteX23" fmla="*/ 3987944 w 6967323"/>
                <a:gd name="connsiteY23" fmla="*/ 78754 h 2400501"/>
                <a:gd name="connsiteX24" fmla="*/ 3699996 w 6967323"/>
                <a:gd name="connsiteY24" fmla="*/ 70695 h 2400501"/>
                <a:gd name="connsiteX25" fmla="*/ 3206405 w 6967323"/>
                <a:gd name="connsiteY25" fmla="*/ 164723 h 2400501"/>
                <a:gd name="connsiteX26" fmla="*/ 2909421 w 6967323"/>
                <a:gd name="connsiteY26" fmla="*/ 266323 h 2400501"/>
                <a:gd name="connsiteX27" fmla="*/ 2581174 w 6967323"/>
                <a:gd name="connsiteY27" fmla="*/ 360108 h 2400501"/>
                <a:gd name="connsiteX28" fmla="*/ 2120067 w 6967323"/>
                <a:gd name="connsiteY28" fmla="*/ 477339 h 2400501"/>
                <a:gd name="connsiteX29" fmla="*/ 1150958 w 6967323"/>
                <a:gd name="connsiteY29" fmla="*/ 664908 h 2400501"/>
                <a:gd name="connsiteX30" fmla="*/ 465158 w 6967323"/>
                <a:gd name="connsiteY30" fmla="*/ 897905 h 2400501"/>
                <a:gd name="connsiteX0" fmla="*/ 471510 w 6967323"/>
                <a:gd name="connsiteY0" fmla="*/ 893020 h 2401570"/>
                <a:gd name="connsiteX1" fmla="*/ 204321 w 6967323"/>
                <a:gd name="connsiteY1" fmla="*/ 997062 h 2401570"/>
                <a:gd name="connsiteX2" fmla="*/ 11378 w 6967323"/>
                <a:gd name="connsiteY2" fmla="*/ 1197331 h 2401570"/>
                <a:gd name="connsiteX3" fmla="*/ 16446 w 6967323"/>
                <a:gd name="connsiteY3" fmla="*/ 1555740 h 2401570"/>
                <a:gd name="connsiteX4" fmla="*/ 109560 w 6967323"/>
                <a:gd name="connsiteY4" fmla="*/ 1693609 h 2401570"/>
                <a:gd name="connsiteX5" fmla="*/ 351347 w 6967323"/>
                <a:gd name="connsiteY5" fmla="*/ 1809373 h 2401570"/>
                <a:gd name="connsiteX6" fmla="*/ 953132 w 6967323"/>
                <a:gd name="connsiteY6" fmla="*/ 1973985 h 2401570"/>
                <a:gd name="connsiteX7" fmla="*/ 1455759 w 6967323"/>
                <a:gd name="connsiteY7" fmla="*/ 2106358 h 2401570"/>
                <a:gd name="connsiteX8" fmla="*/ 2099063 w 6967323"/>
                <a:gd name="connsiteY8" fmla="*/ 2209423 h 2401570"/>
                <a:gd name="connsiteX9" fmla="*/ 2713059 w 6967323"/>
                <a:gd name="connsiteY9" fmla="*/ 2265109 h 2401570"/>
                <a:gd name="connsiteX10" fmla="*/ 3659697 w 6967323"/>
                <a:gd name="connsiteY10" fmla="*/ 2118570 h 2401570"/>
                <a:gd name="connsiteX11" fmla="*/ 4265390 w 6967323"/>
                <a:gd name="connsiteY11" fmla="*/ 2248989 h 2401570"/>
                <a:gd name="connsiteX12" fmla="*/ 4746036 w 6967323"/>
                <a:gd name="connsiteY12" fmla="*/ 2376477 h 2401570"/>
                <a:gd name="connsiteX13" fmla="*/ 5058651 w 6967323"/>
                <a:gd name="connsiteY13" fmla="*/ 2399923 h 2401570"/>
                <a:gd name="connsiteX14" fmla="*/ 5501686 w 6967323"/>
                <a:gd name="connsiteY14" fmla="*/ 2326654 h 2401570"/>
                <a:gd name="connsiteX15" fmla="*/ 5589121 w 6967323"/>
                <a:gd name="connsiteY15" fmla="*/ 1946631 h 2401570"/>
                <a:gd name="connsiteX16" fmla="*/ 6021409 w 6967323"/>
                <a:gd name="connsiteY16" fmla="*/ 1738058 h 2401570"/>
                <a:gd name="connsiteX17" fmla="*/ 6871821 w 6967323"/>
                <a:gd name="connsiteY17" fmla="*/ 1137739 h 2401570"/>
                <a:gd name="connsiteX18" fmla="*/ 6932878 w 6967323"/>
                <a:gd name="connsiteY18" fmla="*/ 681516 h 2401570"/>
                <a:gd name="connsiteX19" fmla="*/ 6744332 w 6967323"/>
                <a:gd name="connsiteY19" fmla="*/ 243366 h 2401570"/>
                <a:gd name="connsiteX20" fmla="*/ 5727844 w 6967323"/>
                <a:gd name="connsiteY20" fmla="*/ 57750 h 2401570"/>
                <a:gd name="connsiteX21" fmla="*/ 5189559 w 6967323"/>
                <a:gd name="connsiteY21" fmla="*/ 38700 h 2401570"/>
                <a:gd name="connsiteX22" fmla="*/ 4355267 w 6967323"/>
                <a:gd name="connsiteY22" fmla="*/ 313216 h 2401570"/>
                <a:gd name="connsiteX23" fmla="*/ 3987944 w 6967323"/>
                <a:gd name="connsiteY23" fmla="*/ 78754 h 2401570"/>
                <a:gd name="connsiteX24" fmla="*/ 3699996 w 6967323"/>
                <a:gd name="connsiteY24" fmla="*/ 70695 h 2401570"/>
                <a:gd name="connsiteX25" fmla="*/ 3206405 w 6967323"/>
                <a:gd name="connsiteY25" fmla="*/ 164723 h 2401570"/>
                <a:gd name="connsiteX26" fmla="*/ 2909421 w 6967323"/>
                <a:gd name="connsiteY26" fmla="*/ 266323 h 2401570"/>
                <a:gd name="connsiteX27" fmla="*/ 2581174 w 6967323"/>
                <a:gd name="connsiteY27" fmla="*/ 360108 h 2401570"/>
                <a:gd name="connsiteX28" fmla="*/ 2120067 w 6967323"/>
                <a:gd name="connsiteY28" fmla="*/ 477339 h 2401570"/>
                <a:gd name="connsiteX29" fmla="*/ 1150958 w 6967323"/>
                <a:gd name="connsiteY29" fmla="*/ 664908 h 2401570"/>
                <a:gd name="connsiteX30" fmla="*/ 465158 w 6967323"/>
                <a:gd name="connsiteY30" fmla="*/ 897905 h 2401570"/>
                <a:gd name="connsiteX0" fmla="*/ 471510 w 6967323"/>
                <a:gd name="connsiteY0" fmla="*/ 893020 h 2399983"/>
                <a:gd name="connsiteX1" fmla="*/ 204321 w 6967323"/>
                <a:gd name="connsiteY1" fmla="*/ 997062 h 2399983"/>
                <a:gd name="connsiteX2" fmla="*/ 11378 w 6967323"/>
                <a:gd name="connsiteY2" fmla="*/ 1197331 h 2399983"/>
                <a:gd name="connsiteX3" fmla="*/ 16446 w 6967323"/>
                <a:gd name="connsiteY3" fmla="*/ 1555740 h 2399983"/>
                <a:gd name="connsiteX4" fmla="*/ 109560 w 6967323"/>
                <a:gd name="connsiteY4" fmla="*/ 1693609 h 2399983"/>
                <a:gd name="connsiteX5" fmla="*/ 351347 w 6967323"/>
                <a:gd name="connsiteY5" fmla="*/ 1809373 h 2399983"/>
                <a:gd name="connsiteX6" fmla="*/ 953132 w 6967323"/>
                <a:gd name="connsiteY6" fmla="*/ 1973985 h 2399983"/>
                <a:gd name="connsiteX7" fmla="*/ 1455759 w 6967323"/>
                <a:gd name="connsiteY7" fmla="*/ 2106358 h 2399983"/>
                <a:gd name="connsiteX8" fmla="*/ 2099063 w 6967323"/>
                <a:gd name="connsiteY8" fmla="*/ 2209423 h 2399983"/>
                <a:gd name="connsiteX9" fmla="*/ 2713059 w 6967323"/>
                <a:gd name="connsiteY9" fmla="*/ 2265109 h 2399983"/>
                <a:gd name="connsiteX10" fmla="*/ 3659697 w 6967323"/>
                <a:gd name="connsiteY10" fmla="*/ 2118570 h 2399983"/>
                <a:gd name="connsiteX11" fmla="*/ 4265390 w 6967323"/>
                <a:gd name="connsiteY11" fmla="*/ 2248989 h 2399983"/>
                <a:gd name="connsiteX12" fmla="*/ 4746036 w 6967323"/>
                <a:gd name="connsiteY12" fmla="*/ 2376477 h 2399983"/>
                <a:gd name="connsiteX13" fmla="*/ 5058651 w 6967323"/>
                <a:gd name="connsiteY13" fmla="*/ 2399923 h 2399983"/>
                <a:gd name="connsiteX14" fmla="*/ 5285786 w 6967323"/>
                <a:gd name="connsiteY14" fmla="*/ 1996454 h 2399983"/>
                <a:gd name="connsiteX15" fmla="*/ 5589121 w 6967323"/>
                <a:gd name="connsiteY15" fmla="*/ 1946631 h 2399983"/>
                <a:gd name="connsiteX16" fmla="*/ 6021409 w 6967323"/>
                <a:gd name="connsiteY16" fmla="*/ 1738058 h 2399983"/>
                <a:gd name="connsiteX17" fmla="*/ 6871821 w 6967323"/>
                <a:gd name="connsiteY17" fmla="*/ 1137739 h 2399983"/>
                <a:gd name="connsiteX18" fmla="*/ 6932878 w 6967323"/>
                <a:gd name="connsiteY18" fmla="*/ 681516 h 2399983"/>
                <a:gd name="connsiteX19" fmla="*/ 6744332 w 6967323"/>
                <a:gd name="connsiteY19" fmla="*/ 243366 h 2399983"/>
                <a:gd name="connsiteX20" fmla="*/ 5727844 w 6967323"/>
                <a:gd name="connsiteY20" fmla="*/ 57750 h 2399983"/>
                <a:gd name="connsiteX21" fmla="*/ 5189559 w 6967323"/>
                <a:gd name="connsiteY21" fmla="*/ 38700 h 2399983"/>
                <a:gd name="connsiteX22" fmla="*/ 4355267 w 6967323"/>
                <a:gd name="connsiteY22" fmla="*/ 313216 h 2399983"/>
                <a:gd name="connsiteX23" fmla="*/ 3987944 w 6967323"/>
                <a:gd name="connsiteY23" fmla="*/ 78754 h 2399983"/>
                <a:gd name="connsiteX24" fmla="*/ 3699996 w 6967323"/>
                <a:gd name="connsiteY24" fmla="*/ 70695 h 2399983"/>
                <a:gd name="connsiteX25" fmla="*/ 3206405 w 6967323"/>
                <a:gd name="connsiteY25" fmla="*/ 164723 h 2399983"/>
                <a:gd name="connsiteX26" fmla="*/ 2909421 w 6967323"/>
                <a:gd name="connsiteY26" fmla="*/ 266323 h 2399983"/>
                <a:gd name="connsiteX27" fmla="*/ 2581174 w 6967323"/>
                <a:gd name="connsiteY27" fmla="*/ 360108 h 2399983"/>
                <a:gd name="connsiteX28" fmla="*/ 2120067 w 6967323"/>
                <a:gd name="connsiteY28" fmla="*/ 477339 h 2399983"/>
                <a:gd name="connsiteX29" fmla="*/ 1150958 w 6967323"/>
                <a:gd name="connsiteY29" fmla="*/ 664908 h 2399983"/>
                <a:gd name="connsiteX30" fmla="*/ 465158 w 6967323"/>
                <a:gd name="connsiteY30" fmla="*/ 897905 h 2399983"/>
                <a:gd name="connsiteX0" fmla="*/ 471510 w 6967323"/>
                <a:gd name="connsiteY0" fmla="*/ 893020 h 2376926"/>
                <a:gd name="connsiteX1" fmla="*/ 204321 w 6967323"/>
                <a:gd name="connsiteY1" fmla="*/ 997062 h 2376926"/>
                <a:gd name="connsiteX2" fmla="*/ 11378 w 6967323"/>
                <a:gd name="connsiteY2" fmla="*/ 1197331 h 2376926"/>
                <a:gd name="connsiteX3" fmla="*/ 16446 w 6967323"/>
                <a:gd name="connsiteY3" fmla="*/ 1555740 h 2376926"/>
                <a:gd name="connsiteX4" fmla="*/ 109560 w 6967323"/>
                <a:gd name="connsiteY4" fmla="*/ 1693609 h 2376926"/>
                <a:gd name="connsiteX5" fmla="*/ 351347 w 6967323"/>
                <a:gd name="connsiteY5" fmla="*/ 1809373 h 2376926"/>
                <a:gd name="connsiteX6" fmla="*/ 953132 w 6967323"/>
                <a:gd name="connsiteY6" fmla="*/ 1973985 h 2376926"/>
                <a:gd name="connsiteX7" fmla="*/ 1455759 w 6967323"/>
                <a:gd name="connsiteY7" fmla="*/ 2106358 h 2376926"/>
                <a:gd name="connsiteX8" fmla="*/ 2099063 w 6967323"/>
                <a:gd name="connsiteY8" fmla="*/ 2209423 h 2376926"/>
                <a:gd name="connsiteX9" fmla="*/ 2713059 w 6967323"/>
                <a:gd name="connsiteY9" fmla="*/ 2265109 h 2376926"/>
                <a:gd name="connsiteX10" fmla="*/ 3659697 w 6967323"/>
                <a:gd name="connsiteY10" fmla="*/ 2118570 h 2376926"/>
                <a:gd name="connsiteX11" fmla="*/ 4265390 w 6967323"/>
                <a:gd name="connsiteY11" fmla="*/ 2248989 h 2376926"/>
                <a:gd name="connsiteX12" fmla="*/ 4746036 w 6967323"/>
                <a:gd name="connsiteY12" fmla="*/ 2376477 h 2376926"/>
                <a:gd name="connsiteX13" fmla="*/ 4893551 w 6967323"/>
                <a:gd name="connsiteY13" fmla="*/ 1999873 h 2376926"/>
                <a:gd name="connsiteX14" fmla="*/ 5285786 w 6967323"/>
                <a:gd name="connsiteY14" fmla="*/ 1996454 h 2376926"/>
                <a:gd name="connsiteX15" fmla="*/ 5589121 w 6967323"/>
                <a:gd name="connsiteY15" fmla="*/ 1946631 h 2376926"/>
                <a:gd name="connsiteX16" fmla="*/ 6021409 w 6967323"/>
                <a:gd name="connsiteY16" fmla="*/ 1738058 h 2376926"/>
                <a:gd name="connsiteX17" fmla="*/ 6871821 w 6967323"/>
                <a:gd name="connsiteY17" fmla="*/ 1137739 h 2376926"/>
                <a:gd name="connsiteX18" fmla="*/ 6932878 w 6967323"/>
                <a:gd name="connsiteY18" fmla="*/ 681516 h 2376926"/>
                <a:gd name="connsiteX19" fmla="*/ 6744332 w 6967323"/>
                <a:gd name="connsiteY19" fmla="*/ 243366 h 2376926"/>
                <a:gd name="connsiteX20" fmla="*/ 5727844 w 6967323"/>
                <a:gd name="connsiteY20" fmla="*/ 57750 h 2376926"/>
                <a:gd name="connsiteX21" fmla="*/ 5189559 w 6967323"/>
                <a:gd name="connsiteY21" fmla="*/ 38700 h 2376926"/>
                <a:gd name="connsiteX22" fmla="*/ 4355267 w 6967323"/>
                <a:gd name="connsiteY22" fmla="*/ 313216 h 2376926"/>
                <a:gd name="connsiteX23" fmla="*/ 3987944 w 6967323"/>
                <a:gd name="connsiteY23" fmla="*/ 78754 h 2376926"/>
                <a:gd name="connsiteX24" fmla="*/ 3699996 w 6967323"/>
                <a:gd name="connsiteY24" fmla="*/ 70695 h 2376926"/>
                <a:gd name="connsiteX25" fmla="*/ 3206405 w 6967323"/>
                <a:gd name="connsiteY25" fmla="*/ 164723 h 2376926"/>
                <a:gd name="connsiteX26" fmla="*/ 2909421 w 6967323"/>
                <a:gd name="connsiteY26" fmla="*/ 266323 h 2376926"/>
                <a:gd name="connsiteX27" fmla="*/ 2581174 w 6967323"/>
                <a:gd name="connsiteY27" fmla="*/ 360108 h 2376926"/>
                <a:gd name="connsiteX28" fmla="*/ 2120067 w 6967323"/>
                <a:gd name="connsiteY28" fmla="*/ 477339 h 2376926"/>
                <a:gd name="connsiteX29" fmla="*/ 1150958 w 6967323"/>
                <a:gd name="connsiteY29" fmla="*/ 664908 h 2376926"/>
                <a:gd name="connsiteX30" fmla="*/ 465158 w 6967323"/>
                <a:gd name="connsiteY30" fmla="*/ 897905 h 2376926"/>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65390 w 6967323"/>
                <a:gd name="connsiteY11" fmla="*/ 2248989 h 2267468"/>
                <a:gd name="connsiteX12" fmla="*/ 4599986 w 6967323"/>
                <a:gd name="connsiteY12" fmla="*/ 2033577 h 2267468"/>
                <a:gd name="connsiteX13" fmla="*/ 4893551 w 6967323"/>
                <a:gd name="connsiteY13" fmla="*/ 1999873 h 2267468"/>
                <a:gd name="connsiteX14" fmla="*/ 5285786 w 6967323"/>
                <a:gd name="connsiteY14" fmla="*/ 1996454 h 2267468"/>
                <a:gd name="connsiteX15" fmla="*/ 5589121 w 6967323"/>
                <a:gd name="connsiteY15" fmla="*/ 1946631 h 2267468"/>
                <a:gd name="connsiteX16" fmla="*/ 6021409 w 6967323"/>
                <a:gd name="connsiteY16" fmla="*/ 1738058 h 2267468"/>
                <a:gd name="connsiteX17" fmla="*/ 6871821 w 6967323"/>
                <a:gd name="connsiteY17" fmla="*/ 1137739 h 2267468"/>
                <a:gd name="connsiteX18" fmla="*/ 6932878 w 6967323"/>
                <a:gd name="connsiteY18" fmla="*/ 681516 h 2267468"/>
                <a:gd name="connsiteX19" fmla="*/ 6744332 w 6967323"/>
                <a:gd name="connsiteY19" fmla="*/ 243366 h 2267468"/>
                <a:gd name="connsiteX20" fmla="*/ 5727844 w 6967323"/>
                <a:gd name="connsiteY20" fmla="*/ 57750 h 2267468"/>
                <a:gd name="connsiteX21" fmla="*/ 5189559 w 6967323"/>
                <a:gd name="connsiteY21" fmla="*/ 38700 h 2267468"/>
                <a:gd name="connsiteX22" fmla="*/ 4355267 w 6967323"/>
                <a:gd name="connsiteY22" fmla="*/ 313216 h 2267468"/>
                <a:gd name="connsiteX23" fmla="*/ 3987944 w 6967323"/>
                <a:gd name="connsiteY23" fmla="*/ 78754 h 2267468"/>
                <a:gd name="connsiteX24" fmla="*/ 3699996 w 6967323"/>
                <a:gd name="connsiteY24" fmla="*/ 70695 h 2267468"/>
                <a:gd name="connsiteX25" fmla="*/ 3206405 w 6967323"/>
                <a:gd name="connsiteY25" fmla="*/ 164723 h 2267468"/>
                <a:gd name="connsiteX26" fmla="*/ 2909421 w 6967323"/>
                <a:gd name="connsiteY26" fmla="*/ 266323 h 2267468"/>
                <a:gd name="connsiteX27" fmla="*/ 2581174 w 6967323"/>
                <a:gd name="connsiteY27" fmla="*/ 360108 h 2267468"/>
                <a:gd name="connsiteX28" fmla="*/ 2120067 w 6967323"/>
                <a:gd name="connsiteY28" fmla="*/ 477339 h 2267468"/>
                <a:gd name="connsiteX29" fmla="*/ 1150958 w 6967323"/>
                <a:gd name="connsiteY29" fmla="*/ 664908 h 2267468"/>
                <a:gd name="connsiteX30" fmla="*/ 465158 w 6967323"/>
                <a:gd name="connsiteY30"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14590 w 6967323"/>
                <a:gd name="connsiteY11" fmla="*/ 2064839 h 2267468"/>
                <a:gd name="connsiteX12" fmla="*/ 4599986 w 6967323"/>
                <a:gd name="connsiteY12" fmla="*/ 2033577 h 2267468"/>
                <a:gd name="connsiteX13" fmla="*/ 4893551 w 6967323"/>
                <a:gd name="connsiteY13" fmla="*/ 1999873 h 2267468"/>
                <a:gd name="connsiteX14" fmla="*/ 5285786 w 6967323"/>
                <a:gd name="connsiteY14" fmla="*/ 1996454 h 2267468"/>
                <a:gd name="connsiteX15" fmla="*/ 5589121 w 6967323"/>
                <a:gd name="connsiteY15" fmla="*/ 1946631 h 2267468"/>
                <a:gd name="connsiteX16" fmla="*/ 6021409 w 6967323"/>
                <a:gd name="connsiteY16" fmla="*/ 1738058 h 2267468"/>
                <a:gd name="connsiteX17" fmla="*/ 6871821 w 6967323"/>
                <a:gd name="connsiteY17" fmla="*/ 1137739 h 2267468"/>
                <a:gd name="connsiteX18" fmla="*/ 6932878 w 6967323"/>
                <a:gd name="connsiteY18" fmla="*/ 681516 h 2267468"/>
                <a:gd name="connsiteX19" fmla="*/ 6744332 w 6967323"/>
                <a:gd name="connsiteY19" fmla="*/ 243366 h 2267468"/>
                <a:gd name="connsiteX20" fmla="*/ 5727844 w 6967323"/>
                <a:gd name="connsiteY20" fmla="*/ 57750 h 2267468"/>
                <a:gd name="connsiteX21" fmla="*/ 5189559 w 6967323"/>
                <a:gd name="connsiteY21" fmla="*/ 38700 h 2267468"/>
                <a:gd name="connsiteX22" fmla="*/ 4355267 w 6967323"/>
                <a:gd name="connsiteY22" fmla="*/ 313216 h 2267468"/>
                <a:gd name="connsiteX23" fmla="*/ 3987944 w 6967323"/>
                <a:gd name="connsiteY23" fmla="*/ 78754 h 2267468"/>
                <a:gd name="connsiteX24" fmla="*/ 3699996 w 6967323"/>
                <a:gd name="connsiteY24" fmla="*/ 70695 h 2267468"/>
                <a:gd name="connsiteX25" fmla="*/ 3206405 w 6967323"/>
                <a:gd name="connsiteY25" fmla="*/ 164723 h 2267468"/>
                <a:gd name="connsiteX26" fmla="*/ 2909421 w 6967323"/>
                <a:gd name="connsiteY26" fmla="*/ 266323 h 2267468"/>
                <a:gd name="connsiteX27" fmla="*/ 2581174 w 6967323"/>
                <a:gd name="connsiteY27" fmla="*/ 360108 h 2267468"/>
                <a:gd name="connsiteX28" fmla="*/ 2120067 w 6967323"/>
                <a:gd name="connsiteY28" fmla="*/ 477339 h 2267468"/>
                <a:gd name="connsiteX29" fmla="*/ 1150958 w 6967323"/>
                <a:gd name="connsiteY29" fmla="*/ 664908 h 2267468"/>
                <a:gd name="connsiteX30" fmla="*/ 465158 w 6967323"/>
                <a:gd name="connsiteY30"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14590 w 6967323"/>
                <a:gd name="connsiteY11" fmla="*/ 2064839 h 2267468"/>
                <a:gd name="connsiteX12" fmla="*/ 4599986 w 6967323"/>
                <a:gd name="connsiteY12" fmla="*/ 2033577 h 2267468"/>
                <a:gd name="connsiteX13" fmla="*/ 4893551 w 6967323"/>
                <a:gd name="connsiteY13" fmla="*/ 1999873 h 2267468"/>
                <a:gd name="connsiteX14" fmla="*/ 5589121 w 6967323"/>
                <a:gd name="connsiteY14" fmla="*/ 1946631 h 2267468"/>
                <a:gd name="connsiteX15" fmla="*/ 6021409 w 6967323"/>
                <a:gd name="connsiteY15" fmla="*/ 1738058 h 2267468"/>
                <a:gd name="connsiteX16" fmla="*/ 6871821 w 6967323"/>
                <a:gd name="connsiteY16" fmla="*/ 1137739 h 2267468"/>
                <a:gd name="connsiteX17" fmla="*/ 6932878 w 6967323"/>
                <a:gd name="connsiteY17" fmla="*/ 681516 h 2267468"/>
                <a:gd name="connsiteX18" fmla="*/ 6744332 w 6967323"/>
                <a:gd name="connsiteY18" fmla="*/ 243366 h 2267468"/>
                <a:gd name="connsiteX19" fmla="*/ 5727844 w 6967323"/>
                <a:gd name="connsiteY19" fmla="*/ 57750 h 2267468"/>
                <a:gd name="connsiteX20" fmla="*/ 5189559 w 6967323"/>
                <a:gd name="connsiteY20" fmla="*/ 38700 h 2267468"/>
                <a:gd name="connsiteX21" fmla="*/ 4355267 w 6967323"/>
                <a:gd name="connsiteY21" fmla="*/ 313216 h 2267468"/>
                <a:gd name="connsiteX22" fmla="*/ 3987944 w 6967323"/>
                <a:gd name="connsiteY22" fmla="*/ 78754 h 2267468"/>
                <a:gd name="connsiteX23" fmla="*/ 3699996 w 6967323"/>
                <a:gd name="connsiteY23" fmla="*/ 70695 h 2267468"/>
                <a:gd name="connsiteX24" fmla="*/ 3206405 w 6967323"/>
                <a:gd name="connsiteY24" fmla="*/ 164723 h 2267468"/>
                <a:gd name="connsiteX25" fmla="*/ 2909421 w 6967323"/>
                <a:gd name="connsiteY25" fmla="*/ 266323 h 2267468"/>
                <a:gd name="connsiteX26" fmla="*/ 2581174 w 6967323"/>
                <a:gd name="connsiteY26" fmla="*/ 360108 h 2267468"/>
                <a:gd name="connsiteX27" fmla="*/ 2120067 w 6967323"/>
                <a:gd name="connsiteY27" fmla="*/ 477339 h 2267468"/>
                <a:gd name="connsiteX28" fmla="*/ 1150958 w 6967323"/>
                <a:gd name="connsiteY28" fmla="*/ 664908 h 2267468"/>
                <a:gd name="connsiteX29" fmla="*/ 465158 w 6967323"/>
                <a:gd name="connsiteY29"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14590 w 6967323"/>
                <a:gd name="connsiteY11" fmla="*/ 206483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14590 w 6967323"/>
                <a:gd name="connsiteY11" fmla="*/ 206483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214590 w 6967323"/>
                <a:gd name="connsiteY11" fmla="*/ 206483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347940 w 6967323"/>
                <a:gd name="connsiteY11" fmla="*/ 205848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424140 w 6967323"/>
                <a:gd name="connsiteY11" fmla="*/ 205848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424140 w 6967323"/>
                <a:gd name="connsiteY11" fmla="*/ 2058489 h 2267468"/>
                <a:gd name="connsiteX12" fmla="*/ 4893551 w 6967323"/>
                <a:gd name="connsiteY12" fmla="*/ 1999873 h 2267468"/>
                <a:gd name="connsiteX13" fmla="*/ 5589121 w 6967323"/>
                <a:gd name="connsiteY13" fmla="*/ 19466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424140 w 6967323"/>
                <a:gd name="connsiteY11" fmla="*/ 2058489 h 2267468"/>
                <a:gd name="connsiteX12" fmla="*/ 4893551 w 6967323"/>
                <a:gd name="connsiteY12" fmla="*/ 1999873 h 2267468"/>
                <a:gd name="connsiteX13" fmla="*/ 5620871 w 6967323"/>
                <a:gd name="connsiteY13" fmla="*/ 196568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424140 w 6967323"/>
                <a:gd name="connsiteY11" fmla="*/ 2058489 h 2267468"/>
                <a:gd name="connsiteX12" fmla="*/ 5020551 w 6967323"/>
                <a:gd name="connsiteY12" fmla="*/ 1974473 h 2267468"/>
                <a:gd name="connsiteX13" fmla="*/ 5620871 w 6967323"/>
                <a:gd name="connsiteY13" fmla="*/ 196568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7323"/>
                <a:gd name="connsiteY0" fmla="*/ 893020 h 2267468"/>
                <a:gd name="connsiteX1" fmla="*/ 204321 w 6967323"/>
                <a:gd name="connsiteY1" fmla="*/ 997062 h 2267468"/>
                <a:gd name="connsiteX2" fmla="*/ 11378 w 6967323"/>
                <a:gd name="connsiteY2" fmla="*/ 1197331 h 2267468"/>
                <a:gd name="connsiteX3" fmla="*/ 16446 w 6967323"/>
                <a:gd name="connsiteY3" fmla="*/ 1555740 h 2267468"/>
                <a:gd name="connsiteX4" fmla="*/ 109560 w 6967323"/>
                <a:gd name="connsiteY4" fmla="*/ 1693609 h 2267468"/>
                <a:gd name="connsiteX5" fmla="*/ 351347 w 6967323"/>
                <a:gd name="connsiteY5" fmla="*/ 1809373 h 2267468"/>
                <a:gd name="connsiteX6" fmla="*/ 953132 w 6967323"/>
                <a:gd name="connsiteY6" fmla="*/ 1973985 h 2267468"/>
                <a:gd name="connsiteX7" fmla="*/ 1455759 w 6967323"/>
                <a:gd name="connsiteY7" fmla="*/ 2106358 h 2267468"/>
                <a:gd name="connsiteX8" fmla="*/ 2099063 w 6967323"/>
                <a:gd name="connsiteY8" fmla="*/ 2209423 h 2267468"/>
                <a:gd name="connsiteX9" fmla="*/ 2713059 w 6967323"/>
                <a:gd name="connsiteY9" fmla="*/ 2265109 h 2267468"/>
                <a:gd name="connsiteX10" fmla="*/ 3659697 w 6967323"/>
                <a:gd name="connsiteY10" fmla="*/ 2118570 h 2267468"/>
                <a:gd name="connsiteX11" fmla="*/ 4424140 w 6967323"/>
                <a:gd name="connsiteY11" fmla="*/ 2058489 h 2267468"/>
                <a:gd name="connsiteX12" fmla="*/ 5020551 w 6967323"/>
                <a:gd name="connsiteY12" fmla="*/ 1974473 h 2267468"/>
                <a:gd name="connsiteX13" fmla="*/ 5678021 w 6967323"/>
                <a:gd name="connsiteY13" fmla="*/ 1959331 h 2267468"/>
                <a:gd name="connsiteX14" fmla="*/ 6021409 w 6967323"/>
                <a:gd name="connsiteY14" fmla="*/ 1738058 h 2267468"/>
                <a:gd name="connsiteX15" fmla="*/ 6871821 w 6967323"/>
                <a:gd name="connsiteY15" fmla="*/ 1137739 h 2267468"/>
                <a:gd name="connsiteX16" fmla="*/ 6932878 w 6967323"/>
                <a:gd name="connsiteY16" fmla="*/ 681516 h 2267468"/>
                <a:gd name="connsiteX17" fmla="*/ 6744332 w 6967323"/>
                <a:gd name="connsiteY17" fmla="*/ 243366 h 2267468"/>
                <a:gd name="connsiteX18" fmla="*/ 5727844 w 6967323"/>
                <a:gd name="connsiteY18" fmla="*/ 57750 h 2267468"/>
                <a:gd name="connsiteX19" fmla="*/ 5189559 w 6967323"/>
                <a:gd name="connsiteY19" fmla="*/ 38700 h 2267468"/>
                <a:gd name="connsiteX20" fmla="*/ 4355267 w 6967323"/>
                <a:gd name="connsiteY20" fmla="*/ 313216 h 2267468"/>
                <a:gd name="connsiteX21" fmla="*/ 3987944 w 6967323"/>
                <a:gd name="connsiteY21" fmla="*/ 78754 h 2267468"/>
                <a:gd name="connsiteX22" fmla="*/ 3699996 w 6967323"/>
                <a:gd name="connsiteY22" fmla="*/ 70695 h 2267468"/>
                <a:gd name="connsiteX23" fmla="*/ 3206405 w 6967323"/>
                <a:gd name="connsiteY23" fmla="*/ 164723 h 2267468"/>
                <a:gd name="connsiteX24" fmla="*/ 2909421 w 6967323"/>
                <a:gd name="connsiteY24" fmla="*/ 266323 h 2267468"/>
                <a:gd name="connsiteX25" fmla="*/ 2581174 w 6967323"/>
                <a:gd name="connsiteY25" fmla="*/ 360108 h 2267468"/>
                <a:gd name="connsiteX26" fmla="*/ 2120067 w 6967323"/>
                <a:gd name="connsiteY26" fmla="*/ 477339 h 2267468"/>
                <a:gd name="connsiteX27" fmla="*/ 1150958 w 6967323"/>
                <a:gd name="connsiteY27" fmla="*/ 664908 h 2267468"/>
                <a:gd name="connsiteX28" fmla="*/ 465158 w 6967323"/>
                <a:gd name="connsiteY28" fmla="*/ 897905 h 2267468"/>
                <a:gd name="connsiteX0" fmla="*/ 471510 w 6966513"/>
                <a:gd name="connsiteY0" fmla="*/ 893020 h 2267468"/>
                <a:gd name="connsiteX1" fmla="*/ 204321 w 6966513"/>
                <a:gd name="connsiteY1" fmla="*/ 997062 h 2267468"/>
                <a:gd name="connsiteX2" fmla="*/ 11378 w 6966513"/>
                <a:gd name="connsiteY2" fmla="*/ 1197331 h 2267468"/>
                <a:gd name="connsiteX3" fmla="*/ 16446 w 6966513"/>
                <a:gd name="connsiteY3" fmla="*/ 1555740 h 2267468"/>
                <a:gd name="connsiteX4" fmla="*/ 109560 w 6966513"/>
                <a:gd name="connsiteY4" fmla="*/ 1693609 h 2267468"/>
                <a:gd name="connsiteX5" fmla="*/ 351347 w 6966513"/>
                <a:gd name="connsiteY5" fmla="*/ 1809373 h 2267468"/>
                <a:gd name="connsiteX6" fmla="*/ 953132 w 6966513"/>
                <a:gd name="connsiteY6" fmla="*/ 1973985 h 2267468"/>
                <a:gd name="connsiteX7" fmla="*/ 1455759 w 6966513"/>
                <a:gd name="connsiteY7" fmla="*/ 2106358 h 2267468"/>
                <a:gd name="connsiteX8" fmla="*/ 2099063 w 6966513"/>
                <a:gd name="connsiteY8" fmla="*/ 2209423 h 2267468"/>
                <a:gd name="connsiteX9" fmla="*/ 2713059 w 6966513"/>
                <a:gd name="connsiteY9" fmla="*/ 2265109 h 2267468"/>
                <a:gd name="connsiteX10" fmla="*/ 3659697 w 6966513"/>
                <a:gd name="connsiteY10" fmla="*/ 2118570 h 2267468"/>
                <a:gd name="connsiteX11" fmla="*/ 4424140 w 6966513"/>
                <a:gd name="connsiteY11" fmla="*/ 2058489 h 2267468"/>
                <a:gd name="connsiteX12" fmla="*/ 5020551 w 6966513"/>
                <a:gd name="connsiteY12" fmla="*/ 1974473 h 2267468"/>
                <a:gd name="connsiteX13" fmla="*/ 5678021 w 6966513"/>
                <a:gd name="connsiteY13" fmla="*/ 1959331 h 2267468"/>
                <a:gd name="connsiteX14" fmla="*/ 6034109 w 6966513"/>
                <a:gd name="connsiteY14" fmla="*/ 1826958 h 2267468"/>
                <a:gd name="connsiteX15" fmla="*/ 6871821 w 6966513"/>
                <a:gd name="connsiteY15" fmla="*/ 1137739 h 2267468"/>
                <a:gd name="connsiteX16" fmla="*/ 6932878 w 6966513"/>
                <a:gd name="connsiteY16" fmla="*/ 681516 h 2267468"/>
                <a:gd name="connsiteX17" fmla="*/ 6744332 w 6966513"/>
                <a:gd name="connsiteY17" fmla="*/ 243366 h 2267468"/>
                <a:gd name="connsiteX18" fmla="*/ 5727844 w 6966513"/>
                <a:gd name="connsiteY18" fmla="*/ 57750 h 2267468"/>
                <a:gd name="connsiteX19" fmla="*/ 5189559 w 6966513"/>
                <a:gd name="connsiteY19" fmla="*/ 38700 h 2267468"/>
                <a:gd name="connsiteX20" fmla="*/ 4355267 w 6966513"/>
                <a:gd name="connsiteY20" fmla="*/ 313216 h 2267468"/>
                <a:gd name="connsiteX21" fmla="*/ 3987944 w 6966513"/>
                <a:gd name="connsiteY21" fmla="*/ 78754 h 2267468"/>
                <a:gd name="connsiteX22" fmla="*/ 3699996 w 6966513"/>
                <a:gd name="connsiteY22" fmla="*/ 70695 h 2267468"/>
                <a:gd name="connsiteX23" fmla="*/ 3206405 w 6966513"/>
                <a:gd name="connsiteY23" fmla="*/ 164723 h 2267468"/>
                <a:gd name="connsiteX24" fmla="*/ 2909421 w 6966513"/>
                <a:gd name="connsiteY24" fmla="*/ 266323 h 2267468"/>
                <a:gd name="connsiteX25" fmla="*/ 2581174 w 6966513"/>
                <a:gd name="connsiteY25" fmla="*/ 360108 h 2267468"/>
                <a:gd name="connsiteX26" fmla="*/ 2120067 w 6966513"/>
                <a:gd name="connsiteY26" fmla="*/ 477339 h 2267468"/>
                <a:gd name="connsiteX27" fmla="*/ 1150958 w 6966513"/>
                <a:gd name="connsiteY27" fmla="*/ 664908 h 2267468"/>
                <a:gd name="connsiteX28" fmla="*/ 465158 w 6966513"/>
                <a:gd name="connsiteY28" fmla="*/ 897905 h 2267468"/>
                <a:gd name="connsiteX0" fmla="*/ 471510 w 6966109"/>
                <a:gd name="connsiteY0" fmla="*/ 893020 h 2267468"/>
                <a:gd name="connsiteX1" fmla="*/ 204321 w 6966109"/>
                <a:gd name="connsiteY1" fmla="*/ 997062 h 2267468"/>
                <a:gd name="connsiteX2" fmla="*/ 11378 w 6966109"/>
                <a:gd name="connsiteY2" fmla="*/ 1197331 h 2267468"/>
                <a:gd name="connsiteX3" fmla="*/ 16446 w 6966109"/>
                <a:gd name="connsiteY3" fmla="*/ 1555740 h 2267468"/>
                <a:gd name="connsiteX4" fmla="*/ 109560 w 6966109"/>
                <a:gd name="connsiteY4" fmla="*/ 1693609 h 2267468"/>
                <a:gd name="connsiteX5" fmla="*/ 351347 w 6966109"/>
                <a:gd name="connsiteY5" fmla="*/ 1809373 h 2267468"/>
                <a:gd name="connsiteX6" fmla="*/ 953132 w 6966109"/>
                <a:gd name="connsiteY6" fmla="*/ 1973985 h 2267468"/>
                <a:gd name="connsiteX7" fmla="*/ 1455759 w 6966109"/>
                <a:gd name="connsiteY7" fmla="*/ 2106358 h 2267468"/>
                <a:gd name="connsiteX8" fmla="*/ 2099063 w 6966109"/>
                <a:gd name="connsiteY8" fmla="*/ 2209423 h 2267468"/>
                <a:gd name="connsiteX9" fmla="*/ 2713059 w 6966109"/>
                <a:gd name="connsiteY9" fmla="*/ 2265109 h 2267468"/>
                <a:gd name="connsiteX10" fmla="*/ 3659697 w 6966109"/>
                <a:gd name="connsiteY10" fmla="*/ 2118570 h 2267468"/>
                <a:gd name="connsiteX11" fmla="*/ 4424140 w 6966109"/>
                <a:gd name="connsiteY11" fmla="*/ 2058489 h 2267468"/>
                <a:gd name="connsiteX12" fmla="*/ 5020551 w 6966109"/>
                <a:gd name="connsiteY12" fmla="*/ 1974473 h 2267468"/>
                <a:gd name="connsiteX13" fmla="*/ 5678021 w 6966109"/>
                <a:gd name="connsiteY13" fmla="*/ 1959331 h 2267468"/>
                <a:gd name="connsiteX14" fmla="*/ 6040459 w 6966109"/>
                <a:gd name="connsiteY14" fmla="*/ 1731708 h 2267468"/>
                <a:gd name="connsiteX15" fmla="*/ 6871821 w 6966109"/>
                <a:gd name="connsiteY15" fmla="*/ 1137739 h 2267468"/>
                <a:gd name="connsiteX16" fmla="*/ 6932878 w 6966109"/>
                <a:gd name="connsiteY16" fmla="*/ 681516 h 2267468"/>
                <a:gd name="connsiteX17" fmla="*/ 6744332 w 6966109"/>
                <a:gd name="connsiteY17" fmla="*/ 243366 h 2267468"/>
                <a:gd name="connsiteX18" fmla="*/ 5727844 w 6966109"/>
                <a:gd name="connsiteY18" fmla="*/ 57750 h 2267468"/>
                <a:gd name="connsiteX19" fmla="*/ 5189559 w 6966109"/>
                <a:gd name="connsiteY19" fmla="*/ 38700 h 2267468"/>
                <a:gd name="connsiteX20" fmla="*/ 4355267 w 6966109"/>
                <a:gd name="connsiteY20" fmla="*/ 313216 h 2267468"/>
                <a:gd name="connsiteX21" fmla="*/ 3987944 w 6966109"/>
                <a:gd name="connsiteY21" fmla="*/ 78754 h 2267468"/>
                <a:gd name="connsiteX22" fmla="*/ 3699996 w 6966109"/>
                <a:gd name="connsiteY22" fmla="*/ 70695 h 2267468"/>
                <a:gd name="connsiteX23" fmla="*/ 3206405 w 6966109"/>
                <a:gd name="connsiteY23" fmla="*/ 164723 h 2267468"/>
                <a:gd name="connsiteX24" fmla="*/ 2909421 w 6966109"/>
                <a:gd name="connsiteY24" fmla="*/ 266323 h 2267468"/>
                <a:gd name="connsiteX25" fmla="*/ 2581174 w 6966109"/>
                <a:gd name="connsiteY25" fmla="*/ 360108 h 2267468"/>
                <a:gd name="connsiteX26" fmla="*/ 2120067 w 6966109"/>
                <a:gd name="connsiteY26" fmla="*/ 477339 h 2267468"/>
                <a:gd name="connsiteX27" fmla="*/ 1150958 w 6966109"/>
                <a:gd name="connsiteY27" fmla="*/ 664908 h 2267468"/>
                <a:gd name="connsiteX28" fmla="*/ 465158 w 6966109"/>
                <a:gd name="connsiteY28" fmla="*/ 897905 h 2267468"/>
                <a:gd name="connsiteX0" fmla="*/ 471510 w 6966109"/>
                <a:gd name="connsiteY0" fmla="*/ 893020 h 2267468"/>
                <a:gd name="connsiteX1" fmla="*/ 204321 w 6966109"/>
                <a:gd name="connsiteY1" fmla="*/ 997062 h 2267468"/>
                <a:gd name="connsiteX2" fmla="*/ 11378 w 6966109"/>
                <a:gd name="connsiteY2" fmla="*/ 1197331 h 2267468"/>
                <a:gd name="connsiteX3" fmla="*/ 16446 w 6966109"/>
                <a:gd name="connsiteY3" fmla="*/ 1555740 h 2267468"/>
                <a:gd name="connsiteX4" fmla="*/ 109560 w 6966109"/>
                <a:gd name="connsiteY4" fmla="*/ 1693609 h 2267468"/>
                <a:gd name="connsiteX5" fmla="*/ 351347 w 6966109"/>
                <a:gd name="connsiteY5" fmla="*/ 1809373 h 2267468"/>
                <a:gd name="connsiteX6" fmla="*/ 953132 w 6966109"/>
                <a:gd name="connsiteY6" fmla="*/ 1973985 h 2267468"/>
                <a:gd name="connsiteX7" fmla="*/ 1455759 w 6966109"/>
                <a:gd name="connsiteY7" fmla="*/ 2106358 h 2267468"/>
                <a:gd name="connsiteX8" fmla="*/ 2099063 w 6966109"/>
                <a:gd name="connsiteY8" fmla="*/ 2209423 h 2267468"/>
                <a:gd name="connsiteX9" fmla="*/ 2713059 w 6966109"/>
                <a:gd name="connsiteY9" fmla="*/ 2265109 h 2267468"/>
                <a:gd name="connsiteX10" fmla="*/ 3659697 w 6966109"/>
                <a:gd name="connsiteY10" fmla="*/ 2118570 h 2267468"/>
                <a:gd name="connsiteX11" fmla="*/ 4424140 w 6966109"/>
                <a:gd name="connsiteY11" fmla="*/ 2058489 h 2267468"/>
                <a:gd name="connsiteX12" fmla="*/ 5020551 w 6966109"/>
                <a:gd name="connsiteY12" fmla="*/ 1974473 h 2267468"/>
                <a:gd name="connsiteX13" fmla="*/ 5620871 w 6966109"/>
                <a:gd name="connsiteY13" fmla="*/ 1933931 h 2267468"/>
                <a:gd name="connsiteX14" fmla="*/ 6040459 w 6966109"/>
                <a:gd name="connsiteY14" fmla="*/ 1731708 h 2267468"/>
                <a:gd name="connsiteX15" fmla="*/ 6871821 w 6966109"/>
                <a:gd name="connsiteY15" fmla="*/ 1137739 h 2267468"/>
                <a:gd name="connsiteX16" fmla="*/ 6932878 w 6966109"/>
                <a:gd name="connsiteY16" fmla="*/ 681516 h 2267468"/>
                <a:gd name="connsiteX17" fmla="*/ 6744332 w 6966109"/>
                <a:gd name="connsiteY17" fmla="*/ 243366 h 2267468"/>
                <a:gd name="connsiteX18" fmla="*/ 5727844 w 6966109"/>
                <a:gd name="connsiteY18" fmla="*/ 57750 h 2267468"/>
                <a:gd name="connsiteX19" fmla="*/ 5189559 w 6966109"/>
                <a:gd name="connsiteY19" fmla="*/ 38700 h 2267468"/>
                <a:gd name="connsiteX20" fmla="*/ 4355267 w 6966109"/>
                <a:gd name="connsiteY20" fmla="*/ 313216 h 2267468"/>
                <a:gd name="connsiteX21" fmla="*/ 3987944 w 6966109"/>
                <a:gd name="connsiteY21" fmla="*/ 78754 h 2267468"/>
                <a:gd name="connsiteX22" fmla="*/ 3699996 w 6966109"/>
                <a:gd name="connsiteY22" fmla="*/ 70695 h 2267468"/>
                <a:gd name="connsiteX23" fmla="*/ 3206405 w 6966109"/>
                <a:gd name="connsiteY23" fmla="*/ 164723 h 2267468"/>
                <a:gd name="connsiteX24" fmla="*/ 2909421 w 6966109"/>
                <a:gd name="connsiteY24" fmla="*/ 266323 h 2267468"/>
                <a:gd name="connsiteX25" fmla="*/ 2581174 w 6966109"/>
                <a:gd name="connsiteY25" fmla="*/ 360108 h 2267468"/>
                <a:gd name="connsiteX26" fmla="*/ 2120067 w 6966109"/>
                <a:gd name="connsiteY26" fmla="*/ 477339 h 2267468"/>
                <a:gd name="connsiteX27" fmla="*/ 1150958 w 6966109"/>
                <a:gd name="connsiteY27" fmla="*/ 664908 h 2267468"/>
                <a:gd name="connsiteX28" fmla="*/ 465158 w 6966109"/>
                <a:gd name="connsiteY28" fmla="*/ 897905 h 2267468"/>
                <a:gd name="connsiteX0" fmla="*/ 471510 w 6966109"/>
                <a:gd name="connsiteY0" fmla="*/ 893020 h 2267468"/>
                <a:gd name="connsiteX1" fmla="*/ 204321 w 6966109"/>
                <a:gd name="connsiteY1" fmla="*/ 997062 h 2267468"/>
                <a:gd name="connsiteX2" fmla="*/ 11378 w 6966109"/>
                <a:gd name="connsiteY2" fmla="*/ 1197331 h 2267468"/>
                <a:gd name="connsiteX3" fmla="*/ 16446 w 6966109"/>
                <a:gd name="connsiteY3" fmla="*/ 1555740 h 2267468"/>
                <a:gd name="connsiteX4" fmla="*/ 109560 w 6966109"/>
                <a:gd name="connsiteY4" fmla="*/ 1693609 h 2267468"/>
                <a:gd name="connsiteX5" fmla="*/ 351347 w 6966109"/>
                <a:gd name="connsiteY5" fmla="*/ 1809373 h 2267468"/>
                <a:gd name="connsiteX6" fmla="*/ 953132 w 6966109"/>
                <a:gd name="connsiteY6" fmla="*/ 1973985 h 2267468"/>
                <a:gd name="connsiteX7" fmla="*/ 1455759 w 6966109"/>
                <a:gd name="connsiteY7" fmla="*/ 2106358 h 2267468"/>
                <a:gd name="connsiteX8" fmla="*/ 2099063 w 6966109"/>
                <a:gd name="connsiteY8" fmla="*/ 2209423 h 2267468"/>
                <a:gd name="connsiteX9" fmla="*/ 2713059 w 6966109"/>
                <a:gd name="connsiteY9" fmla="*/ 2265109 h 2267468"/>
                <a:gd name="connsiteX10" fmla="*/ 3659697 w 6966109"/>
                <a:gd name="connsiteY10" fmla="*/ 2118570 h 2267468"/>
                <a:gd name="connsiteX11" fmla="*/ 4424140 w 6966109"/>
                <a:gd name="connsiteY11" fmla="*/ 2058489 h 2267468"/>
                <a:gd name="connsiteX12" fmla="*/ 5020551 w 6966109"/>
                <a:gd name="connsiteY12" fmla="*/ 1974473 h 2267468"/>
                <a:gd name="connsiteX13" fmla="*/ 5620871 w 6966109"/>
                <a:gd name="connsiteY13" fmla="*/ 1933931 h 2267468"/>
                <a:gd name="connsiteX14" fmla="*/ 6040459 w 6966109"/>
                <a:gd name="connsiteY14" fmla="*/ 1731708 h 2267468"/>
                <a:gd name="connsiteX15" fmla="*/ 6871821 w 6966109"/>
                <a:gd name="connsiteY15" fmla="*/ 1137739 h 2267468"/>
                <a:gd name="connsiteX16" fmla="*/ 6932878 w 6966109"/>
                <a:gd name="connsiteY16" fmla="*/ 681516 h 2267468"/>
                <a:gd name="connsiteX17" fmla="*/ 6744332 w 6966109"/>
                <a:gd name="connsiteY17" fmla="*/ 243366 h 2267468"/>
                <a:gd name="connsiteX18" fmla="*/ 5727844 w 6966109"/>
                <a:gd name="connsiteY18" fmla="*/ 57750 h 2267468"/>
                <a:gd name="connsiteX19" fmla="*/ 5189559 w 6966109"/>
                <a:gd name="connsiteY19" fmla="*/ 38700 h 2267468"/>
                <a:gd name="connsiteX20" fmla="*/ 4355267 w 6966109"/>
                <a:gd name="connsiteY20" fmla="*/ 313216 h 2267468"/>
                <a:gd name="connsiteX21" fmla="*/ 3987944 w 6966109"/>
                <a:gd name="connsiteY21" fmla="*/ 78754 h 2267468"/>
                <a:gd name="connsiteX22" fmla="*/ 3699996 w 6966109"/>
                <a:gd name="connsiteY22" fmla="*/ 70695 h 2267468"/>
                <a:gd name="connsiteX23" fmla="*/ 3206405 w 6966109"/>
                <a:gd name="connsiteY23" fmla="*/ 164723 h 2267468"/>
                <a:gd name="connsiteX24" fmla="*/ 2909421 w 6966109"/>
                <a:gd name="connsiteY24" fmla="*/ 266323 h 2267468"/>
                <a:gd name="connsiteX25" fmla="*/ 2581174 w 6966109"/>
                <a:gd name="connsiteY25" fmla="*/ 360108 h 2267468"/>
                <a:gd name="connsiteX26" fmla="*/ 2120067 w 6966109"/>
                <a:gd name="connsiteY26" fmla="*/ 477339 h 2267468"/>
                <a:gd name="connsiteX27" fmla="*/ 1150958 w 6966109"/>
                <a:gd name="connsiteY27" fmla="*/ 664908 h 2267468"/>
                <a:gd name="connsiteX28" fmla="*/ 465158 w 6966109"/>
                <a:gd name="connsiteY28" fmla="*/ 897905 h 2267468"/>
                <a:gd name="connsiteX0" fmla="*/ 471510 w 6966109"/>
                <a:gd name="connsiteY0" fmla="*/ 893020 h 2267468"/>
                <a:gd name="connsiteX1" fmla="*/ 204321 w 6966109"/>
                <a:gd name="connsiteY1" fmla="*/ 997062 h 2267468"/>
                <a:gd name="connsiteX2" fmla="*/ 11378 w 6966109"/>
                <a:gd name="connsiteY2" fmla="*/ 1197331 h 2267468"/>
                <a:gd name="connsiteX3" fmla="*/ 16446 w 6966109"/>
                <a:gd name="connsiteY3" fmla="*/ 1555740 h 2267468"/>
                <a:gd name="connsiteX4" fmla="*/ 109560 w 6966109"/>
                <a:gd name="connsiteY4" fmla="*/ 1693609 h 2267468"/>
                <a:gd name="connsiteX5" fmla="*/ 351347 w 6966109"/>
                <a:gd name="connsiteY5" fmla="*/ 1809373 h 2267468"/>
                <a:gd name="connsiteX6" fmla="*/ 953132 w 6966109"/>
                <a:gd name="connsiteY6" fmla="*/ 1973985 h 2267468"/>
                <a:gd name="connsiteX7" fmla="*/ 1455759 w 6966109"/>
                <a:gd name="connsiteY7" fmla="*/ 2106358 h 2267468"/>
                <a:gd name="connsiteX8" fmla="*/ 2099063 w 6966109"/>
                <a:gd name="connsiteY8" fmla="*/ 2209423 h 2267468"/>
                <a:gd name="connsiteX9" fmla="*/ 2713059 w 6966109"/>
                <a:gd name="connsiteY9" fmla="*/ 2265109 h 2267468"/>
                <a:gd name="connsiteX10" fmla="*/ 3659697 w 6966109"/>
                <a:gd name="connsiteY10" fmla="*/ 2118570 h 2267468"/>
                <a:gd name="connsiteX11" fmla="*/ 4424140 w 6966109"/>
                <a:gd name="connsiteY11" fmla="*/ 2058489 h 2267468"/>
                <a:gd name="connsiteX12" fmla="*/ 5020551 w 6966109"/>
                <a:gd name="connsiteY12" fmla="*/ 1974473 h 2267468"/>
                <a:gd name="connsiteX13" fmla="*/ 5620871 w 6966109"/>
                <a:gd name="connsiteY13" fmla="*/ 1933931 h 2267468"/>
                <a:gd name="connsiteX14" fmla="*/ 6040459 w 6966109"/>
                <a:gd name="connsiteY14" fmla="*/ 1731708 h 2267468"/>
                <a:gd name="connsiteX15" fmla="*/ 6871821 w 6966109"/>
                <a:gd name="connsiteY15" fmla="*/ 1137739 h 2267468"/>
                <a:gd name="connsiteX16" fmla="*/ 6932878 w 6966109"/>
                <a:gd name="connsiteY16" fmla="*/ 681516 h 2267468"/>
                <a:gd name="connsiteX17" fmla="*/ 6744332 w 6966109"/>
                <a:gd name="connsiteY17" fmla="*/ 243366 h 2267468"/>
                <a:gd name="connsiteX18" fmla="*/ 5727844 w 6966109"/>
                <a:gd name="connsiteY18" fmla="*/ 57750 h 2267468"/>
                <a:gd name="connsiteX19" fmla="*/ 5189559 w 6966109"/>
                <a:gd name="connsiteY19" fmla="*/ 38700 h 2267468"/>
                <a:gd name="connsiteX20" fmla="*/ 4355267 w 6966109"/>
                <a:gd name="connsiteY20" fmla="*/ 313216 h 2267468"/>
                <a:gd name="connsiteX21" fmla="*/ 3987944 w 6966109"/>
                <a:gd name="connsiteY21" fmla="*/ 78754 h 2267468"/>
                <a:gd name="connsiteX22" fmla="*/ 3699996 w 6966109"/>
                <a:gd name="connsiteY22" fmla="*/ 70695 h 2267468"/>
                <a:gd name="connsiteX23" fmla="*/ 3206405 w 6966109"/>
                <a:gd name="connsiteY23" fmla="*/ 164723 h 2267468"/>
                <a:gd name="connsiteX24" fmla="*/ 2909421 w 6966109"/>
                <a:gd name="connsiteY24" fmla="*/ 266323 h 2267468"/>
                <a:gd name="connsiteX25" fmla="*/ 2581174 w 6966109"/>
                <a:gd name="connsiteY25" fmla="*/ 360108 h 2267468"/>
                <a:gd name="connsiteX26" fmla="*/ 2120067 w 6966109"/>
                <a:gd name="connsiteY26" fmla="*/ 477339 h 2267468"/>
                <a:gd name="connsiteX27" fmla="*/ 1150958 w 6966109"/>
                <a:gd name="connsiteY27" fmla="*/ 664908 h 2267468"/>
                <a:gd name="connsiteX28" fmla="*/ 465158 w 6966109"/>
                <a:gd name="connsiteY28" fmla="*/ 897905 h 2267468"/>
                <a:gd name="connsiteX0" fmla="*/ 471510 w 6994453"/>
                <a:gd name="connsiteY0" fmla="*/ 893020 h 2267468"/>
                <a:gd name="connsiteX1" fmla="*/ 204321 w 6994453"/>
                <a:gd name="connsiteY1" fmla="*/ 997062 h 2267468"/>
                <a:gd name="connsiteX2" fmla="*/ 11378 w 6994453"/>
                <a:gd name="connsiteY2" fmla="*/ 1197331 h 2267468"/>
                <a:gd name="connsiteX3" fmla="*/ 16446 w 6994453"/>
                <a:gd name="connsiteY3" fmla="*/ 1555740 h 2267468"/>
                <a:gd name="connsiteX4" fmla="*/ 109560 w 6994453"/>
                <a:gd name="connsiteY4" fmla="*/ 1693609 h 2267468"/>
                <a:gd name="connsiteX5" fmla="*/ 351347 w 6994453"/>
                <a:gd name="connsiteY5" fmla="*/ 1809373 h 2267468"/>
                <a:gd name="connsiteX6" fmla="*/ 953132 w 6994453"/>
                <a:gd name="connsiteY6" fmla="*/ 1973985 h 2267468"/>
                <a:gd name="connsiteX7" fmla="*/ 1455759 w 6994453"/>
                <a:gd name="connsiteY7" fmla="*/ 2106358 h 2267468"/>
                <a:gd name="connsiteX8" fmla="*/ 2099063 w 6994453"/>
                <a:gd name="connsiteY8" fmla="*/ 2209423 h 2267468"/>
                <a:gd name="connsiteX9" fmla="*/ 2713059 w 6994453"/>
                <a:gd name="connsiteY9" fmla="*/ 2265109 h 2267468"/>
                <a:gd name="connsiteX10" fmla="*/ 3659697 w 6994453"/>
                <a:gd name="connsiteY10" fmla="*/ 2118570 h 2267468"/>
                <a:gd name="connsiteX11" fmla="*/ 4424140 w 6994453"/>
                <a:gd name="connsiteY11" fmla="*/ 2058489 h 2267468"/>
                <a:gd name="connsiteX12" fmla="*/ 5020551 w 6994453"/>
                <a:gd name="connsiteY12" fmla="*/ 1974473 h 2267468"/>
                <a:gd name="connsiteX13" fmla="*/ 5620871 w 6994453"/>
                <a:gd name="connsiteY13" fmla="*/ 1933931 h 2267468"/>
                <a:gd name="connsiteX14" fmla="*/ 6040459 w 6994453"/>
                <a:gd name="connsiteY14" fmla="*/ 1731708 h 2267468"/>
                <a:gd name="connsiteX15" fmla="*/ 6871821 w 6994453"/>
                <a:gd name="connsiteY15" fmla="*/ 1137739 h 2267468"/>
                <a:gd name="connsiteX16" fmla="*/ 6977328 w 6994453"/>
                <a:gd name="connsiteY16" fmla="*/ 637066 h 2267468"/>
                <a:gd name="connsiteX17" fmla="*/ 6744332 w 6994453"/>
                <a:gd name="connsiteY17" fmla="*/ 243366 h 2267468"/>
                <a:gd name="connsiteX18" fmla="*/ 5727844 w 6994453"/>
                <a:gd name="connsiteY18" fmla="*/ 57750 h 2267468"/>
                <a:gd name="connsiteX19" fmla="*/ 5189559 w 6994453"/>
                <a:gd name="connsiteY19" fmla="*/ 38700 h 2267468"/>
                <a:gd name="connsiteX20" fmla="*/ 4355267 w 6994453"/>
                <a:gd name="connsiteY20" fmla="*/ 313216 h 2267468"/>
                <a:gd name="connsiteX21" fmla="*/ 3987944 w 6994453"/>
                <a:gd name="connsiteY21" fmla="*/ 78754 h 2267468"/>
                <a:gd name="connsiteX22" fmla="*/ 3699996 w 6994453"/>
                <a:gd name="connsiteY22" fmla="*/ 70695 h 2267468"/>
                <a:gd name="connsiteX23" fmla="*/ 3206405 w 6994453"/>
                <a:gd name="connsiteY23" fmla="*/ 164723 h 2267468"/>
                <a:gd name="connsiteX24" fmla="*/ 2909421 w 6994453"/>
                <a:gd name="connsiteY24" fmla="*/ 266323 h 2267468"/>
                <a:gd name="connsiteX25" fmla="*/ 2581174 w 6994453"/>
                <a:gd name="connsiteY25" fmla="*/ 360108 h 2267468"/>
                <a:gd name="connsiteX26" fmla="*/ 2120067 w 6994453"/>
                <a:gd name="connsiteY26" fmla="*/ 477339 h 2267468"/>
                <a:gd name="connsiteX27" fmla="*/ 1150958 w 6994453"/>
                <a:gd name="connsiteY27" fmla="*/ 664908 h 2267468"/>
                <a:gd name="connsiteX28" fmla="*/ 465158 w 6994453"/>
                <a:gd name="connsiteY28" fmla="*/ 897905 h 2267468"/>
                <a:gd name="connsiteX0" fmla="*/ 471510 w 6994453"/>
                <a:gd name="connsiteY0" fmla="*/ 896775 h 2271223"/>
                <a:gd name="connsiteX1" fmla="*/ 204321 w 6994453"/>
                <a:gd name="connsiteY1" fmla="*/ 1000817 h 2271223"/>
                <a:gd name="connsiteX2" fmla="*/ 11378 w 6994453"/>
                <a:gd name="connsiteY2" fmla="*/ 1201086 h 2271223"/>
                <a:gd name="connsiteX3" fmla="*/ 16446 w 6994453"/>
                <a:gd name="connsiteY3" fmla="*/ 1559495 h 2271223"/>
                <a:gd name="connsiteX4" fmla="*/ 109560 w 6994453"/>
                <a:gd name="connsiteY4" fmla="*/ 1697364 h 2271223"/>
                <a:gd name="connsiteX5" fmla="*/ 351347 w 6994453"/>
                <a:gd name="connsiteY5" fmla="*/ 1813128 h 2271223"/>
                <a:gd name="connsiteX6" fmla="*/ 953132 w 6994453"/>
                <a:gd name="connsiteY6" fmla="*/ 1977740 h 2271223"/>
                <a:gd name="connsiteX7" fmla="*/ 1455759 w 6994453"/>
                <a:gd name="connsiteY7" fmla="*/ 2110113 h 2271223"/>
                <a:gd name="connsiteX8" fmla="*/ 2099063 w 6994453"/>
                <a:gd name="connsiteY8" fmla="*/ 2213178 h 2271223"/>
                <a:gd name="connsiteX9" fmla="*/ 2713059 w 6994453"/>
                <a:gd name="connsiteY9" fmla="*/ 2268864 h 2271223"/>
                <a:gd name="connsiteX10" fmla="*/ 3659697 w 6994453"/>
                <a:gd name="connsiteY10" fmla="*/ 2122325 h 2271223"/>
                <a:gd name="connsiteX11" fmla="*/ 4424140 w 6994453"/>
                <a:gd name="connsiteY11" fmla="*/ 2062244 h 2271223"/>
                <a:gd name="connsiteX12" fmla="*/ 5020551 w 6994453"/>
                <a:gd name="connsiteY12" fmla="*/ 1978228 h 2271223"/>
                <a:gd name="connsiteX13" fmla="*/ 5620871 w 6994453"/>
                <a:gd name="connsiteY13" fmla="*/ 1937686 h 2271223"/>
                <a:gd name="connsiteX14" fmla="*/ 6040459 w 6994453"/>
                <a:gd name="connsiteY14" fmla="*/ 1735463 h 2271223"/>
                <a:gd name="connsiteX15" fmla="*/ 6871821 w 6994453"/>
                <a:gd name="connsiteY15" fmla="*/ 1141494 h 2271223"/>
                <a:gd name="connsiteX16" fmla="*/ 6977328 w 6994453"/>
                <a:gd name="connsiteY16" fmla="*/ 640821 h 2271223"/>
                <a:gd name="connsiteX17" fmla="*/ 6744332 w 6994453"/>
                <a:gd name="connsiteY17" fmla="*/ 247121 h 2271223"/>
                <a:gd name="connsiteX18" fmla="*/ 6007244 w 6994453"/>
                <a:gd name="connsiteY18" fmla="*/ 55155 h 2271223"/>
                <a:gd name="connsiteX19" fmla="*/ 5189559 w 6994453"/>
                <a:gd name="connsiteY19" fmla="*/ 42455 h 2271223"/>
                <a:gd name="connsiteX20" fmla="*/ 4355267 w 6994453"/>
                <a:gd name="connsiteY20" fmla="*/ 316971 h 2271223"/>
                <a:gd name="connsiteX21" fmla="*/ 3987944 w 6994453"/>
                <a:gd name="connsiteY21" fmla="*/ 82509 h 2271223"/>
                <a:gd name="connsiteX22" fmla="*/ 3699996 w 6994453"/>
                <a:gd name="connsiteY22" fmla="*/ 74450 h 2271223"/>
                <a:gd name="connsiteX23" fmla="*/ 3206405 w 6994453"/>
                <a:gd name="connsiteY23" fmla="*/ 168478 h 2271223"/>
                <a:gd name="connsiteX24" fmla="*/ 2909421 w 6994453"/>
                <a:gd name="connsiteY24" fmla="*/ 270078 h 2271223"/>
                <a:gd name="connsiteX25" fmla="*/ 2581174 w 6994453"/>
                <a:gd name="connsiteY25" fmla="*/ 363863 h 2271223"/>
                <a:gd name="connsiteX26" fmla="*/ 2120067 w 6994453"/>
                <a:gd name="connsiteY26" fmla="*/ 481094 h 2271223"/>
                <a:gd name="connsiteX27" fmla="*/ 1150958 w 6994453"/>
                <a:gd name="connsiteY27" fmla="*/ 668663 h 2271223"/>
                <a:gd name="connsiteX28" fmla="*/ 465158 w 6994453"/>
                <a:gd name="connsiteY28" fmla="*/ 901660 h 2271223"/>
                <a:gd name="connsiteX0" fmla="*/ 471510 w 6994453"/>
                <a:gd name="connsiteY0" fmla="*/ 896775 h 2271223"/>
                <a:gd name="connsiteX1" fmla="*/ 204321 w 6994453"/>
                <a:gd name="connsiteY1" fmla="*/ 1000817 h 2271223"/>
                <a:gd name="connsiteX2" fmla="*/ 11378 w 6994453"/>
                <a:gd name="connsiteY2" fmla="*/ 1201086 h 2271223"/>
                <a:gd name="connsiteX3" fmla="*/ 16446 w 6994453"/>
                <a:gd name="connsiteY3" fmla="*/ 1559495 h 2271223"/>
                <a:gd name="connsiteX4" fmla="*/ 109560 w 6994453"/>
                <a:gd name="connsiteY4" fmla="*/ 1697364 h 2271223"/>
                <a:gd name="connsiteX5" fmla="*/ 351347 w 6994453"/>
                <a:gd name="connsiteY5" fmla="*/ 1813128 h 2271223"/>
                <a:gd name="connsiteX6" fmla="*/ 953132 w 6994453"/>
                <a:gd name="connsiteY6" fmla="*/ 1977740 h 2271223"/>
                <a:gd name="connsiteX7" fmla="*/ 1455759 w 6994453"/>
                <a:gd name="connsiteY7" fmla="*/ 2110113 h 2271223"/>
                <a:gd name="connsiteX8" fmla="*/ 2099063 w 6994453"/>
                <a:gd name="connsiteY8" fmla="*/ 2213178 h 2271223"/>
                <a:gd name="connsiteX9" fmla="*/ 2713059 w 6994453"/>
                <a:gd name="connsiteY9" fmla="*/ 2268864 h 2271223"/>
                <a:gd name="connsiteX10" fmla="*/ 3659697 w 6994453"/>
                <a:gd name="connsiteY10" fmla="*/ 2122325 h 2271223"/>
                <a:gd name="connsiteX11" fmla="*/ 4424140 w 6994453"/>
                <a:gd name="connsiteY11" fmla="*/ 2062244 h 2271223"/>
                <a:gd name="connsiteX12" fmla="*/ 5020551 w 6994453"/>
                <a:gd name="connsiteY12" fmla="*/ 1978228 h 2271223"/>
                <a:gd name="connsiteX13" fmla="*/ 5620871 w 6994453"/>
                <a:gd name="connsiteY13" fmla="*/ 1937686 h 2271223"/>
                <a:gd name="connsiteX14" fmla="*/ 6040459 w 6994453"/>
                <a:gd name="connsiteY14" fmla="*/ 1735463 h 2271223"/>
                <a:gd name="connsiteX15" fmla="*/ 6871821 w 6994453"/>
                <a:gd name="connsiteY15" fmla="*/ 1141494 h 2271223"/>
                <a:gd name="connsiteX16" fmla="*/ 6977328 w 6994453"/>
                <a:gd name="connsiteY16" fmla="*/ 640821 h 2271223"/>
                <a:gd name="connsiteX17" fmla="*/ 6744332 w 6994453"/>
                <a:gd name="connsiteY17" fmla="*/ 247121 h 2271223"/>
                <a:gd name="connsiteX18" fmla="*/ 6007244 w 6994453"/>
                <a:gd name="connsiteY18" fmla="*/ 55155 h 2271223"/>
                <a:gd name="connsiteX19" fmla="*/ 5189559 w 6994453"/>
                <a:gd name="connsiteY19" fmla="*/ 42455 h 2271223"/>
                <a:gd name="connsiteX20" fmla="*/ 4355267 w 6994453"/>
                <a:gd name="connsiteY20" fmla="*/ 316971 h 2271223"/>
                <a:gd name="connsiteX21" fmla="*/ 3987944 w 6994453"/>
                <a:gd name="connsiteY21" fmla="*/ 82509 h 2271223"/>
                <a:gd name="connsiteX22" fmla="*/ 3699996 w 6994453"/>
                <a:gd name="connsiteY22" fmla="*/ 74450 h 2271223"/>
                <a:gd name="connsiteX23" fmla="*/ 3206405 w 6994453"/>
                <a:gd name="connsiteY23" fmla="*/ 168478 h 2271223"/>
                <a:gd name="connsiteX24" fmla="*/ 2909421 w 6994453"/>
                <a:gd name="connsiteY24" fmla="*/ 270078 h 2271223"/>
                <a:gd name="connsiteX25" fmla="*/ 2581174 w 6994453"/>
                <a:gd name="connsiteY25" fmla="*/ 363863 h 2271223"/>
                <a:gd name="connsiteX26" fmla="*/ 2120067 w 6994453"/>
                <a:gd name="connsiteY26" fmla="*/ 481094 h 2271223"/>
                <a:gd name="connsiteX27" fmla="*/ 1150958 w 6994453"/>
                <a:gd name="connsiteY27" fmla="*/ 668663 h 2271223"/>
                <a:gd name="connsiteX28" fmla="*/ 465158 w 6994453"/>
                <a:gd name="connsiteY28" fmla="*/ 901660 h 2271223"/>
                <a:gd name="connsiteX0" fmla="*/ 471510 w 6994453"/>
                <a:gd name="connsiteY0" fmla="*/ 878830 h 2253278"/>
                <a:gd name="connsiteX1" fmla="*/ 204321 w 6994453"/>
                <a:gd name="connsiteY1" fmla="*/ 982872 h 2253278"/>
                <a:gd name="connsiteX2" fmla="*/ 11378 w 6994453"/>
                <a:gd name="connsiteY2" fmla="*/ 1183141 h 2253278"/>
                <a:gd name="connsiteX3" fmla="*/ 16446 w 6994453"/>
                <a:gd name="connsiteY3" fmla="*/ 1541550 h 2253278"/>
                <a:gd name="connsiteX4" fmla="*/ 109560 w 6994453"/>
                <a:gd name="connsiteY4" fmla="*/ 1679419 h 2253278"/>
                <a:gd name="connsiteX5" fmla="*/ 351347 w 6994453"/>
                <a:gd name="connsiteY5" fmla="*/ 1795183 h 2253278"/>
                <a:gd name="connsiteX6" fmla="*/ 953132 w 6994453"/>
                <a:gd name="connsiteY6" fmla="*/ 1959795 h 2253278"/>
                <a:gd name="connsiteX7" fmla="*/ 1455759 w 6994453"/>
                <a:gd name="connsiteY7" fmla="*/ 2092168 h 2253278"/>
                <a:gd name="connsiteX8" fmla="*/ 2099063 w 6994453"/>
                <a:gd name="connsiteY8" fmla="*/ 2195233 h 2253278"/>
                <a:gd name="connsiteX9" fmla="*/ 2713059 w 6994453"/>
                <a:gd name="connsiteY9" fmla="*/ 2250919 h 2253278"/>
                <a:gd name="connsiteX10" fmla="*/ 3659697 w 6994453"/>
                <a:gd name="connsiteY10" fmla="*/ 2104380 h 2253278"/>
                <a:gd name="connsiteX11" fmla="*/ 4424140 w 6994453"/>
                <a:gd name="connsiteY11" fmla="*/ 2044299 h 2253278"/>
                <a:gd name="connsiteX12" fmla="*/ 5020551 w 6994453"/>
                <a:gd name="connsiteY12" fmla="*/ 1960283 h 2253278"/>
                <a:gd name="connsiteX13" fmla="*/ 5620871 w 6994453"/>
                <a:gd name="connsiteY13" fmla="*/ 1919741 h 2253278"/>
                <a:gd name="connsiteX14" fmla="*/ 6040459 w 6994453"/>
                <a:gd name="connsiteY14" fmla="*/ 1717518 h 2253278"/>
                <a:gd name="connsiteX15" fmla="*/ 6871821 w 6994453"/>
                <a:gd name="connsiteY15" fmla="*/ 1123549 h 2253278"/>
                <a:gd name="connsiteX16" fmla="*/ 6977328 w 6994453"/>
                <a:gd name="connsiteY16" fmla="*/ 622876 h 2253278"/>
                <a:gd name="connsiteX17" fmla="*/ 6744332 w 6994453"/>
                <a:gd name="connsiteY17" fmla="*/ 229176 h 2253278"/>
                <a:gd name="connsiteX18" fmla="*/ 6007244 w 6994453"/>
                <a:gd name="connsiteY18" fmla="*/ 37210 h 2253278"/>
                <a:gd name="connsiteX19" fmla="*/ 5189559 w 6994453"/>
                <a:gd name="connsiteY19" fmla="*/ 24510 h 2253278"/>
                <a:gd name="connsiteX20" fmla="*/ 4355267 w 6994453"/>
                <a:gd name="connsiteY20" fmla="*/ 299026 h 2253278"/>
                <a:gd name="connsiteX21" fmla="*/ 3987944 w 6994453"/>
                <a:gd name="connsiteY21" fmla="*/ 64564 h 2253278"/>
                <a:gd name="connsiteX22" fmla="*/ 3699996 w 6994453"/>
                <a:gd name="connsiteY22" fmla="*/ 56505 h 2253278"/>
                <a:gd name="connsiteX23" fmla="*/ 3206405 w 6994453"/>
                <a:gd name="connsiteY23" fmla="*/ 150533 h 2253278"/>
                <a:gd name="connsiteX24" fmla="*/ 2909421 w 6994453"/>
                <a:gd name="connsiteY24" fmla="*/ 252133 h 2253278"/>
                <a:gd name="connsiteX25" fmla="*/ 2581174 w 6994453"/>
                <a:gd name="connsiteY25" fmla="*/ 345918 h 2253278"/>
                <a:gd name="connsiteX26" fmla="*/ 2120067 w 6994453"/>
                <a:gd name="connsiteY26" fmla="*/ 463149 h 2253278"/>
                <a:gd name="connsiteX27" fmla="*/ 1150958 w 6994453"/>
                <a:gd name="connsiteY27" fmla="*/ 650718 h 2253278"/>
                <a:gd name="connsiteX28" fmla="*/ 465158 w 6994453"/>
                <a:gd name="connsiteY28" fmla="*/ 883715 h 2253278"/>
                <a:gd name="connsiteX0" fmla="*/ 471510 w 6994453"/>
                <a:gd name="connsiteY0" fmla="*/ 855127 h 2229575"/>
                <a:gd name="connsiteX1" fmla="*/ 204321 w 6994453"/>
                <a:gd name="connsiteY1" fmla="*/ 959169 h 2229575"/>
                <a:gd name="connsiteX2" fmla="*/ 11378 w 6994453"/>
                <a:gd name="connsiteY2" fmla="*/ 1159438 h 2229575"/>
                <a:gd name="connsiteX3" fmla="*/ 16446 w 6994453"/>
                <a:gd name="connsiteY3" fmla="*/ 1517847 h 2229575"/>
                <a:gd name="connsiteX4" fmla="*/ 109560 w 6994453"/>
                <a:gd name="connsiteY4" fmla="*/ 1655716 h 2229575"/>
                <a:gd name="connsiteX5" fmla="*/ 351347 w 6994453"/>
                <a:gd name="connsiteY5" fmla="*/ 1771480 h 2229575"/>
                <a:gd name="connsiteX6" fmla="*/ 953132 w 6994453"/>
                <a:gd name="connsiteY6" fmla="*/ 1936092 h 2229575"/>
                <a:gd name="connsiteX7" fmla="*/ 1455759 w 6994453"/>
                <a:gd name="connsiteY7" fmla="*/ 2068465 h 2229575"/>
                <a:gd name="connsiteX8" fmla="*/ 2099063 w 6994453"/>
                <a:gd name="connsiteY8" fmla="*/ 2171530 h 2229575"/>
                <a:gd name="connsiteX9" fmla="*/ 2713059 w 6994453"/>
                <a:gd name="connsiteY9" fmla="*/ 2227216 h 2229575"/>
                <a:gd name="connsiteX10" fmla="*/ 3659697 w 6994453"/>
                <a:gd name="connsiteY10" fmla="*/ 2080677 h 2229575"/>
                <a:gd name="connsiteX11" fmla="*/ 4424140 w 6994453"/>
                <a:gd name="connsiteY11" fmla="*/ 2020596 h 2229575"/>
                <a:gd name="connsiteX12" fmla="*/ 5020551 w 6994453"/>
                <a:gd name="connsiteY12" fmla="*/ 1936580 h 2229575"/>
                <a:gd name="connsiteX13" fmla="*/ 5620871 w 6994453"/>
                <a:gd name="connsiteY13" fmla="*/ 1896038 h 2229575"/>
                <a:gd name="connsiteX14" fmla="*/ 6040459 w 6994453"/>
                <a:gd name="connsiteY14" fmla="*/ 1693815 h 2229575"/>
                <a:gd name="connsiteX15" fmla="*/ 6871821 w 6994453"/>
                <a:gd name="connsiteY15" fmla="*/ 1099846 h 2229575"/>
                <a:gd name="connsiteX16" fmla="*/ 6977328 w 6994453"/>
                <a:gd name="connsiteY16" fmla="*/ 599173 h 2229575"/>
                <a:gd name="connsiteX17" fmla="*/ 6744332 w 6994453"/>
                <a:gd name="connsiteY17" fmla="*/ 205473 h 2229575"/>
                <a:gd name="connsiteX18" fmla="*/ 5189559 w 6994453"/>
                <a:gd name="connsiteY18" fmla="*/ 807 h 2229575"/>
                <a:gd name="connsiteX19" fmla="*/ 4355267 w 6994453"/>
                <a:gd name="connsiteY19" fmla="*/ 275323 h 2229575"/>
                <a:gd name="connsiteX20" fmla="*/ 3987944 w 6994453"/>
                <a:gd name="connsiteY20" fmla="*/ 40861 h 2229575"/>
                <a:gd name="connsiteX21" fmla="*/ 3699996 w 6994453"/>
                <a:gd name="connsiteY21" fmla="*/ 32802 h 2229575"/>
                <a:gd name="connsiteX22" fmla="*/ 3206405 w 6994453"/>
                <a:gd name="connsiteY22" fmla="*/ 126830 h 2229575"/>
                <a:gd name="connsiteX23" fmla="*/ 2909421 w 6994453"/>
                <a:gd name="connsiteY23" fmla="*/ 228430 h 2229575"/>
                <a:gd name="connsiteX24" fmla="*/ 2581174 w 6994453"/>
                <a:gd name="connsiteY24" fmla="*/ 322215 h 2229575"/>
                <a:gd name="connsiteX25" fmla="*/ 2120067 w 6994453"/>
                <a:gd name="connsiteY25" fmla="*/ 439446 h 2229575"/>
                <a:gd name="connsiteX26" fmla="*/ 1150958 w 6994453"/>
                <a:gd name="connsiteY26" fmla="*/ 627015 h 2229575"/>
                <a:gd name="connsiteX27" fmla="*/ 465158 w 6994453"/>
                <a:gd name="connsiteY27" fmla="*/ 860012 h 2229575"/>
                <a:gd name="connsiteX0" fmla="*/ 471510 w 6994453"/>
                <a:gd name="connsiteY0" fmla="*/ 865599 h 2240047"/>
                <a:gd name="connsiteX1" fmla="*/ 204321 w 6994453"/>
                <a:gd name="connsiteY1" fmla="*/ 969641 h 2240047"/>
                <a:gd name="connsiteX2" fmla="*/ 11378 w 6994453"/>
                <a:gd name="connsiteY2" fmla="*/ 1169910 h 2240047"/>
                <a:gd name="connsiteX3" fmla="*/ 16446 w 6994453"/>
                <a:gd name="connsiteY3" fmla="*/ 1528319 h 2240047"/>
                <a:gd name="connsiteX4" fmla="*/ 109560 w 6994453"/>
                <a:gd name="connsiteY4" fmla="*/ 1666188 h 2240047"/>
                <a:gd name="connsiteX5" fmla="*/ 351347 w 6994453"/>
                <a:gd name="connsiteY5" fmla="*/ 1781952 h 2240047"/>
                <a:gd name="connsiteX6" fmla="*/ 953132 w 6994453"/>
                <a:gd name="connsiteY6" fmla="*/ 1946564 h 2240047"/>
                <a:gd name="connsiteX7" fmla="*/ 1455759 w 6994453"/>
                <a:gd name="connsiteY7" fmla="*/ 2078937 h 2240047"/>
                <a:gd name="connsiteX8" fmla="*/ 2099063 w 6994453"/>
                <a:gd name="connsiteY8" fmla="*/ 2182002 h 2240047"/>
                <a:gd name="connsiteX9" fmla="*/ 2713059 w 6994453"/>
                <a:gd name="connsiteY9" fmla="*/ 2237688 h 2240047"/>
                <a:gd name="connsiteX10" fmla="*/ 3659697 w 6994453"/>
                <a:gd name="connsiteY10" fmla="*/ 2091149 h 2240047"/>
                <a:gd name="connsiteX11" fmla="*/ 4424140 w 6994453"/>
                <a:gd name="connsiteY11" fmla="*/ 2031068 h 2240047"/>
                <a:gd name="connsiteX12" fmla="*/ 5020551 w 6994453"/>
                <a:gd name="connsiteY12" fmla="*/ 1947052 h 2240047"/>
                <a:gd name="connsiteX13" fmla="*/ 5620871 w 6994453"/>
                <a:gd name="connsiteY13" fmla="*/ 1906510 h 2240047"/>
                <a:gd name="connsiteX14" fmla="*/ 6040459 w 6994453"/>
                <a:gd name="connsiteY14" fmla="*/ 1704287 h 2240047"/>
                <a:gd name="connsiteX15" fmla="*/ 6871821 w 6994453"/>
                <a:gd name="connsiteY15" fmla="*/ 1110318 h 2240047"/>
                <a:gd name="connsiteX16" fmla="*/ 6977328 w 6994453"/>
                <a:gd name="connsiteY16" fmla="*/ 609645 h 2240047"/>
                <a:gd name="connsiteX17" fmla="*/ 6744332 w 6994453"/>
                <a:gd name="connsiteY17" fmla="*/ 215945 h 2240047"/>
                <a:gd name="connsiteX18" fmla="*/ 6034111 w 6994453"/>
                <a:gd name="connsiteY18" fmla="*/ 68692 h 2240047"/>
                <a:gd name="connsiteX19" fmla="*/ 5189559 w 6994453"/>
                <a:gd name="connsiteY19" fmla="*/ 11279 h 2240047"/>
                <a:gd name="connsiteX20" fmla="*/ 4355267 w 6994453"/>
                <a:gd name="connsiteY20" fmla="*/ 285795 h 2240047"/>
                <a:gd name="connsiteX21" fmla="*/ 3987944 w 6994453"/>
                <a:gd name="connsiteY21" fmla="*/ 51333 h 2240047"/>
                <a:gd name="connsiteX22" fmla="*/ 3699996 w 6994453"/>
                <a:gd name="connsiteY22" fmla="*/ 43274 h 2240047"/>
                <a:gd name="connsiteX23" fmla="*/ 3206405 w 6994453"/>
                <a:gd name="connsiteY23" fmla="*/ 137302 h 2240047"/>
                <a:gd name="connsiteX24" fmla="*/ 2909421 w 6994453"/>
                <a:gd name="connsiteY24" fmla="*/ 238902 h 2240047"/>
                <a:gd name="connsiteX25" fmla="*/ 2581174 w 6994453"/>
                <a:gd name="connsiteY25" fmla="*/ 332687 h 2240047"/>
                <a:gd name="connsiteX26" fmla="*/ 2120067 w 6994453"/>
                <a:gd name="connsiteY26" fmla="*/ 449918 h 2240047"/>
                <a:gd name="connsiteX27" fmla="*/ 1150958 w 6994453"/>
                <a:gd name="connsiteY27" fmla="*/ 637487 h 2240047"/>
                <a:gd name="connsiteX28" fmla="*/ 465158 w 6994453"/>
                <a:gd name="connsiteY28" fmla="*/ 870484 h 2240047"/>
                <a:gd name="connsiteX0" fmla="*/ 471510 w 6994453"/>
                <a:gd name="connsiteY0" fmla="*/ 887693 h 2262141"/>
                <a:gd name="connsiteX1" fmla="*/ 204321 w 6994453"/>
                <a:gd name="connsiteY1" fmla="*/ 991735 h 2262141"/>
                <a:gd name="connsiteX2" fmla="*/ 11378 w 6994453"/>
                <a:gd name="connsiteY2" fmla="*/ 1192004 h 2262141"/>
                <a:gd name="connsiteX3" fmla="*/ 16446 w 6994453"/>
                <a:gd name="connsiteY3" fmla="*/ 1550413 h 2262141"/>
                <a:gd name="connsiteX4" fmla="*/ 109560 w 6994453"/>
                <a:gd name="connsiteY4" fmla="*/ 1688282 h 2262141"/>
                <a:gd name="connsiteX5" fmla="*/ 351347 w 6994453"/>
                <a:gd name="connsiteY5" fmla="*/ 1804046 h 2262141"/>
                <a:gd name="connsiteX6" fmla="*/ 953132 w 6994453"/>
                <a:gd name="connsiteY6" fmla="*/ 1968658 h 2262141"/>
                <a:gd name="connsiteX7" fmla="*/ 1455759 w 6994453"/>
                <a:gd name="connsiteY7" fmla="*/ 2101031 h 2262141"/>
                <a:gd name="connsiteX8" fmla="*/ 2099063 w 6994453"/>
                <a:gd name="connsiteY8" fmla="*/ 2204096 h 2262141"/>
                <a:gd name="connsiteX9" fmla="*/ 2713059 w 6994453"/>
                <a:gd name="connsiteY9" fmla="*/ 2259782 h 2262141"/>
                <a:gd name="connsiteX10" fmla="*/ 3659697 w 6994453"/>
                <a:gd name="connsiteY10" fmla="*/ 2113243 h 2262141"/>
                <a:gd name="connsiteX11" fmla="*/ 4424140 w 6994453"/>
                <a:gd name="connsiteY11" fmla="*/ 2053162 h 2262141"/>
                <a:gd name="connsiteX12" fmla="*/ 5020551 w 6994453"/>
                <a:gd name="connsiteY12" fmla="*/ 1969146 h 2262141"/>
                <a:gd name="connsiteX13" fmla="*/ 5620871 w 6994453"/>
                <a:gd name="connsiteY13" fmla="*/ 1928604 h 2262141"/>
                <a:gd name="connsiteX14" fmla="*/ 6040459 w 6994453"/>
                <a:gd name="connsiteY14" fmla="*/ 1726381 h 2262141"/>
                <a:gd name="connsiteX15" fmla="*/ 6871821 w 6994453"/>
                <a:gd name="connsiteY15" fmla="*/ 1132412 h 2262141"/>
                <a:gd name="connsiteX16" fmla="*/ 6977328 w 6994453"/>
                <a:gd name="connsiteY16" fmla="*/ 631739 h 2262141"/>
                <a:gd name="connsiteX17" fmla="*/ 6744332 w 6994453"/>
                <a:gd name="connsiteY17" fmla="*/ 238039 h 2262141"/>
                <a:gd name="connsiteX18" fmla="*/ 6053161 w 6994453"/>
                <a:gd name="connsiteY18" fmla="*/ 27286 h 2262141"/>
                <a:gd name="connsiteX19" fmla="*/ 5189559 w 6994453"/>
                <a:gd name="connsiteY19" fmla="*/ 33373 h 2262141"/>
                <a:gd name="connsiteX20" fmla="*/ 4355267 w 6994453"/>
                <a:gd name="connsiteY20" fmla="*/ 307889 h 2262141"/>
                <a:gd name="connsiteX21" fmla="*/ 3987944 w 6994453"/>
                <a:gd name="connsiteY21" fmla="*/ 73427 h 2262141"/>
                <a:gd name="connsiteX22" fmla="*/ 3699996 w 6994453"/>
                <a:gd name="connsiteY22" fmla="*/ 65368 h 2262141"/>
                <a:gd name="connsiteX23" fmla="*/ 3206405 w 6994453"/>
                <a:gd name="connsiteY23" fmla="*/ 159396 h 2262141"/>
                <a:gd name="connsiteX24" fmla="*/ 2909421 w 6994453"/>
                <a:gd name="connsiteY24" fmla="*/ 260996 h 2262141"/>
                <a:gd name="connsiteX25" fmla="*/ 2581174 w 6994453"/>
                <a:gd name="connsiteY25" fmla="*/ 354781 h 2262141"/>
                <a:gd name="connsiteX26" fmla="*/ 2120067 w 6994453"/>
                <a:gd name="connsiteY26" fmla="*/ 472012 h 2262141"/>
                <a:gd name="connsiteX27" fmla="*/ 1150958 w 6994453"/>
                <a:gd name="connsiteY27" fmla="*/ 659581 h 2262141"/>
                <a:gd name="connsiteX28" fmla="*/ 465158 w 6994453"/>
                <a:gd name="connsiteY28" fmla="*/ 892578 h 2262141"/>
                <a:gd name="connsiteX0" fmla="*/ 471510 w 6994453"/>
                <a:gd name="connsiteY0" fmla="*/ 928018 h 2302466"/>
                <a:gd name="connsiteX1" fmla="*/ 204321 w 6994453"/>
                <a:gd name="connsiteY1" fmla="*/ 1032060 h 2302466"/>
                <a:gd name="connsiteX2" fmla="*/ 11378 w 6994453"/>
                <a:gd name="connsiteY2" fmla="*/ 1232329 h 2302466"/>
                <a:gd name="connsiteX3" fmla="*/ 16446 w 6994453"/>
                <a:gd name="connsiteY3" fmla="*/ 1590738 h 2302466"/>
                <a:gd name="connsiteX4" fmla="*/ 109560 w 6994453"/>
                <a:gd name="connsiteY4" fmla="*/ 1728607 h 2302466"/>
                <a:gd name="connsiteX5" fmla="*/ 351347 w 6994453"/>
                <a:gd name="connsiteY5" fmla="*/ 1844371 h 2302466"/>
                <a:gd name="connsiteX6" fmla="*/ 953132 w 6994453"/>
                <a:gd name="connsiteY6" fmla="*/ 2008983 h 2302466"/>
                <a:gd name="connsiteX7" fmla="*/ 1455759 w 6994453"/>
                <a:gd name="connsiteY7" fmla="*/ 2141356 h 2302466"/>
                <a:gd name="connsiteX8" fmla="*/ 2099063 w 6994453"/>
                <a:gd name="connsiteY8" fmla="*/ 2244421 h 2302466"/>
                <a:gd name="connsiteX9" fmla="*/ 2713059 w 6994453"/>
                <a:gd name="connsiteY9" fmla="*/ 2300107 h 2302466"/>
                <a:gd name="connsiteX10" fmla="*/ 3659697 w 6994453"/>
                <a:gd name="connsiteY10" fmla="*/ 2153568 h 2302466"/>
                <a:gd name="connsiteX11" fmla="*/ 4424140 w 6994453"/>
                <a:gd name="connsiteY11" fmla="*/ 2093487 h 2302466"/>
                <a:gd name="connsiteX12" fmla="*/ 5020551 w 6994453"/>
                <a:gd name="connsiteY12" fmla="*/ 2009471 h 2302466"/>
                <a:gd name="connsiteX13" fmla="*/ 5620871 w 6994453"/>
                <a:gd name="connsiteY13" fmla="*/ 1968929 h 2302466"/>
                <a:gd name="connsiteX14" fmla="*/ 6040459 w 6994453"/>
                <a:gd name="connsiteY14" fmla="*/ 1766706 h 2302466"/>
                <a:gd name="connsiteX15" fmla="*/ 6871821 w 6994453"/>
                <a:gd name="connsiteY15" fmla="*/ 1172737 h 2302466"/>
                <a:gd name="connsiteX16" fmla="*/ 6977328 w 6994453"/>
                <a:gd name="connsiteY16" fmla="*/ 672064 h 2302466"/>
                <a:gd name="connsiteX17" fmla="*/ 6744332 w 6994453"/>
                <a:gd name="connsiteY17" fmla="*/ 278364 h 2302466"/>
                <a:gd name="connsiteX18" fmla="*/ 6053161 w 6994453"/>
                <a:gd name="connsiteY18" fmla="*/ 67611 h 2302466"/>
                <a:gd name="connsiteX19" fmla="*/ 5138759 w 6994453"/>
                <a:gd name="connsiteY19" fmla="*/ 16548 h 2302466"/>
                <a:gd name="connsiteX20" fmla="*/ 4355267 w 6994453"/>
                <a:gd name="connsiteY20" fmla="*/ 348214 h 2302466"/>
                <a:gd name="connsiteX21" fmla="*/ 3987944 w 6994453"/>
                <a:gd name="connsiteY21" fmla="*/ 113752 h 2302466"/>
                <a:gd name="connsiteX22" fmla="*/ 3699996 w 6994453"/>
                <a:gd name="connsiteY22" fmla="*/ 105693 h 2302466"/>
                <a:gd name="connsiteX23" fmla="*/ 3206405 w 6994453"/>
                <a:gd name="connsiteY23" fmla="*/ 199721 h 2302466"/>
                <a:gd name="connsiteX24" fmla="*/ 2909421 w 6994453"/>
                <a:gd name="connsiteY24" fmla="*/ 301321 h 2302466"/>
                <a:gd name="connsiteX25" fmla="*/ 2581174 w 6994453"/>
                <a:gd name="connsiteY25" fmla="*/ 395106 h 2302466"/>
                <a:gd name="connsiteX26" fmla="*/ 2120067 w 6994453"/>
                <a:gd name="connsiteY26" fmla="*/ 512337 h 2302466"/>
                <a:gd name="connsiteX27" fmla="*/ 1150958 w 6994453"/>
                <a:gd name="connsiteY27" fmla="*/ 699906 h 2302466"/>
                <a:gd name="connsiteX28" fmla="*/ 465158 w 6994453"/>
                <a:gd name="connsiteY28" fmla="*/ 932903 h 2302466"/>
                <a:gd name="connsiteX0" fmla="*/ 471510 w 6994453"/>
                <a:gd name="connsiteY0" fmla="*/ 922282 h 2296730"/>
                <a:gd name="connsiteX1" fmla="*/ 204321 w 6994453"/>
                <a:gd name="connsiteY1" fmla="*/ 1026324 h 2296730"/>
                <a:gd name="connsiteX2" fmla="*/ 11378 w 6994453"/>
                <a:gd name="connsiteY2" fmla="*/ 1226593 h 2296730"/>
                <a:gd name="connsiteX3" fmla="*/ 16446 w 6994453"/>
                <a:gd name="connsiteY3" fmla="*/ 1585002 h 2296730"/>
                <a:gd name="connsiteX4" fmla="*/ 109560 w 6994453"/>
                <a:gd name="connsiteY4" fmla="*/ 1722871 h 2296730"/>
                <a:gd name="connsiteX5" fmla="*/ 351347 w 6994453"/>
                <a:gd name="connsiteY5" fmla="*/ 1838635 h 2296730"/>
                <a:gd name="connsiteX6" fmla="*/ 953132 w 6994453"/>
                <a:gd name="connsiteY6" fmla="*/ 2003247 h 2296730"/>
                <a:gd name="connsiteX7" fmla="*/ 1455759 w 6994453"/>
                <a:gd name="connsiteY7" fmla="*/ 2135620 h 2296730"/>
                <a:gd name="connsiteX8" fmla="*/ 2099063 w 6994453"/>
                <a:gd name="connsiteY8" fmla="*/ 2238685 h 2296730"/>
                <a:gd name="connsiteX9" fmla="*/ 2713059 w 6994453"/>
                <a:gd name="connsiteY9" fmla="*/ 2294371 h 2296730"/>
                <a:gd name="connsiteX10" fmla="*/ 3659697 w 6994453"/>
                <a:gd name="connsiteY10" fmla="*/ 2147832 h 2296730"/>
                <a:gd name="connsiteX11" fmla="*/ 4424140 w 6994453"/>
                <a:gd name="connsiteY11" fmla="*/ 2087751 h 2296730"/>
                <a:gd name="connsiteX12" fmla="*/ 5020551 w 6994453"/>
                <a:gd name="connsiteY12" fmla="*/ 2003735 h 2296730"/>
                <a:gd name="connsiteX13" fmla="*/ 5620871 w 6994453"/>
                <a:gd name="connsiteY13" fmla="*/ 1963193 h 2296730"/>
                <a:gd name="connsiteX14" fmla="*/ 6040459 w 6994453"/>
                <a:gd name="connsiteY14" fmla="*/ 1760970 h 2296730"/>
                <a:gd name="connsiteX15" fmla="*/ 6871821 w 6994453"/>
                <a:gd name="connsiteY15" fmla="*/ 1167001 h 2296730"/>
                <a:gd name="connsiteX16" fmla="*/ 6977328 w 6994453"/>
                <a:gd name="connsiteY16" fmla="*/ 666328 h 2296730"/>
                <a:gd name="connsiteX17" fmla="*/ 6744332 w 6994453"/>
                <a:gd name="connsiteY17" fmla="*/ 272628 h 2296730"/>
                <a:gd name="connsiteX18" fmla="*/ 6053161 w 6994453"/>
                <a:gd name="connsiteY18" fmla="*/ 61875 h 2296730"/>
                <a:gd name="connsiteX19" fmla="*/ 5138759 w 6994453"/>
                <a:gd name="connsiteY19" fmla="*/ 10812 h 2296730"/>
                <a:gd name="connsiteX20" fmla="*/ 4431467 w 6994453"/>
                <a:gd name="connsiteY20" fmla="*/ 259928 h 2296730"/>
                <a:gd name="connsiteX21" fmla="*/ 3987944 w 6994453"/>
                <a:gd name="connsiteY21" fmla="*/ 108016 h 2296730"/>
                <a:gd name="connsiteX22" fmla="*/ 3699996 w 6994453"/>
                <a:gd name="connsiteY22" fmla="*/ 99957 h 2296730"/>
                <a:gd name="connsiteX23" fmla="*/ 3206405 w 6994453"/>
                <a:gd name="connsiteY23" fmla="*/ 193985 h 2296730"/>
                <a:gd name="connsiteX24" fmla="*/ 2909421 w 6994453"/>
                <a:gd name="connsiteY24" fmla="*/ 295585 h 2296730"/>
                <a:gd name="connsiteX25" fmla="*/ 2581174 w 6994453"/>
                <a:gd name="connsiteY25" fmla="*/ 389370 h 2296730"/>
                <a:gd name="connsiteX26" fmla="*/ 2120067 w 6994453"/>
                <a:gd name="connsiteY26" fmla="*/ 506601 h 2296730"/>
                <a:gd name="connsiteX27" fmla="*/ 1150958 w 6994453"/>
                <a:gd name="connsiteY27" fmla="*/ 694170 h 2296730"/>
                <a:gd name="connsiteX28" fmla="*/ 465158 w 6994453"/>
                <a:gd name="connsiteY28" fmla="*/ 927167 h 2296730"/>
                <a:gd name="connsiteX0" fmla="*/ 471510 w 6994453"/>
                <a:gd name="connsiteY0" fmla="*/ 920137 h 2294585"/>
                <a:gd name="connsiteX1" fmla="*/ 204321 w 6994453"/>
                <a:gd name="connsiteY1" fmla="*/ 1024179 h 2294585"/>
                <a:gd name="connsiteX2" fmla="*/ 11378 w 6994453"/>
                <a:gd name="connsiteY2" fmla="*/ 1224448 h 2294585"/>
                <a:gd name="connsiteX3" fmla="*/ 16446 w 6994453"/>
                <a:gd name="connsiteY3" fmla="*/ 1582857 h 2294585"/>
                <a:gd name="connsiteX4" fmla="*/ 109560 w 6994453"/>
                <a:gd name="connsiteY4" fmla="*/ 1720726 h 2294585"/>
                <a:gd name="connsiteX5" fmla="*/ 351347 w 6994453"/>
                <a:gd name="connsiteY5" fmla="*/ 1836490 h 2294585"/>
                <a:gd name="connsiteX6" fmla="*/ 953132 w 6994453"/>
                <a:gd name="connsiteY6" fmla="*/ 2001102 h 2294585"/>
                <a:gd name="connsiteX7" fmla="*/ 1455759 w 6994453"/>
                <a:gd name="connsiteY7" fmla="*/ 2133475 h 2294585"/>
                <a:gd name="connsiteX8" fmla="*/ 2099063 w 6994453"/>
                <a:gd name="connsiteY8" fmla="*/ 2236540 h 2294585"/>
                <a:gd name="connsiteX9" fmla="*/ 2713059 w 6994453"/>
                <a:gd name="connsiteY9" fmla="*/ 2292226 h 2294585"/>
                <a:gd name="connsiteX10" fmla="*/ 3659697 w 6994453"/>
                <a:gd name="connsiteY10" fmla="*/ 2145687 h 2294585"/>
                <a:gd name="connsiteX11" fmla="*/ 4424140 w 6994453"/>
                <a:gd name="connsiteY11" fmla="*/ 2085606 h 2294585"/>
                <a:gd name="connsiteX12" fmla="*/ 5020551 w 6994453"/>
                <a:gd name="connsiteY12" fmla="*/ 2001590 h 2294585"/>
                <a:gd name="connsiteX13" fmla="*/ 5620871 w 6994453"/>
                <a:gd name="connsiteY13" fmla="*/ 1961048 h 2294585"/>
                <a:gd name="connsiteX14" fmla="*/ 6040459 w 6994453"/>
                <a:gd name="connsiteY14" fmla="*/ 1758825 h 2294585"/>
                <a:gd name="connsiteX15" fmla="*/ 6871821 w 6994453"/>
                <a:gd name="connsiteY15" fmla="*/ 1164856 h 2294585"/>
                <a:gd name="connsiteX16" fmla="*/ 6977328 w 6994453"/>
                <a:gd name="connsiteY16" fmla="*/ 664183 h 2294585"/>
                <a:gd name="connsiteX17" fmla="*/ 6744332 w 6994453"/>
                <a:gd name="connsiteY17" fmla="*/ 270483 h 2294585"/>
                <a:gd name="connsiteX18" fmla="*/ 6053161 w 6994453"/>
                <a:gd name="connsiteY18" fmla="*/ 59730 h 2294585"/>
                <a:gd name="connsiteX19" fmla="*/ 5138759 w 6994453"/>
                <a:gd name="connsiteY19" fmla="*/ 8667 h 2294585"/>
                <a:gd name="connsiteX20" fmla="*/ 4564817 w 6994453"/>
                <a:gd name="connsiteY20" fmla="*/ 226033 h 2294585"/>
                <a:gd name="connsiteX21" fmla="*/ 3987944 w 6994453"/>
                <a:gd name="connsiteY21" fmla="*/ 105871 h 2294585"/>
                <a:gd name="connsiteX22" fmla="*/ 3699996 w 6994453"/>
                <a:gd name="connsiteY22" fmla="*/ 97812 h 2294585"/>
                <a:gd name="connsiteX23" fmla="*/ 3206405 w 6994453"/>
                <a:gd name="connsiteY23" fmla="*/ 191840 h 2294585"/>
                <a:gd name="connsiteX24" fmla="*/ 2909421 w 6994453"/>
                <a:gd name="connsiteY24" fmla="*/ 293440 h 2294585"/>
                <a:gd name="connsiteX25" fmla="*/ 2581174 w 6994453"/>
                <a:gd name="connsiteY25" fmla="*/ 387225 h 2294585"/>
                <a:gd name="connsiteX26" fmla="*/ 2120067 w 6994453"/>
                <a:gd name="connsiteY26" fmla="*/ 504456 h 2294585"/>
                <a:gd name="connsiteX27" fmla="*/ 1150958 w 6994453"/>
                <a:gd name="connsiteY27" fmla="*/ 692025 h 2294585"/>
                <a:gd name="connsiteX28" fmla="*/ 465158 w 6994453"/>
                <a:gd name="connsiteY28" fmla="*/ 925022 h 2294585"/>
                <a:gd name="connsiteX0" fmla="*/ 471510 w 6994453"/>
                <a:gd name="connsiteY0" fmla="*/ 916045 h 2290493"/>
                <a:gd name="connsiteX1" fmla="*/ 204321 w 6994453"/>
                <a:gd name="connsiteY1" fmla="*/ 1020087 h 2290493"/>
                <a:gd name="connsiteX2" fmla="*/ 11378 w 6994453"/>
                <a:gd name="connsiteY2" fmla="*/ 1220356 h 2290493"/>
                <a:gd name="connsiteX3" fmla="*/ 16446 w 6994453"/>
                <a:gd name="connsiteY3" fmla="*/ 1578765 h 2290493"/>
                <a:gd name="connsiteX4" fmla="*/ 109560 w 6994453"/>
                <a:gd name="connsiteY4" fmla="*/ 1716634 h 2290493"/>
                <a:gd name="connsiteX5" fmla="*/ 351347 w 6994453"/>
                <a:gd name="connsiteY5" fmla="*/ 1832398 h 2290493"/>
                <a:gd name="connsiteX6" fmla="*/ 953132 w 6994453"/>
                <a:gd name="connsiteY6" fmla="*/ 1997010 h 2290493"/>
                <a:gd name="connsiteX7" fmla="*/ 1455759 w 6994453"/>
                <a:gd name="connsiteY7" fmla="*/ 2129383 h 2290493"/>
                <a:gd name="connsiteX8" fmla="*/ 2099063 w 6994453"/>
                <a:gd name="connsiteY8" fmla="*/ 2232448 h 2290493"/>
                <a:gd name="connsiteX9" fmla="*/ 2713059 w 6994453"/>
                <a:gd name="connsiteY9" fmla="*/ 2288134 h 2290493"/>
                <a:gd name="connsiteX10" fmla="*/ 3659697 w 6994453"/>
                <a:gd name="connsiteY10" fmla="*/ 2141595 h 2290493"/>
                <a:gd name="connsiteX11" fmla="*/ 4424140 w 6994453"/>
                <a:gd name="connsiteY11" fmla="*/ 2081514 h 2290493"/>
                <a:gd name="connsiteX12" fmla="*/ 5020551 w 6994453"/>
                <a:gd name="connsiteY12" fmla="*/ 1997498 h 2290493"/>
                <a:gd name="connsiteX13" fmla="*/ 5620871 w 6994453"/>
                <a:gd name="connsiteY13" fmla="*/ 1956956 h 2290493"/>
                <a:gd name="connsiteX14" fmla="*/ 6040459 w 6994453"/>
                <a:gd name="connsiteY14" fmla="*/ 1754733 h 2290493"/>
                <a:gd name="connsiteX15" fmla="*/ 6871821 w 6994453"/>
                <a:gd name="connsiteY15" fmla="*/ 1160764 h 2290493"/>
                <a:gd name="connsiteX16" fmla="*/ 6977328 w 6994453"/>
                <a:gd name="connsiteY16" fmla="*/ 660091 h 2290493"/>
                <a:gd name="connsiteX17" fmla="*/ 6744332 w 6994453"/>
                <a:gd name="connsiteY17" fmla="*/ 266391 h 2290493"/>
                <a:gd name="connsiteX18" fmla="*/ 6053161 w 6994453"/>
                <a:gd name="connsiteY18" fmla="*/ 55638 h 2290493"/>
                <a:gd name="connsiteX19" fmla="*/ 5138759 w 6994453"/>
                <a:gd name="connsiteY19" fmla="*/ 4575 h 2290493"/>
                <a:gd name="connsiteX20" fmla="*/ 4590217 w 6994453"/>
                <a:gd name="connsiteY20" fmla="*/ 158441 h 2290493"/>
                <a:gd name="connsiteX21" fmla="*/ 3987944 w 6994453"/>
                <a:gd name="connsiteY21" fmla="*/ 101779 h 2290493"/>
                <a:gd name="connsiteX22" fmla="*/ 3699996 w 6994453"/>
                <a:gd name="connsiteY22" fmla="*/ 93720 h 2290493"/>
                <a:gd name="connsiteX23" fmla="*/ 3206405 w 6994453"/>
                <a:gd name="connsiteY23" fmla="*/ 187748 h 2290493"/>
                <a:gd name="connsiteX24" fmla="*/ 2909421 w 6994453"/>
                <a:gd name="connsiteY24" fmla="*/ 289348 h 2290493"/>
                <a:gd name="connsiteX25" fmla="*/ 2581174 w 6994453"/>
                <a:gd name="connsiteY25" fmla="*/ 383133 h 2290493"/>
                <a:gd name="connsiteX26" fmla="*/ 2120067 w 6994453"/>
                <a:gd name="connsiteY26" fmla="*/ 500364 h 2290493"/>
                <a:gd name="connsiteX27" fmla="*/ 1150958 w 6994453"/>
                <a:gd name="connsiteY27" fmla="*/ 687933 h 2290493"/>
                <a:gd name="connsiteX28" fmla="*/ 465158 w 6994453"/>
                <a:gd name="connsiteY28" fmla="*/ 920930 h 2290493"/>
                <a:gd name="connsiteX0" fmla="*/ 471510 w 6994453"/>
                <a:gd name="connsiteY0" fmla="*/ 918047 h 2292495"/>
                <a:gd name="connsiteX1" fmla="*/ 204321 w 6994453"/>
                <a:gd name="connsiteY1" fmla="*/ 1022089 h 2292495"/>
                <a:gd name="connsiteX2" fmla="*/ 11378 w 6994453"/>
                <a:gd name="connsiteY2" fmla="*/ 1222358 h 2292495"/>
                <a:gd name="connsiteX3" fmla="*/ 16446 w 6994453"/>
                <a:gd name="connsiteY3" fmla="*/ 1580767 h 2292495"/>
                <a:gd name="connsiteX4" fmla="*/ 109560 w 6994453"/>
                <a:gd name="connsiteY4" fmla="*/ 1718636 h 2292495"/>
                <a:gd name="connsiteX5" fmla="*/ 351347 w 6994453"/>
                <a:gd name="connsiteY5" fmla="*/ 1834400 h 2292495"/>
                <a:gd name="connsiteX6" fmla="*/ 953132 w 6994453"/>
                <a:gd name="connsiteY6" fmla="*/ 1999012 h 2292495"/>
                <a:gd name="connsiteX7" fmla="*/ 1455759 w 6994453"/>
                <a:gd name="connsiteY7" fmla="*/ 2131385 h 2292495"/>
                <a:gd name="connsiteX8" fmla="*/ 2099063 w 6994453"/>
                <a:gd name="connsiteY8" fmla="*/ 2234450 h 2292495"/>
                <a:gd name="connsiteX9" fmla="*/ 2713059 w 6994453"/>
                <a:gd name="connsiteY9" fmla="*/ 2290136 h 2292495"/>
                <a:gd name="connsiteX10" fmla="*/ 3659697 w 6994453"/>
                <a:gd name="connsiteY10" fmla="*/ 2143597 h 2292495"/>
                <a:gd name="connsiteX11" fmla="*/ 4424140 w 6994453"/>
                <a:gd name="connsiteY11" fmla="*/ 2083516 h 2292495"/>
                <a:gd name="connsiteX12" fmla="*/ 5020551 w 6994453"/>
                <a:gd name="connsiteY12" fmla="*/ 1999500 h 2292495"/>
                <a:gd name="connsiteX13" fmla="*/ 5620871 w 6994453"/>
                <a:gd name="connsiteY13" fmla="*/ 1958958 h 2292495"/>
                <a:gd name="connsiteX14" fmla="*/ 6040459 w 6994453"/>
                <a:gd name="connsiteY14" fmla="*/ 1756735 h 2292495"/>
                <a:gd name="connsiteX15" fmla="*/ 6871821 w 6994453"/>
                <a:gd name="connsiteY15" fmla="*/ 1162766 h 2292495"/>
                <a:gd name="connsiteX16" fmla="*/ 6977328 w 6994453"/>
                <a:gd name="connsiteY16" fmla="*/ 662093 h 2292495"/>
                <a:gd name="connsiteX17" fmla="*/ 6744332 w 6994453"/>
                <a:gd name="connsiteY17" fmla="*/ 268393 h 2292495"/>
                <a:gd name="connsiteX18" fmla="*/ 6053161 w 6994453"/>
                <a:gd name="connsiteY18" fmla="*/ 57640 h 2292495"/>
                <a:gd name="connsiteX19" fmla="*/ 5138759 w 6994453"/>
                <a:gd name="connsiteY19" fmla="*/ 6577 h 2292495"/>
                <a:gd name="connsiteX20" fmla="*/ 4590217 w 6994453"/>
                <a:gd name="connsiteY20" fmla="*/ 192193 h 2292495"/>
                <a:gd name="connsiteX21" fmla="*/ 3987944 w 6994453"/>
                <a:gd name="connsiteY21" fmla="*/ 103781 h 2292495"/>
                <a:gd name="connsiteX22" fmla="*/ 3699996 w 6994453"/>
                <a:gd name="connsiteY22" fmla="*/ 95722 h 2292495"/>
                <a:gd name="connsiteX23" fmla="*/ 3206405 w 6994453"/>
                <a:gd name="connsiteY23" fmla="*/ 189750 h 2292495"/>
                <a:gd name="connsiteX24" fmla="*/ 2909421 w 6994453"/>
                <a:gd name="connsiteY24" fmla="*/ 291350 h 2292495"/>
                <a:gd name="connsiteX25" fmla="*/ 2581174 w 6994453"/>
                <a:gd name="connsiteY25" fmla="*/ 385135 h 2292495"/>
                <a:gd name="connsiteX26" fmla="*/ 2120067 w 6994453"/>
                <a:gd name="connsiteY26" fmla="*/ 502366 h 2292495"/>
                <a:gd name="connsiteX27" fmla="*/ 1150958 w 6994453"/>
                <a:gd name="connsiteY27" fmla="*/ 689935 h 2292495"/>
                <a:gd name="connsiteX28" fmla="*/ 465158 w 6994453"/>
                <a:gd name="connsiteY28" fmla="*/ 922932 h 2292495"/>
                <a:gd name="connsiteX0" fmla="*/ 471510 w 6994453"/>
                <a:gd name="connsiteY0" fmla="*/ 913494 h 2287942"/>
                <a:gd name="connsiteX1" fmla="*/ 204321 w 6994453"/>
                <a:gd name="connsiteY1" fmla="*/ 1017536 h 2287942"/>
                <a:gd name="connsiteX2" fmla="*/ 11378 w 6994453"/>
                <a:gd name="connsiteY2" fmla="*/ 1217805 h 2287942"/>
                <a:gd name="connsiteX3" fmla="*/ 16446 w 6994453"/>
                <a:gd name="connsiteY3" fmla="*/ 1576214 h 2287942"/>
                <a:gd name="connsiteX4" fmla="*/ 109560 w 6994453"/>
                <a:gd name="connsiteY4" fmla="*/ 1714083 h 2287942"/>
                <a:gd name="connsiteX5" fmla="*/ 351347 w 6994453"/>
                <a:gd name="connsiteY5" fmla="*/ 1829847 h 2287942"/>
                <a:gd name="connsiteX6" fmla="*/ 953132 w 6994453"/>
                <a:gd name="connsiteY6" fmla="*/ 1994459 h 2287942"/>
                <a:gd name="connsiteX7" fmla="*/ 1455759 w 6994453"/>
                <a:gd name="connsiteY7" fmla="*/ 2126832 h 2287942"/>
                <a:gd name="connsiteX8" fmla="*/ 2099063 w 6994453"/>
                <a:gd name="connsiteY8" fmla="*/ 2229897 h 2287942"/>
                <a:gd name="connsiteX9" fmla="*/ 2713059 w 6994453"/>
                <a:gd name="connsiteY9" fmla="*/ 2285583 h 2287942"/>
                <a:gd name="connsiteX10" fmla="*/ 3659697 w 6994453"/>
                <a:gd name="connsiteY10" fmla="*/ 2139044 h 2287942"/>
                <a:gd name="connsiteX11" fmla="*/ 4424140 w 6994453"/>
                <a:gd name="connsiteY11" fmla="*/ 2078963 h 2287942"/>
                <a:gd name="connsiteX12" fmla="*/ 5020551 w 6994453"/>
                <a:gd name="connsiteY12" fmla="*/ 1994947 h 2287942"/>
                <a:gd name="connsiteX13" fmla="*/ 5620871 w 6994453"/>
                <a:gd name="connsiteY13" fmla="*/ 1954405 h 2287942"/>
                <a:gd name="connsiteX14" fmla="*/ 6040459 w 6994453"/>
                <a:gd name="connsiteY14" fmla="*/ 1752182 h 2287942"/>
                <a:gd name="connsiteX15" fmla="*/ 6871821 w 6994453"/>
                <a:gd name="connsiteY15" fmla="*/ 1158213 h 2287942"/>
                <a:gd name="connsiteX16" fmla="*/ 6977328 w 6994453"/>
                <a:gd name="connsiteY16" fmla="*/ 657540 h 2287942"/>
                <a:gd name="connsiteX17" fmla="*/ 6744332 w 6994453"/>
                <a:gd name="connsiteY17" fmla="*/ 263840 h 2287942"/>
                <a:gd name="connsiteX18" fmla="*/ 6053161 w 6994453"/>
                <a:gd name="connsiteY18" fmla="*/ 53087 h 2287942"/>
                <a:gd name="connsiteX19" fmla="*/ 5138759 w 6994453"/>
                <a:gd name="connsiteY19" fmla="*/ 2024 h 2287942"/>
                <a:gd name="connsiteX20" fmla="*/ 4634667 w 6994453"/>
                <a:gd name="connsiteY20" fmla="*/ 111440 h 2287942"/>
                <a:gd name="connsiteX21" fmla="*/ 3987944 w 6994453"/>
                <a:gd name="connsiteY21" fmla="*/ 99228 h 2287942"/>
                <a:gd name="connsiteX22" fmla="*/ 3699996 w 6994453"/>
                <a:gd name="connsiteY22" fmla="*/ 91169 h 2287942"/>
                <a:gd name="connsiteX23" fmla="*/ 3206405 w 6994453"/>
                <a:gd name="connsiteY23" fmla="*/ 185197 h 2287942"/>
                <a:gd name="connsiteX24" fmla="*/ 2909421 w 6994453"/>
                <a:gd name="connsiteY24" fmla="*/ 286797 h 2287942"/>
                <a:gd name="connsiteX25" fmla="*/ 2581174 w 6994453"/>
                <a:gd name="connsiteY25" fmla="*/ 380582 h 2287942"/>
                <a:gd name="connsiteX26" fmla="*/ 2120067 w 6994453"/>
                <a:gd name="connsiteY26" fmla="*/ 497813 h 2287942"/>
                <a:gd name="connsiteX27" fmla="*/ 1150958 w 6994453"/>
                <a:gd name="connsiteY27" fmla="*/ 685382 h 2287942"/>
                <a:gd name="connsiteX28" fmla="*/ 465158 w 6994453"/>
                <a:gd name="connsiteY28" fmla="*/ 918379 h 2287942"/>
                <a:gd name="connsiteX0" fmla="*/ 471510 w 6994453"/>
                <a:gd name="connsiteY0" fmla="*/ 950553 h 2325001"/>
                <a:gd name="connsiteX1" fmla="*/ 204321 w 6994453"/>
                <a:gd name="connsiteY1" fmla="*/ 1054595 h 2325001"/>
                <a:gd name="connsiteX2" fmla="*/ 11378 w 6994453"/>
                <a:gd name="connsiteY2" fmla="*/ 1254864 h 2325001"/>
                <a:gd name="connsiteX3" fmla="*/ 16446 w 6994453"/>
                <a:gd name="connsiteY3" fmla="*/ 1613273 h 2325001"/>
                <a:gd name="connsiteX4" fmla="*/ 109560 w 6994453"/>
                <a:gd name="connsiteY4" fmla="*/ 1751142 h 2325001"/>
                <a:gd name="connsiteX5" fmla="*/ 351347 w 6994453"/>
                <a:gd name="connsiteY5" fmla="*/ 1866906 h 2325001"/>
                <a:gd name="connsiteX6" fmla="*/ 953132 w 6994453"/>
                <a:gd name="connsiteY6" fmla="*/ 2031518 h 2325001"/>
                <a:gd name="connsiteX7" fmla="*/ 1455759 w 6994453"/>
                <a:gd name="connsiteY7" fmla="*/ 2163891 h 2325001"/>
                <a:gd name="connsiteX8" fmla="*/ 2099063 w 6994453"/>
                <a:gd name="connsiteY8" fmla="*/ 2266956 h 2325001"/>
                <a:gd name="connsiteX9" fmla="*/ 2713059 w 6994453"/>
                <a:gd name="connsiteY9" fmla="*/ 2322642 h 2325001"/>
                <a:gd name="connsiteX10" fmla="*/ 3659697 w 6994453"/>
                <a:gd name="connsiteY10" fmla="*/ 2176103 h 2325001"/>
                <a:gd name="connsiteX11" fmla="*/ 4424140 w 6994453"/>
                <a:gd name="connsiteY11" fmla="*/ 2116022 h 2325001"/>
                <a:gd name="connsiteX12" fmla="*/ 5020551 w 6994453"/>
                <a:gd name="connsiteY12" fmla="*/ 2032006 h 2325001"/>
                <a:gd name="connsiteX13" fmla="*/ 5620871 w 6994453"/>
                <a:gd name="connsiteY13" fmla="*/ 1991464 h 2325001"/>
                <a:gd name="connsiteX14" fmla="*/ 6040459 w 6994453"/>
                <a:gd name="connsiteY14" fmla="*/ 1789241 h 2325001"/>
                <a:gd name="connsiteX15" fmla="*/ 6871821 w 6994453"/>
                <a:gd name="connsiteY15" fmla="*/ 1195272 h 2325001"/>
                <a:gd name="connsiteX16" fmla="*/ 6977328 w 6994453"/>
                <a:gd name="connsiteY16" fmla="*/ 694599 h 2325001"/>
                <a:gd name="connsiteX17" fmla="*/ 6744332 w 6994453"/>
                <a:gd name="connsiteY17" fmla="*/ 300899 h 2325001"/>
                <a:gd name="connsiteX18" fmla="*/ 6053161 w 6994453"/>
                <a:gd name="connsiteY18" fmla="*/ 90146 h 2325001"/>
                <a:gd name="connsiteX19" fmla="*/ 5221309 w 6994453"/>
                <a:gd name="connsiteY19" fmla="*/ 983 h 2325001"/>
                <a:gd name="connsiteX20" fmla="*/ 4634667 w 6994453"/>
                <a:gd name="connsiteY20" fmla="*/ 148499 h 2325001"/>
                <a:gd name="connsiteX21" fmla="*/ 3987944 w 6994453"/>
                <a:gd name="connsiteY21" fmla="*/ 136287 h 2325001"/>
                <a:gd name="connsiteX22" fmla="*/ 3699996 w 6994453"/>
                <a:gd name="connsiteY22" fmla="*/ 128228 h 2325001"/>
                <a:gd name="connsiteX23" fmla="*/ 3206405 w 6994453"/>
                <a:gd name="connsiteY23" fmla="*/ 222256 h 2325001"/>
                <a:gd name="connsiteX24" fmla="*/ 2909421 w 6994453"/>
                <a:gd name="connsiteY24" fmla="*/ 323856 h 2325001"/>
                <a:gd name="connsiteX25" fmla="*/ 2581174 w 6994453"/>
                <a:gd name="connsiteY25" fmla="*/ 417641 h 2325001"/>
                <a:gd name="connsiteX26" fmla="*/ 2120067 w 6994453"/>
                <a:gd name="connsiteY26" fmla="*/ 534872 h 2325001"/>
                <a:gd name="connsiteX27" fmla="*/ 1150958 w 6994453"/>
                <a:gd name="connsiteY27" fmla="*/ 722441 h 2325001"/>
                <a:gd name="connsiteX28" fmla="*/ 465158 w 6994453"/>
                <a:gd name="connsiteY28" fmla="*/ 955438 h 2325001"/>
                <a:gd name="connsiteX0" fmla="*/ 471510 w 6994453"/>
                <a:gd name="connsiteY0" fmla="*/ 949947 h 2324395"/>
                <a:gd name="connsiteX1" fmla="*/ 204321 w 6994453"/>
                <a:gd name="connsiteY1" fmla="*/ 1053989 h 2324395"/>
                <a:gd name="connsiteX2" fmla="*/ 11378 w 6994453"/>
                <a:gd name="connsiteY2" fmla="*/ 1254258 h 2324395"/>
                <a:gd name="connsiteX3" fmla="*/ 16446 w 6994453"/>
                <a:gd name="connsiteY3" fmla="*/ 1612667 h 2324395"/>
                <a:gd name="connsiteX4" fmla="*/ 109560 w 6994453"/>
                <a:gd name="connsiteY4" fmla="*/ 1750536 h 2324395"/>
                <a:gd name="connsiteX5" fmla="*/ 351347 w 6994453"/>
                <a:gd name="connsiteY5" fmla="*/ 1866300 h 2324395"/>
                <a:gd name="connsiteX6" fmla="*/ 953132 w 6994453"/>
                <a:gd name="connsiteY6" fmla="*/ 2030912 h 2324395"/>
                <a:gd name="connsiteX7" fmla="*/ 1455759 w 6994453"/>
                <a:gd name="connsiteY7" fmla="*/ 2163285 h 2324395"/>
                <a:gd name="connsiteX8" fmla="*/ 2099063 w 6994453"/>
                <a:gd name="connsiteY8" fmla="*/ 2266350 h 2324395"/>
                <a:gd name="connsiteX9" fmla="*/ 2713059 w 6994453"/>
                <a:gd name="connsiteY9" fmla="*/ 2322036 h 2324395"/>
                <a:gd name="connsiteX10" fmla="*/ 3659697 w 6994453"/>
                <a:gd name="connsiteY10" fmla="*/ 2175497 h 2324395"/>
                <a:gd name="connsiteX11" fmla="*/ 4424140 w 6994453"/>
                <a:gd name="connsiteY11" fmla="*/ 2115416 h 2324395"/>
                <a:gd name="connsiteX12" fmla="*/ 5020551 w 6994453"/>
                <a:gd name="connsiteY12" fmla="*/ 2031400 h 2324395"/>
                <a:gd name="connsiteX13" fmla="*/ 5620871 w 6994453"/>
                <a:gd name="connsiteY13" fmla="*/ 1990858 h 2324395"/>
                <a:gd name="connsiteX14" fmla="*/ 6040459 w 6994453"/>
                <a:gd name="connsiteY14" fmla="*/ 1788635 h 2324395"/>
                <a:gd name="connsiteX15" fmla="*/ 6871821 w 6994453"/>
                <a:gd name="connsiteY15" fmla="*/ 1194666 h 2324395"/>
                <a:gd name="connsiteX16" fmla="*/ 6977328 w 6994453"/>
                <a:gd name="connsiteY16" fmla="*/ 693993 h 2324395"/>
                <a:gd name="connsiteX17" fmla="*/ 6744332 w 6994453"/>
                <a:gd name="connsiteY17" fmla="*/ 300293 h 2324395"/>
                <a:gd name="connsiteX18" fmla="*/ 6161111 w 6994453"/>
                <a:gd name="connsiteY18" fmla="*/ 108590 h 2324395"/>
                <a:gd name="connsiteX19" fmla="*/ 5221309 w 6994453"/>
                <a:gd name="connsiteY19" fmla="*/ 377 h 2324395"/>
                <a:gd name="connsiteX20" fmla="*/ 4634667 w 6994453"/>
                <a:gd name="connsiteY20" fmla="*/ 147893 h 2324395"/>
                <a:gd name="connsiteX21" fmla="*/ 3987944 w 6994453"/>
                <a:gd name="connsiteY21" fmla="*/ 135681 h 2324395"/>
                <a:gd name="connsiteX22" fmla="*/ 3699996 w 6994453"/>
                <a:gd name="connsiteY22" fmla="*/ 127622 h 2324395"/>
                <a:gd name="connsiteX23" fmla="*/ 3206405 w 6994453"/>
                <a:gd name="connsiteY23" fmla="*/ 221650 h 2324395"/>
                <a:gd name="connsiteX24" fmla="*/ 2909421 w 6994453"/>
                <a:gd name="connsiteY24" fmla="*/ 323250 h 2324395"/>
                <a:gd name="connsiteX25" fmla="*/ 2581174 w 6994453"/>
                <a:gd name="connsiteY25" fmla="*/ 417035 h 2324395"/>
                <a:gd name="connsiteX26" fmla="*/ 2120067 w 6994453"/>
                <a:gd name="connsiteY26" fmla="*/ 534266 h 2324395"/>
                <a:gd name="connsiteX27" fmla="*/ 1150958 w 6994453"/>
                <a:gd name="connsiteY27" fmla="*/ 721835 h 2324395"/>
                <a:gd name="connsiteX28" fmla="*/ 465158 w 6994453"/>
                <a:gd name="connsiteY28" fmla="*/ 954832 h 2324395"/>
                <a:gd name="connsiteX0" fmla="*/ 471510 w 6995383"/>
                <a:gd name="connsiteY0" fmla="*/ 949947 h 2324395"/>
                <a:gd name="connsiteX1" fmla="*/ 204321 w 6995383"/>
                <a:gd name="connsiteY1" fmla="*/ 1053989 h 2324395"/>
                <a:gd name="connsiteX2" fmla="*/ 11378 w 6995383"/>
                <a:gd name="connsiteY2" fmla="*/ 1254258 h 2324395"/>
                <a:gd name="connsiteX3" fmla="*/ 16446 w 6995383"/>
                <a:gd name="connsiteY3" fmla="*/ 1612667 h 2324395"/>
                <a:gd name="connsiteX4" fmla="*/ 109560 w 6995383"/>
                <a:gd name="connsiteY4" fmla="*/ 1750536 h 2324395"/>
                <a:gd name="connsiteX5" fmla="*/ 351347 w 6995383"/>
                <a:gd name="connsiteY5" fmla="*/ 1866300 h 2324395"/>
                <a:gd name="connsiteX6" fmla="*/ 953132 w 6995383"/>
                <a:gd name="connsiteY6" fmla="*/ 2030912 h 2324395"/>
                <a:gd name="connsiteX7" fmla="*/ 1455759 w 6995383"/>
                <a:gd name="connsiteY7" fmla="*/ 2163285 h 2324395"/>
                <a:gd name="connsiteX8" fmla="*/ 2099063 w 6995383"/>
                <a:gd name="connsiteY8" fmla="*/ 2266350 h 2324395"/>
                <a:gd name="connsiteX9" fmla="*/ 2713059 w 6995383"/>
                <a:gd name="connsiteY9" fmla="*/ 2322036 h 2324395"/>
                <a:gd name="connsiteX10" fmla="*/ 3659697 w 6995383"/>
                <a:gd name="connsiteY10" fmla="*/ 2175497 h 2324395"/>
                <a:gd name="connsiteX11" fmla="*/ 4424140 w 6995383"/>
                <a:gd name="connsiteY11" fmla="*/ 2115416 h 2324395"/>
                <a:gd name="connsiteX12" fmla="*/ 5020551 w 6995383"/>
                <a:gd name="connsiteY12" fmla="*/ 2031400 h 2324395"/>
                <a:gd name="connsiteX13" fmla="*/ 5620871 w 6995383"/>
                <a:gd name="connsiteY13" fmla="*/ 1990858 h 2324395"/>
                <a:gd name="connsiteX14" fmla="*/ 6040459 w 6995383"/>
                <a:gd name="connsiteY14" fmla="*/ 1788635 h 2324395"/>
                <a:gd name="connsiteX15" fmla="*/ 6871821 w 6995383"/>
                <a:gd name="connsiteY15" fmla="*/ 1194666 h 2324395"/>
                <a:gd name="connsiteX16" fmla="*/ 6977328 w 6995383"/>
                <a:gd name="connsiteY16" fmla="*/ 693993 h 2324395"/>
                <a:gd name="connsiteX17" fmla="*/ 6731632 w 6995383"/>
                <a:gd name="connsiteY17" fmla="*/ 224093 h 2324395"/>
                <a:gd name="connsiteX18" fmla="*/ 6161111 w 6995383"/>
                <a:gd name="connsiteY18" fmla="*/ 108590 h 2324395"/>
                <a:gd name="connsiteX19" fmla="*/ 5221309 w 6995383"/>
                <a:gd name="connsiteY19" fmla="*/ 377 h 2324395"/>
                <a:gd name="connsiteX20" fmla="*/ 4634667 w 6995383"/>
                <a:gd name="connsiteY20" fmla="*/ 147893 h 2324395"/>
                <a:gd name="connsiteX21" fmla="*/ 3987944 w 6995383"/>
                <a:gd name="connsiteY21" fmla="*/ 135681 h 2324395"/>
                <a:gd name="connsiteX22" fmla="*/ 3699996 w 6995383"/>
                <a:gd name="connsiteY22" fmla="*/ 127622 h 2324395"/>
                <a:gd name="connsiteX23" fmla="*/ 3206405 w 6995383"/>
                <a:gd name="connsiteY23" fmla="*/ 221650 h 2324395"/>
                <a:gd name="connsiteX24" fmla="*/ 2909421 w 6995383"/>
                <a:gd name="connsiteY24" fmla="*/ 323250 h 2324395"/>
                <a:gd name="connsiteX25" fmla="*/ 2581174 w 6995383"/>
                <a:gd name="connsiteY25" fmla="*/ 417035 h 2324395"/>
                <a:gd name="connsiteX26" fmla="*/ 2120067 w 6995383"/>
                <a:gd name="connsiteY26" fmla="*/ 534266 h 2324395"/>
                <a:gd name="connsiteX27" fmla="*/ 1150958 w 6995383"/>
                <a:gd name="connsiteY27" fmla="*/ 721835 h 2324395"/>
                <a:gd name="connsiteX28" fmla="*/ 465158 w 6995383"/>
                <a:gd name="connsiteY28" fmla="*/ 954832 h 2324395"/>
                <a:gd name="connsiteX0" fmla="*/ 471510 w 6995383"/>
                <a:gd name="connsiteY0" fmla="*/ 952242 h 2326690"/>
                <a:gd name="connsiteX1" fmla="*/ 204321 w 6995383"/>
                <a:gd name="connsiteY1" fmla="*/ 1056284 h 2326690"/>
                <a:gd name="connsiteX2" fmla="*/ 11378 w 6995383"/>
                <a:gd name="connsiteY2" fmla="*/ 1256553 h 2326690"/>
                <a:gd name="connsiteX3" fmla="*/ 16446 w 6995383"/>
                <a:gd name="connsiteY3" fmla="*/ 1614962 h 2326690"/>
                <a:gd name="connsiteX4" fmla="*/ 109560 w 6995383"/>
                <a:gd name="connsiteY4" fmla="*/ 1752831 h 2326690"/>
                <a:gd name="connsiteX5" fmla="*/ 351347 w 6995383"/>
                <a:gd name="connsiteY5" fmla="*/ 1868595 h 2326690"/>
                <a:gd name="connsiteX6" fmla="*/ 953132 w 6995383"/>
                <a:gd name="connsiteY6" fmla="*/ 2033207 h 2326690"/>
                <a:gd name="connsiteX7" fmla="*/ 1455759 w 6995383"/>
                <a:gd name="connsiteY7" fmla="*/ 2165580 h 2326690"/>
                <a:gd name="connsiteX8" fmla="*/ 2099063 w 6995383"/>
                <a:gd name="connsiteY8" fmla="*/ 2268645 h 2326690"/>
                <a:gd name="connsiteX9" fmla="*/ 2713059 w 6995383"/>
                <a:gd name="connsiteY9" fmla="*/ 2324331 h 2326690"/>
                <a:gd name="connsiteX10" fmla="*/ 3659697 w 6995383"/>
                <a:gd name="connsiteY10" fmla="*/ 2177792 h 2326690"/>
                <a:gd name="connsiteX11" fmla="*/ 4424140 w 6995383"/>
                <a:gd name="connsiteY11" fmla="*/ 2117711 h 2326690"/>
                <a:gd name="connsiteX12" fmla="*/ 5020551 w 6995383"/>
                <a:gd name="connsiteY12" fmla="*/ 2033695 h 2326690"/>
                <a:gd name="connsiteX13" fmla="*/ 5620871 w 6995383"/>
                <a:gd name="connsiteY13" fmla="*/ 1993153 h 2326690"/>
                <a:gd name="connsiteX14" fmla="*/ 6040459 w 6995383"/>
                <a:gd name="connsiteY14" fmla="*/ 1790930 h 2326690"/>
                <a:gd name="connsiteX15" fmla="*/ 6871821 w 6995383"/>
                <a:gd name="connsiteY15" fmla="*/ 1196961 h 2326690"/>
                <a:gd name="connsiteX16" fmla="*/ 6977328 w 6995383"/>
                <a:gd name="connsiteY16" fmla="*/ 696288 h 2326690"/>
                <a:gd name="connsiteX17" fmla="*/ 6731632 w 6995383"/>
                <a:gd name="connsiteY17" fmla="*/ 226388 h 2326690"/>
                <a:gd name="connsiteX18" fmla="*/ 6065861 w 6995383"/>
                <a:gd name="connsiteY18" fmla="*/ 66435 h 2326690"/>
                <a:gd name="connsiteX19" fmla="*/ 5221309 w 6995383"/>
                <a:gd name="connsiteY19" fmla="*/ 2672 h 2326690"/>
                <a:gd name="connsiteX20" fmla="*/ 4634667 w 6995383"/>
                <a:gd name="connsiteY20" fmla="*/ 150188 h 2326690"/>
                <a:gd name="connsiteX21" fmla="*/ 3987944 w 6995383"/>
                <a:gd name="connsiteY21" fmla="*/ 137976 h 2326690"/>
                <a:gd name="connsiteX22" fmla="*/ 3699996 w 6995383"/>
                <a:gd name="connsiteY22" fmla="*/ 129917 h 2326690"/>
                <a:gd name="connsiteX23" fmla="*/ 3206405 w 6995383"/>
                <a:gd name="connsiteY23" fmla="*/ 223945 h 2326690"/>
                <a:gd name="connsiteX24" fmla="*/ 2909421 w 6995383"/>
                <a:gd name="connsiteY24" fmla="*/ 325545 h 2326690"/>
                <a:gd name="connsiteX25" fmla="*/ 2581174 w 6995383"/>
                <a:gd name="connsiteY25" fmla="*/ 419330 h 2326690"/>
                <a:gd name="connsiteX26" fmla="*/ 2120067 w 6995383"/>
                <a:gd name="connsiteY26" fmla="*/ 536561 h 2326690"/>
                <a:gd name="connsiteX27" fmla="*/ 1150958 w 6995383"/>
                <a:gd name="connsiteY27" fmla="*/ 724130 h 2326690"/>
                <a:gd name="connsiteX28" fmla="*/ 465158 w 6995383"/>
                <a:gd name="connsiteY28" fmla="*/ 957127 h 2326690"/>
                <a:gd name="connsiteX0" fmla="*/ 471510 w 6990839"/>
                <a:gd name="connsiteY0" fmla="*/ 952242 h 2326690"/>
                <a:gd name="connsiteX1" fmla="*/ 204321 w 6990839"/>
                <a:gd name="connsiteY1" fmla="*/ 1056284 h 2326690"/>
                <a:gd name="connsiteX2" fmla="*/ 11378 w 6990839"/>
                <a:gd name="connsiteY2" fmla="*/ 1256553 h 2326690"/>
                <a:gd name="connsiteX3" fmla="*/ 16446 w 6990839"/>
                <a:gd name="connsiteY3" fmla="*/ 1614962 h 2326690"/>
                <a:gd name="connsiteX4" fmla="*/ 109560 w 6990839"/>
                <a:gd name="connsiteY4" fmla="*/ 1752831 h 2326690"/>
                <a:gd name="connsiteX5" fmla="*/ 351347 w 6990839"/>
                <a:gd name="connsiteY5" fmla="*/ 1868595 h 2326690"/>
                <a:gd name="connsiteX6" fmla="*/ 953132 w 6990839"/>
                <a:gd name="connsiteY6" fmla="*/ 2033207 h 2326690"/>
                <a:gd name="connsiteX7" fmla="*/ 1455759 w 6990839"/>
                <a:gd name="connsiteY7" fmla="*/ 2165580 h 2326690"/>
                <a:gd name="connsiteX8" fmla="*/ 2099063 w 6990839"/>
                <a:gd name="connsiteY8" fmla="*/ 2268645 h 2326690"/>
                <a:gd name="connsiteX9" fmla="*/ 2713059 w 6990839"/>
                <a:gd name="connsiteY9" fmla="*/ 2324331 h 2326690"/>
                <a:gd name="connsiteX10" fmla="*/ 3659697 w 6990839"/>
                <a:gd name="connsiteY10" fmla="*/ 2177792 h 2326690"/>
                <a:gd name="connsiteX11" fmla="*/ 4424140 w 6990839"/>
                <a:gd name="connsiteY11" fmla="*/ 2117711 h 2326690"/>
                <a:gd name="connsiteX12" fmla="*/ 5020551 w 6990839"/>
                <a:gd name="connsiteY12" fmla="*/ 2033695 h 2326690"/>
                <a:gd name="connsiteX13" fmla="*/ 5620871 w 6990839"/>
                <a:gd name="connsiteY13" fmla="*/ 1993153 h 2326690"/>
                <a:gd name="connsiteX14" fmla="*/ 6040459 w 6990839"/>
                <a:gd name="connsiteY14" fmla="*/ 1790930 h 2326690"/>
                <a:gd name="connsiteX15" fmla="*/ 6871821 w 6990839"/>
                <a:gd name="connsiteY15" fmla="*/ 1196961 h 2326690"/>
                <a:gd name="connsiteX16" fmla="*/ 6970978 w 6990839"/>
                <a:gd name="connsiteY16" fmla="*/ 626438 h 2326690"/>
                <a:gd name="connsiteX17" fmla="*/ 6731632 w 6990839"/>
                <a:gd name="connsiteY17" fmla="*/ 226388 h 2326690"/>
                <a:gd name="connsiteX18" fmla="*/ 6065861 w 6990839"/>
                <a:gd name="connsiteY18" fmla="*/ 66435 h 2326690"/>
                <a:gd name="connsiteX19" fmla="*/ 5221309 w 6990839"/>
                <a:gd name="connsiteY19" fmla="*/ 2672 h 2326690"/>
                <a:gd name="connsiteX20" fmla="*/ 4634667 w 6990839"/>
                <a:gd name="connsiteY20" fmla="*/ 150188 h 2326690"/>
                <a:gd name="connsiteX21" fmla="*/ 3987944 w 6990839"/>
                <a:gd name="connsiteY21" fmla="*/ 137976 h 2326690"/>
                <a:gd name="connsiteX22" fmla="*/ 3699996 w 6990839"/>
                <a:gd name="connsiteY22" fmla="*/ 129917 h 2326690"/>
                <a:gd name="connsiteX23" fmla="*/ 3206405 w 6990839"/>
                <a:gd name="connsiteY23" fmla="*/ 223945 h 2326690"/>
                <a:gd name="connsiteX24" fmla="*/ 2909421 w 6990839"/>
                <a:gd name="connsiteY24" fmla="*/ 325545 h 2326690"/>
                <a:gd name="connsiteX25" fmla="*/ 2581174 w 6990839"/>
                <a:gd name="connsiteY25" fmla="*/ 419330 h 2326690"/>
                <a:gd name="connsiteX26" fmla="*/ 2120067 w 6990839"/>
                <a:gd name="connsiteY26" fmla="*/ 536561 h 2326690"/>
                <a:gd name="connsiteX27" fmla="*/ 1150958 w 6990839"/>
                <a:gd name="connsiteY27" fmla="*/ 724130 h 2326690"/>
                <a:gd name="connsiteX28" fmla="*/ 465158 w 6990839"/>
                <a:gd name="connsiteY28" fmla="*/ 957127 h 2326690"/>
                <a:gd name="connsiteX0" fmla="*/ 471510 w 6980156"/>
                <a:gd name="connsiteY0" fmla="*/ 952242 h 2326690"/>
                <a:gd name="connsiteX1" fmla="*/ 204321 w 6980156"/>
                <a:gd name="connsiteY1" fmla="*/ 1056284 h 2326690"/>
                <a:gd name="connsiteX2" fmla="*/ 11378 w 6980156"/>
                <a:gd name="connsiteY2" fmla="*/ 1256553 h 2326690"/>
                <a:gd name="connsiteX3" fmla="*/ 16446 w 6980156"/>
                <a:gd name="connsiteY3" fmla="*/ 1614962 h 2326690"/>
                <a:gd name="connsiteX4" fmla="*/ 109560 w 6980156"/>
                <a:gd name="connsiteY4" fmla="*/ 1752831 h 2326690"/>
                <a:gd name="connsiteX5" fmla="*/ 351347 w 6980156"/>
                <a:gd name="connsiteY5" fmla="*/ 1868595 h 2326690"/>
                <a:gd name="connsiteX6" fmla="*/ 953132 w 6980156"/>
                <a:gd name="connsiteY6" fmla="*/ 2033207 h 2326690"/>
                <a:gd name="connsiteX7" fmla="*/ 1455759 w 6980156"/>
                <a:gd name="connsiteY7" fmla="*/ 2165580 h 2326690"/>
                <a:gd name="connsiteX8" fmla="*/ 2099063 w 6980156"/>
                <a:gd name="connsiteY8" fmla="*/ 2268645 h 2326690"/>
                <a:gd name="connsiteX9" fmla="*/ 2713059 w 6980156"/>
                <a:gd name="connsiteY9" fmla="*/ 2324331 h 2326690"/>
                <a:gd name="connsiteX10" fmla="*/ 3659697 w 6980156"/>
                <a:gd name="connsiteY10" fmla="*/ 2177792 h 2326690"/>
                <a:gd name="connsiteX11" fmla="*/ 4424140 w 6980156"/>
                <a:gd name="connsiteY11" fmla="*/ 2117711 h 2326690"/>
                <a:gd name="connsiteX12" fmla="*/ 5020551 w 6980156"/>
                <a:gd name="connsiteY12" fmla="*/ 2033695 h 2326690"/>
                <a:gd name="connsiteX13" fmla="*/ 5620871 w 6980156"/>
                <a:gd name="connsiteY13" fmla="*/ 1993153 h 2326690"/>
                <a:gd name="connsiteX14" fmla="*/ 6338909 w 6980156"/>
                <a:gd name="connsiteY14" fmla="*/ 1517880 h 2326690"/>
                <a:gd name="connsiteX15" fmla="*/ 6871821 w 6980156"/>
                <a:gd name="connsiteY15" fmla="*/ 1196961 h 2326690"/>
                <a:gd name="connsiteX16" fmla="*/ 6970978 w 6980156"/>
                <a:gd name="connsiteY16" fmla="*/ 626438 h 2326690"/>
                <a:gd name="connsiteX17" fmla="*/ 6731632 w 6980156"/>
                <a:gd name="connsiteY17" fmla="*/ 226388 h 2326690"/>
                <a:gd name="connsiteX18" fmla="*/ 6065861 w 6980156"/>
                <a:gd name="connsiteY18" fmla="*/ 66435 h 2326690"/>
                <a:gd name="connsiteX19" fmla="*/ 5221309 w 6980156"/>
                <a:gd name="connsiteY19" fmla="*/ 2672 h 2326690"/>
                <a:gd name="connsiteX20" fmla="*/ 4634667 w 6980156"/>
                <a:gd name="connsiteY20" fmla="*/ 150188 h 2326690"/>
                <a:gd name="connsiteX21" fmla="*/ 3987944 w 6980156"/>
                <a:gd name="connsiteY21" fmla="*/ 137976 h 2326690"/>
                <a:gd name="connsiteX22" fmla="*/ 3699996 w 6980156"/>
                <a:gd name="connsiteY22" fmla="*/ 129917 h 2326690"/>
                <a:gd name="connsiteX23" fmla="*/ 3206405 w 6980156"/>
                <a:gd name="connsiteY23" fmla="*/ 223945 h 2326690"/>
                <a:gd name="connsiteX24" fmla="*/ 2909421 w 6980156"/>
                <a:gd name="connsiteY24" fmla="*/ 325545 h 2326690"/>
                <a:gd name="connsiteX25" fmla="*/ 2581174 w 6980156"/>
                <a:gd name="connsiteY25" fmla="*/ 419330 h 2326690"/>
                <a:gd name="connsiteX26" fmla="*/ 2120067 w 6980156"/>
                <a:gd name="connsiteY26" fmla="*/ 536561 h 2326690"/>
                <a:gd name="connsiteX27" fmla="*/ 1150958 w 6980156"/>
                <a:gd name="connsiteY27" fmla="*/ 724130 h 2326690"/>
                <a:gd name="connsiteX28" fmla="*/ 465158 w 6980156"/>
                <a:gd name="connsiteY28" fmla="*/ 957127 h 2326690"/>
                <a:gd name="connsiteX0" fmla="*/ 471510 w 6980156"/>
                <a:gd name="connsiteY0" fmla="*/ 952242 h 2326690"/>
                <a:gd name="connsiteX1" fmla="*/ 204321 w 6980156"/>
                <a:gd name="connsiteY1" fmla="*/ 1056284 h 2326690"/>
                <a:gd name="connsiteX2" fmla="*/ 11378 w 6980156"/>
                <a:gd name="connsiteY2" fmla="*/ 1256553 h 2326690"/>
                <a:gd name="connsiteX3" fmla="*/ 16446 w 6980156"/>
                <a:gd name="connsiteY3" fmla="*/ 1614962 h 2326690"/>
                <a:gd name="connsiteX4" fmla="*/ 109560 w 6980156"/>
                <a:gd name="connsiteY4" fmla="*/ 1752831 h 2326690"/>
                <a:gd name="connsiteX5" fmla="*/ 351347 w 6980156"/>
                <a:gd name="connsiteY5" fmla="*/ 1868595 h 2326690"/>
                <a:gd name="connsiteX6" fmla="*/ 953132 w 6980156"/>
                <a:gd name="connsiteY6" fmla="*/ 2033207 h 2326690"/>
                <a:gd name="connsiteX7" fmla="*/ 1455759 w 6980156"/>
                <a:gd name="connsiteY7" fmla="*/ 2165580 h 2326690"/>
                <a:gd name="connsiteX8" fmla="*/ 2099063 w 6980156"/>
                <a:gd name="connsiteY8" fmla="*/ 2268645 h 2326690"/>
                <a:gd name="connsiteX9" fmla="*/ 2713059 w 6980156"/>
                <a:gd name="connsiteY9" fmla="*/ 2324331 h 2326690"/>
                <a:gd name="connsiteX10" fmla="*/ 3659697 w 6980156"/>
                <a:gd name="connsiteY10" fmla="*/ 2177792 h 2326690"/>
                <a:gd name="connsiteX11" fmla="*/ 4424140 w 6980156"/>
                <a:gd name="connsiteY11" fmla="*/ 2117711 h 2326690"/>
                <a:gd name="connsiteX12" fmla="*/ 5020551 w 6980156"/>
                <a:gd name="connsiteY12" fmla="*/ 2033695 h 2326690"/>
                <a:gd name="connsiteX13" fmla="*/ 5792321 w 6980156"/>
                <a:gd name="connsiteY13" fmla="*/ 1936003 h 2326690"/>
                <a:gd name="connsiteX14" fmla="*/ 6338909 w 6980156"/>
                <a:gd name="connsiteY14" fmla="*/ 1517880 h 2326690"/>
                <a:gd name="connsiteX15" fmla="*/ 6871821 w 6980156"/>
                <a:gd name="connsiteY15" fmla="*/ 1196961 h 2326690"/>
                <a:gd name="connsiteX16" fmla="*/ 6970978 w 6980156"/>
                <a:gd name="connsiteY16" fmla="*/ 626438 h 2326690"/>
                <a:gd name="connsiteX17" fmla="*/ 6731632 w 6980156"/>
                <a:gd name="connsiteY17" fmla="*/ 226388 h 2326690"/>
                <a:gd name="connsiteX18" fmla="*/ 6065861 w 6980156"/>
                <a:gd name="connsiteY18" fmla="*/ 66435 h 2326690"/>
                <a:gd name="connsiteX19" fmla="*/ 5221309 w 6980156"/>
                <a:gd name="connsiteY19" fmla="*/ 2672 h 2326690"/>
                <a:gd name="connsiteX20" fmla="*/ 4634667 w 6980156"/>
                <a:gd name="connsiteY20" fmla="*/ 150188 h 2326690"/>
                <a:gd name="connsiteX21" fmla="*/ 3987944 w 6980156"/>
                <a:gd name="connsiteY21" fmla="*/ 137976 h 2326690"/>
                <a:gd name="connsiteX22" fmla="*/ 3699996 w 6980156"/>
                <a:gd name="connsiteY22" fmla="*/ 129917 h 2326690"/>
                <a:gd name="connsiteX23" fmla="*/ 3206405 w 6980156"/>
                <a:gd name="connsiteY23" fmla="*/ 223945 h 2326690"/>
                <a:gd name="connsiteX24" fmla="*/ 2909421 w 6980156"/>
                <a:gd name="connsiteY24" fmla="*/ 325545 h 2326690"/>
                <a:gd name="connsiteX25" fmla="*/ 2581174 w 6980156"/>
                <a:gd name="connsiteY25" fmla="*/ 419330 h 2326690"/>
                <a:gd name="connsiteX26" fmla="*/ 2120067 w 6980156"/>
                <a:gd name="connsiteY26" fmla="*/ 536561 h 2326690"/>
                <a:gd name="connsiteX27" fmla="*/ 1150958 w 6980156"/>
                <a:gd name="connsiteY27" fmla="*/ 724130 h 2326690"/>
                <a:gd name="connsiteX28" fmla="*/ 465158 w 6980156"/>
                <a:gd name="connsiteY28" fmla="*/ 957127 h 2326690"/>
                <a:gd name="connsiteX0" fmla="*/ 471510 w 6980156"/>
                <a:gd name="connsiteY0" fmla="*/ 952242 h 2326690"/>
                <a:gd name="connsiteX1" fmla="*/ 204321 w 6980156"/>
                <a:gd name="connsiteY1" fmla="*/ 1056284 h 2326690"/>
                <a:gd name="connsiteX2" fmla="*/ 11378 w 6980156"/>
                <a:gd name="connsiteY2" fmla="*/ 1256553 h 2326690"/>
                <a:gd name="connsiteX3" fmla="*/ 16446 w 6980156"/>
                <a:gd name="connsiteY3" fmla="*/ 1614962 h 2326690"/>
                <a:gd name="connsiteX4" fmla="*/ 109560 w 6980156"/>
                <a:gd name="connsiteY4" fmla="*/ 1752831 h 2326690"/>
                <a:gd name="connsiteX5" fmla="*/ 351347 w 6980156"/>
                <a:gd name="connsiteY5" fmla="*/ 1868595 h 2326690"/>
                <a:gd name="connsiteX6" fmla="*/ 953132 w 6980156"/>
                <a:gd name="connsiteY6" fmla="*/ 2033207 h 2326690"/>
                <a:gd name="connsiteX7" fmla="*/ 1455759 w 6980156"/>
                <a:gd name="connsiteY7" fmla="*/ 2165580 h 2326690"/>
                <a:gd name="connsiteX8" fmla="*/ 2099063 w 6980156"/>
                <a:gd name="connsiteY8" fmla="*/ 2268645 h 2326690"/>
                <a:gd name="connsiteX9" fmla="*/ 2713059 w 6980156"/>
                <a:gd name="connsiteY9" fmla="*/ 2324331 h 2326690"/>
                <a:gd name="connsiteX10" fmla="*/ 3659697 w 6980156"/>
                <a:gd name="connsiteY10" fmla="*/ 2177792 h 2326690"/>
                <a:gd name="connsiteX11" fmla="*/ 4430490 w 6980156"/>
                <a:gd name="connsiteY11" fmla="*/ 2073261 h 2326690"/>
                <a:gd name="connsiteX12" fmla="*/ 5020551 w 6980156"/>
                <a:gd name="connsiteY12" fmla="*/ 2033695 h 2326690"/>
                <a:gd name="connsiteX13" fmla="*/ 5792321 w 6980156"/>
                <a:gd name="connsiteY13" fmla="*/ 1936003 h 2326690"/>
                <a:gd name="connsiteX14" fmla="*/ 6338909 w 6980156"/>
                <a:gd name="connsiteY14" fmla="*/ 1517880 h 2326690"/>
                <a:gd name="connsiteX15" fmla="*/ 6871821 w 6980156"/>
                <a:gd name="connsiteY15" fmla="*/ 1196961 h 2326690"/>
                <a:gd name="connsiteX16" fmla="*/ 6970978 w 6980156"/>
                <a:gd name="connsiteY16" fmla="*/ 626438 h 2326690"/>
                <a:gd name="connsiteX17" fmla="*/ 6731632 w 6980156"/>
                <a:gd name="connsiteY17" fmla="*/ 226388 h 2326690"/>
                <a:gd name="connsiteX18" fmla="*/ 6065861 w 6980156"/>
                <a:gd name="connsiteY18" fmla="*/ 66435 h 2326690"/>
                <a:gd name="connsiteX19" fmla="*/ 5221309 w 6980156"/>
                <a:gd name="connsiteY19" fmla="*/ 2672 h 2326690"/>
                <a:gd name="connsiteX20" fmla="*/ 4634667 w 6980156"/>
                <a:gd name="connsiteY20" fmla="*/ 150188 h 2326690"/>
                <a:gd name="connsiteX21" fmla="*/ 3987944 w 6980156"/>
                <a:gd name="connsiteY21" fmla="*/ 137976 h 2326690"/>
                <a:gd name="connsiteX22" fmla="*/ 3699996 w 6980156"/>
                <a:gd name="connsiteY22" fmla="*/ 129917 h 2326690"/>
                <a:gd name="connsiteX23" fmla="*/ 3206405 w 6980156"/>
                <a:gd name="connsiteY23" fmla="*/ 223945 h 2326690"/>
                <a:gd name="connsiteX24" fmla="*/ 2909421 w 6980156"/>
                <a:gd name="connsiteY24" fmla="*/ 325545 h 2326690"/>
                <a:gd name="connsiteX25" fmla="*/ 2581174 w 6980156"/>
                <a:gd name="connsiteY25" fmla="*/ 419330 h 2326690"/>
                <a:gd name="connsiteX26" fmla="*/ 2120067 w 6980156"/>
                <a:gd name="connsiteY26" fmla="*/ 536561 h 2326690"/>
                <a:gd name="connsiteX27" fmla="*/ 1150958 w 6980156"/>
                <a:gd name="connsiteY27" fmla="*/ 724130 h 2326690"/>
                <a:gd name="connsiteX28" fmla="*/ 465158 w 6980156"/>
                <a:gd name="connsiteY28" fmla="*/ 957127 h 2326690"/>
                <a:gd name="connsiteX0" fmla="*/ 471510 w 6980156"/>
                <a:gd name="connsiteY0" fmla="*/ 952242 h 2326690"/>
                <a:gd name="connsiteX1" fmla="*/ 204321 w 6980156"/>
                <a:gd name="connsiteY1" fmla="*/ 1056284 h 2326690"/>
                <a:gd name="connsiteX2" fmla="*/ 11378 w 6980156"/>
                <a:gd name="connsiteY2" fmla="*/ 1256553 h 2326690"/>
                <a:gd name="connsiteX3" fmla="*/ 16446 w 6980156"/>
                <a:gd name="connsiteY3" fmla="*/ 1614962 h 2326690"/>
                <a:gd name="connsiteX4" fmla="*/ 109560 w 6980156"/>
                <a:gd name="connsiteY4" fmla="*/ 1752831 h 2326690"/>
                <a:gd name="connsiteX5" fmla="*/ 351347 w 6980156"/>
                <a:gd name="connsiteY5" fmla="*/ 1868595 h 2326690"/>
                <a:gd name="connsiteX6" fmla="*/ 953132 w 6980156"/>
                <a:gd name="connsiteY6" fmla="*/ 2033207 h 2326690"/>
                <a:gd name="connsiteX7" fmla="*/ 1455759 w 6980156"/>
                <a:gd name="connsiteY7" fmla="*/ 2165580 h 2326690"/>
                <a:gd name="connsiteX8" fmla="*/ 2099063 w 6980156"/>
                <a:gd name="connsiteY8" fmla="*/ 2268645 h 2326690"/>
                <a:gd name="connsiteX9" fmla="*/ 2713059 w 6980156"/>
                <a:gd name="connsiteY9" fmla="*/ 2324331 h 2326690"/>
                <a:gd name="connsiteX10" fmla="*/ 3659697 w 6980156"/>
                <a:gd name="connsiteY10" fmla="*/ 2177792 h 2326690"/>
                <a:gd name="connsiteX11" fmla="*/ 4430490 w 6980156"/>
                <a:gd name="connsiteY11" fmla="*/ 2073261 h 2326690"/>
                <a:gd name="connsiteX12" fmla="*/ 5020551 w 6980156"/>
                <a:gd name="connsiteY12" fmla="*/ 2033695 h 2326690"/>
                <a:gd name="connsiteX13" fmla="*/ 5830421 w 6980156"/>
                <a:gd name="connsiteY13" fmla="*/ 1948703 h 2326690"/>
                <a:gd name="connsiteX14" fmla="*/ 6338909 w 6980156"/>
                <a:gd name="connsiteY14" fmla="*/ 1517880 h 2326690"/>
                <a:gd name="connsiteX15" fmla="*/ 6871821 w 6980156"/>
                <a:gd name="connsiteY15" fmla="*/ 1196961 h 2326690"/>
                <a:gd name="connsiteX16" fmla="*/ 6970978 w 6980156"/>
                <a:gd name="connsiteY16" fmla="*/ 626438 h 2326690"/>
                <a:gd name="connsiteX17" fmla="*/ 6731632 w 6980156"/>
                <a:gd name="connsiteY17" fmla="*/ 226388 h 2326690"/>
                <a:gd name="connsiteX18" fmla="*/ 6065861 w 6980156"/>
                <a:gd name="connsiteY18" fmla="*/ 66435 h 2326690"/>
                <a:gd name="connsiteX19" fmla="*/ 5221309 w 6980156"/>
                <a:gd name="connsiteY19" fmla="*/ 2672 h 2326690"/>
                <a:gd name="connsiteX20" fmla="*/ 4634667 w 6980156"/>
                <a:gd name="connsiteY20" fmla="*/ 150188 h 2326690"/>
                <a:gd name="connsiteX21" fmla="*/ 3987944 w 6980156"/>
                <a:gd name="connsiteY21" fmla="*/ 137976 h 2326690"/>
                <a:gd name="connsiteX22" fmla="*/ 3699996 w 6980156"/>
                <a:gd name="connsiteY22" fmla="*/ 129917 h 2326690"/>
                <a:gd name="connsiteX23" fmla="*/ 3206405 w 6980156"/>
                <a:gd name="connsiteY23" fmla="*/ 223945 h 2326690"/>
                <a:gd name="connsiteX24" fmla="*/ 2909421 w 6980156"/>
                <a:gd name="connsiteY24" fmla="*/ 325545 h 2326690"/>
                <a:gd name="connsiteX25" fmla="*/ 2581174 w 6980156"/>
                <a:gd name="connsiteY25" fmla="*/ 419330 h 2326690"/>
                <a:gd name="connsiteX26" fmla="*/ 2120067 w 6980156"/>
                <a:gd name="connsiteY26" fmla="*/ 536561 h 2326690"/>
                <a:gd name="connsiteX27" fmla="*/ 1150958 w 6980156"/>
                <a:gd name="connsiteY27" fmla="*/ 724130 h 2326690"/>
                <a:gd name="connsiteX28" fmla="*/ 465158 w 6980156"/>
                <a:gd name="connsiteY28" fmla="*/ 957127 h 2326690"/>
                <a:gd name="connsiteX0" fmla="*/ 471510 w 6980156"/>
                <a:gd name="connsiteY0" fmla="*/ 952242 h 2326690"/>
                <a:gd name="connsiteX1" fmla="*/ 204321 w 6980156"/>
                <a:gd name="connsiteY1" fmla="*/ 1056284 h 2326690"/>
                <a:gd name="connsiteX2" fmla="*/ 11378 w 6980156"/>
                <a:gd name="connsiteY2" fmla="*/ 1256553 h 2326690"/>
                <a:gd name="connsiteX3" fmla="*/ 16446 w 6980156"/>
                <a:gd name="connsiteY3" fmla="*/ 1614962 h 2326690"/>
                <a:gd name="connsiteX4" fmla="*/ 109560 w 6980156"/>
                <a:gd name="connsiteY4" fmla="*/ 1752831 h 2326690"/>
                <a:gd name="connsiteX5" fmla="*/ 351347 w 6980156"/>
                <a:gd name="connsiteY5" fmla="*/ 1868595 h 2326690"/>
                <a:gd name="connsiteX6" fmla="*/ 953132 w 6980156"/>
                <a:gd name="connsiteY6" fmla="*/ 2033207 h 2326690"/>
                <a:gd name="connsiteX7" fmla="*/ 1455759 w 6980156"/>
                <a:gd name="connsiteY7" fmla="*/ 2165580 h 2326690"/>
                <a:gd name="connsiteX8" fmla="*/ 2099063 w 6980156"/>
                <a:gd name="connsiteY8" fmla="*/ 2268645 h 2326690"/>
                <a:gd name="connsiteX9" fmla="*/ 2713059 w 6980156"/>
                <a:gd name="connsiteY9" fmla="*/ 2324331 h 2326690"/>
                <a:gd name="connsiteX10" fmla="*/ 3659697 w 6980156"/>
                <a:gd name="connsiteY10" fmla="*/ 2177792 h 2326690"/>
                <a:gd name="connsiteX11" fmla="*/ 4430490 w 6980156"/>
                <a:gd name="connsiteY11" fmla="*/ 2073261 h 2326690"/>
                <a:gd name="connsiteX12" fmla="*/ 5020551 w 6980156"/>
                <a:gd name="connsiteY12" fmla="*/ 2033695 h 2326690"/>
                <a:gd name="connsiteX13" fmla="*/ 5824071 w 6980156"/>
                <a:gd name="connsiteY13" fmla="*/ 1923303 h 2326690"/>
                <a:gd name="connsiteX14" fmla="*/ 6338909 w 6980156"/>
                <a:gd name="connsiteY14" fmla="*/ 1517880 h 2326690"/>
                <a:gd name="connsiteX15" fmla="*/ 6871821 w 6980156"/>
                <a:gd name="connsiteY15" fmla="*/ 1196961 h 2326690"/>
                <a:gd name="connsiteX16" fmla="*/ 6970978 w 6980156"/>
                <a:gd name="connsiteY16" fmla="*/ 626438 h 2326690"/>
                <a:gd name="connsiteX17" fmla="*/ 6731632 w 6980156"/>
                <a:gd name="connsiteY17" fmla="*/ 226388 h 2326690"/>
                <a:gd name="connsiteX18" fmla="*/ 6065861 w 6980156"/>
                <a:gd name="connsiteY18" fmla="*/ 66435 h 2326690"/>
                <a:gd name="connsiteX19" fmla="*/ 5221309 w 6980156"/>
                <a:gd name="connsiteY19" fmla="*/ 2672 h 2326690"/>
                <a:gd name="connsiteX20" fmla="*/ 4634667 w 6980156"/>
                <a:gd name="connsiteY20" fmla="*/ 150188 h 2326690"/>
                <a:gd name="connsiteX21" fmla="*/ 3987944 w 6980156"/>
                <a:gd name="connsiteY21" fmla="*/ 137976 h 2326690"/>
                <a:gd name="connsiteX22" fmla="*/ 3699996 w 6980156"/>
                <a:gd name="connsiteY22" fmla="*/ 129917 h 2326690"/>
                <a:gd name="connsiteX23" fmla="*/ 3206405 w 6980156"/>
                <a:gd name="connsiteY23" fmla="*/ 223945 h 2326690"/>
                <a:gd name="connsiteX24" fmla="*/ 2909421 w 6980156"/>
                <a:gd name="connsiteY24" fmla="*/ 325545 h 2326690"/>
                <a:gd name="connsiteX25" fmla="*/ 2581174 w 6980156"/>
                <a:gd name="connsiteY25" fmla="*/ 419330 h 2326690"/>
                <a:gd name="connsiteX26" fmla="*/ 2120067 w 6980156"/>
                <a:gd name="connsiteY26" fmla="*/ 536561 h 2326690"/>
                <a:gd name="connsiteX27" fmla="*/ 1150958 w 6980156"/>
                <a:gd name="connsiteY27" fmla="*/ 724130 h 2326690"/>
                <a:gd name="connsiteX28" fmla="*/ 465158 w 6980156"/>
                <a:gd name="connsiteY28" fmla="*/ 957127 h 2326690"/>
                <a:gd name="connsiteX0" fmla="*/ 471510 w 6995537"/>
                <a:gd name="connsiteY0" fmla="*/ 952242 h 2326690"/>
                <a:gd name="connsiteX1" fmla="*/ 204321 w 6995537"/>
                <a:gd name="connsiteY1" fmla="*/ 1056284 h 2326690"/>
                <a:gd name="connsiteX2" fmla="*/ 11378 w 6995537"/>
                <a:gd name="connsiteY2" fmla="*/ 1256553 h 2326690"/>
                <a:gd name="connsiteX3" fmla="*/ 16446 w 6995537"/>
                <a:gd name="connsiteY3" fmla="*/ 1614962 h 2326690"/>
                <a:gd name="connsiteX4" fmla="*/ 109560 w 6995537"/>
                <a:gd name="connsiteY4" fmla="*/ 1752831 h 2326690"/>
                <a:gd name="connsiteX5" fmla="*/ 351347 w 6995537"/>
                <a:gd name="connsiteY5" fmla="*/ 1868595 h 2326690"/>
                <a:gd name="connsiteX6" fmla="*/ 953132 w 6995537"/>
                <a:gd name="connsiteY6" fmla="*/ 2033207 h 2326690"/>
                <a:gd name="connsiteX7" fmla="*/ 1455759 w 6995537"/>
                <a:gd name="connsiteY7" fmla="*/ 2165580 h 2326690"/>
                <a:gd name="connsiteX8" fmla="*/ 2099063 w 6995537"/>
                <a:gd name="connsiteY8" fmla="*/ 2268645 h 2326690"/>
                <a:gd name="connsiteX9" fmla="*/ 2713059 w 6995537"/>
                <a:gd name="connsiteY9" fmla="*/ 2324331 h 2326690"/>
                <a:gd name="connsiteX10" fmla="*/ 3659697 w 6995537"/>
                <a:gd name="connsiteY10" fmla="*/ 2177792 h 2326690"/>
                <a:gd name="connsiteX11" fmla="*/ 4430490 w 6995537"/>
                <a:gd name="connsiteY11" fmla="*/ 2073261 h 2326690"/>
                <a:gd name="connsiteX12" fmla="*/ 5020551 w 6995537"/>
                <a:gd name="connsiteY12" fmla="*/ 2033695 h 2326690"/>
                <a:gd name="connsiteX13" fmla="*/ 5824071 w 6995537"/>
                <a:gd name="connsiteY13" fmla="*/ 1923303 h 2326690"/>
                <a:gd name="connsiteX14" fmla="*/ 6338909 w 6995537"/>
                <a:gd name="connsiteY14" fmla="*/ 1517880 h 2326690"/>
                <a:gd name="connsiteX15" fmla="*/ 6916271 w 6995537"/>
                <a:gd name="connsiteY15" fmla="*/ 1222361 h 2326690"/>
                <a:gd name="connsiteX16" fmla="*/ 6970978 w 6995537"/>
                <a:gd name="connsiteY16" fmla="*/ 626438 h 2326690"/>
                <a:gd name="connsiteX17" fmla="*/ 6731632 w 6995537"/>
                <a:gd name="connsiteY17" fmla="*/ 226388 h 2326690"/>
                <a:gd name="connsiteX18" fmla="*/ 6065861 w 6995537"/>
                <a:gd name="connsiteY18" fmla="*/ 66435 h 2326690"/>
                <a:gd name="connsiteX19" fmla="*/ 5221309 w 6995537"/>
                <a:gd name="connsiteY19" fmla="*/ 2672 h 2326690"/>
                <a:gd name="connsiteX20" fmla="*/ 4634667 w 6995537"/>
                <a:gd name="connsiteY20" fmla="*/ 150188 h 2326690"/>
                <a:gd name="connsiteX21" fmla="*/ 3987944 w 6995537"/>
                <a:gd name="connsiteY21" fmla="*/ 137976 h 2326690"/>
                <a:gd name="connsiteX22" fmla="*/ 3699996 w 6995537"/>
                <a:gd name="connsiteY22" fmla="*/ 129917 h 2326690"/>
                <a:gd name="connsiteX23" fmla="*/ 3206405 w 6995537"/>
                <a:gd name="connsiteY23" fmla="*/ 223945 h 2326690"/>
                <a:gd name="connsiteX24" fmla="*/ 2909421 w 6995537"/>
                <a:gd name="connsiteY24" fmla="*/ 325545 h 2326690"/>
                <a:gd name="connsiteX25" fmla="*/ 2581174 w 6995537"/>
                <a:gd name="connsiteY25" fmla="*/ 419330 h 2326690"/>
                <a:gd name="connsiteX26" fmla="*/ 2120067 w 6995537"/>
                <a:gd name="connsiteY26" fmla="*/ 536561 h 2326690"/>
                <a:gd name="connsiteX27" fmla="*/ 1150958 w 6995537"/>
                <a:gd name="connsiteY27" fmla="*/ 724130 h 2326690"/>
                <a:gd name="connsiteX28" fmla="*/ 465158 w 6995537"/>
                <a:gd name="connsiteY28" fmla="*/ 957127 h 2326690"/>
                <a:gd name="connsiteX0" fmla="*/ 471510 w 6995537"/>
                <a:gd name="connsiteY0" fmla="*/ 952242 h 2326690"/>
                <a:gd name="connsiteX1" fmla="*/ 204321 w 6995537"/>
                <a:gd name="connsiteY1" fmla="*/ 1056284 h 2326690"/>
                <a:gd name="connsiteX2" fmla="*/ 11378 w 6995537"/>
                <a:gd name="connsiteY2" fmla="*/ 1256553 h 2326690"/>
                <a:gd name="connsiteX3" fmla="*/ 16446 w 6995537"/>
                <a:gd name="connsiteY3" fmla="*/ 1614962 h 2326690"/>
                <a:gd name="connsiteX4" fmla="*/ 109560 w 6995537"/>
                <a:gd name="connsiteY4" fmla="*/ 1752831 h 2326690"/>
                <a:gd name="connsiteX5" fmla="*/ 351347 w 6995537"/>
                <a:gd name="connsiteY5" fmla="*/ 1868595 h 2326690"/>
                <a:gd name="connsiteX6" fmla="*/ 953132 w 6995537"/>
                <a:gd name="connsiteY6" fmla="*/ 2033207 h 2326690"/>
                <a:gd name="connsiteX7" fmla="*/ 1455759 w 6995537"/>
                <a:gd name="connsiteY7" fmla="*/ 2165580 h 2326690"/>
                <a:gd name="connsiteX8" fmla="*/ 2099063 w 6995537"/>
                <a:gd name="connsiteY8" fmla="*/ 2268645 h 2326690"/>
                <a:gd name="connsiteX9" fmla="*/ 2713059 w 6995537"/>
                <a:gd name="connsiteY9" fmla="*/ 2324331 h 2326690"/>
                <a:gd name="connsiteX10" fmla="*/ 3659697 w 6995537"/>
                <a:gd name="connsiteY10" fmla="*/ 2177792 h 2326690"/>
                <a:gd name="connsiteX11" fmla="*/ 4430490 w 6995537"/>
                <a:gd name="connsiteY11" fmla="*/ 2073261 h 2326690"/>
                <a:gd name="connsiteX12" fmla="*/ 5020551 w 6995537"/>
                <a:gd name="connsiteY12" fmla="*/ 2033695 h 2326690"/>
                <a:gd name="connsiteX13" fmla="*/ 5824071 w 6995537"/>
                <a:gd name="connsiteY13" fmla="*/ 1923303 h 2326690"/>
                <a:gd name="connsiteX14" fmla="*/ 6338909 w 6995537"/>
                <a:gd name="connsiteY14" fmla="*/ 1517880 h 2326690"/>
                <a:gd name="connsiteX15" fmla="*/ 6916271 w 6995537"/>
                <a:gd name="connsiteY15" fmla="*/ 1222361 h 2326690"/>
                <a:gd name="connsiteX16" fmla="*/ 6970978 w 6995537"/>
                <a:gd name="connsiteY16" fmla="*/ 626438 h 2326690"/>
                <a:gd name="connsiteX17" fmla="*/ 6731632 w 6995537"/>
                <a:gd name="connsiteY17" fmla="*/ 226388 h 2326690"/>
                <a:gd name="connsiteX18" fmla="*/ 6065861 w 6995537"/>
                <a:gd name="connsiteY18" fmla="*/ 66435 h 2326690"/>
                <a:gd name="connsiteX19" fmla="*/ 5221309 w 6995537"/>
                <a:gd name="connsiteY19" fmla="*/ 2672 h 2326690"/>
                <a:gd name="connsiteX20" fmla="*/ 4634667 w 6995537"/>
                <a:gd name="connsiteY20" fmla="*/ 150188 h 2326690"/>
                <a:gd name="connsiteX21" fmla="*/ 3987944 w 6995537"/>
                <a:gd name="connsiteY21" fmla="*/ 137976 h 2326690"/>
                <a:gd name="connsiteX22" fmla="*/ 3699996 w 6995537"/>
                <a:gd name="connsiteY22" fmla="*/ 129917 h 2326690"/>
                <a:gd name="connsiteX23" fmla="*/ 3206405 w 6995537"/>
                <a:gd name="connsiteY23" fmla="*/ 223945 h 2326690"/>
                <a:gd name="connsiteX24" fmla="*/ 2909421 w 6995537"/>
                <a:gd name="connsiteY24" fmla="*/ 325545 h 2326690"/>
                <a:gd name="connsiteX25" fmla="*/ 2581174 w 6995537"/>
                <a:gd name="connsiteY25" fmla="*/ 419330 h 2326690"/>
                <a:gd name="connsiteX26" fmla="*/ 2120067 w 6995537"/>
                <a:gd name="connsiteY26" fmla="*/ 536561 h 2326690"/>
                <a:gd name="connsiteX27" fmla="*/ 1150958 w 6995537"/>
                <a:gd name="connsiteY27" fmla="*/ 724130 h 2326690"/>
                <a:gd name="connsiteX28" fmla="*/ 465158 w 6995537"/>
                <a:gd name="connsiteY28" fmla="*/ 957127 h 2326690"/>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659697 w 6995537"/>
                <a:gd name="connsiteY10" fmla="*/ 2175895 h 2324793"/>
                <a:gd name="connsiteX11" fmla="*/ 4430490 w 6995537"/>
                <a:gd name="connsiteY11" fmla="*/ 2071364 h 2324793"/>
                <a:gd name="connsiteX12" fmla="*/ 5020551 w 6995537"/>
                <a:gd name="connsiteY12" fmla="*/ 20317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987944 w 6995537"/>
                <a:gd name="connsiteY21" fmla="*/ 136079 h 2324793"/>
                <a:gd name="connsiteX22" fmla="*/ 3699996 w 6995537"/>
                <a:gd name="connsiteY22" fmla="*/ 128020 h 2324793"/>
                <a:gd name="connsiteX23" fmla="*/ 3206405 w 6995537"/>
                <a:gd name="connsiteY23" fmla="*/ 222048 h 2324793"/>
                <a:gd name="connsiteX24" fmla="*/ 2909421 w 6995537"/>
                <a:gd name="connsiteY24" fmla="*/ 323648 h 2324793"/>
                <a:gd name="connsiteX25" fmla="*/ 2581174 w 6995537"/>
                <a:gd name="connsiteY25" fmla="*/ 417433 h 2324793"/>
                <a:gd name="connsiteX26" fmla="*/ 2120067 w 6995537"/>
                <a:gd name="connsiteY26" fmla="*/ 534664 h 2324793"/>
                <a:gd name="connsiteX27" fmla="*/ 1150958 w 6995537"/>
                <a:gd name="connsiteY27" fmla="*/ 722233 h 2324793"/>
                <a:gd name="connsiteX28" fmla="*/ 465158 w 6995537"/>
                <a:gd name="connsiteY28"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659697 w 6995537"/>
                <a:gd name="connsiteY10" fmla="*/ 2175895 h 2324793"/>
                <a:gd name="connsiteX11" fmla="*/ 4430490 w 6995537"/>
                <a:gd name="connsiteY11" fmla="*/ 2071364 h 2324793"/>
                <a:gd name="connsiteX12" fmla="*/ 5020551 w 6995537"/>
                <a:gd name="connsiteY12" fmla="*/ 20317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4057794 w 6995537"/>
                <a:gd name="connsiteY21" fmla="*/ 117029 h 2324793"/>
                <a:gd name="connsiteX22" fmla="*/ 3699996 w 6995537"/>
                <a:gd name="connsiteY22" fmla="*/ 128020 h 2324793"/>
                <a:gd name="connsiteX23" fmla="*/ 3206405 w 6995537"/>
                <a:gd name="connsiteY23" fmla="*/ 222048 h 2324793"/>
                <a:gd name="connsiteX24" fmla="*/ 2909421 w 6995537"/>
                <a:gd name="connsiteY24" fmla="*/ 323648 h 2324793"/>
                <a:gd name="connsiteX25" fmla="*/ 2581174 w 6995537"/>
                <a:gd name="connsiteY25" fmla="*/ 417433 h 2324793"/>
                <a:gd name="connsiteX26" fmla="*/ 2120067 w 6995537"/>
                <a:gd name="connsiteY26" fmla="*/ 534664 h 2324793"/>
                <a:gd name="connsiteX27" fmla="*/ 1150958 w 6995537"/>
                <a:gd name="connsiteY27" fmla="*/ 722233 h 2324793"/>
                <a:gd name="connsiteX28" fmla="*/ 465158 w 6995537"/>
                <a:gd name="connsiteY28"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659697 w 6995537"/>
                <a:gd name="connsiteY10" fmla="*/ 2175895 h 2324793"/>
                <a:gd name="connsiteX11" fmla="*/ 4430490 w 6995537"/>
                <a:gd name="connsiteY11" fmla="*/ 2071364 h 2324793"/>
                <a:gd name="connsiteX12" fmla="*/ 5020551 w 6995537"/>
                <a:gd name="connsiteY12" fmla="*/ 20317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699996 w 6995537"/>
                <a:gd name="connsiteY21" fmla="*/ 128020 h 2324793"/>
                <a:gd name="connsiteX22" fmla="*/ 3206405 w 6995537"/>
                <a:gd name="connsiteY22" fmla="*/ 222048 h 2324793"/>
                <a:gd name="connsiteX23" fmla="*/ 2909421 w 6995537"/>
                <a:gd name="connsiteY23" fmla="*/ 323648 h 2324793"/>
                <a:gd name="connsiteX24" fmla="*/ 2581174 w 6995537"/>
                <a:gd name="connsiteY24" fmla="*/ 417433 h 2324793"/>
                <a:gd name="connsiteX25" fmla="*/ 2120067 w 6995537"/>
                <a:gd name="connsiteY25" fmla="*/ 534664 h 2324793"/>
                <a:gd name="connsiteX26" fmla="*/ 1150958 w 6995537"/>
                <a:gd name="connsiteY26" fmla="*/ 722233 h 2324793"/>
                <a:gd name="connsiteX27" fmla="*/ 465158 w 6995537"/>
                <a:gd name="connsiteY27"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799397 w 6995537"/>
                <a:gd name="connsiteY10" fmla="*/ 1572645 h 2324793"/>
                <a:gd name="connsiteX11" fmla="*/ 4430490 w 6995537"/>
                <a:gd name="connsiteY11" fmla="*/ 2071364 h 2324793"/>
                <a:gd name="connsiteX12" fmla="*/ 5020551 w 6995537"/>
                <a:gd name="connsiteY12" fmla="*/ 20317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699996 w 6995537"/>
                <a:gd name="connsiteY21" fmla="*/ 128020 h 2324793"/>
                <a:gd name="connsiteX22" fmla="*/ 3206405 w 6995537"/>
                <a:gd name="connsiteY22" fmla="*/ 222048 h 2324793"/>
                <a:gd name="connsiteX23" fmla="*/ 2909421 w 6995537"/>
                <a:gd name="connsiteY23" fmla="*/ 323648 h 2324793"/>
                <a:gd name="connsiteX24" fmla="*/ 2581174 w 6995537"/>
                <a:gd name="connsiteY24" fmla="*/ 417433 h 2324793"/>
                <a:gd name="connsiteX25" fmla="*/ 2120067 w 6995537"/>
                <a:gd name="connsiteY25" fmla="*/ 534664 h 2324793"/>
                <a:gd name="connsiteX26" fmla="*/ 1150958 w 6995537"/>
                <a:gd name="connsiteY26" fmla="*/ 722233 h 2324793"/>
                <a:gd name="connsiteX27" fmla="*/ 465158 w 6995537"/>
                <a:gd name="connsiteY27"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799397 w 6995537"/>
                <a:gd name="connsiteY10" fmla="*/ 1572645 h 2324793"/>
                <a:gd name="connsiteX11" fmla="*/ 4614640 w 6995537"/>
                <a:gd name="connsiteY11" fmla="*/ 1601464 h 2324793"/>
                <a:gd name="connsiteX12" fmla="*/ 5020551 w 6995537"/>
                <a:gd name="connsiteY12" fmla="*/ 20317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699996 w 6995537"/>
                <a:gd name="connsiteY21" fmla="*/ 128020 h 2324793"/>
                <a:gd name="connsiteX22" fmla="*/ 3206405 w 6995537"/>
                <a:gd name="connsiteY22" fmla="*/ 222048 h 2324793"/>
                <a:gd name="connsiteX23" fmla="*/ 2909421 w 6995537"/>
                <a:gd name="connsiteY23" fmla="*/ 323648 h 2324793"/>
                <a:gd name="connsiteX24" fmla="*/ 2581174 w 6995537"/>
                <a:gd name="connsiteY24" fmla="*/ 417433 h 2324793"/>
                <a:gd name="connsiteX25" fmla="*/ 2120067 w 6995537"/>
                <a:gd name="connsiteY25" fmla="*/ 534664 h 2324793"/>
                <a:gd name="connsiteX26" fmla="*/ 1150958 w 6995537"/>
                <a:gd name="connsiteY26" fmla="*/ 722233 h 2324793"/>
                <a:gd name="connsiteX27" fmla="*/ 465158 w 6995537"/>
                <a:gd name="connsiteY27"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799397 w 6995537"/>
                <a:gd name="connsiteY10" fmla="*/ 1572645 h 2324793"/>
                <a:gd name="connsiteX11" fmla="*/ 4614640 w 6995537"/>
                <a:gd name="connsiteY11" fmla="*/ 1601464 h 2324793"/>
                <a:gd name="connsiteX12" fmla="*/ 5179301 w 6995537"/>
                <a:gd name="connsiteY12" fmla="*/ 1485698 h 2324793"/>
                <a:gd name="connsiteX13" fmla="*/ 5824071 w 6995537"/>
                <a:gd name="connsiteY13" fmla="*/ 192140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699996 w 6995537"/>
                <a:gd name="connsiteY21" fmla="*/ 128020 h 2324793"/>
                <a:gd name="connsiteX22" fmla="*/ 3206405 w 6995537"/>
                <a:gd name="connsiteY22" fmla="*/ 222048 h 2324793"/>
                <a:gd name="connsiteX23" fmla="*/ 2909421 w 6995537"/>
                <a:gd name="connsiteY23" fmla="*/ 323648 h 2324793"/>
                <a:gd name="connsiteX24" fmla="*/ 2581174 w 6995537"/>
                <a:gd name="connsiteY24" fmla="*/ 417433 h 2324793"/>
                <a:gd name="connsiteX25" fmla="*/ 2120067 w 6995537"/>
                <a:gd name="connsiteY25" fmla="*/ 534664 h 2324793"/>
                <a:gd name="connsiteX26" fmla="*/ 1150958 w 6995537"/>
                <a:gd name="connsiteY26" fmla="*/ 722233 h 2324793"/>
                <a:gd name="connsiteX27" fmla="*/ 465158 w 6995537"/>
                <a:gd name="connsiteY27" fmla="*/ 955230 h 2324793"/>
                <a:gd name="connsiteX0" fmla="*/ 471510 w 6995537"/>
                <a:gd name="connsiteY0" fmla="*/ 950345 h 2324793"/>
                <a:gd name="connsiteX1" fmla="*/ 204321 w 6995537"/>
                <a:gd name="connsiteY1" fmla="*/ 1054387 h 2324793"/>
                <a:gd name="connsiteX2" fmla="*/ 11378 w 6995537"/>
                <a:gd name="connsiteY2" fmla="*/ 1254656 h 2324793"/>
                <a:gd name="connsiteX3" fmla="*/ 16446 w 6995537"/>
                <a:gd name="connsiteY3" fmla="*/ 1613065 h 2324793"/>
                <a:gd name="connsiteX4" fmla="*/ 109560 w 6995537"/>
                <a:gd name="connsiteY4" fmla="*/ 1750934 h 2324793"/>
                <a:gd name="connsiteX5" fmla="*/ 351347 w 6995537"/>
                <a:gd name="connsiteY5" fmla="*/ 1866698 h 2324793"/>
                <a:gd name="connsiteX6" fmla="*/ 953132 w 6995537"/>
                <a:gd name="connsiteY6" fmla="*/ 2031310 h 2324793"/>
                <a:gd name="connsiteX7" fmla="*/ 1455759 w 6995537"/>
                <a:gd name="connsiteY7" fmla="*/ 2163683 h 2324793"/>
                <a:gd name="connsiteX8" fmla="*/ 2099063 w 6995537"/>
                <a:gd name="connsiteY8" fmla="*/ 2266748 h 2324793"/>
                <a:gd name="connsiteX9" fmla="*/ 2713059 w 6995537"/>
                <a:gd name="connsiteY9" fmla="*/ 2322434 h 2324793"/>
                <a:gd name="connsiteX10" fmla="*/ 3799397 w 6995537"/>
                <a:gd name="connsiteY10" fmla="*/ 1572645 h 2324793"/>
                <a:gd name="connsiteX11" fmla="*/ 4614640 w 6995537"/>
                <a:gd name="connsiteY11" fmla="*/ 1601464 h 2324793"/>
                <a:gd name="connsiteX12" fmla="*/ 5179301 w 6995537"/>
                <a:gd name="connsiteY12" fmla="*/ 1485698 h 2324793"/>
                <a:gd name="connsiteX13" fmla="*/ 5398621 w 6995537"/>
                <a:gd name="connsiteY13" fmla="*/ 1140356 h 2324793"/>
                <a:gd name="connsiteX14" fmla="*/ 6338909 w 6995537"/>
                <a:gd name="connsiteY14" fmla="*/ 1515983 h 2324793"/>
                <a:gd name="connsiteX15" fmla="*/ 6916271 w 6995537"/>
                <a:gd name="connsiteY15" fmla="*/ 1220464 h 2324793"/>
                <a:gd name="connsiteX16" fmla="*/ 6970978 w 6995537"/>
                <a:gd name="connsiteY16" fmla="*/ 624541 h 2324793"/>
                <a:gd name="connsiteX17" fmla="*/ 6731632 w 6995537"/>
                <a:gd name="connsiteY17" fmla="*/ 224491 h 2324793"/>
                <a:gd name="connsiteX18" fmla="*/ 6065861 w 6995537"/>
                <a:gd name="connsiteY18" fmla="*/ 64538 h 2324793"/>
                <a:gd name="connsiteX19" fmla="*/ 5221309 w 6995537"/>
                <a:gd name="connsiteY19" fmla="*/ 775 h 2324793"/>
                <a:gd name="connsiteX20" fmla="*/ 4539417 w 6995537"/>
                <a:gd name="connsiteY20" fmla="*/ 103841 h 2324793"/>
                <a:gd name="connsiteX21" fmla="*/ 3699996 w 6995537"/>
                <a:gd name="connsiteY21" fmla="*/ 128020 h 2324793"/>
                <a:gd name="connsiteX22" fmla="*/ 3206405 w 6995537"/>
                <a:gd name="connsiteY22" fmla="*/ 222048 h 2324793"/>
                <a:gd name="connsiteX23" fmla="*/ 2909421 w 6995537"/>
                <a:gd name="connsiteY23" fmla="*/ 323648 h 2324793"/>
                <a:gd name="connsiteX24" fmla="*/ 2581174 w 6995537"/>
                <a:gd name="connsiteY24" fmla="*/ 417433 h 2324793"/>
                <a:gd name="connsiteX25" fmla="*/ 2120067 w 6995537"/>
                <a:gd name="connsiteY25" fmla="*/ 534664 h 2324793"/>
                <a:gd name="connsiteX26" fmla="*/ 1150958 w 6995537"/>
                <a:gd name="connsiteY26" fmla="*/ 722233 h 2324793"/>
                <a:gd name="connsiteX27" fmla="*/ 465158 w 6995537"/>
                <a:gd name="connsiteY27" fmla="*/ 955230 h 2324793"/>
                <a:gd name="connsiteX0" fmla="*/ 471510 w 7011384"/>
                <a:gd name="connsiteY0" fmla="*/ 950345 h 2324793"/>
                <a:gd name="connsiteX1" fmla="*/ 204321 w 7011384"/>
                <a:gd name="connsiteY1" fmla="*/ 1054387 h 2324793"/>
                <a:gd name="connsiteX2" fmla="*/ 11378 w 7011384"/>
                <a:gd name="connsiteY2" fmla="*/ 1254656 h 2324793"/>
                <a:gd name="connsiteX3" fmla="*/ 16446 w 7011384"/>
                <a:gd name="connsiteY3" fmla="*/ 1613065 h 2324793"/>
                <a:gd name="connsiteX4" fmla="*/ 109560 w 7011384"/>
                <a:gd name="connsiteY4" fmla="*/ 1750934 h 2324793"/>
                <a:gd name="connsiteX5" fmla="*/ 351347 w 7011384"/>
                <a:gd name="connsiteY5" fmla="*/ 1866698 h 2324793"/>
                <a:gd name="connsiteX6" fmla="*/ 953132 w 7011384"/>
                <a:gd name="connsiteY6" fmla="*/ 2031310 h 2324793"/>
                <a:gd name="connsiteX7" fmla="*/ 1455759 w 7011384"/>
                <a:gd name="connsiteY7" fmla="*/ 2163683 h 2324793"/>
                <a:gd name="connsiteX8" fmla="*/ 2099063 w 7011384"/>
                <a:gd name="connsiteY8" fmla="*/ 2266748 h 2324793"/>
                <a:gd name="connsiteX9" fmla="*/ 2713059 w 7011384"/>
                <a:gd name="connsiteY9" fmla="*/ 2322434 h 2324793"/>
                <a:gd name="connsiteX10" fmla="*/ 3799397 w 7011384"/>
                <a:gd name="connsiteY10" fmla="*/ 1572645 h 2324793"/>
                <a:gd name="connsiteX11" fmla="*/ 4614640 w 7011384"/>
                <a:gd name="connsiteY11" fmla="*/ 1601464 h 2324793"/>
                <a:gd name="connsiteX12" fmla="*/ 5179301 w 7011384"/>
                <a:gd name="connsiteY12" fmla="*/ 1485698 h 2324793"/>
                <a:gd name="connsiteX13" fmla="*/ 5398621 w 7011384"/>
                <a:gd name="connsiteY13" fmla="*/ 1140356 h 2324793"/>
                <a:gd name="connsiteX14" fmla="*/ 6072209 w 7011384"/>
                <a:gd name="connsiteY14" fmla="*/ 944483 h 2324793"/>
                <a:gd name="connsiteX15" fmla="*/ 6916271 w 7011384"/>
                <a:gd name="connsiteY15" fmla="*/ 1220464 h 2324793"/>
                <a:gd name="connsiteX16" fmla="*/ 6970978 w 7011384"/>
                <a:gd name="connsiteY16" fmla="*/ 624541 h 2324793"/>
                <a:gd name="connsiteX17" fmla="*/ 6731632 w 7011384"/>
                <a:gd name="connsiteY17" fmla="*/ 224491 h 2324793"/>
                <a:gd name="connsiteX18" fmla="*/ 6065861 w 7011384"/>
                <a:gd name="connsiteY18" fmla="*/ 64538 h 2324793"/>
                <a:gd name="connsiteX19" fmla="*/ 5221309 w 7011384"/>
                <a:gd name="connsiteY19" fmla="*/ 775 h 2324793"/>
                <a:gd name="connsiteX20" fmla="*/ 4539417 w 7011384"/>
                <a:gd name="connsiteY20" fmla="*/ 103841 h 2324793"/>
                <a:gd name="connsiteX21" fmla="*/ 3699996 w 7011384"/>
                <a:gd name="connsiteY21" fmla="*/ 128020 h 2324793"/>
                <a:gd name="connsiteX22" fmla="*/ 3206405 w 7011384"/>
                <a:gd name="connsiteY22" fmla="*/ 222048 h 2324793"/>
                <a:gd name="connsiteX23" fmla="*/ 2909421 w 7011384"/>
                <a:gd name="connsiteY23" fmla="*/ 323648 h 2324793"/>
                <a:gd name="connsiteX24" fmla="*/ 2581174 w 7011384"/>
                <a:gd name="connsiteY24" fmla="*/ 417433 h 2324793"/>
                <a:gd name="connsiteX25" fmla="*/ 2120067 w 7011384"/>
                <a:gd name="connsiteY25" fmla="*/ 534664 h 2324793"/>
                <a:gd name="connsiteX26" fmla="*/ 1150958 w 7011384"/>
                <a:gd name="connsiteY26" fmla="*/ 722233 h 2324793"/>
                <a:gd name="connsiteX27" fmla="*/ 465158 w 7011384"/>
                <a:gd name="connsiteY27"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5179301 w 6974271"/>
                <a:gd name="connsiteY12" fmla="*/ 1485698 h 2324793"/>
                <a:gd name="connsiteX13" fmla="*/ 5398621 w 6974271"/>
                <a:gd name="connsiteY13" fmla="*/ 1140356 h 2324793"/>
                <a:gd name="connsiteX14" fmla="*/ 6072209 w 6974271"/>
                <a:gd name="connsiteY14" fmla="*/ 944483 h 2324793"/>
                <a:gd name="connsiteX15" fmla="*/ 6586071 w 6974271"/>
                <a:gd name="connsiteY15" fmla="*/ 833114 h 2324793"/>
                <a:gd name="connsiteX16" fmla="*/ 6970978 w 6974271"/>
                <a:gd name="connsiteY16" fmla="*/ 624541 h 2324793"/>
                <a:gd name="connsiteX17" fmla="*/ 6731632 w 6974271"/>
                <a:gd name="connsiteY17" fmla="*/ 224491 h 2324793"/>
                <a:gd name="connsiteX18" fmla="*/ 6065861 w 6974271"/>
                <a:gd name="connsiteY18" fmla="*/ 64538 h 2324793"/>
                <a:gd name="connsiteX19" fmla="*/ 5221309 w 6974271"/>
                <a:gd name="connsiteY19" fmla="*/ 775 h 2324793"/>
                <a:gd name="connsiteX20" fmla="*/ 4539417 w 6974271"/>
                <a:gd name="connsiteY20" fmla="*/ 103841 h 2324793"/>
                <a:gd name="connsiteX21" fmla="*/ 3699996 w 6974271"/>
                <a:gd name="connsiteY21" fmla="*/ 128020 h 2324793"/>
                <a:gd name="connsiteX22" fmla="*/ 3206405 w 6974271"/>
                <a:gd name="connsiteY22" fmla="*/ 222048 h 2324793"/>
                <a:gd name="connsiteX23" fmla="*/ 2909421 w 6974271"/>
                <a:gd name="connsiteY23" fmla="*/ 323648 h 2324793"/>
                <a:gd name="connsiteX24" fmla="*/ 2581174 w 6974271"/>
                <a:gd name="connsiteY24" fmla="*/ 417433 h 2324793"/>
                <a:gd name="connsiteX25" fmla="*/ 2120067 w 6974271"/>
                <a:gd name="connsiteY25" fmla="*/ 534664 h 2324793"/>
                <a:gd name="connsiteX26" fmla="*/ 1150958 w 6974271"/>
                <a:gd name="connsiteY26" fmla="*/ 722233 h 2324793"/>
                <a:gd name="connsiteX27" fmla="*/ 465158 w 6974271"/>
                <a:gd name="connsiteY27"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5128501 w 6974271"/>
                <a:gd name="connsiteY12" fmla="*/ 1193598 h 2324793"/>
                <a:gd name="connsiteX13" fmla="*/ 5398621 w 6974271"/>
                <a:gd name="connsiteY13" fmla="*/ 1140356 h 2324793"/>
                <a:gd name="connsiteX14" fmla="*/ 6072209 w 6974271"/>
                <a:gd name="connsiteY14" fmla="*/ 944483 h 2324793"/>
                <a:gd name="connsiteX15" fmla="*/ 6586071 w 6974271"/>
                <a:gd name="connsiteY15" fmla="*/ 833114 h 2324793"/>
                <a:gd name="connsiteX16" fmla="*/ 6970978 w 6974271"/>
                <a:gd name="connsiteY16" fmla="*/ 624541 h 2324793"/>
                <a:gd name="connsiteX17" fmla="*/ 6731632 w 6974271"/>
                <a:gd name="connsiteY17" fmla="*/ 224491 h 2324793"/>
                <a:gd name="connsiteX18" fmla="*/ 6065861 w 6974271"/>
                <a:gd name="connsiteY18" fmla="*/ 64538 h 2324793"/>
                <a:gd name="connsiteX19" fmla="*/ 5221309 w 6974271"/>
                <a:gd name="connsiteY19" fmla="*/ 775 h 2324793"/>
                <a:gd name="connsiteX20" fmla="*/ 4539417 w 6974271"/>
                <a:gd name="connsiteY20" fmla="*/ 103841 h 2324793"/>
                <a:gd name="connsiteX21" fmla="*/ 3699996 w 6974271"/>
                <a:gd name="connsiteY21" fmla="*/ 128020 h 2324793"/>
                <a:gd name="connsiteX22" fmla="*/ 3206405 w 6974271"/>
                <a:gd name="connsiteY22" fmla="*/ 222048 h 2324793"/>
                <a:gd name="connsiteX23" fmla="*/ 2909421 w 6974271"/>
                <a:gd name="connsiteY23" fmla="*/ 323648 h 2324793"/>
                <a:gd name="connsiteX24" fmla="*/ 2581174 w 6974271"/>
                <a:gd name="connsiteY24" fmla="*/ 417433 h 2324793"/>
                <a:gd name="connsiteX25" fmla="*/ 2120067 w 6974271"/>
                <a:gd name="connsiteY25" fmla="*/ 534664 h 2324793"/>
                <a:gd name="connsiteX26" fmla="*/ 1150958 w 6974271"/>
                <a:gd name="connsiteY26" fmla="*/ 722233 h 2324793"/>
                <a:gd name="connsiteX27" fmla="*/ 465158 w 6974271"/>
                <a:gd name="connsiteY27"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4884761 w 6974271"/>
                <a:gd name="connsiteY12" fmla="*/ 1398038 h 2324793"/>
                <a:gd name="connsiteX13" fmla="*/ 5128501 w 6974271"/>
                <a:gd name="connsiteY13" fmla="*/ 1193598 h 2324793"/>
                <a:gd name="connsiteX14" fmla="*/ 5398621 w 6974271"/>
                <a:gd name="connsiteY14" fmla="*/ 1140356 h 2324793"/>
                <a:gd name="connsiteX15" fmla="*/ 6072209 w 6974271"/>
                <a:gd name="connsiteY15" fmla="*/ 944483 h 2324793"/>
                <a:gd name="connsiteX16" fmla="*/ 6586071 w 6974271"/>
                <a:gd name="connsiteY16" fmla="*/ 833114 h 2324793"/>
                <a:gd name="connsiteX17" fmla="*/ 6970978 w 6974271"/>
                <a:gd name="connsiteY17" fmla="*/ 624541 h 2324793"/>
                <a:gd name="connsiteX18" fmla="*/ 6731632 w 6974271"/>
                <a:gd name="connsiteY18" fmla="*/ 224491 h 2324793"/>
                <a:gd name="connsiteX19" fmla="*/ 6065861 w 6974271"/>
                <a:gd name="connsiteY19" fmla="*/ 64538 h 2324793"/>
                <a:gd name="connsiteX20" fmla="*/ 5221309 w 6974271"/>
                <a:gd name="connsiteY20" fmla="*/ 775 h 2324793"/>
                <a:gd name="connsiteX21" fmla="*/ 4539417 w 6974271"/>
                <a:gd name="connsiteY21" fmla="*/ 103841 h 2324793"/>
                <a:gd name="connsiteX22" fmla="*/ 3699996 w 6974271"/>
                <a:gd name="connsiteY22" fmla="*/ 128020 h 2324793"/>
                <a:gd name="connsiteX23" fmla="*/ 3206405 w 6974271"/>
                <a:gd name="connsiteY23" fmla="*/ 222048 h 2324793"/>
                <a:gd name="connsiteX24" fmla="*/ 2909421 w 6974271"/>
                <a:gd name="connsiteY24" fmla="*/ 323648 h 2324793"/>
                <a:gd name="connsiteX25" fmla="*/ 2581174 w 6974271"/>
                <a:gd name="connsiteY25" fmla="*/ 417433 h 2324793"/>
                <a:gd name="connsiteX26" fmla="*/ 2120067 w 6974271"/>
                <a:gd name="connsiteY26" fmla="*/ 534664 h 2324793"/>
                <a:gd name="connsiteX27" fmla="*/ 1150958 w 6974271"/>
                <a:gd name="connsiteY27" fmla="*/ 722233 h 2324793"/>
                <a:gd name="connsiteX28" fmla="*/ 465158 w 6974271"/>
                <a:gd name="connsiteY28"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4922861 w 6974271"/>
                <a:gd name="connsiteY12" fmla="*/ 1442488 h 2324793"/>
                <a:gd name="connsiteX13" fmla="*/ 5128501 w 6974271"/>
                <a:gd name="connsiteY13" fmla="*/ 1193598 h 2324793"/>
                <a:gd name="connsiteX14" fmla="*/ 5398621 w 6974271"/>
                <a:gd name="connsiteY14" fmla="*/ 1140356 h 2324793"/>
                <a:gd name="connsiteX15" fmla="*/ 6072209 w 6974271"/>
                <a:gd name="connsiteY15" fmla="*/ 944483 h 2324793"/>
                <a:gd name="connsiteX16" fmla="*/ 6586071 w 6974271"/>
                <a:gd name="connsiteY16" fmla="*/ 833114 h 2324793"/>
                <a:gd name="connsiteX17" fmla="*/ 6970978 w 6974271"/>
                <a:gd name="connsiteY17" fmla="*/ 624541 h 2324793"/>
                <a:gd name="connsiteX18" fmla="*/ 6731632 w 6974271"/>
                <a:gd name="connsiteY18" fmla="*/ 224491 h 2324793"/>
                <a:gd name="connsiteX19" fmla="*/ 6065861 w 6974271"/>
                <a:gd name="connsiteY19" fmla="*/ 64538 h 2324793"/>
                <a:gd name="connsiteX20" fmla="*/ 5221309 w 6974271"/>
                <a:gd name="connsiteY20" fmla="*/ 775 h 2324793"/>
                <a:gd name="connsiteX21" fmla="*/ 4539417 w 6974271"/>
                <a:gd name="connsiteY21" fmla="*/ 103841 h 2324793"/>
                <a:gd name="connsiteX22" fmla="*/ 3699996 w 6974271"/>
                <a:gd name="connsiteY22" fmla="*/ 128020 h 2324793"/>
                <a:gd name="connsiteX23" fmla="*/ 3206405 w 6974271"/>
                <a:gd name="connsiteY23" fmla="*/ 222048 h 2324793"/>
                <a:gd name="connsiteX24" fmla="*/ 2909421 w 6974271"/>
                <a:gd name="connsiteY24" fmla="*/ 323648 h 2324793"/>
                <a:gd name="connsiteX25" fmla="*/ 2581174 w 6974271"/>
                <a:gd name="connsiteY25" fmla="*/ 417433 h 2324793"/>
                <a:gd name="connsiteX26" fmla="*/ 2120067 w 6974271"/>
                <a:gd name="connsiteY26" fmla="*/ 534664 h 2324793"/>
                <a:gd name="connsiteX27" fmla="*/ 1150958 w 6974271"/>
                <a:gd name="connsiteY27" fmla="*/ 722233 h 2324793"/>
                <a:gd name="connsiteX28" fmla="*/ 465158 w 6974271"/>
                <a:gd name="connsiteY28"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4922861 w 6974271"/>
                <a:gd name="connsiteY12" fmla="*/ 1442488 h 2324793"/>
                <a:gd name="connsiteX13" fmla="*/ 5128501 w 6974271"/>
                <a:gd name="connsiteY13" fmla="*/ 1193598 h 2324793"/>
                <a:gd name="connsiteX14" fmla="*/ 5614521 w 6974271"/>
                <a:gd name="connsiteY14" fmla="*/ 1083206 h 2324793"/>
                <a:gd name="connsiteX15" fmla="*/ 6072209 w 6974271"/>
                <a:gd name="connsiteY15" fmla="*/ 944483 h 2324793"/>
                <a:gd name="connsiteX16" fmla="*/ 6586071 w 6974271"/>
                <a:gd name="connsiteY16" fmla="*/ 833114 h 2324793"/>
                <a:gd name="connsiteX17" fmla="*/ 6970978 w 6974271"/>
                <a:gd name="connsiteY17" fmla="*/ 624541 h 2324793"/>
                <a:gd name="connsiteX18" fmla="*/ 6731632 w 6974271"/>
                <a:gd name="connsiteY18" fmla="*/ 224491 h 2324793"/>
                <a:gd name="connsiteX19" fmla="*/ 6065861 w 6974271"/>
                <a:gd name="connsiteY19" fmla="*/ 64538 h 2324793"/>
                <a:gd name="connsiteX20" fmla="*/ 5221309 w 6974271"/>
                <a:gd name="connsiteY20" fmla="*/ 775 h 2324793"/>
                <a:gd name="connsiteX21" fmla="*/ 4539417 w 6974271"/>
                <a:gd name="connsiteY21" fmla="*/ 103841 h 2324793"/>
                <a:gd name="connsiteX22" fmla="*/ 3699996 w 6974271"/>
                <a:gd name="connsiteY22" fmla="*/ 128020 h 2324793"/>
                <a:gd name="connsiteX23" fmla="*/ 3206405 w 6974271"/>
                <a:gd name="connsiteY23" fmla="*/ 222048 h 2324793"/>
                <a:gd name="connsiteX24" fmla="*/ 2909421 w 6974271"/>
                <a:gd name="connsiteY24" fmla="*/ 323648 h 2324793"/>
                <a:gd name="connsiteX25" fmla="*/ 2581174 w 6974271"/>
                <a:gd name="connsiteY25" fmla="*/ 417433 h 2324793"/>
                <a:gd name="connsiteX26" fmla="*/ 2120067 w 6974271"/>
                <a:gd name="connsiteY26" fmla="*/ 534664 h 2324793"/>
                <a:gd name="connsiteX27" fmla="*/ 1150958 w 6974271"/>
                <a:gd name="connsiteY27" fmla="*/ 722233 h 2324793"/>
                <a:gd name="connsiteX28" fmla="*/ 465158 w 6974271"/>
                <a:gd name="connsiteY28"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799397 w 6974271"/>
                <a:gd name="connsiteY10" fmla="*/ 1572645 h 2324793"/>
                <a:gd name="connsiteX11" fmla="*/ 4614640 w 6974271"/>
                <a:gd name="connsiteY11" fmla="*/ 1601464 h 2324793"/>
                <a:gd name="connsiteX12" fmla="*/ 4973661 w 6974271"/>
                <a:gd name="connsiteY12" fmla="*/ 1442488 h 2324793"/>
                <a:gd name="connsiteX13" fmla="*/ 5128501 w 6974271"/>
                <a:gd name="connsiteY13" fmla="*/ 1193598 h 2324793"/>
                <a:gd name="connsiteX14" fmla="*/ 5614521 w 6974271"/>
                <a:gd name="connsiteY14" fmla="*/ 1083206 h 2324793"/>
                <a:gd name="connsiteX15" fmla="*/ 6072209 w 6974271"/>
                <a:gd name="connsiteY15" fmla="*/ 944483 h 2324793"/>
                <a:gd name="connsiteX16" fmla="*/ 6586071 w 6974271"/>
                <a:gd name="connsiteY16" fmla="*/ 833114 h 2324793"/>
                <a:gd name="connsiteX17" fmla="*/ 6970978 w 6974271"/>
                <a:gd name="connsiteY17" fmla="*/ 624541 h 2324793"/>
                <a:gd name="connsiteX18" fmla="*/ 6731632 w 6974271"/>
                <a:gd name="connsiteY18" fmla="*/ 224491 h 2324793"/>
                <a:gd name="connsiteX19" fmla="*/ 6065861 w 6974271"/>
                <a:gd name="connsiteY19" fmla="*/ 64538 h 2324793"/>
                <a:gd name="connsiteX20" fmla="*/ 5221309 w 6974271"/>
                <a:gd name="connsiteY20" fmla="*/ 775 h 2324793"/>
                <a:gd name="connsiteX21" fmla="*/ 4539417 w 6974271"/>
                <a:gd name="connsiteY21" fmla="*/ 103841 h 2324793"/>
                <a:gd name="connsiteX22" fmla="*/ 3699996 w 6974271"/>
                <a:gd name="connsiteY22" fmla="*/ 128020 h 2324793"/>
                <a:gd name="connsiteX23" fmla="*/ 3206405 w 6974271"/>
                <a:gd name="connsiteY23" fmla="*/ 222048 h 2324793"/>
                <a:gd name="connsiteX24" fmla="*/ 2909421 w 6974271"/>
                <a:gd name="connsiteY24" fmla="*/ 323648 h 2324793"/>
                <a:gd name="connsiteX25" fmla="*/ 2581174 w 6974271"/>
                <a:gd name="connsiteY25" fmla="*/ 417433 h 2324793"/>
                <a:gd name="connsiteX26" fmla="*/ 2120067 w 6974271"/>
                <a:gd name="connsiteY26" fmla="*/ 534664 h 2324793"/>
                <a:gd name="connsiteX27" fmla="*/ 1150958 w 6974271"/>
                <a:gd name="connsiteY27" fmla="*/ 722233 h 2324793"/>
                <a:gd name="connsiteX28" fmla="*/ 465158 w 6974271"/>
                <a:gd name="connsiteY28"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348061 w 6974271"/>
                <a:gd name="connsiteY10" fmla="*/ 1899688 h 2324793"/>
                <a:gd name="connsiteX11" fmla="*/ 3799397 w 6974271"/>
                <a:gd name="connsiteY11" fmla="*/ 1572645 h 2324793"/>
                <a:gd name="connsiteX12" fmla="*/ 4614640 w 6974271"/>
                <a:gd name="connsiteY12" fmla="*/ 1601464 h 2324793"/>
                <a:gd name="connsiteX13" fmla="*/ 4973661 w 6974271"/>
                <a:gd name="connsiteY13" fmla="*/ 1442488 h 2324793"/>
                <a:gd name="connsiteX14" fmla="*/ 5128501 w 6974271"/>
                <a:gd name="connsiteY14" fmla="*/ 1193598 h 2324793"/>
                <a:gd name="connsiteX15" fmla="*/ 5614521 w 6974271"/>
                <a:gd name="connsiteY15" fmla="*/ 1083206 h 2324793"/>
                <a:gd name="connsiteX16" fmla="*/ 6072209 w 6974271"/>
                <a:gd name="connsiteY16" fmla="*/ 944483 h 2324793"/>
                <a:gd name="connsiteX17" fmla="*/ 6586071 w 6974271"/>
                <a:gd name="connsiteY17" fmla="*/ 833114 h 2324793"/>
                <a:gd name="connsiteX18" fmla="*/ 6970978 w 6974271"/>
                <a:gd name="connsiteY18" fmla="*/ 624541 h 2324793"/>
                <a:gd name="connsiteX19" fmla="*/ 6731632 w 6974271"/>
                <a:gd name="connsiteY19" fmla="*/ 224491 h 2324793"/>
                <a:gd name="connsiteX20" fmla="*/ 6065861 w 6974271"/>
                <a:gd name="connsiteY20" fmla="*/ 64538 h 2324793"/>
                <a:gd name="connsiteX21" fmla="*/ 5221309 w 6974271"/>
                <a:gd name="connsiteY21" fmla="*/ 775 h 2324793"/>
                <a:gd name="connsiteX22" fmla="*/ 4539417 w 6974271"/>
                <a:gd name="connsiteY22" fmla="*/ 103841 h 2324793"/>
                <a:gd name="connsiteX23" fmla="*/ 3699996 w 6974271"/>
                <a:gd name="connsiteY23" fmla="*/ 128020 h 2324793"/>
                <a:gd name="connsiteX24" fmla="*/ 3206405 w 6974271"/>
                <a:gd name="connsiteY24" fmla="*/ 222048 h 2324793"/>
                <a:gd name="connsiteX25" fmla="*/ 2909421 w 6974271"/>
                <a:gd name="connsiteY25" fmla="*/ 323648 h 2324793"/>
                <a:gd name="connsiteX26" fmla="*/ 2581174 w 6974271"/>
                <a:gd name="connsiteY26" fmla="*/ 417433 h 2324793"/>
                <a:gd name="connsiteX27" fmla="*/ 2120067 w 6974271"/>
                <a:gd name="connsiteY27" fmla="*/ 534664 h 2324793"/>
                <a:gd name="connsiteX28" fmla="*/ 1150958 w 6974271"/>
                <a:gd name="connsiteY28" fmla="*/ 722233 h 2324793"/>
                <a:gd name="connsiteX29" fmla="*/ 465158 w 6974271"/>
                <a:gd name="connsiteY29"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087711 w 6974271"/>
                <a:gd name="connsiteY10" fmla="*/ 2058438 h 2324793"/>
                <a:gd name="connsiteX11" fmla="*/ 3799397 w 6974271"/>
                <a:gd name="connsiteY11" fmla="*/ 1572645 h 2324793"/>
                <a:gd name="connsiteX12" fmla="*/ 4614640 w 6974271"/>
                <a:gd name="connsiteY12" fmla="*/ 1601464 h 2324793"/>
                <a:gd name="connsiteX13" fmla="*/ 4973661 w 6974271"/>
                <a:gd name="connsiteY13" fmla="*/ 1442488 h 2324793"/>
                <a:gd name="connsiteX14" fmla="*/ 5128501 w 6974271"/>
                <a:gd name="connsiteY14" fmla="*/ 1193598 h 2324793"/>
                <a:gd name="connsiteX15" fmla="*/ 5614521 w 6974271"/>
                <a:gd name="connsiteY15" fmla="*/ 1083206 h 2324793"/>
                <a:gd name="connsiteX16" fmla="*/ 6072209 w 6974271"/>
                <a:gd name="connsiteY16" fmla="*/ 944483 h 2324793"/>
                <a:gd name="connsiteX17" fmla="*/ 6586071 w 6974271"/>
                <a:gd name="connsiteY17" fmla="*/ 833114 h 2324793"/>
                <a:gd name="connsiteX18" fmla="*/ 6970978 w 6974271"/>
                <a:gd name="connsiteY18" fmla="*/ 624541 h 2324793"/>
                <a:gd name="connsiteX19" fmla="*/ 6731632 w 6974271"/>
                <a:gd name="connsiteY19" fmla="*/ 224491 h 2324793"/>
                <a:gd name="connsiteX20" fmla="*/ 6065861 w 6974271"/>
                <a:gd name="connsiteY20" fmla="*/ 64538 h 2324793"/>
                <a:gd name="connsiteX21" fmla="*/ 5221309 w 6974271"/>
                <a:gd name="connsiteY21" fmla="*/ 775 h 2324793"/>
                <a:gd name="connsiteX22" fmla="*/ 4539417 w 6974271"/>
                <a:gd name="connsiteY22" fmla="*/ 103841 h 2324793"/>
                <a:gd name="connsiteX23" fmla="*/ 3699996 w 6974271"/>
                <a:gd name="connsiteY23" fmla="*/ 128020 h 2324793"/>
                <a:gd name="connsiteX24" fmla="*/ 3206405 w 6974271"/>
                <a:gd name="connsiteY24" fmla="*/ 222048 h 2324793"/>
                <a:gd name="connsiteX25" fmla="*/ 2909421 w 6974271"/>
                <a:gd name="connsiteY25" fmla="*/ 323648 h 2324793"/>
                <a:gd name="connsiteX26" fmla="*/ 2581174 w 6974271"/>
                <a:gd name="connsiteY26" fmla="*/ 417433 h 2324793"/>
                <a:gd name="connsiteX27" fmla="*/ 2120067 w 6974271"/>
                <a:gd name="connsiteY27" fmla="*/ 534664 h 2324793"/>
                <a:gd name="connsiteX28" fmla="*/ 1150958 w 6974271"/>
                <a:gd name="connsiteY28" fmla="*/ 722233 h 2324793"/>
                <a:gd name="connsiteX29" fmla="*/ 465158 w 6974271"/>
                <a:gd name="connsiteY29"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087711 w 6974271"/>
                <a:gd name="connsiteY10" fmla="*/ 2058438 h 2324793"/>
                <a:gd name="connsiteX11" fmla="*/ 3424261 w 6974271"/>
                <a:gd name="connsiteY11" fmla="*/ 1791738 h 2324793"/>
                <a:gd name="connsiteX12" fmla="*/ 3799397 w 6974271"/>
                <a:gd name="connsiteY12" fmla="*/ 1572645 h 2324793"/>
                <a:gd name="connsiteX13" fmla="*/ 4614640 w 6974271"/>
                <a:gd name="connsiteY13" fmla="*/ 1601464 h 2324793"/>
                <a:gd name="connsiteX14" fmla="*/ 4973661 w 6974271"/>
                <a:gd name="connsiteY14" fmla="*/ 1442488 h 2324793"/>
                <a:gd name="connsiteX15" fmla="*/ 5128501 w 6974271"/>
                <a:gd name="connsiteY15" fmla="*/ 1193598 h 2324793"/>
                <a:gd name="connsiteX16" fmla="*/ 5614521 w 6974271"/>
                <a:gd name="connsiteY16" fmla="*/ 1083206 h 2324793"/>
                <a:gd name="connsiteX17" fmla="*/ 6072209 w 6974271"/>
                <a:gd name="connsiteY17" fmla="*/ 944483 h 2324793"/>
                <a:gd name="connsiteX18" fmla="*/ 6586071 w 6974271"/>
                <a:gd name="connsiteY18" fmla="*/ 833114 h 2324793"/>
                <a:gd name="connsiteX19" fmla="*/ 6970978 w 6974271"/>
                <a:gd name="connsiteY19" fmla="*/ 624541 h 2324793"/>
                <a:gd name="connsiteX20" fmla="*/ 6731632 w 6974271"/>
                <a:gd name="connsiteY20" fmla="*/ 224491 h 2324793"/>
                <a:gd name="connsiteX21" fmla="*/ 6065861 w 6974271"/>
                <a:gd name="connsiteY21" fmla="*/ 64538 h 2324793"/>
                <a:gd name="connsiteX22" fmla="*/ 5221309 w 6974271"/>
                <a:gd name="connsiteY22" fmla="*/ 775 h 2324793"/>
                <a:gd name="connsiteX23" fmla="*/ 4539417 w 6974271"/>
                <a:gd name="connsiteY23" fmla="*/ 103841 h 2324793"/>
                <a:gd name="connsiteX24" fmla="*/ 3699996 w 6974271"/>
                <a:gd name="connsiteY24" fmla="*/ 128020 h 2324793"/>
                <a:gd name="connsiteX25" fmla="*/ 3206405 w 6974271"/>
                <a:gd name="connsiteY25" fmla="*/ 222048 h 2324793"/>
                <a:gd name="connsiteX26" fmla="*/ 2909421 w 6974271"/>
                <a:gd name="connsiteY26" fmla="*/ 323648 h 2324793"/>
                <a:gd name="connsiteX27" fmla="*/ 2581174 w 6974271"/>
                <a:gd name="connsiteY27" fmla="*/ 417433 h 2324793"/>
                <a:gd name="connsiteX28" fmla="*/ 2120067 w 6974271"/>
                <a:gd name="connsiteY28" fmla="*/ 534664 h 2324793"/>
                <a:gd name="connsiteX29" fmla="*/ 1150958 w 6974271"/>
                <a:gd name="connsiteY29" fmla="*/ 722233 h 2324793"/>
                <a:gd name="connsiteX30" fmla="*/ 465158 w 6974271"/>
                <a:gd name="connsiteY30"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087711 w 6974271"/>
                <a:gd name="connsiteY10" fmla="*/ 2058438 h 2324793"/>
                <a:gd name="connsiteX11" fmla="*/ 3335361 w 6974271"/>
                <a:gd name="connsiteY11" fmla="*/ 1721888 h 2324793"/>
                <a:gd name="connsiteX12" fmla="*/ 3799397 w 6974271"/>
                <a:gd name="connsiteY12" fmla="*/ 1572645 h 2324793"/>
                <a:gd name="connsiteX13" fmla="*/ 4614640 w 6974271"/>
                <a:gd name="connsiteY13" fmla="*/ 1601464 h 2324793"/>
                <a:gd name="connsiteX14" fmla="*/ 4973661 w 6974271"/>
                <a:gd name="connsiteY14" fmla="*/ 1442488 h 2324793"/>
                <a:gd name="connsiteX15" fmla="*/ 5128501 w 6974271"/>
                <a:gd name="connsiteY15" fmla="*/ 1193598 h 2324793"/>
                <a:gd name="connsiteX16" fmla="*/ 5614521 w 6974271"/>
                <a:gd name="connsiteY16" fmla="*/ 1083206 h 2324793"/>
                <a:gd name="connsiteX17" fmla="*/ 6072209 w 6974271"/>
                <a:gd name="connsiteY17" fmla="*/ 944483 h 2324793"/>
                <a:gd name="connsiteX18" fmla="*/ 6586071 w 6974271"/>
                <a:gd name="connsiteY18" fmla="*/ 833114 h 2324793"/>
                <a:gd name="connsiteX19" fmla="*/ 6970978 w 6974271"/>
                <a:gd name="connsiteY19" fmla="*/ 624541 h 2324793"/>
                <a:gd name="connsiteX20" fmla="*/ 6731632 w 6974271"/>
                <a:gd name="connsiteY20" fmla="*/ 224491 h 2324793"/>
                <a:gd name="connsiteX21" fmla="*/ 6065861 w 6974271"/>
                <a:gd name="connsiteY21" fmla="*/ 64538 h 2324793"/>
                <a:gd name="connsiteX22" fmla="*/ 5221309 w 6974271"/>
                <a:gd name="connsiteY22" fmla="*/ 775 h 2324793"/>
                <a:gd name="connsiteX23" fmla="*/ 4539417 w 6974271"/>
                <a:gd name="connsiteY23" fmla="*/ 103841 h 2324793"/>
                <a:gd name="connsiteX24" fmla="*/ 3699996 w 6974271"/>
                <a:gd name="connsiteY24" fmla="*/ 128020 h 2324793"/>
                <a:gd name="connsiteX25" fmla="*/ 3206405 w 6974271"/>
                <a:gd name="connsiteY25" fmla="*/ 222048 h 2324793"/>
                <a:gd name="connsiteX26" fmla="*/ 2909421 w 6974271"/>
                <a:gd name="connsiteY26" fmla="*/ 323648 h 2324793"/>
                <a:gd name="connsiteX27" fmla="*/ 2581174 w 6974271"/>
                <a:gd name="connsiteY27" fmla="*/ 417433 h 2324793"/>
                <a:gd name="connsiteX28" fmla="*/ 2120067 w 6974271"/>
                <a:gd name="connsiteY28" fmla="*/ 534664 h 2324793"/>
                <a:gd name="connsiteX29" fmla="*/ 1150958 w 6974271"/>
                <a:gd name="connsiteY29" fmla="*/ 722233 h 2324793"/>
                <a:gd name="connsiteX30" fmla="*/ 465158 w 6974271"/>
                <a:gd name="connsiteY30"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087711 w 6974271"/>
                <a:gd name="connsiteY10" fmla="*/ 2058438 h 2324793"/>
                <a:gd name="connsiteX11" fmla="*/ 3468711 w 6974271"/>
                <a:gd name="connsiteY11" fmla="*/ 1664738 h 2324793"/>
                <a:gd name="connsiteX12" fmla="*/ 3799397 w 6974271"/>
                <a:gd name="connsiteY12" fmla="*/ 1572645 h 2324793"/>
                <a:gd name="connsiteX13" fmla="*/ 4614640 w 6974271"/>
                <a:gd name="connsiteY13" fmla="*/ 1601464 h 2324793"/>
                <a:gd name="connsiteX14" fmla="*/ 4973661 w 6974271"/>
                <a:gd name="connsiteY14" fmla="*/ 1442488 h 2324793"/>
                <a:gd name="connsiteX15" fmla="*/ 5128501 w 6974271"/>
                <a:gd name="connsiteY15" fmla="*/ 1193598 h 2324793"/>
                <a:gd name="connsiteX16" fmla="*/ 5614521 w 6974271"/>
                <a:gd name="connsiteY16" fmla="*/ 1083206 h 2324793"/>
                <a:gd name="connsiteX17" fmla="*/ 6072209 w 6974271"/>
                <a:gd name="connsiteY17" fmla="*/ 944483 h 2324793"/>
                <a:gd name="connsiteX18" fmla="*/ 6586071 w 6974271"/>
                <a:gd name="connsiteY18" fmla="*/ 833114 h 2324793"/>
                <a:gd name="connsiteX19" fmla="*/ 6970978 w 6974271"/>
                <a:gd name="connsiteY19" fmla="*/ 624541 h 2324793"/>
                <a:gd name="connsiteX20" fmla="*/ 6731632 w 6974271"/>
                <a:gd name="connsiteY20" fmla="*/ 224491 h 2324793"/>
                <a:gd name="connsiteX21" fmla="*/ 6065861 w 6974271"/>
                <a:gd name="connsiteY21" fmla="*/ 64538 h 2324793"/>
                <a:gd name="connsiteX22" fmla="*/ 5221309 w 6974271"/>
                <a:gd name="connsiteY22" fmla="*/ 775 h 2324793"/>
                <a:gd name="connsiteX23" fmla="*/ 4539417 w 6974271"/>
                <a:gd name="connsiteY23" fmla="*/ 103841 h 2324793"/>
                <a:gd name="connsiteX24" fmla="*/ 3699996 w 6974271"/>
                <a:gd name="connsiteY24" fmla="*/ 128020 h 2324793"/>
                <a:gd name="connsiteX25" fmla="*/ 3206405 w 6974271"/>
                <a:gd name="connsiteY25" fmla="*/ 222048 h 2324793"/>
                <a:gd name="connsiteX26" fmla="*/ 2909421 w 6974271"/>
                <a:gd name="connsiteY26" fmla="*/ 323648 h 2324793"/>
                <a:gd name="connsiteX27" fmla="*/ 2581174 w 6974271"/>
                <a:gd name="connsiteY27" fmla="*/ 417433 h 2324793"/>
                <a:gd name="connsiteX28" fmla="*/ 2120067 w 6974271"/>
                <a:gd name="connsiteY28" fmla="*/ 534664 h 2324793"/>
                <a:gd name="connsiteX29" fmla="*/ 1150958 w 6974271"/>
                <a:gd name="connsiteY29" fmla="*/ 722233 h 2324793"/>
                <a:gd name="connsiteX30" fmla="*/ 465158 w 6974271"/>
                <a:gd name="connsiteY30" fmla="*/ 955230 h 2324793"/>
                <a:gd name="connsiteX0" fmla="*/ 471510 w 6974271"/>
                <a:gd name="connsiteY0" fmla="*/ 950345 h 2324793"/>
                <a:gd name="connsiteX1" fmla="*/ 204321 w 6974271"/>
                <a:gd name="connsiteY1" fmla="*/ 1054387 h 2324793"/>
                <a:gd name="connsiteX2" fmla="*/ 11378 w 6974271"/>
                <a:gd name="connsiteY2" fmla="*/ 1254656 h 2324793"/>
                <a:gd name="connsiteX3" fmla="*/ 16446 w 6974271"/>
                <a:gd name="connsiteY3" fmla="*/ 1613065 h 2324793"/>
                <a:gd name="connsiteX4" fmla="*/ 109560 w 6974271"/>
                <a:gd name="connsiteY4" fmla="*/ 1750934 h 2324793"/>
                <a:gd name="connsiteX5" fmla="*/ 351347 w 6974271"/>
                <a:gd name="connsiteY5" fmla="*/ 1866698 h 2324793"/>
                <a:gd name="connsiteX6" fmla="*/ 953132 w 6974271"/>
                <a:gd name="connsiteY6" fmla="*/ 2031310 h 2324793"/>
                <a:gd name="connsiteX7" fmla="*/ 1455759 w 6974271"/>
                <a:gd name="connsiteY7" fmla="*/ 2163683 h 2324793"/>
                <a:gd name="connsiteX8" fmla="*/ 2099063 w 6974271"/>
                <a:gd name="connsiteY8" fmla="*/ 2266748 h 2324793"/>
                <a:gd name="connsiteX9" fmla="*/ 2713059 w 6974271"/>
                <a:gd name="connsiteY9" fmla="*/ 2322434 h 2324793"/>
                <a:gd name="connsiteX10" fmla="*/ 3087711 w 6974271"/>
                <a:gd name="connsiteY10" fmla="*/ 2058438 h 2324793"/>
                <a:gd name="connsiteX11" fmla="*/ 3468711 w 6974271"/>
                <a:gd name="connsiteY11" fmla="*/ 1664738 h 2324793"/>
                <a:gd name="connsiteX12" fmla="*/ 3907347 w 6974271"/>
                <a:gd name="connsiteY12" fmla="*/ 1553595 h 2324793"/>
                <a:gd name="connsiteX13" fmla="*/ 4614640 w 6974271"/>
                <a:gd name="connsiteY13" fmla="*/ 1601464 h 2324793"/>
                <a:gd name="connsiteX14" fmla="*/ 4973661 w 6974271"/>
                <a:gd name="connsiteY14" fmla="*/ 1442488 h 2324793"/>
                <a:gd name="connsiteX15" fmla="*/ 5128501 w 6974271"/>
                <a:gd name="connsiteY15" fmla="*/ 1193598 h 2324793"/>
                <a:gd name="connsiteX16" fmla="*/ 5614521 w 6974271"/>
                <a:gd name="connsiteY16" fmla="*/ 1083206 h 2324793"/>
                <a:gd name="connsiteX17" fmla="*/ 6072209 w 6974271"/>
                <a:gd name="connsiteY17" fmla="*/ 944483 h 2324793"/>
                <a:gd name="connsiteX18" fmla="*/ 6586071 w 6974271"/>
                <a:gd name="connsiteY18" fmla="*/ 833114 h 2324793"/>
                <a:gd name="connsiteX19" fmla="*/ 6970978 w 6974271"/>
                <a:gd name="connsiteY19" fmla="*/ 624541 h 2324793"/>
                <a:gd name="connsiteX20" fmla="*/ 6731632 w 6974271"/>
                <a:gd name="connsiteY20" fmla="*/ 224491 h 2324793"/>
                <a:gd name="connsiteX21" fmla="*/ 6065861 w 6974271"/>
                <a:gd name="connsiteY21" fmla="*/ 64538 h 2324793"/>
                <a:gd name="connsiteX22" fmla="*/ 5221309 w 6974271"/>
                <a:gd name="connsiteY22" fmla="*/ 775 h 2324793"/>
                <a:gd name="connsiteX23" fmla="*/ 4539417 w 6974271"/>
                <a:gd name="connsiteY23" fmla="*/ 103841 h 2324793"/>
                <a:gd name="connsiteX24" fmla="*/ 3699996 w 6974271"/>
                <a:gd name="connsiteY24" fmla="*/ 128020 h 2324793"/>
                <a:gd name="connsiteX25" fmla="*/ 3206405 w 6974271"/>
                <a:gd name="connsiteY25" fmla="*/ 222048 h 2324793"/>
                <a:gd name="connsiteX26" fmla="*/ 2909421 w 6974271"/>
                <a:gd name="connsiteY26" fmla="*/ 323648 h 2324793"/>
                <a:gd name="connsiteX27" fmla="*/ 2581174 w 6974271"/>
                <a:gd name="connsiteY27" fmla="*/ 417433 h 2324793"/>
                <a:gd name="connsiteX28" fmla="*/ 2120067 w 6974271"/>
                <a:gd name="connsiteY28" fmla="*/ 534664 h 2324793"/>
                <a:gd name="connsiteX29" fmla="*/ 1150958 w 6974271"/>
                <a:gd name="connsiteY29" fmla="*/ 722233 h 2324793"/>
                <a:gd name="connsiteX30" fmla="*/ 465158 w 6974271"/>
                <a:gd name="connsiteY30" fmla="*/ 955230 h 2324793"/>
                <a:gd name="connsiteX0" fmla="*/ 471510 w 6973687"/>
                <a:gd name="connsiteY0" fmla="*/ 1408575 h 2783023"/>
                <a:gd name="connsiteX1" fmla="*/ 204321 w 6973687"/>
                <a:gd name="connsiteY1" fmla="*/ 1512617 h 2783023"/>
                <a:gd name="connsiteX2" fmla="*/ 11378 w 6973687"/>
                <a:gd name="connsiteY2" fmla="*/ 1712886 h 2783023"/>
                <a:gd name="connsiteX3" fmla="*/ 16446 w 6973687"/>
                <a:gd name="connsiteY3" fmla="*/ 2071295 h 2783023"/>
                <a:gd name="connsiteX4" fmla="*/ 109560 w 6973687"/>
                <a:gd name="connsiteY4" fmla="*/ 2209164 h 2783023"/>
                <a:gd name="connsiteX5" fmla="*/ 351347 w 6973687"/>
                <a:gd name="connsiteY5" fmla="*/ 2324928 h 2783023"/>
                <a:gd name="connsiteX6" fmla="*/ 953132 w 6973687"/>
                <a:gd name="connsiteY6" fmla="*/ 2489540 h 2783023"/>
                <a:gd name="connsiteX7" fmla="*/ 1455759 w 6973687"/>
                <a:gd name="connsiteY7" fmla="*/ 2621913 h 2783023"/>
                <a:gd name="connsiteX8" fmla="*/ 2099063 w 6973687"/>
                <a:gd name="connsiteY8" fmla="*/ 2724978 h 2783023"/>
                <a:gd name="connsiteX9" fmla="*/ 2713059 w 6973687"/>
                <a:gd name="connsiteY9" fmla="*/ 2780664 h 2783023"/>
                <a:gd name="connsiteX10" fmla="*/ 3087711 w 6973687"/>
                <a:gd name="connsiteY10" fmla="*/ 2516668 h 2783023"/>
                <a:gd name="connsiteX11" fmla="*/ 3468711 w 6973687"/>
                <a:gd name="connsiteY11" fmla="*/ 2122968 h 2783023"/>
                <a:gd name="connsiteX12" fmla="*/ 3907347 w 6973687"/>
                <a:gd name="connsiteY12" fmla="*/ 2011825 h 2783023"/>
                <a:gd name="connsiteX13" fmla="*/ 4614640 w 6973687"/>
                <a:gd name="connsiteY13" fmla="*/ 2059694 h 2783023"/>
                <a:gd name="connsiteX14" fmla="*/ 4973661 w 6973687"/>
                <a:gd name="connsiteY14" fmla="*/ 1900718 h 2783023"/>
                <a:gd name="connsiteX15" fmla="*/ 5128501 w 6973687"/>
                <a:gd name="connsiteY15" fmla="*/ 1651828 h 2783023"/>
                <a:gd name="connsiteX16" fmla="*/ 5614521 w 6973687"/>
                <a:gd name="connsiteY16" fmla="*/ 1541436 h 2783023"/>
                <a:gd name="connsiteX17" fmla="*/ 6072209 w 6973687"/>
                <a:gd name="connsiteY17" fmla="*/ 1402713 h 2783023"/>
                <a:gd name="connsiteX18" fmla="*/ 6586071 w 6973687"/>
                <a:gd name="connsiteY18" fmla="*/ 1291344 h 2783023"/>
                <a:gd name="connsiteX19" fmla="*/ 6970978 w 6973687"/>
                <a:gd name="connsiteY19" fmla="*/ 1082771 h 2783023"/>
                <a:gd name="connsiteX20" fmla="*/ 6731632 w 6973687"/>
                <a:gd name="connsiteY20" fmla="*/ 682721 h 2783023"/>
                <a:gd name="connsiteX21" fmla="*/ 6250011 w 6973687"/>
                <a:gd name="connsiteY21" fmla="*/ 2068 h 2783023"/>
                <a:gd name="connsiteX22" fmla="*/ 5221309 w 6973687"/>
                <a:gd name="connsiteY22" fmla="*/ 459005 h 2783023"/>
                <a:gd name="connsiteX23" fmla="*/ 4539417 w 6973687"/>
                <a:gd name="connsiteY23" fmla="*/ 562071 h 2783023"/>
                <a:gd name="connsiteX24" fmla="*/ 3699996 w 6973687"/>
                <a:gd name="connsiteY24" fmla="*/ 586250 h 2783023"/>
                <a:gd name="connsiteX25" fmla="*/ 3206405 w 6973687"/>
                <a:gd name="connsiteY25" fmla="*/ 680278 h 2783023"/>
                <a:gd name="connsiteX26" fmla="*/ 2909421 w 6973687"/>
                <a:gd name="connsiteY26" fmla="*/ 781878 h 2783023"/>
                <a:gd name="connsiteX27" fmla="*/ 2581174 w 6973687"/>
                <a:gd name="connsiteY27" fmla="*/ 875663 h 2783023"/>
                <a:gd name="connsiteX28" fmla="*/ 2120067 w 6973687"/>
                <a:gd name="connsiteY28" fmla="*/ 992894 h 2783023"/>
                <a:gd name="connsiteX29" fmla="*/ 1150958 w 6973687"/>
                <a:gd name="connsiteY29" fmla="*/ 1180463 h 2783023"/>
                <a:gd name="connsiteX30" fmla="*/ 465158 w 6973687"/>
                <a:gd name="connsiteY30" fmla="*/ 1413460 h 2783023"/>
                <a:gd name="connsiteX0" fmla="*/ 471510 w 6976096"/>
                <a:gd name="connsiteY0" fmla="*/ 1408575 h 2783023"/>
                <a:gd name="connsiteX1" fmla="*/ 204321 w 6976096"/>
                <a:gd name="connsiteY1" fmla="*/ 1512617 h 2783023"/>
                <a:gd name="connsiteX2" fmla="*/ 11378 w 6976096"/>
                <a:gd name="connsiteY2" fmla="*/ 1712886 h 2783023"/>
                <a:gd name="connsiteX3" fmla="*/ 16446 w 6976096"/>
                <a:gd name="connsiteY3" fmla="*/ 2071295 h 2783023"/>
                <a:gd name="connsiteX4" fmla="*/ 109560 w 6976096"/>
                <a:gd name="connsiteY4" fmla="*/ 2209164 h 2783023"/>
                <a:gd name="connsiteX5" fmla="*/ 351347 w 6976096"/>
                <a:gd name="connsiteY5" fmla="*/ 2324928 h 2783023"/>
                <a:gd name="connsiteX6" fmla="*/ 953132 w 6976096"/>
                <a:gd name="connsiteY6" fmla="*/ 2489540 h 2783023"/>
                <a:gd name="connsiteX7" fmla="*/ 1455759 w 6976096"/>
                <a:gd name="connsiteY7" fmla="*/ 2621913 h 2783023"/>
                <a:gd name="connsiteX8" fmla="*/ 2099063 w 6976096"/>
                <a:gd name="connsiteY8" fmla="*/ 2724978 h 2783023"/>
                <a:gd name="connsiteX9" fmla="*/ 2713059 w 6976096"/>
                <a:gd name="connsiteY9" fmla="*/ 2780664 h 2783023"/>
                <a:gd name="connsiteX10" fmla="*/ 3087711 w 6976096"/>
                <a:gd name="connsiteY10" fmla="*/ 2516668 h 2783023"/>
                <a:gd name="connsiteX11" fmla="*/ 3468711 w 6976096"/>
                <a:gd name="connsiteY11" fmla="*/ 2122968 h 2783023"/>
                <a:gd name="connsiteX12" fmla="*/ 3907347 w 6976096"/>
                <a:gd name="connsiteY12" fmla="*/ 2011825 h 2783023"/>
                <a:gd name="connsiteX13" fmla="*/ 4614640 w 6976096"/>
                <a:gd name="connsiteY13" fmla="*/ 2059694 h 2783023"/>
                <a:gd name="connsiteX14" fmla="*/ 4973661 w 6976096"/>
                <a:gd name="connsiteY14" fmla="*/ 1900718 h 2783023"/>
                <a:gd name="connsiteX15" fmla="*/ 5128501 w 6976096"/>
                <a:gd name="connsiteY15" fmla="*/ 1651828 h 2783023"/>
                <a:gd name="connsiteX16" fmla="*/ 5614521 w 6976096"/>
                <a:gd name="connsiteY16" fmla="*/ 1541436 h 2783023"/>
                <a:gd name="connsiteX17" fmla="*/ 6072209 w 6976096"/>
                <a:gd name="connsiteY17" fmla="*/ 1402713 h 2783023"/>
                <a:gd name="connsiteX18" fmla="*/ 6586071 w 6976096"/>
                <a:gd name="connsiteY18" fmla="*/ 1291344 h 2783023"/>
                <a:gd name="connsiteX19" fmla="*/ 6970978 w 6976096"/>
                <a:gd name="connsiteY19" fmla="*/ 1082771 h 2783023"/>
                <a:gd name="connsiteX20" fmla="*/ 6769732 w 6976096"/>
                <a:gd name="connsiteY20" fmla="*/ 339821 h 2783023"/>
                <a:gd name="connsiteX21" fmla="*/ 6250011 w 6976096"/>
                <a:gd name="connsiteY21" fmla="*/ 2068 h 2783023"/>
                <a:gd name="connsiteX22" fmla="*/ 5221309 w 6976096"/>
                <a:gd name="connsiteY22" fmla="*/ 459005 h 2783023"/>
                <a:gd name="connsiteX23" fmla="*/ 4539417 w 6976096"/>
                <a:gd name="connsiteY23" fmla="*/ 562071 h 2783023"/>
                <a:gd name="connsiteX24" fmla="*/ 3699996 w 6976096"/>
                <a:gd name="connsiteY24" fmla="*/ 586250 h 2783023"/>
                <a:gd name="connsiteX25" fmla="*/ 3206405 w 6976096"/>
                <a:gd name="connsiteY25" fmla="*/ 680278 h 2783023"/>
                <a:gd name="connsiteX26" fmla="*/ 2909421 w 6976096"/>
                <a:gd name="connsiteY26" fmla="*/ 781878 h 2783023"/>
                <a:gd name="connsiteX27" fmla="*/ 2581174 w 6976096"/>
                <a:gd name="connsiteY27" fmla="*/ 875663 h 2783023"/>
                <a:gd name="connsiteX28" fmla="*/ 2120067 w 6976096"/>
                <a:gd name="connsiteY28" fmla="*/ 992894 h 2783023"/>
                <a:gd name="connsiteX29" fmla="*/ 1150958 w 6976096"/>
                <a:gd name="connsiteY29" fmla="*/ 1180463 h 2783023"/>
                <a:gd name="connsiteX30" fmla="*/ 465158 w 6976096"/>
                <a:gd name="connsiteY30" fmla="*/ 1413460 h 2783023"/>
                <a:gd name="connsiteX0" fmla="*/ 471510 w 6976096"/>
                <a:gd name="connsiteY0" fmla="*/ 1430364 h 2804812"/>
                <a:gd name="connsiteX1" fmla="*/ 204321 w 6976096"/>
                <a:gd name="connsiteY1" fmla="*/ 1534406 h 2804812"/>
                <a:gd name="connsiteX2" fmla="*/ 11378 w 6976096"/>
                <a:gd name="connsiteY2" fmla="*/ 1734675 h 2804812"/>
                <a:gd name="connsiteX3" fmla="*/ 16446 w 6976096"/>
                <a:gd name="connsiteY3" fmla="*/ 2093084 h 2804812"/>
                <a:gd name="connsiteX4" fmla="*/ 109560 w 6976096"/>
                <a:gd name="connsiteY4" fmla="*/ 2230953 h 2804812"/>
                <a:gd name="connsiteX5" fmla="*/ 351347 w 6976096"/>
                <a:gd name="connsiteY5" fmla="*/ 2346717 h 2804812"/>
                <a:gd name="connsiteX6" fmla="*/ 953132 w 6976096"/>
                <a:gd name="connsiteY6" fmla="*/ 2511329 h 2804812"/>
                <a:gd name="connsiteX7" fmla="*/ 1455759 w 6976096"/>
                <a:gd name="connsiteY7" fmla="*/ 2643702 h 2804812"/>
                <a:gd name="connsiteX8" fmla="*/ 2099063 w 6976096"/>
                <a:gd name="connsiteY8" fmla="*/ 2746767 h 2804812"/>
                <a:gd name="connsiteX9" fmla="*/ 2713059 w 6976096"/>
                <a:gd name="connsiteY9" fmla="*/ 2802453 h 2804812"/>
                <a:gd name="connsiteX10" fmla="*/ 3087711 w 6976096"/>
                <a:gd name="connsiteY10" fmla="*/ 2538457 h 2804812"/>
                <a:gd name="connsiteX11" fmla="*/ 3468711 w 6976096"/>
                <a:gd name="connsiteY11" fmla="*/ 2144757 h 2804812"/>
                <a:gd name="connsiteX12" fmla="*/ 3907347 w 6976096"/>
                <a:gd name="connsiteY12" fmla="*/ 2033614 h 2804812"/>
                <a:gd name="connsiteX13" fmla="*/ 4614640 w 6976096"/>
                <a:gd name="connsiteY13" fmla="*/ 2081483 h 2804812"/>
                <a:gd name="connsiteX14" fmla="*/ 4973661 w 6976096"/>
                <a:gd name="connsiteY14" fmla="*/ 1922507 h 2804812"/>
                <a:gd name="connsiteX15" fmla="*/ 5128501 w 6976096"/>
                <a:gd name="connsiteY15" fmla="*/ 1673617 h 2804812"/>
                <a:gd name="connsiteX16" fmla="*/ 5614521 w 6976096"/>
                <a:gd name="connsiteY16" fmla="*/ 1563225 h 2804812"/>
                <a:gd name="connsiteX17" fmla="*/ 6072209 w 6976096"/>
                <a:gd name="connsiteY17" fmla="*/ 1424502 h 2804812"/>
                <a:gd name="connsiteX18" fmla="*/ 6586071 w 6976096"/>
                <a:gd name="connsiteY18" fmla="*/ 1313133 h 2804812"/>
                <a:gd name="connsiteX19" fmla="*/ 6970978 w 6976096"/>
                <a:gd name="connsiteY19" fmla="*/ 1104560 h 2804812"/>
                <a:gd name="connsiteX20" fmla="*/ 6769732 w 6976096"/>
                <a:gd name="connsiteY20" fmla="*/ 361610 h 2804812"/>
                <a:gd name="connsiteX21" fmla="*/ 6250011 w 6976096"/>
                <a:gd name="connsiteY21" fmla="*/ 23857 h 2804812"/>
                <a:gd name="connsiteX22" fmla="*/ 5183209 w 6976096"/>
                <a:gd name="connsiteY22" fmla="*/ 74394 h 2804812"/>
                <a:gd name="connsiteX23" fmla="*/ 4539417 w 6976096"/>
                <a:gd name="connsiteY23" fmla="*/ 583860 h 2804812"/>
                <a:gd name="connsiteX24" fmla="*/ 3699996 w 6976096"/>
                <a:gd name="connsiteY24" fmla="*/ 608039 h 2804812"/>
                <a:gd name="connsiteX25" fmla="*/ 3206405 w 6976096"/>
                <a:gd name="connsiteY25" fmla="*/ 702067 h 2804812"/>
                <a:gd name="connsiteX26" fmla="*/ 2909421 w 6976096"/>
                <a:gd name="connsiteY26" fmla="*/ 803667 h 2804812"/>
                <a:gd name="connsiteX27" fmla="*/ 2581174 w 6976096"/>
                <a:gd name="connsiteY27" fmla="*/ 897452 h 2804812"/>
                <a:gd name="connsiteX28" fmla="*/ 2120067 w 6976096"/>
                <a:gd name="connsiteY28" fmla="*/ 1014683 h 2804812"/>
                <a:gd name="connsiteX29" fmla="*/ 1150958 w 6976096"/>
                <a:gd name="connsiteY29" fmla="*/ 1202252 h 2804812"/>
                <a:gd name="connsiteX30" fmla="*/ 465158 w 6976096"/>
                <a:gd name="connsiteY30" fmla="*/ 1435249 h 2804812"/>
                <a:gd name="connsiteX0" fmla="*/ 471510 w 6976096"/>
                <a:gd name="connsiteY0" fmla="*/ 1422306 h 2796754"/>
                <a:gd name="connsiteX1" fmla="*/ 204321 w 6976096"/>
                <a:gd name="connsiteY1" fmla="*/ 1526348 h 2796754"/>
                <a:gd name="connsiteX2" fmla="*/ 11378 w 6976096"/>
                <a:gd name="connsiteY2" fmla="*/ 1726617 h 2796754"/>
                <a:gd name="connsiteX3" fmla="*/ 16446 w 6976096"/>
                <a:gd name="connsiteY3" fmla="*/ 2085026 h 2796754"/>
                <a:gd name="connsiteX4" fmla="*/ 109560 w 6976096"/>
                <a:gd name="connsiteY4" fmla="*/ 2222895 h 2796754"/>
                <a:gd name="connsiteX5" fmla="*/ 351347 w 6976096"/>
                <a:gd name="connsiteY5" fmla="*/ 2338659 h 2796754"/>
                <a:gd name="connsiteX6" fmla="*/ 953132 w 6976096"/>
                <a:gd name="connsiteY6" fmla="*/ 2503271 h 2796754"/>
                <a:gd name="connsiteX7" fmla="*/ 1455759 w 6976096"/>
                <a:gd name="connsiteY7" fmla="*/ 2635644 h 2796754"/>
                <a:gd name="connsiteX8" fmla="*/ 2099063 w 6976096"/>
                <a:gd name="connsiteY8" fmla="*/ 2738709 h 2796754"/>
                <a:gd name="connsiteX9" fmla="*/ 2713059 w 6976096"/>
                <a:gd name="connsiteY9" fmla="*/ 2794395 h 2796754"/>
                <a:gd name="connsiteX10" fmla="*/ 3087711 w 6976096"/>
                <a:gd name="connsiteY10" fmla="*/ 2530399 h 2796754"/>
                <a:gd name="connsiteX11" fmla="*/ 3468711 w 6976096"/>
                <a:gd name="connsiteY11" fmla="*/ 2136699 h 2796754"/>
                <a:gd name="connsiteX12" fmla="*/ 3907347 w 6976096"/>
                <a:gd name="connsiteY12" fmla="*/ 2025556 h 2796754"/>
                <a:gd name="connsiteX13" fmla="*/ 4614640 w 6976096"/>
                <a:gd name="connsiteY13" fmla="*/ 2073425 h 2796754"/>
                <a:gd name="connsiteX14" fmla="*/ 4973661 w 6976096"/>
                <a:gd name="connsiteY14" fmla="*/ 1914449 h 2796754"/>
                <a:gd name="connsiteX15" fmla="*/ 5128501 w 6976096"/>
                <a:gd name="connsiteY15" fmla="*/ 1665559 h 2796754"/>
                <a:gd name="connsiteX16" fmla="*/ 5614521 w 6976096"/>
                <a:gd name="connsiteY16" fmla="*/ 1555167 h 2796754"/>
                <a:gd name="connsiteX17" fmla="*/ 6072209 w 6976096"/>
                <a:gd name="connsiteY17" fmla="*/ 1416444 h 2796754"/>
                <a:gd name="connsiteX18" fmla="*/ 6586071 w 6976096"/>
                <a:gd name="connsiteY18" fmla="*/ 1305075 h 2796754"/>
                <a:gd name="connsiteX19" fmla="*/ 6970978 w 6976096"/>
                <a:gd name="connsiteY19" fmla="*/ 1096502 h 2796754"/>
                <a:gd name="connsiteX20" fmla="*/ 6769732 w 6976096"/>
                <a:gd name="connsiteY20" fmla="*/ 353552 h 2796754"/>
                <a:gd name="connsiteX21" fmla="*/ 6250011 w 6976096"/>
                <a:gd name="connsiteY21" fmla="*/ 15799 h 2796754"/>
                <a:gd name="connsiteX22" fmla="*/ 5183209 w 6976096"/>
                <a:gd name="connsiteY22" fmla="*/ 66336 h 2796754"/>
                <a:gd name="connsiteX23" fmla="*/ 4425117 w 6976096"/>
                <a:gd name="connsiteY23" fmla="*/ 385302 h 2796754"/>
                <a:gd name="connsiteX24" fmla="*/ 3699996 w 6976096"/>
                <a:gd name="connsiteY24" fmla="*/ 599981 h 2796754"/>
                <a:gd name="connsiteX25" fmla="*/ 3206405 w 6976096"/>
                <a:gd name="connsiteY25" fmla="*/ 694009 h 2796754"/>
                <a:gd name="connsiteX26" fmla="*/ 2909421 w 6976096"/>
                <a:gd name="connsiteY26" fmla="*/ 795609 h 2796754"/>
                <a:gd name="connsiteX27" fmla="*/ 2581174 w 6976096"/>
                <a:gd name="connsiteY27" fmla="*/ 889394 h 2796754"/>
                <a:gd name="connsiteX28" fmla="*/ 2120067 w 6976096"/>
                <a:gd name="connsiteY28" fmla="*/ 1006625 h 2796754"/>
                <a:gd name="connsiteX29" fmla="*/ 1150958 w 6976096"/>
                <a:gd name="connsiteY29" fmla="*/ 1194194 h 2796754"/>
                <a:gd name="connsiteX30" fmla="*/ 465158 w 6976096"/>
                <a:gd name="connsiteY30" fmla="*/ 1427191 h 2796754"/>
                <a:gd name="connsiteX0" fmla="*/ 471510 w 6976096"/>
                <a:gd name="connsiteY0" fmla="*/ 1417082 h 2791530"/>
                <a:gd name="connsiteX1" fmla="*/ 204321 w 6976096"/>
                <a:gd name="connsiteY1" fmla="*/ 1521124 h 2791530"/>
                <a:gd name="connsiteX2" fmla="*/ 11378 w 6976096"/>
                <a:gd name="connsiteY2" fmla="*/ 1721393 h 2791530"/>
                <a:gd name="connsiteX3" fmla="*/ 16446 w 6976096"/>
                <a:gd name="connsiteY3" fmla="*/ 2079802 h 2791530"/>
                <a:gd name="connsiteX4" fmla="*/ 109560 w 6976096"/>
                <a:gd name="connsiteY4" fmla="*/ 2217671 h 2791530"/>
                <a:gd name="connsiteX5" fmla="*/ 351347 w 6976096"/>
                <a:gd name="connsiteY5" fmla="*/ 2333435 h 2791530"/>
                <a:gd name="connsiteX6" fmla="*/ 953132 w 6976096"/>
                <a:gd name="connsiteY6" fmla="*/ 2498047 h 2791530"/>
                <a:gd name="connsiteX7" fmla="*/ 1455759 w 6976096"/>
                <a:gd name="connsiteY7" fmla="*/ 2630420 h 2791530"/>
                <a:gd name="connsiteX8" fmla="*/ 2099063 w 6976096"/>
                <a:gd name="connsiteY8" fmla="*/ 2733485 h 2791530"/>
                <a:gd name="connsiteX9" fmla="*/ 2713059 w 6976096"/>
                <a:gd name="connsiteY9" fmla="*/ 2789171 h 2791530"/>
                <a:gd name="connsiteX10" fmla="*/ 3087711 w 6976096"/>
                <a:gd name="connsiteY10" fmla="*/ 2525175 h 2791530"/>
                <a:gd name="connsiteX11" fmla="*/ 3468711 w 6976096"/>
                <a:gd name="connsiteY11" fmla="*/ 2131475 h 2791530"/>
                <a:gd name="connsiteX12" fmla="*/ 3907347 w 6976096"/>
                <a:gd name="connsiteY12" fmla="*/ 2020332 h 2791530"/>
                <a:gd name="connsiteX13" fmla="*/ 4614640 w 6976096"/>
                <a:gd name="connsiteY13" fmla="*/ 2068201 h 2791530"/>
                <a:gd name="connsiteX14" fmla="*/ 4973661 w 6976096"/>
                <a:gd name="connsiteY14" fmla="*/ 1909225 h 2791530"/>
                <a:gd name="connsiteX15" fmla="*/ 5128501 w 6976096"/>
                <a:gd name="connsiteY15" fmla="*/ 1660335 h 2791530"/>
                <a:gd name="connsiteX16" fmla="*/ 5614521 w 6976096"/>
                <a:gd name="connsiteY16" fmla="*/ 1549943 h 2791530"/>
                <a:gd name="connsiteX17" fmla="*/ 6072209 w 6976096"/>
                <a:gd name="connsiteY17" fmla="*/ 1411220 h 2791530"/>
                <a:gd name="connsiteX18" fmla="*/ 6586071 w 6976096"/>
                <a:gd name="connsiteY18" fmla="*/ 1299851 h 2791530"/>
                <a:gd name="connsiteX19" fmla="*/ 6970978 w 6976096"/>
                <a:gd name="connsiteY19" fmla="*/ 1091278 h 2791530"/>
                <a:gd name="connsiteX20" fmla="*/ 6769732 w 6976096"/>
                <a:gd name="connsiteY20" fmla="*/ 348328 h 2791530"/>
                <a:gd name="connsiteX21" fmla="*/ 6250011 w 6976096"/>
                <a:gd name="connsiteY21" fmla="*/ 10575 h 2791530"/>
                <a:gd name="connsiteX22" fmla="*/ 5183209 w 6976096"/>
                <a:gd name="connsiteY22" fmla="*/ 61112 h 2791530"/>
                <a:gd name="connsiteX23" fmla="*/ 4653717 w 6976096"/>
                <a:gd name="connsiteY23" fmla="*/ 176878 h 2791530"/>
                <a:gd name="connsiteX24" fmla="*/ 3699996 w 6976096"/>
                <a:gd name="connsiteY24" fmla="*/ 594757 h 2791530"/>
                <a:gd name="connsiteX25" fmla="*/ 3206405 w 6976096"/>
                <a:gd name="connsiteY25" fmla="*/ 688785 h 2791530"/>
                <a:gd name="connsiteX26" fmla="*/ 2909421 w 6976096"/>
                <a:gd name="connsiteY26" fmla="*/ 790385 h 2791530"/>
                <a:gd name="connsiteX27" fmla="*/ 2581174 w 6976096"/>
                <a:gd name="connsiteY27" fmla="*/ 884170 h 2791530"/>
                <a:gd name="connsiteX28" fmla="*/ 2120067 w 6976096"/>
                <a:gd name="connsiteY28" fmla="*/ 1001401 h 2791530"/>
                <a:gd name="connsiteX29" fmla="*/ 1150958 w 6976096"/>
                <a:gd name="connsiteY29" fmla="*/ 1188970 h 2791530"/>
                <a:gd name="connsiteX30" fmla="*/ 465158 w 6976096"/>
                <a:gd name="connsiteY30" fmla="*/ 1421967 h 2791530"/>
                <a:gd name="connsiteX0" fmla="*/ 471510 w 6976096"/>
                <a:gd name="connsiteY0" fmla="*/ 1416514 h 2790962"/>
                <a:gd name="connsiteX1" fmla="*/ 204321 w 6976096"/>
                <a:gd name="connsiteY1" fmla="*/ 1520556 h 2790962"/>
                <a:gd name="connsiteX2" fmla="*/ 11378 w 6976096"/>
                <a:gd name="connsiteY2" fmla="*/ 1720825 h 2790962"/>
                <a:gd name="connsiteX3" fmla="*/ 16446 w 6976096"/>
                <a:gd name="connsiteY3" fmla="*/ 2079234 h 2790962"/>
                <a:gd name="connsiteX4" fmla="*/ 109560 w 6976096"/>
                <a:gd name="connsiteY4" fmla="*/ 2217103 h 2790962"/>
                <a:gd name="connsiteX5" fmla="*/ 351347 w 6976096"/>
                <a:gd name="connsiteY5" fmla="*/ 2332867 h 2790962"/>
                <a:gd name="connsiteX6" fmla="*/ 953132 w 6976096"/>
                <a:gd name="connsiteY6" fmla="*/ 2497479 h 2790962"/>
                <a:gd name="connsiteX7" fmla="*/ 1455759 w 6976096"/>
                <a:gd name="connsiteY7" fmla="*/ 2629852 h 2790962"/>
                <a:gd name="connsiteX8" fmla="*/ 2099063 w 6976096"/>
                <a:gd name="connsiteY8" fmla="*/ 2732917 h 2790962"/>
                <a:gd name="connsiteX9" fmla="*/ 2713059 w 6976096"/>
                <a:gd name="connsiteY9" fmla="*/ 2788603 h 2790962"/>
                <a:gd name="connsiteX10" fmla="*/ 3087711 w 6976096"/>
                <a:gd name="connsiteY10" fmla="*/ 2524607 h 2790962"/>
                <a:gd name="connsiteX11" fmla="*/ 3468711 w 6976096"/>
                <a:gd name="connsiteY11" fmla="*/ 2130907 h 2790962"/>
                <a:gd name="connsiteX12" fmla="*/ 3907347 w 6976096"/>
                <a:gd name="connsiteY12" fmla="*/ 2019764 h 2790962"/>
                <a:gd name="connsiteX13" fmla="*/ 4614640 w 6976096"/>
                <a:gd name="connsiteY13" fmla="*/ 2067633 h 2790962"/>
                <a:gd name="connsiteX14" fmla="*/ 4973661 w 6976096"/>
                <a:gd name="connsiteY14" fmla="*/ 1908657 h 2790962"/>
                <a:gd name="connsiteX15" fmla="*/ 5128501 w 6976096"/>
                <a:gd name="connsiteY15" fmla="*/ 1659767 h 2790962"/>
                <a:gd name="connsiteX16" fmla="*/ 5614521 w 6976096"/>
                <a:gd name="connsiteY16" fmla="*/ 1549375 h 2790962"/>
                <a:gd name="connsiteX17" fmla="*/ 6072209 w 6976096"/>
                <a:gd name="connsiteY17" fmla="*/ 1410652 h 2790962"/>
                <a:gd name="connsiteX18" fmla="*/ 6586071 w 6976096"/>
                <a:gd name="connsiteY18" fmla="*/ 1299283 h 2790962"/>
                <a:gd name="connsiteX19" fmla="*/ 6970978 w 6976096"/>
                <a:gd name="connsiteY19" fmla="*/ 1090710 h 2790962"/>
                <a:gd name="connsiteX20" fmla="*/ 6769732 w 6976096"/>
                <a:gd name="connsiteY20" fmla="*/ 347760 h 2790962"/>
                <a:gd name="connsiteX21" fmla="*/ 6250011 w 6976096"/>
                <a:gd name="connsiteY21" fmla="*/ 10007 h 2790962"/>
                <a:gd name="connsiteX22" fmla="*/ 5183209 w 6976096"/>
                <a:gd name="connsiteY22" fmla="*/ 60544 h 2790962"/>
                <a:gd name="connsiteX23" fmla="*/ 4653717 w 6976096"/>
                <a:gd name="connsiteY23" fmla="*/ 144560 h 2790962"/>
                <a:gd name="connsiteX24" fmla="*/ 3699996 w 6976096"/>
                <a:gd name="connsiteY24" fmla="*/ 594189 h 2790962"/>
                <a:gd name="connsiteX25" fmla="*/ 3206405 w 6976096"/>
                <a:gd name="connsiteY25" fmla="*/ 688217 h 2790962"/>
                <a:gd name="connsiteX26" fmla="*/ 2909421 w 6976096"/>
                <a:gd name="connsiteY26" fmla="*/ 789817 h 2790962"/>
                <a:gd name="connsiteX27" fmla="*/ 2581174 w 6976096"/>
                <a:gd name="connsiteY27" fmla="*/ 883602 h 2790962"/>
                <a:gd name="connsiteX28" fmla="*/ 2120067 w 6976096"/>
                <a:gd name="connsiteY28" fmla="*/ 1000833 h 2790962"/>
                <a:gd name="connsiteX29" fmla="*/ 1150958 w 6976096"/>
                <a:gd name="connsiteY29" fmla="*/ 1188402 h 2790962"/>
                <a:gd name="connsiteX30" fmla="*/ 465158 w 6976096"/>
                <a:gd name="connsiteY30" fmla="*/ 1421399 h 2790962"/>
                <a:gd name="connsiteX0" fmla="*/ 471510 w 6976096"/>
                <a:gd name="connsiteY0" fmla="*/ 1421794 h 2796242"/>
                <a:gd name="connsiteX1" fmla="*/ 204321 w 6976096"/>
                <a:gd name="connsiteY1" fmla="*/ 1525836 h 2796242"/>
                <a:gd name="connsiteX2" fmla="*/ 11378 w 6976096"/>
                <a:gd name="connsiteY2" fmla="*/ 1726105 h 2796242"/>
                <a:gd name="connsiteX3" fmla="*/ 16446 w 6976096"/>
                <a:gd name="connsiteY3" fmla="*/ 2084514 h 2796242"/>
                <a:gd name="connsiteX4" fmla="*/ 109560 w 6976096"/>
                <a:gd name="connsiteY4" fmla="*/ 2222383 h 2796242"/>
                <a:gd name="connsiteX5" fmla="*/ 351347 w 6976096"/>
                <a:gd name="connsiteY5" fmla="*/ 2338147 h 2796242"/>
                <a:gd name="connsiteX6" fmla="*/ 953132 w 6976096"/>
                <a:gd name="connsiteY6" fmla="*/ 2502759 h 2796242"/>
                <a:gd name="connsiteX7" fmla="*/ 1455759 w 6976096"/>
                <a:gd name="connsiteY7" fmla="*/ 2635132 h 2796242"/>
                <a:gd name="connsiteX8" fmla="*/ 2099063 w 6976096"/>
                <a:gd name="connsiteY8" fmla="*/ 2738197 h 2796242"/>
                <a:gd name="connsiteX9" fmla="*/ 2713059 w 6976096"/>
                <a:gd name="connsiteY9" fmla="*/ 2793883 h 2796242"/>
                <a:gd name="connsiteX10" fmla="*/ 3087711 w 6976096"/>
                <a:gd name="connsiteY10" fmla="*/ 2529887 h 2796242"/>
                <a:gd name="connsiteX11" fmla="*/ 3468711 w 6976096"/>
                <a:gd name="connsiteY11" fmla="*/ 2136187 h 2796242"/>
                <a:gd name="connsiteX12" fmla="*/ 3907347 w 6976096"/>
                <a:gd name="connsiteY12" fmla="*/ 2025044 h 2796242"/>
                <a:gd name="connsiteX13" fmla="*/ 4614640 w 6976096"/>
                <a:gd name="connsiteY13" fmla="*/ 2072913 h 2796242"/>
                <a:gd name="connsiteX14" fmla="*/ 4973661 w 6976096"/>
                <a:gd name="connsiteY14" fmla="*/ 1913937 h 2796242"/>
                <a:gd name="connsiteX15" fmla="*/ 5128501 w 6976096"/>
                <a:gd name="connsiteY15" fmla="*/ 1665047 h 2796242"/>
                <a:gd name="connsiteX16" fmla="*/ 5614521 w 6976096"/>
                <a:gd name="connsiteY16" fmla="*/ 1554655 h 2796242"/>
                <a:gd name="connsiteX17" fmla="*/ 6072209 w 6976096"/>
                <a:gd name="connsiteY17" fmla="*/ 1415932 h 2796242"/>
                <a:gd name="connsiteX18" fmla="*/ 6586071 w 6976096"/>
                <a:gd name="connsiteY18" fmla="*/ 1304563 h 2796242"/>
                <a:gd name="connsiteX19" fmla="*/ 6970978 w 6976096"/>
                <a:gd name="connsiteY19" fmla="*/ 1095990 h 2796242"/>
                <a:gd name="connsiteX20" fmla="*/ 6769732 w 6976096"/>
                <a:gd name="connsiteY20" fmla="*/ 353040 h 2796242"/>
                <a:gd name="connsiteX21" fmla="*/ 6250011 w 6976096"/>
                <a:gd name="connsiteY21" fmla="*/ 15287 h 2796242"/>
                <a:gd name="connsiteX22" fmla="*/ 5208609 w 6976096"/>
                <a:gd name="connsiteY22" fmla="*/ 34074 h 2796242"/>
                <a:gd name="connsiteX23" fmla="*/ 4653717 w 6976096"/>
                <a:gd name="connsiteY23" fmla="*/ 149840 h 2796242"/>
                <a:gd name="connsiteX24" fmla="*/ 3699996 w 6976096"/>
                <a:gd name="connsiteY24" fmla="*/ 599469 h 2796242"/>
                <a:gd name="connsiteX25" fmla="*/ 3206405 w 6976096"/>
                <a:gd name="connsiteY25" fmla="*/ 693497 h 2796242"/>
                <a:gd name="connsiteX26" fmla="*/ 2909421 w 6976096"/>
                <a:gd name="connsiteY26" fmla="*/ 795097 h 2796242"/>
                <a:gd name="connsiteX27" fmla="*/ 2581174 w 6976096"/>
                <a:gd name="connsiteY27" fmla="*/ 888882 h 2796242"/>
                <a:gd name="connsiteX28" fmla="*/ 2120067 w 6976096"/>
                <a:gd name="connsiteY28" fmla="*/ 1006113 h 2796242"/>
                <a:gd name="connsiteX29" fmla="*/ 1150958 w 6976096"/>
                <a:gd name="connsiteY29" fmla="*/ 1193682 h 2796242"/>
                <a:gd name="connsiteX30" fmla="*/ 465158 w 6976096"/>
                <a:gd name="connsiteY30"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14521 w 6909668"/>
                <a:gd name="connsiteY16" fmla="*/ 1554655 h 2796242"/>
                <a:gd name="connsiteX17" fmla="*/ 6072209 w 6909668"/>
                <a:gd name="connsiteY17" fmla="*/ 1415932 h 2796242"/>
                <a:gd name="connsiteX18" fmla="*/ 6586071 w 6909668"/>
                <a:gd name="connsiteY18" fmla="*/ 1304563 h 2796242"/>
                <a:gd name="connsiteX19" fmla="*/ 6901128 w 6909668"/>
                <a:gd name="connsiteY19" fmla="*/ 924540 h 2796242"/>
                <a:gd name="connsiteX20" fmla="*/ 6769732 w 6909668"/>
                <a:gd name="connsiteY20" fmla="*/ 353040 h 2796242"/>
                <a:gd name="connsiteX21" fmla="*/ 6250011 w 6909668"/>
                <a:gd name="connsiteY21" fmla="*/ 15287 h 2796242"/>
                <a:gd name="connsiteX22" fmla="*/ 5208609 w 6909668"/>
                <a:gd name="connsiteY22" fmla="*/ 34074 h 2796242"/>
                <a:gd name="connsiteX23" fmla="*/ 4653717 w 6909668"/>
                <a:gd name="connsiteY23" fmla="*/ 149840 h 2796242"/>
                <a:gd name="connsiteX24" fmla="*/ 3699996 w 6909668"/>
                <a:gd name="connsiteY24" fmla="*/ 599469 h 2796242"/>
                <a:gd name="connsiteX25" fmla="*/ 3206405 w 6909668"/>
                <a:gd name="connsiteY25" fmla="*/ 693497 h 2796242"/>
                <a:gd name="connsiteX26" fmla="*/ 2909421 w 6909668"/>
                <a:gd name="connsiteY26" fmla="*/ 795097 h 2796242"/>
                <a:gd name="connsiteX27" fmla="*/ 2581174 w 6909668"/>
                <a:gd name="connsiteY27" fmla="*/ 888882 h 2796242"/>
                <a:gd name="connsiteX28" fmla="*/ 2120067 w 6909668"/>
                <a:gd name="connsiteY28" fmla="*/ 1006113 h 2796242"/>
                <a:gd name="connsiteX29" fmla="*/ 1150958 w 6909668"/>
                <a:gd name="connsiteY29" fmla="*/ 1193682 h 2796242"/>
                <a:gd name="connsiteX30" fmla="*/ 465158 w 6909668"/>
                <a:gd name="connsiteY30"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14521 w 6909668"/>
                <a:gd name="connsiteY16" fmla="*/ 1554655 h 2796242"/>
                <a:gd name="connsiteX17" fmla="*/ 6072209 w 6909668"/>
                <a:gd name="connsiteY17" fmla="*/ 1415932 h 2796242"/>
                <a:gd name="connsiteX18" fmla="*/ 6586071 w 6909668"/>
                <a:gd name="connsiteY18" fmla="*/ 1304563 h 2796242"/>
                <a:gd name="connsiteX19" fmla="*/ 6901128 w 6909668"/>
                <a:gd name="connsiteY19" fmla="*/ 924540 h 2796242"/>
                <a:gd name="connsiteX20" fmla="*/ 6769732 w 6909668"/>
                <a:gd name="connsiteY20" fmla="*/ 353040 h 2796242"/>
                <a:gd name="connsiteX21" fmla="*/ 6250011 w 6909668"/>
                <a:gd name="connsiteY21" fmla="*/ 15287 h 2796242"/>
                <a:gd name="connsiteX22" fmla="*/ 5208609 w 6909668"/>
                <a:gd name="connsiteY22" fmla="*/ 34074 h 2796242"/>
                <a:gd name="connsiteX23" fmla="*/ 4653717 w 6909668"/>
                <a:gd name="connsiteY23" fmla="*/ 149840 h 2796242"/>
                <a:gd name="connsiteX24" fmla="*/ 3699996 w 6909668"/>
                <a:gd name="connsiteY24" fmla="*/ 599469 h 2796242"/>
                <a:gd name="connsiteX25" fmla="*/ 3206405 w 6909668"/>
                <a:gd name="connsiteY25" fmla="*/ 693497 h 2796242"/>
                <a:gd name="connsiteX26" fmla="*/ 2909421 w 6909668"/>
                <a:gd name="connsiteY26" fmla="*/ 795097 h 2796242"/>
                <a:gd name="connsiteX27" fmla="*/ 2581174 w 6909668"/>
                <a:gd name="connsiteY27" fmla="*/ 888882 h 2796242"/>
                <a:gd name="connsiteX28" fmla="*/ 2120067 w 6909668"/>
                <a:gd name="connsiteY28" fmla="*/ 1006113 h 2796242"/>
                <a:gd name="connsiteX29" fmla="*/ 1150958 w 6909668"/>
                <a:gd name="connsiteY29" fmla="*/ 1193682 h 2796242"/>
                <a:gd name="connsiteX30" fmla="*/ 465158 w 6909668"/>
                <a:gd name="connsiteY30"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72209 w 6909668"/>
                <a:gd name="connsiteY17" fmla="*/ 1415932 h 2796242"/>
                <a:gd name="connsiteX18" fmla="*/ 6586071 w 6909668"/>
                <a:gd name="connsiteY18" fmla="*/ 1304563 h 2796242"/>
                <a:gd name="connsiteX19" fmla="*/ 6901128 w 6909668"/>
                <a:gd name="connsiteY19" fmla="*/ 924540 h 2796242"/>
                <a:gd name="connsiteX20" fmla="*/ 6769732 w 6909668"/>
                <a:gd name="connsiteY20" fmla="*/ 353040 h 2796242"/>
                <a:gd name="connsiteX21" fmla="*/ 6250011 w 6909668"/>
                <a:gd name="connsiteY21" fmla="*/ 15287 h 2796242"/>
                <a:gd name="connsiteX22" fmla="*/ 5208609 w 6909668"/>
                <a:gd name="connsiteY22" fmla="*/ 34074 h 2796242"/>
                <a:gd name="connsiteX23" fmla="*/ 4653717 w 6909668"/>
                <a:gd name="connsiteY23" fmla="*/ 149840 h 2796242"/>
                <a:gd name="connsiteX24" fmla="*/ 3699996 w 6909668"/>
                <a:gd name="connsiteY24" fmla="*/ 599469 h 2796242"/>
                <a:gd name="connsiteX25" fmla="*/ 3206405 w 6909668"/>
                <a:gd name="connsiteY25" fmla="*/ 693497 h 2796242"/>
                <a:gd name="connsiteX26" fmla="*/ 2909421 w 6909668"/>
                <a:gd name="connsiteY26" fmla="*/ 795097 h 2796242"/>
                <a:gd name="connsiteX27" fmla="*/ 2581174 w 6909668"/>
                <a:gd name="connsiteY27" fmla="*/ 888882 h 2796242"/>
                <a:gd name="connsiteX28" fmla="*/ 2120067 w 6909668"/>
                <a:gd name="connsiteY28" fmla="*/ 1006113 h 2796242"/>
                <a:gd name="connsiteX29" fmla="*/ 1150958 w 6909668"/>
                <a:gd name="connsiteY29" fmla="*/ 1193682 h 2796242"/>
                <a:gd name="connsiteX30" fmla="*/ 465158 w 6909668"/>
                <a:gd name="connsiteY30"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60303 w 6909668"/>
                <a:gd name="connsiteY17" fmla="*/ 1406407 h 2796242"/>
                <a:gd name="connsiteX18" fmla="*/ 6586071 w 6909668"/>
                <a:gd name="connsiteY18" fmla="*/ 1304563 h 2796242"/>
                <a:gd name="connsiteX19" fmla="*/ 6901128 w 6909668"/>
                <a:gd name="connsiteY19" fmla="*/ 924540 h 2796242"/>
                <a:gd name="connsiteX20" fmla="*/ 6769732 w 6909668"/>
                <a:gd name="connsiteY20" fmla="*/ 353040 h 2796242"/>
                <a:gd name="connsiteX21" fmla="*/ 6250011 w 6909668"/>
                <a:gd name="connsiteY21" fmla="*/ 15287 h 2796242"/>
                <a:gd name="connsiteX22" fmla="*/ 5208609 w 6909668"/>
                <a:gd name="connsiteY22" fmla="*/ 34074 h 2796242"/>
                <a:gd name="connsiteX23" fmla="*/ 4653717 w 6909668"/>
                <a:gd name="connsiteY23" fmla="*/ 149840 h 2796242"/>
                <a:gd name="connsiteX24" fmla="*/ 3699996 w 6909668"/>
                <a:gd name="connsiteY24" fmla="*/ 599469 h 2796242"/>
                <a:gd name="connsiteX25" fmla="*/ 3206405 w 6909668"/>
                <a:gd name="connsiteY25" fmla="*/ 693497 h 2796242"/>
                <a:gd name="connsiteX26" fmla="*/ 2909421 w 6909668"/>
                <a:gd name="connsiteY26" fmla="*/ 795097 h 2796242"/>
                <a:gd name="connsiteX27" fmla="*/ 2581174 w 6909668"/>
                <a:gd name="connsiteY27" fmla="*/ 888882 h 2796242"/>
                <a:gd name="connsiteX28" fmla="*/ 2120067 w 6909668"/>
                <a:gd name="connsiteY28" fmla="*/ 1006113 h 2796242"/>
                <a:gd name="connsiteX29" fmla="*/ 1150958 w 6909668"/>
                <a:gd name="connsiteY29" fmla="*/ 1193682 h 2796242"/>
                <a:gd name="connsiteX30" fmla="*/ 465158 w 6909668"/>
                <a:gd name="connsiteY30"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60303 w 6909668"/>
                <a:gd name="connsiteY17" fmla="*/ 1406407 h 2796242"/>
                <a:gd name="connsiteX18" fmla="*/ 6342085 w 6909668"/>
                <a:gd name="connsiteY18" fmla="*/ 1371012 h 2796242"/>
                <a:gd name="connsiteX19" fmla="*/ 6586071 w 6909668"/>
                <a:gd name="connsiteY19" fmla="*/ 1304563 h 2796242"/>
                <a:gd name="connsiteX20" fmla="*/ 6901128 w 6909668"/>
                <a:gd name="connsiteY20" fmla="*/ 924540 h 2796242"/>
                <a:gd name="connsiteX21" fmla="*/ 6769732 w 6909668"/>
                <a:gd name="connsiteY21" fmla="*/ 353040 h 2796242"/>
                <a:gd name="connsiteX22" fmla="*/ 6250011 w 6909668"/>
                <a:gd name="connsiteY22" fmla="*/ 15287 h 2796242"/>
                <a:gd name="connsiteX23" fmla="*/ 5208609 w 6909668"/>
                <a:gd name="connsiteY23" fmla="*/ 34074 h 2796242"/>
                <a:gd name="connsiteX24" fmla="*/ 4653717 w 6909668"/>
                <a:gd name="connsiteY24" fmla="*/ 149840 h 2796242"/>
                <a:gd name="connsiteX25" fmla="*/ 3699996 w 6909668"/>
                <a:gd name="connsiteY25" fmla="*/ 599469 h 2796242"/>
                <a:gd name="connsiteX26" fmla="*/ 3206405 w 6909668"/>
                <a:gd name="connsiteY26" fmla="*/ 693497 h 2796242"/>
                <a:gd name="connsiteX27" fmla="*/ 2909421 w 6909668"/>
                <a:gd name="connsiteY27" fmla="*/ 795097 h 2796242"/>
                <a:gd name="connsiteX28" fmla="*/ 2581174 w 6909668"/>
                <a:gd name="connsiteY28" fmla="*/ 888882 h 2796242"/>
                <a:gd name="connsiteX29" fmla="*/ 2120067 w 6909668"/>
                <a:gd name="connsiteY29" fmla="*/ 1006113 h 2796242"/>
                <a:gd name="connsiteX30" fmla="*/ 1150958 w 6909668"/>
                <a:gd name="connsiteY30" fmla="*/ 1193682 h 2796242"/>
                <a:gd name="connsiteX31" fmla="*/ 465158 w 6909668"/>
                <a:gd name="connsiteY31"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60303 w 6909668"/>
                <a:gd name="connsiteY17" fmla="*/ 1406407 h 2796242"/>
                <a:gd name="connsiteX18" fmla="*/ 6342085 w 6909668"/>
                <a:gd name="connsiteY18" fmla="*/ 1371012 h 2796242"/>
                <a:gd name="connsiteX19" fmla="*/ 6375423 w 6909668"/>
                <a:gd name="connsiteY19" fmla="*/ 1332912 h 2796242"/>
                <a:gd name="connsiteX20" fmla="*/ 6586071 w 6909668"/>
                <a:gd name="connsiteY20" fmla="*/ 1304563 h 2796242"/>
                <a:gd name="connsiteX21" fmla="*/ 6901128 w 6909668"/>
                <a:gd name="connsiteY21" fmla="*/ 924540 h 2796242"/>
                <a:gd name="connsiteX22" fmla="*/ 6769732 w 6909668"/>
                <a:gd name="connsiteY22" fmla="*/ 353040 h 2796242"/>
                <a:gd name="connsiteX23" fmla="*/ 6250011 w 6909668"/>
                <a:gd name="connsiteY23" fmla="*/ 15287 h 2796242"/>
                <a:gd name="connsiteX24" fmla="*/ 5208609 w 6909668"/>
                <a:gd name="connsiteY24" fmla="*/ 34074 h 2796242"/>
                <a:gd name="connsiteX25" fmla="*/ 4653717 w 6909668"/>
                <a:gd name="connsiteY25" fmla="*/ 149840 h 2796242"/>
                <a:gd name="connsiteX26" fmla="*/ 3699996 w 6909668"/>
                <a:gd name="connsiteY26" fmla="*/ 599469 h 2796242"/>
                <a:gd name="connsiteX27" fmla="*/ 3206405 w 6909668"/>
                <a:gd name="connsiteY27" fmla="*/ 693497 h 2796242"/>
                <a:gd name="connsiteX28" fmla="*/ 2909421 w 6909668"/>
                <a:gd name="connsiteY28" fmla="*/ 795097 h 2796242"/>
                <a:gd name="connsiteX29" fmla="*/ 2581174 w 6909668"/>
                <a:gd name="connsiteY29" fmla="*/ 888882 h 2796242"/>
                <a:gd name="connsiteX30" fmla="*/ 2120067 w 6909668"/>
                <a:gd name="connsiteY30" fmla="*/ 1006113 h 2796242"/>
                <a:gd name="connsiteX31" fmla="*/ 1150958 w 6909668"/>
                <a:gd name="connsiteY31" fmla="*/ 1193682 h 2796242"/>
                <a:gd name="connsiteX32" fmla="*/ 465158 w 6909668"/>
                <a:gd name="connsiteY32"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60303 w 6909668"/>
                <a:gd name="connsiteY17" fmla="*/ 1406407 h 2796242"/>
                <a:gd name="connsiteX18" fmla="*/ 6342085 w 6909668"/>
                <a:gd name="connsiteY18" fmla="*/ 1371012 h 2796242"/>
                <a:gd name="connsiteX19" fmla="*/ 6586071 w 6909668"/>
                <a:gd name="connsiteY19" fmla="*/ 1304563 h 2796242"/>
                <a:gd name="connsiteX20" fmla="*/ 6901128 w 6909668"/>
                <a:gd name="connsiteY20" fmla="*/ 924540 h 2796242"/>
                <a:gd name="connsiteX21" fmla="*/ 6769732 w 6909668"/>
                <a:gd name="connsiteY21" fmla="*/ 353040 h 2796242"/>
                <a:gd name="connsiteX22" fmla="*/ 6250011 w 6909668"/>
                <a:gd name="connsiteY22" fmla="*/ 15287 h 2796242"/>
                <a:gd name="connsiteX23" fmla="*/ 5208609 w 6909668"/>
                <a:gd name="connsiteY23" fmla="*/ 34074 h 2796242"/>
                <a:gd name="connsiteX24" fmla="*/ 4653717 w 6909668"/>
                <a:gd name="connsiteY24" fmla="*/ 149840 h 2796242"/>
                <a:gd name="connsiteX25" fmla="*/ 3699996 w 6909668"/>
                <a:gd name="connsiteY25" fmla="*/ 599469 h 2796242"/>
                <a:gd name="connsiteX26" fmla="*/ 3206405 w 6909668"/>
                <a:gd name="connsiteY26" fmla="*/ 693497 h 2796242"/>
                <a:gd name="connsiteX27" fmla="*/ 2909421 w 6909668"/>
                <a:gd name="connsiteY27" fmla="*/ 795097 h 2796242"/>
                <a:gd name="connsiteX28" fmla="*/ 2581174 w 6909668"/>
                <a:gd name="connsiteY28" fmla="*/ 888882 h 2796242"/>
                <a:gd name="connsiteX29" fmla="*/ 2120067 w 6909668"/>
                <a:gd name="connsiteY29" fmla="*/ 1006113 h 2796242"/>
                <a:gd name="connsiteX30" fmla="*/ 1150958 w 6909668"/>
                <a:gd name="connsiteY30" fmla="*/ 1193682 h 2796242"/>
                <a:gd name="connsiteX31" fmla="*/ 465158 w 6909668"/>
                <a:gd name="connsiteY31" fmla="*/ 1426679 h 2796242"/>
                <a:gd name="connsiteX0" fmla="*/ 471510 w 6909668"/>
                <a:gd name="connsiteY0" fmla="*/ 1421794 h 2796242"/>
                <a:gd name="connsiteX1" fmla="*/ 204321 w 6909668"/>
                <a:gd name="connsiteY1" fmla="*/ 1525836 h 2796242"/>
                <a:gd name="connsiteX2" fmla="*/ 11378 w 6909668"/>
                <a:gd name="connsiteY2" fmla="*/ 1726105 h 2796242"/>
                <a:gd name="connsiteX3" fmla="*/ 16446 w 6909668"/>
                <a:gd name="connsiteY3" fmla="*/ 2084514 h 2796242"/>
                <a:gd name="connsiteX4" fmla="*/ 109560 w 6909668"/>
                <a:gd name="connsiteY4" fmla="*/ 2222383 h 2796242"/>
                <a:gd name="connsiteX5" fmla="*/ 351347 w 6909668"/>
                <a:gd name="connsiteY5" fmla="*/ 2338147 h 2796242"/>
                <a:gd name="connsiteX6" fmla="*/ 953132 w 6909668"/>
                <a:gd name="connsiteY6" fmla="*/ 2502759 h 2796242"/>
                <a:gd name="connsiteX7" fmla="*/ 1455759 w 6909668"/>
                <a:gd name="connsiteY7" fmla="*/ 2635132 h 2796242"/>
                <a:gd name="connsiteX8" fmla="*/ 2099063 w 6909668"/>
                <a:gd name="connsiteY8" fmla="*/ 2738197 h 2796242"/>
                <a:gd name="connsiteX9" fmla="*/ 2713059 w 6909668"/>
                <a:gd name="connsiteY9" fmla="*/ 2793883 h 2796242"/>
                <a:gd name="connsiteX10" fmla="*/ 3087711 w 6909668"/>
                <a:gd name="connsiteY10" fmla="*/ 2529887 h 2796242"/>
                <a:gd name="connsiteX11" fmla="*/ 3468711 w 6909668"/>
                <a:gd name="connsiteY11" fmla="*/ 2136187 h 2796242"/>
                <a:gd name="connsiteX12" fmla="*/ 3907347 w 6909668"/>
                <a:gd name="connsiteY12" fmla="*/ 2025044 h 2796242"/>
                <a:gd name="connsiteX13" fmla="*/ 4614640 w 6909668"/>
                <a:gd name="connsiteY13" fmla="*/ 2072913 h 2796242"/>
                <a:gd name="connsiteX14" fmla="*/ 4973661 w 6909668"/>
                <a:gd name="connsiteY14" fmla="*/ 1913937 h 2796242"/>
                <a:gd name="connsiteX15" fmla="*/ 5128501 w 6909668"/>
                <a:gd name="connsiteY15" fmla="*/ 1665047 h 2796242"/>
                <a:gd name="connsiteX16" fmla="*/ 5609758 w 6909668"/>
                <a:gd name="connsiteY16" fmla="*/ 1530843 h 2796242"/>
                <a:gd name="connsiteX17" fmla="*/ 6060303 w 6909668"/>
                <a:gd name="connsiteY17" fmla="*/ 1406407 h 2796242"/>
                <a:gd name="connsiteX18" fmla="*/ 6349228 w 6909668"/>
                <a:gd name="connsiteY18" fmla="*/ 1347200 h 2796242"/>
                <a:gd name="connsiteX19" fmla="*/ 6586071 w 6909668"/>
                <a:gd name="connsiteY19" fmla="*/ 1304563 h 2796242"/>
                <a:gd name="connsiteX20" fmla="*/ 6901128 w 6909668"/>
                <a:gd name="connsiteY20" fmla="*/ 924540 h 2796242"/>
                <a:gd name="connsiteX21" fmla="*/ 6769732 w 6909668"/>
                <a:gd name="connsiteY21" fmla="*/ 353040 h 2796242"/>
                <a:gd name="connsiteX22" fmla="*/ 6250011 w 6909668"/>
                <a:gd name="connsiteY22" fmla="*/ 15287 h 2796242"/>
                <a:gd name="connsiteX23" fmla="*/ 5208609 w 6909668"/>
                <a:gd name="connsiteY23" fmla="*/ 34074 h 2796242"/>
                <a:gd name="connsiteX24" fmla="*/ 4653717 w 6909668"/>
                <a:gd name="connsiteY24" fmla="*/ 149840 h 2796242"/>
                <a:gd name="connsiteX25" fmla="*/ 3699996 w 6909668"/>
                <a:gd name="connsiteY25" fmla="*/ 599469 h 2796242"/>
                <a:gd name="connsiteX26" fmla="*/ 3206405 w 6909668"/>
                <a:gd name="connsiteY26" fmla="*/ 693497 h 2796242"/>
                <a:gd name="connsiteX27" fmla="*/ 2909421 w 6909668"/>
                <a:gd name="connsiteY27" fmla="*/ 795097 h 2796242"/>
                <a:gd name="connsiteX28" fmla="*/ 2581174 w 6909668"/>
                <a:gd name="connsiteY28" fmla="*/ 888882 h 2796242"/>
                <a:gd name="connsiteX29" fmla="*/ 2120067 w 6909668"/>
                <a:gd name="connsiteY29" fmla="*/ 1006113 h 2796242"/>
                <a:gd name="connsiteX30" fmla="*/ 1150958 w 6909668"/>
                <a:gd name="connsiteY30" fmla="*/ 1193682 h 2796242"/>
                <a:gd name="connsiteX31" fmla="*/ 465158 w 6909668"/>
                <a:gd name="connsiteY31"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73661 w 6906942"/>
                <a:gd name="connsiteY14" fmla="*/ 1913937 h 2796242"/>
                <a:gd name="connsiteX15" fmla="*/ 5128501 w 6906942"/>
                <a:gd name="connsiteY15" fmla="*/ 1665047 h 2796242"/>
                <a:gd name="connsiteX16" fmla="*/ 5609758 w 6906942"/>
                <a:gd name="connsiteY16" fmla="*/ 1530843 h 2796242"/>
                <a:gd name="connsiteX17" fmla="*/ 6060303 w 6906942"/>
                <a:gd name="connsiteY17" fmla="*/ 1406407 h 2796242"/>
                <a:gd name="connsiteX18" fmla="*/ 6349228 w 6906942"/>
                <a:gd name="connsiteY18" fmla="*/ 1347200 h 2796242"/>
                <a:gd name="connsiteX19" fmla="*/ 6631314 w 6906942"/>
                <a:gd name="connsiteY19" fmla="*/ 1268844 h 2796242"/>
                <a:gd name="connsiteX20" fmla="*/ 6901128 w 6906942"/>
                <a:gd name="connsiteY20" fmla="*/ 924540 h 2796242"/>
                <a:gd name="connsiteX21" fmla="*/ 6769732 w 6906942"/>
                <a:gd name="connsiteY21" fmla="*/ 353040 h 2796242"/>
                <a:gd name="connsiteX22" fmla="*/ 6250011 w 6906942"/>
                <a:gd name="connsiteY22" fmla="*/ 15287 h 2796242"/>
                <a:gd name="connsiteX23" fmla="*/ 5208609 w 6906942"/>
                <a:gd name="connsiteY23" fmla="*/ 34074 h 2796242"/>
                <a:gd name="connsiteX24" fmla="*/ 4653717 w 6906942"/>
                <a:gd name="connsiteY24" fmla="*/ 149840 h 2796242"/>
                <a:gd name="connsiteX25" fmla="*/ 3699996 w 6906942"/>
                <a:gd name="connsiteY25" fmla="*/ 599469 h 2796242"/>
                <a:gd name="connsiteX26" fmla="*/ 3206405 w 6906942"/>
                <a:gd name="connsiteY26" fmla="*/ 693497 h 2796242"/>
                <a:gd name="connsiteX27" fmla="*/ 2909421 w 6906942"/>
                <a:gd name="connsiteY27" fmla="*/ 795097 h 2796242"/>
                <a:gd name="connsiteX28" fmla="*/ 2581174 w 6906942"/>
                <a:gd name="connsiteY28" fmla="*/ 888882 h 2796242"/>
                <a:gd name="connsiteX29" fmla="*/ 2120067 w 6906942"/>
                <a:gd name="connsiteY29" fmla="*/ 1006113 h 2796242"/>
                <a:gd name="connsiteX30" fmla="*/ 1150958 w 6906942"/>
                <a:gd name="connsiteY30" fmla="*/ 1193682 h 2796242"/>
                <a:gd name="connsiteX31" fmla="*/ 465158 w 6906942"/>
                <a:gd name="connsiteY31"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73661 w 6906942"/>
                <a:gd name="connsiteY14" fmla="*/ 1913937 h 2796242"/>
                <a:gd name="connsiteX15" fmla="*/ 5128501 w 6906942"/>
                <a:gd name="connsiteY15" fmla="*/ 1665047 h 2796242"/>
                <a:gd name="connsiteX16" fmla="*/ 5609758 w 6906942"/>
                <a:gd name="connsiteY16" fmla="*/ 1530843 h 2796242"/>
                <a:gd name="connsiteX17" fmla="*/ 5820591 w 6906942"/>
                <a:gd name="connsiteY17" fmla="*/ 1473406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73661 w 6906942"/>
                <a:gd name="connsiteY14" fmla="*/ 1913937 h 2796242"/>
                <a:gd name="connsiteX15" fmla="*/ 5128501 w 6906942"/>
                <a:gd name="connsiteY15" fmla="*/ 1665047 h 2796242"/>
                <a:gd name="connsiteX16" fmla="*/ 5609758 w 6906942"/>
                <a:gd name="connsiteY16" fmla="*/ 1530843 h 2796242"/>
                <a:gd name="connsiteX17" fmla="*/ 5813448 w 6906942"/>
                <a:gd name="connsiteY17" fmla="*/ 1466263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73661 w 6906942"/>
                <a:gd name="connsiteY14" fmla="*/ 1913937 h 2796242"/>
                <a:gd name="connsiteX15" fmla="*/ 5107070 w 6906942"/>
                <a:gd name="connsiteY15" fmla="*/ 1662666 h 2796242"/>
                <a:gd name="connsiteX16" fmla="*/ 5609758 w 6906942"/>
                <a:gd name="connsiteY16" fmla="*/ 1530843 h 2796242"/>
                <a:gd name="connsiteX17" fmla="*/ 5813448 w 6906942"/>
                <a:gd name="connsiteY17" fmla="*/ 1466263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609758 w 6906942"/>
                <a:gd name="connsiteY16" fmla="*/ 1530843 h 2796242"/>
                <a:gd name="connsiteX17" fmla="*/ 5813448 w 6906942"/>
                <a:gd name="connsiteY17" fmla="*/ 1466263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526414 w 6906942"/>
                <a:gd name="connsiteY16" fmla="*/ 1561799 h 2796242"/>
                <a:gd name="connsiteX17" fmla="*/ 5813448 w 6906942"/>
                <a:gd name="connsiteY17" fmla="*/ 1466263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395446 w 6906942"/>
                <a:gd name="connsiteY16" fmla="*/ 1604661 h 2796242"/>
                <a:gd name="connsiteX17" fmla="*/ 5813448 w 6906942"/>
                <a:gd name="connsiteY17" fmla="*/ 1466263 h 2796242"/>
                <a:gd name="connsiteX18" fmla="*/ 6060303 w 6906942"/>
                <a:gd name="connsiteY18" fmla="*/ 1406407 h 2796242"/>
                <a:gd name="connsiteX19" fmla="*/ 6349228 w 6906942"/>
                <a:gd name="connsiteY19" fmla="*/ 1347200 h 2796242"/>
                <a:gd name="connsiteX20" fmla="*/ 6631314 w 6906942"/>
                <a:gd name="connsiteY20" fmla="*/ 1268844 h 2796242"/>
                <a:gd name="connsiteX21" fmla="*/ 6901128 w 6906942"/>
                <a:gd name="connsiteY21" fmla="*/ 924540 h 2796242"/>
                <a:gd name="connsiteX22" fmla="*/ 6769732 w 6906942"/>
                <a:gd name="connsiteY22" fmla="*/ 353040 h 2796242"/>
                <a:gd name="connsiteX23" fmla="*/ 6250011 w 6906942"/>
                <a:gd name="connsiteY23" fmla="*/ 15287 h 2796242"/>
                <a:gd name="connsiteX24" fmla="*/ 5208609 w 6906942"/>
                <a:gd name="connsiteY24" fmla="*/ 34074 h 2796242"/>
                <a:gd name="connsiteX25" fmla="*/ 4653717 w 6906942"/>
                <a:gd name="connsiteY25" fmla="*/ 149840 h 2796242"/>
                <a:gd name="connsiteX26" fmla="*/ 3699996 w 6906942"/>
                <a:gd name="connsiteY26" fmla="*/ 599469 h 2796242"/>
                <a:gd name="connsiteX27" fmla="*/ 3206405 w 6906942"/>
                <a:gd name="connsiteY27" fmla="*/ 693497 h 2796242"/>
                <a:gd name="connsiteX28" fmla="*/ 2909421 w 6906942"/>
                <a:gd name="connsiteY28" fmla="*/ 795097 h 2796242"/>
                <a:gd name="connsiteX29" fmla="*/ 2581174 w 6906942"/>
                <a:gd name="connsiteY29" fmla="*/ 888882 h 2796242"/>
                <a:gd name="connsiteX30" fmla="*/ 2120067 w 6906942"/>
                <a:gd name="connsiteY30" fmla="*/ 1006113 h 2796242"/>
                <a:gd name="connsiteX31" fmla="*/ 1150958 w 6906942"/>
                <a:gd name="connsiteY31" fmla="*/ 1193682 h 2796242"/>
                <a:gd name="connsiteX32" fmla="*/ 465158 w 6906942"/>
                <a:gd name="connsiteY32"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395446 w 6906942"/>
                <a:gd name="connsiteY16" fmla="*/ 1604661 h 2796242"/>
                <a:gd name="connsiteX17" fmla="*/ 5632473 w 6906942"/>
                <a:gd name="connsiteY17" fmla="*/ 1530556 h 2796242"/>
                <a:gd name="connsiteX18" fmla="*/ 5813448 w 6906942"/>
                <a:gd name="connsiteY18" fmla="*/ 1466263 h 2796242"/>
                <a:gd name="connsiteX19" fmla="*/ 6060303 w 6906942"/>
                <a:gd name="connsiteY19" fmla="*/ 1406407 h 2796242"/>
                <a:gd name="connsiteX20" fmla="*/ 6349228 w 6906942"/>
                <a:gd name="connsiteY20" fmla="*/ 1347200 h 2796242"/>
                <a:gd name="connsiteX21" fmla="*/ 6631314 w 6906942"/>
                <a:gd name="connsiteY21" fmla="*/ 1268844 h 2796242"/>
                <a:gd name="connsiteX22" fmla="*/ 6901128 w 6906942"/>
                <a:gd name="connsiteY22" fmla="*/ 924540 h 2796242"/>
                <a:gd name="connsiteX23" fmla="*/ 6769732 w 6906942"/>
                <a:gd name="connsiteY23" fmla="*/ 353040 h 2796242"/>
                <a:gd name="connsiteX24" fmla="*/ 6250011 w 6906942"/>
                <a:gd name="connsiteY24" fmla="*/ 15287 h 2796242"/>
                <a:gd name="connsiteX25" fmla="*/ 5208609 w 6906942"/>
                <a:gd name="connsiteY25" fmla="*/ 34074 h 2796242"/>
                <a:gd name="connsiteX26" fmla="*/ 4653717 w 6906942"/>
                <a:gd name="connsiteY26" fmla="*/ 149840 h 2796242"/>
                <a:gd name="connsiteX27" fmla="*/ 3699996 w 6906942"/>
                <a:gd name="connsiteY27" fmla="*/ 599469 h 2796242"/>
                <a:gd name="connsiteX28" fmla="*/ 3206405 w 6906942"/>
                <a:gd name="connsiteY28" fmla="*/ 693497 h 2796242"/>
                <a:gd name="connsiteX29" fmla="*/ 2909421 w 6906942"/>
                <a:gd name="connsiteY29" fmla="*/ 795097 h 2796242"/>
                <a:gd name="connsiteX30" fmla="*/ 2581174 w 6906942"/>
                <a:gd name="connsiteY30" fmla="*/ 888882 h 2796242"/>
                <a:gd name="connsiteX31" fmla="*/ 2120067 w 6906942"/>
                <a:gd name="connsiteY31" fmla="*/ 1006113 h 2796242"/>
                <a:gd name="connsiteX32" fmla="*/ 1150958 w 6906942"/>
                <a:gd name="connsiteY32" fmla="*/ 1193682 h 2796242"/>
                <a:gd name="connsiteX33" fmla="*/ 465158 w 6906942"/>
                <a:gd name="connsiteY33"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395446 w 6906942"/>
                <a:gd name="connsiteY16" fmla="*/ 1604661 h 2796242"/>
                <a:gd name="connsiteX17" fmla="*/ 5622948 w 6906942"/>
                <a:gd name="connsiteY17" fmla="*/ 1528174 h 2796242"/>
                <a:gd name="connsiteX18" fmla="*/ 5813448 w 6906942"/>
                <a:gd name="connsiteY18" fmla="*/ 1466263 h 2796242"/>
                <a:gd name="connsiteX19" fmla="*/ 6060303 w 6906942"/>
                <a:gd name="connsiteY19" fmla="*/ 1406407 h 2796242"/>
                <a:gd name="connsiteX20" fmla="*/ 6349228 w 6906942"/>
                <a:gd name="connsiteY20" fmla="*/ 1347200 h 2796242"/>
                <a:gd name="connsiteX21" fmla="*/ 6631314 w 6906942"/>
                <a:gd name="connsiteY21" fmla="*/ 1268844 h 2796242"/>
                <a:gd name="connsiteX22" fmla="*/ 6901128 w 6906942"/>
                <a:gd name="connsiteY22" fmla="*/ 924540 h 2796242"/>
                <a:gd name="connsiteX23" fmla="*/ 6769732 w 6906942"/>
                <a:gd name="connsiteY23" fmla="*/ 353040 h 2796242"/>
                <a:gd name="connsiteX24" fmla="*/ 6250011 w 6906942"/>
                <a:gd name="connsiteY24" fmla="*/ 15287 h 2796242"/>
                <a:gd name="connsiteX25" fmla="*/ 5208609 w 6906942"/>
                <a:gd name="connsiteY25" fmla="*/ 34074 h 2796242"/>
                <a:gd name="connsiteX26" fmla="*/ 4653717 w 6906942"/>
                <a:gd name="connsiteY26" fmla="*/ 149840 h 2796242"/>
                <a:gd name="connsiteX27" fmla="*/ 3699996 w 6906942"/>
                <a:gd name="connsiteY27" fmla="*/ 599469 h 2796242"/>
                <a:gd name="connsiteX28" fmla="*/ 3206405 w 6906942"/>
                <a:gd name="connsiteY28" fmla="*/ 693497 h 2796242"/>
                <a:gd name="connsiteX29" fmla="*/ 2909421 w 6906942"/>
                <a:gd name="connsiteY29" fmla="*/ 795097 h 2796242"/>
                <a:gd name="connsiteX30" fmla="*/ 2581174 w 6906942"/>
                <a:gd name="connsiteY30" fmla="*/ 888882 h 2796242"/>
                <a:gd name="connsiteX31" fmla="*/ 2120067 w 6906942"/>
                <a:gd name="connsiteY31" fmla="*/ 1006113 h 2796242"/>
                <a:gd name="connsiteX32" fmla="*/ 1150958 w 6906942"/>
                <a:gd name="connsiteY32" fmla="*/ 1193682 h 2796242"/>
                <a:gd name="connsiteX33" fmla="*/ 465158 w 6906942"/>
                <a:gd name="connsiteY33"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395446 w 6906942"/>
                <a:gd name="connsiteY16" fmla="*/ 1604661 h 2796242"/>
                <a:gd name="connsiteX17" fmla="*/ 5622948 w 6906942"/>
                <a:gd name="connsiteY17" fmla="*/ 1528174 h 2796242"/>
                <a:gd name="connsiteX18" fmla="*/ 5813448 w 6906942"/>
                <a:gd name="connsiteY18" fmla="*/ 1466263 h 2796242"/>
                <a:gd name="connsiteX19" fmla="*/ 6060303 w 6906942"/>
                <a:gd name="connsiteY19" fmla="*/ 1406407 h 2796242"/>
                <a:gd name="connsiteX20" fmla="*/ 6270647 w 6906942"/>
                <a:gd name="connsiteY20" fmla="*/ 1356725 h 2796242"/>
                <a:gd name="connsiteX21" fmla="*/ 6631314 w 6906942"/>
                <a:gd name="connsiteY21" fmla="*/ 1268844 h 2796242"/>
                <a:gd name="connsiteX22" fmla="*/ 6901128 w 6906942"/>
                <a:gd name="connsiteY22" fmla="*/ 924540 h 2796242"/>
                <a:gd name="connsiteX23" fmla="*/ 6769732 w 6906942"/>
                <a:gd name="connsiteY23" fmla="*/ 353040 h 2796242"/>
                <a:gd name="connsiteX24" fmla="*/ 6250011 w 6906942"/>
                <a:gd name="connsiteY24" fmla="*/ 15287 h 2796242"/>
                <a:gd name="connsiteX25" fmla="*/ 5208609 w 6906942"/>
                <a:gd name="connsiteY25" fmla="*/ 34074 h 2796242"/>
                <a:gd name="connsiteX26" fmla="*/ 4653717 w 6906942"/>
                <a:gd name="connsiteY26" fmla="*/ 149840 h 2796242"/>
                <a:gd name="connsiteX27" fmla="*/ 3699996 w 6906942"/>
                <a:gd name="connsiteY27" fmla="*/ 599469 h 2796242"/>
                <a:gd name="connsiteX28" fmla="*/ 3206405 w 6906942"/>
                <a:gd name="connsiteY28" fmla="*/ 693497 h 2796242"/>
                <a:gd name="connsiteX29" fmla="*/ 2909421 w 6906942"/>
                <a:gd name="connsiteY29" fmla="*/ 795097 h 2796242"/>
                <a:gd name="connsiteX30" fmla="*/ 2581174 w 6906942"/>
                <a:gd name="connsiteY30" fmla="*/ 888882 h 2796242"/>
                <a:gd name="connsiteX31" fmla="*/ 2120067 w 6906942"/>
                <a:gd name="connsiteY31" fmla="*/ 1006113 h 2796242"/>
                <a:gd name="connsiteX32" fmla="*/ 1150958 w 6906942"/>
                <a:gd name="connsiteY32" fmla="*/ 1193682 h 2796242"/>
                <a:gd name="connsiteX33" fmla="*/ 465158 w 6906942"/>
                <a:gd name="connsiteY33" fmla="*/ 1426679 h 2796242"/>
                <a:gd name="connsiteX0" fmla="*/ 471510 w 6906942"/>
                <a:gd name="connsiteY0" fmla="*/ 1421794 h 2796242"/>
                <a:gd name="connsiteX1" fmla="*/ 204321 w 6906942"/>
                <a:gd name="connsiteY1" fmla="*/ 1525836 h 2796242"/>
                <a:gd name="connsiteX2" fmla="*/ 11378 w 6906942"/>
                <a:gd name="connsiteY2" fmla="*/ 1726105 h 2796242"/>
                <a:gd name="connsiteX3" fmla="*/ 16446 w 6906942"/>
                <a:gd name="connsiteY3" fmla="*/ 2084514 h 2796242"/>
                <a:gd name="connsiteX4" fmla="*/ 109560 w 6906942"/>
                <a:gd name="connsiteY4" fmla="*/ 2222383 h 2796242"/>
                <a:gd name="connsiteX5" fmla="*/ 351347 w 6906942"/>
                <a:gd name="connsiteY5" fmla="*/ 2338147 h 2796242"/>
                <a:gd name="connsiteX6" fmla="*/ 953132 w 6906942"/>
                <a:gd name="connsiteY6" fmla="*/ 2502759 h 2796242"/>
                <a:gd name="connsiteX7" fmla="*/ 1455759 w 6906942"/>
                <a:gd name="connsiteY7" fmla="*/ 2635132 h 2796242"/>
                <a:gd name="connsiteX8" fmla="*/ 2099063 w 6906942"/>
                <a:gd name="connsiteY8" fmla="*/ 2738197 h 2796242"/>
                <a:gd name="connsiteX9" fmla="*/ 2713059 w 6906942"/>
                <a:gd name="connsiteY9" fmla="*/ 2793883 h 2796242"/>
                <a:gd name="connsiteX10" fmla="*/ 3087711 w 6906942"/>
                <a:gd name="connsiteY10" fmla="*/ 2529887 h 2796242"/>
                <a:gd name="connsiteX11" fmla="*/ 3468711 w 6906942"/>
                <a:gd name="connsiteY11" fmla="*/ 2136187 h 2796242"/>
                <a:gd name="connsiteX12" fmla="*/ 3907347 w 6906942"/>
                <a:gd name="connsiteY12" fmla="*/ 2025044 h 2796242"/>
                <a:gd name="connsiteX13" fmla="*/ 4614640 w 6906942"/>
                <a:gd name="connsiteY13" fmla="*/ 2072913 h 2796242"/>
                <a:gd name="connsiteX14" fmla="*/ 4959374 w 6906942"/>
                <a:gd name="connsiteY14" fmla="*/ 1913937 h 2796242"/>
                <a:gd name="connsiteX15" fmla="*/ 5107070 w 6906942"/>
                <a:gd name="connsiteY15" fmla="*/ 1662666 h 2796242"/>
                <a:gd name="connsiteX16" fmla="*/ 5395446 w 6906942"/>
                <a:gd name="connsiteY16" fmla="*/ 1604661 h 2796242"/>
                <a:gd name="connsiteX17" fmla="*/ 5613423 w 6906942"/>
                <a:gd name="connsiteY17" fmla="*/ 1528174 h 2796242"/>
                <a:gd name="connsiteX18" fmla="*/ 5813448 w 6906942"/>
                <a:gd name="connsiteY18" fmla="*/ 1466263 h 2796242"/>
                <a:gd name="connsiteX19" fmla="*/ 6060303 w 6906942"/>
                <a:gd name="connsiteY19" fmla="*/ 1406407 h 2796242"/>
                <a:gd name="connsiteX20" fmla="*/ 6270647 w 6906942"/>
                <a:gd name="connsiteY20" fmla="*/ 1356725 h 2796242"/>
                <a:gd name="connsiteX21" fmla="*/ 6631314 w 6906942"/>
                <a:gd name="connsiteY21" fmla="*/ 1268844 h 2796242"/>
                <a:gd name="connsiteX22" fmla="*/ 6901128 w 6906942"/>
                <a:gd name="connsiteY22" fmla="*/ 924540 h 2796242"/>
                <a:gd name="connsiteX23" fmla="*/ 6769732 w 6906942"/>
                <a:gd name="connsiteY23" fmla="*/ 353040 h 2796242"/>
                <a:gd name="connsiteX24" fmla="*/ 6250011 w 6906942"/>
                <a:gd name="connsiteY24" fmla="*/ 15287 h 2796242"/>
                <a:gd name="connsiteX25" fmla="*/ 5208609 w 6906942"/>
                <a:gd name="connsiteY25" fmla="*/ 34074 h 2796242"/>
                <a:gd name="connsiteX26" fmla="*/ 4653717 w 6906942"/>
                <a:gd name="connsiteY26" fmla="*/ 149840 h 2796242"/>
                <a:gd name="connsiteX27" fmla="*/ 3699996 w 6906942"/>
                <a:gd name="connsiteY27" fmla="*/ 599469 h 2796242"/>
                <a:gd name="connsiteX28" fmla="*/ 3206405 w 6906942"/>
                <a:gd name="connsiteY28" fmla="*/ 693497 h 2796242"/>
                <a:gd name="connsiteX29" fmla="*/ 2909421 w 6906942"/>
                <a:gd name="connsiteY29" fmla="*/ 795097 h 2796242"/>
                <a:gd name="connsiteX30" fmla="*/ 2581174 w 6906942"/>
                <a:gd name="connsiteY30" fmla="*/ 888882 h 2796242"/>
                <a:gd name="connsiteX31" fmla="*/ 2120067 w 6906942"/>
                <a:gd name="connsiteY31" fmla="*/ 1006113 h 2796242"/>
                <a:gd name="connsiteX32" fmla="*/ 1150958 w 6906942"/>
                <a:gd name="connsiteY32" fmla="*/ 1193682 h 2796242"/>
                <a:gd name="connsiteX33" fmla="*/ 465158 w 6906942"/>
                <a:gd name="connsiteY33" fmla="*/ 1426679 h 2796242"/>
                <a:gd name="connsiteX0" fmla="*/ 471510 w 6907127"/>
                <a:gd name="connsiteY0" fmla="*/ 1421794 h 2796242"/>
                <a:gd name="connsiteX1" fmla="*/ 204321 w 6907127"/>
                <a:gd name="connsiteY1" fmla="*/ 1525836 h 2796242"/>
                <a:gd name="connsiteX2" fmla="*/ 11378 w 6907127"/>
                <a:gd name="connsiteY2" fmla="*/ 1726105 h 2796242"/>
                <a:gd name="connsiteX3" fmla="*/ 16446 w 6907127"/>
                <a:gd name="connsiteY3" fmla="*/ 2084514 h 2796242"/>
                <a:gd name="connsiteX4" fmla="*/ 109560 w 6907127"/>
                <a:gd name="connsiteY4" fmla="*/ 2222383 h 2796242"/>
                <a:gd name="connsiteX5" fmla="*/ 351347 w 6907127"/>
                <a:gd name="connsiteY5" fmla="*/ 2338147 h 2796242"/>
                <a:gd name="connsiteX6" fmla="*/ 953132 w 6907127"/>
                <a:gd name="connsiteY6" fmla="*/ 2502759 h 2796242"/>
                <a:gd name="connsiteX7" fmla="*/ 1455759 w 6907127"/>
                <a:gd name="connsiteY7" fmla="*/ 2635132 h 2796242"/>
                <a:gd name="connsiteX8" fmla="*/ 2099063 w 6907127"/>
                <a:gd name="connsiteY8" fmla="*/ 2738197 h 2796242"/>
                <a:gd name="connsiteX9" fmla="*/ 2713059 w 6907127"/>
                <a:gd name="connsiteY9" fmla="*/ 2793883 h 2796242"/>
                <a:gd name="connsiteX10" fmla="*/ 3087711 w 6907127"/>
                <a:gd name="connsiteY10" fmla="*/ 2529887 h 2796242"/>
                <a:gd name="connsiteX11" fmla="*/ 3468711 w 6907127"/>
                <a:gd name="connsiteY11" fmla="*/ 2136187 h 2796242"/>
                <a:gd name="connsiteX12" fmla="*/ 3907347 w 6907127"/>
                <a:gd name="connsiteY12" fmla="*/ 2025044 h 2796242"/>
                <a:gd name="connsiteX13" fmla="*/ 4614640 w 6907127"/>
                <a:gd name="connsiteY13" fmla="*/ 2072913 h 2796242"/>
                <a:gd name="connsiteX14" fmla="*/ 4959374 w 6907127"/>
                <a:gd name="connsiteY14" fmla="*/ 1913937 h 2796242"/>
                <a:gd name="connsiteX15" fmla="*/ 5107070 w 6907127"/>
                <a:gd name="connsiteY15" fmla="*/ 1662666 h 2796242"/>
                <a:gd name="connsiteX16" fmla="*/ 5395446 w 6907127"/>
                <a:gd name="connsiteY16" fmla="*/ 1604661 h 2796242"/>
                <a:gd name="connsiteX17" fmla="*/ 5613423 w 6907127"/>
                <a:gd name="connsiteY17" fmla="*/ 1528174 h 2796242"/>
                <a:gd name="connsiteX18" fmla="*/ 5813448 w 6907127"/>
                <a:gd name="connsiteY18" fmla="*/ 1466263 h 2796242"/>
                <a:gd name="connsiteX19" fmla="*/ 6060303 w 6907127"/>
                <a:gd name="connsiteY19" fmla="*/ 1406407 h 2796242"/>
                <a:gd name="connsiteX20" fmla="*/ 6270647 w 6907127"/>
                <a:gd name="connsiteY20" fmla="*/ 1356725 h 2796242"/>
                <a:gd name="connsiteX21" fmla="*/ 6628139 w 6907127"/>
                <a:gd name="connsiteY21" fmla="*/ 1192644 h 2796242"/>
                <a:gd name="connsiteX22" fmla="*/ 6901128 w 6907127"/>
                <a:gd name="connsiteY22" fmla="*/ 924540 h 2796242"/>
                <a:gd name="connsiteX23" fmla="*/ 6769732 w 6907127"/>
                <a:gd name="connsiteY23" fmla="*/ 353040 h 2796242"/>
                <a:gd name="connsiteX24" fmla="*/ 6250011 w 6907127"/>
                <a:gd name="connsiteY24" fmla="*/ 15287 h 2796242"/>
                <a:gd name="connsiteX25" fmla="*/ 5208609 w 6907127"/>
                <a:gd name="connsiteY25" fmla="*/ 34074 h 2796242"/>
                <a:gd name="connsiteX26" fmla="*/ 4653717 w 6907127"/>
                <a:gd name="connsiteY26" fmla="*/ 149840 h 2796242"/>
                <a:gd name="connsiteX27" fmla="*/ 3699996 w 6907127"/>
                <a:gd name="connsiteY27" fmla="*/ 599469 h 2796242"/>
                <a:gd name="connsiteX28" fmla="*/ 3206405 w 6907127"/>
                <a:gd name="connsiteY28" fmla="*/ 693497 h 2796242"/>
                <a:gd name="connsiteX29" fmla="*/ 2909421 w 6907127"/>
                <a:gd name="connsiteY29" fmla="*/ 795097 h 2796242"/>
                <a:gd name="connsiteX30" fmla="*/ 2581174 w 6907127"/>
                <a:gd name="connsiteY30" fmla="*/ 888882 h 2796242"/>
                <a:gd name="connsiteX31" fmla="*/ 2120067 w 6907127"/>
                <a:gd name="connsiteY31" fmla="*/ 1006113 h 2796242"/>
                <a:gd name="connsiteX32" fmla="*/ 1150958 w 6907127"/>
                <a:gd name="connsiteY32" fmla="*/ 1193682 h 2796242"/>
                <a:gd name="connsiteX33" fmla="*/ 465158 w 690712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270647 w 6878287"/>
                <a:gd name="connsiteY20" fmla="*/ 1356725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369072 w 6878287"/>
                <a:gd name="connsiteY20" fmla="*/ 1331325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369072 w 6878287"/>
                <a:gd name="connsiteY20" fmla="*/ 1331325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369072 w 6878287"/>
                <a:gd name="connsiteY20" fmla="*/ 1331325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372247 w 6878287"/>
                <a:gd name="connsiteY20" fmla="*/ 1328150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8287"/>
                <a:gd name="connsiteY0" fmla="*/ 1421794 h 2796242"/>
                <a:gd name="connsiteX1" fmla="*/ 204321 w 6878287"/>
                <a:gd name="connsiteY1" fmla="*/ 1525836 h 2796242"/>
                <a:gd name="connsiteX2" fmla="*/ 11378 w 6878287"/>
                <a:gd name="connsiteY2" fmla="*/ 1726105 h 2796242"/>
                <a:gd name="connsiteX3" fmla="*/ 16446 w 6878287"/>
                <a:gd name="connsiteY3" fmla="*/ 2084514 h 2796242"/>
                <a:gd name="connsiteX4" fmla="*/ 109560 w 6878287"/>
                <a:gd name="connsiteY4" fmla="*/ 2222383 h 2796242"/>
                <a:gd name="connsiteX5" fmla="*/ 351347 w 6878287"/>
                <a:gd name="connsiteY5" fmla="*/ 2338147 h 2796242"/>
                <a:gd name="connsiteX6" fmla="*/ 953132 w 6878287"/>
                <a:gd name="connsiteY6" fmla="*/ 2502759 h 2796242"/>
                <a:gd name="connsiteX7" fmla="*/ 1455759 w 6878287"/>
                <a:gd name="connsiteY7" fmla="*/ 2635132 h 2796242"/>
                <a:gd name="connsiteX8" fmla="*/ 2099063 w 6878287"/>
                <a:gd name="connsiteY8" fmla="*/ 2738197 h 2796242"/>
                <a:gd name="connsiteX9" fmla="*/ 2713059 w 6878287"/>
                <a:gd name="connsiteY9" fmla="*/ 2793883 h 2796242"/>
                <a:gd name="connsiteX10" fmla="*/ 3087711 w 6878287"/>
                <a:gd name="connsiteY10" fmla="*/ 2529887 h 2796242"/>
                <a:gd name="connsiteX11" fmla="*/ 3468711 w 6878287"/>
                <a:gd name="connsiteY11" fmla="*/ 2136187 h 2796242"/>
                <a:gd name="connsiteX12" fmla="*/ 3907347 w 6878287"/>
                <a:gd name="connsiteY12" fmla="*/ 2025044 h 2796242"/>
                <a:gd name="connsiteX13" fmla="*/ 4614640 w 6878287"/>
                <a:gd name="connsiteY13" fmla="*/ 2072913 h 2796242"/>
                <a:gd name="connsiteX14" fmla="*/ 4959374 w 6878287"/>
                <a:gd name="connsiteY14" fmla="*/ 1913937 h 2796242"/>
                <a:gd name="connsiteX15" fmla="*/ 5107070 w 6878287"/>
                <a:gd name="connsiteY15" fmla="*/ 1662666 h 2796242"/>
                <a:gd name="connsiteX16" fmla="*/ 5395446 w 6878287"/>
                <a:gd name="connsiteY16" fmla="*/ 1604661 h 2796242"/>
                <a:gd name="connsiteX17" fmla="*/ 5613423 w 6878287"/>
                <a:gd name="connsiteY17" fmla="*/ 1528174 h 2796242"/>
                <a:gd name="connsiteX18" fmla="*/ 5813448 w 6878287"/>
                <a:gd name="connsiteY18" fmla="*/ 1466263 h 2796242"/>
                <a:gd name="connsiteX19" fmla="*/ 6060303 w 6878287"/>
                <a:gd name="connsiteY19" fmla="*/ 1406407 h 2796242"/>
                <a:gd name="connsiteX20" fmla="*/ 6381772 w 6878287"/>
                <a:gd name="connsiteY20" fmla="*/ 1318625 h 2796242"/>
                <a:gd name="connsiteX21" fmla="*/ 6628139 w 6878287"/>
                <a:gd name="connsiteY21" fmla="*/ 1192644 h 2796242"/>
                <a:gd name="connsiteX22" fmla="*/ 6869378 w 6878287"/>
                <a:gd name="connsiteY22" fmla="*/ 819765 h 2796242"/>
                <a:gd name="connsiteX23" fmla="*/ 6769732 w 6878287"/>
                <a:gd name="connsiteY23" fmla="*/ 353040 h 2796242"/>
                <a:gd name="connsiteX24" fmla="*/ 6250011 w 6878287"/>
                <a:gd name="connsiteY24" fmla="*/ 15287 h 2796242"/>
                <a:gd name="connsiteX25" fmla="*/ 5208609 w 6878287"/>
                <a:gd name="connsiteY25" fmla="*/ 34074 h 2796242"/>
                <a:gd name="connsiteX26" fmla="*/ 4653717 w 6878287"/>
                <a:gd name="connsiteY26" fmla="*/ 149840 h 2796242"/>
                <a:gd name="connsiteX27" fmla="*/ 3699996 w 6878287"/>
                <a:gd name="connsiteY27" fmla="*/ 599469 h 2796242"/>
                <a:gd name="connsiteX28" fmla="*/ 3206405 w 6878287"/>
                <a:gd name="connsiteY28" fmla="*/ 693497 h 2796242"/>
                <a:gd name="connsiteX29" fmla="*/ 2909421 w 6878287"/>
                <a:gd name="connsiteY29" fmla="*/ 795097 h 2796242"/>
                <a:gd name="connsiteX30" fmla="*/ 2581174 w 6878287"/>
                <a:gd name="connsiteY30" fmla="*/ 888882 h 2796242"/>
                <a:gd name="connsiteX31" fmla="*/ 2120067 w 6878287"/>
                <a:gd name="connsiteY31" fmla="*/ 1006113 h 2796242"/>
                <a:gd name="connsiteX32" fmla="*/ 1150958 w 6878287"/>
                <a:gd name="connsiteY32" fmla="*/ 1193682 h 2796242"/>
                <a:gd name="connsiteX33" fmla="*/ 465158 w 6878287"/>
                <a:gd name="connsiteY33" fmla="*/ 1426679 h 2796242"/>
                <a:gd name="connsiteX0" fmla="*/ 471510 w 6877955"/>
                <a:gd name="connsiteY0" fmla="*/ 1421794 h 2796242"/>
                <a:gd name="connsiteX1" fmla="*/ 204321 w 6877955"/>
                <a:gd name="connsiteY1" fmla="*/ 1525836 h 2796242"/>
                <a:gd name="connsiteX2" fmla="*/ 11378 w 6877955"/>
                <a:gd name="connsiteY2" fmla="*/ 1726105 h 2796242"/>
                <a:gd name="connsiteX3" fmla="*/ 16446 w 6877955"/>
                <a:gd name="connsiteY3" fmla="*/ 2084514 h 2796242"/>
                <a:gd name="connsiteX4" fmla="*/ 109560 w 6877955"/>
                <a:gd name="connsiteY4" fmla="*/ 2222383 h 2796242"/>
                <a:gd name="connsiteX5" fmla="*/ 351347 w 6877955"/>
                <a:gd name="connsiteY5" fmla="*/ 2338147 h 2796242"/>
                <a:gd name="connsiteX6" fmla="*/ 953132 w 6877955"/>
                <a:gd name="connsiteY6" fmla="*/ 2502759 h 2796242"/>
                <a:gd name="connsiteX7" fmla="*/ 1455759 w 6877955"/>
                <a:gd name="connsiteY7" fmla="*/ 2635132 h 2796242"/>
                <a:gd name="connsiteX8" fmla="*/ 2099063 w 6877955"/>
                <a:gd name="connsiteY8" fmla="*/ 2738197 h 2796242"/>
                <a:gd name="connsiteX9" fmla="*/ 2713059 w 6877955"/>
                <a:gd name="connsiteY9" fmla="*/ 2793883 h 2796242"/>
                <a:gd name="connsiteX10" fmla="*/ 3087711 w 6877955"/>
                <a:gd name="connsiteY10" fmla="*/ 2529887 h 2796242"/>
                <a:gd name="connsiteX11" fmla="*/ 3468711 w 6877955"/>
                <a:gd name="connsiteY11" fmla="*/ 2136187 h 2796242"/>
                <a:gd name="connsiteX12" fmla="*/ 3907347 w 6877955"/>
                <a:gd name="connsiteY12" fmla="*/ 2025044 h 2796242"/>
                <a:gd name="connsiteX13" fmla="*/ 4614640 w 6877955"/>
                <a:gd name="connsiteY13" fmla="*/ 2072913 h 2796242"/>
                <a:gd name="connsiteX14" fmla="*/ 4959374 w 6877955"/>
                <a:gd name="connsiteY14" fmla="*/ 1913937 h 2796242"/>
                <a:gd name="connsiteX15" fmla="*/ 5107070 w 6877955"/>
                <a:gd name="connsiteY15" fmla="*/ 1662666 h 2796242"/>
                <a:gd name="connsiteX16" fmla="*/ 5395446 w 6877955"/>
                <a:gd name="connsiteY16" fmla="*/ 1604661 h 2796242"/>
                <a:gd name="connsiteX17" fmla="*/ 5613423 w 6877955"/>
                <a:gd name="connsiteY17" fmla="*/ 1528174 h 2796242"/>
                <a:gd name="connsiteX18" fmla="*/ 5813448 w 6877955"/>
                <a:gd name="connsiteY18" fmla="*/ 1466263 h 2796242"/>
                <a:gd name="connsiteX19" fmla="*/ 6060303 w 6877955"/>
                <a:gd name="connsiteY19" fmla="*/ 1406407 h 2796242"/>
                <a:gd name="connsiteX20" fmla="*/ 6381772 w 6877955"/>
                <a:gd name="connsiteY20" fmla="*/ 1318625 h 2796242"/>
                <a:gd name="connsiteX21" fmla="*/ 6632901 w 6877955"/>
                <a:gd name="connsiteY21" fmla="*/ 1178357 h 2796242"/>
                <a:gd name="connsiteX22" fmla="*/ 6869378 w 6877955"/>
                <a:gd name="connsiteY22" fmla="*/ 819765 h 2796242"/>
                <a:gd name="connsiteX23" fmla="*/ 6769732 w 6877955"/>
                <a:gd name="connsiteY23" fmla="*/ 353040 h 2796242"/>
                <a:gd name="connsiteX24" fmla="*/ 6250011 w 6877955"/>
                <a:gd name="connsiteY24" fmla="*/ 15287 h 2796242"/>
                <a:gd name="connsiteX25" fmla="*/ 5208609 w 6877955"/>
                <a:gd name="connsiteY25" fmla="*/ 34074 h 2796242"/>
                <a:gd name="connsiteX26" fmla="*/ 4653717 w 6877955"/>
                <a:gd name="connsiteY26" fmla="*/ 149840 h 2796242"/>
                <a:gd name="connsiteX27" fmla="*/ 3699996 w 6877955"/>
                <a:gd name="connsiteY27" fmla="*/ 599469 h 2796242"/>
                <a:gd name="connsiteX28" fmla="*/ 3206405 w 6877955"/>
                <a:gd name="connsiteY28" fmla="*/ 693497 h 2796242"/>
                <a:gd name="connsiteX29" fmla="*/ 2909421 w 6877955"/>
                <a:gd name="connsiteY29" fmla="*/ 795097 h 2796242"/>
                <a:gd name="connsiteX30" fmla="*/ 2581174 w 6877955"/>
                <a:gd name="connsiteY30" fmla="*/ 888882 h 2796242"/>
                <a:gd name="connsiteX31" fmla="*/ 2120067 w 6877955"/>
                <a:gd name="connsiteY31" fmla="*/ 1006113 h 2796242"/>
                <a:gd name="connsiteX32" fmla="*/ 1150958 w 6877955"/>
                <a:gd name="connsiteY32" fmla="*/ 1193682 h 2796242"/>
                <a:gd name="connsiteX33" fmla="*/ 465158 w 6877955"/>
                <a:gd name="connsiteY33" fmla="*/ 1426679 h 2796242"/>
                <a:gd name="connsiteX0" fmla="*/ 471510 w 6877955"/>
                <a:gd name="connsiteY0" fmla="*/ 1421794 h 2796242"/>
                <a:gd name="connsiteX1" fmla="*/ 204321 w 6877955"/>
                <a:gd name="connsiteY1" fmla="*/ 1525836 h 2796242"/>
                <a:gd name="connsiteX2" fmla="*/ 11378 w 6877955"/>
                <a:gd name="connsiteY2" fmla="*/ 1726105 h 2796242"/>
                <a:gd name="connsiteX3" fmla="*/ 16446 w 6877955"/>
                <a:gd name="connsiteY3" fmla="*/ 2084514 h 2796242"/>
                <a:gd name="connsiteX4" fmla="*/ 109560 w 6877955"/>
                <a:gd name="connsiteY4" fmla="*/ 2222383 h 2796242"/>
                <a:gd name="connsiteX5" fmla="*/ 351347 w 6877955"/>
                <a:gd name="connsiteY5" fmla="*/ 2338147 h 2796242"/>
                <a:gd name="connsiteX6" fmla="*/ 953132 w 6877955"/>
                <a:gd name="connsiteY6" fmla="*/ 2502759 h 2796242"/>
                <a:gd name="connsiteX7" fmla="*/ 1455759 w 6877955"/>
                <a:gd name="connsiteY7" fmla="*/ 2635132 h 2796242"/>
                <a:gd name="connsiteX8" fmla="*/ 2099063 w 6877955"/>
                <a:gd name="connsiteY8" fmla="*/ 2738197 h 2796242"/>
                <a:gd name="connsiteX9" fmla="*/ 2713059 w 6877955"/>
                <a:gd name="connsiteY9" fmla="*/ 2793883 h 2796242"/>
                <a:gd name="connsiteX10" fmla="*/ 3087711 w 6877955"/>
                <a:gd name="connsiteY10" fmla="*/ 2529887 h 2796242"/>
                <a:gd name="connsiteX11" fmla="*/ 3468711 w 6877955"/>
                <a:gd name="connsiteY11" fmla="*/ 2136187 h 2796242"/>
                <a:gd name="connsiteX12" fmla="*/ 3907347 w 6877955"/>
                <a:gd name="connsiteY12" fmla="*/ 2025044 h 2796242"/>
                <a:gd name="connsiteX13" fmla="*/ 4614640 w 6877955"/>
                <a:gd name="connsiteY13" fmla="*/ 2072913 h 2796242"/>
                <a:gd name="connsiteX14" fmla="*/ 4959374 w 6877955"/>
                <a:gd name="connsiteY14" fmla="*/ 1913937 h 2796242"/>
                <a:gd name="connsiteX15" fmla="*/ 5107070 w 6877955"/>
                <a:gd name="connsiteY15" fmla="*/ 1662666 h 2796242"/>
                <a:gd name="connsiteX16" fmla="*/ 5395446 w 6877955"/>
                <a:gd name="connsiteY16" fmla="*/ 1604661 h 2796242"/>
                <a:gd name="connsiteX17" fmla="*/ 5613423 w 6877955"/>
                <a:gd name="connsiteY17" fmla="*/ 1528174 h 2796242"/>
                <a:gd name="connsiteX18" fmla="*/ 5813448 w 6877955"/>
                <a:gd name="connsiteY18" fmla="*/ 1466263 h 2796242"/>
                <a:gd name="connsiteX19" fmla="*/ 6060303 w 6877955"/>
                <a:gd name="connsiteY19" fmla="*/ 1406407 h 2796242"/>
                <a:gd name="connsiteX20" fmla="*/ 6381772 w 6877955"/>
                <a:gd name="connsiteY20" fmla="*/ 1318625 h 2796242"/>
                <a:gd name="connsiteX21" fmla="*/ 6632901 w 6877955"/>
                <a:gd name="connsiteY21" fmla="*/ 1178357 h 2796242"/>
                <a:gd name="connsiteX22" fmla="*/ 6869378 w 6877955"/>
                <a:gd name="connsiteY22" fmla="*/ 819765 h 2796242"/>
                <a:gd name="connsiteX23" fmla="*/ 6769732 w 6877955"/>
                <a:gd name="connsiteY23" fmla="*/ 353040 h 2796242"/>
                <a:gd name="connsiteX24" fmla="*/ 6250011 w 6877955"/>
                <a:gd name="connsiteY24" fmla="*/ 15287 h 2796242"/>
                <a:gd name="connsiteX25" fmla="*/ 5208609 w 6877955"/>
                <a:gd name="connsiteY25" fmla="*/ 34074 h 2796242"/>
                <a:gd name="connsiteX26" fmla="*/ 4653717 w 6877955"/>
                <a:gd name="connsiteY26" fmla="*/ 149840 h 2796242"/>
                <a:gd name="connsiteX27" fmla="*/ 3699996 w 6877955"/>
                <a:gd name="connsiteY27" fmla="*/ 599469 h 2796242"/>
                <a:gd name="connsiteX28" fmla="*/ 3206405 w 6877955"/>
                <a:gd name="connsiteY28" fmla="*/ 693497 h 2796242"/>
                <a:gd name="connsiteX29" fmla="*/ 2909421 w 6877955"/>
                <a:gd name="connsiteY29" fmla="*/ 795097 h 2796242"/>
                <a:gd name="connsiteX30" fmla="*/ 2581174 w 6877955"/>
                <a:gd name="connsiteY30" fmla="*/ 888882 h 2796242"/>
                <a:gd name="connsiteX31" fmla="*/ 2120067 w 6877955"/>
                <a:gd name="connsiteY31" fmla="*/ 1006113 h 2796242"/>
                <a:gd name="connsiteX32" fmla="*/ 1150958 w 6877955"/>
                <a:gd name="connsiteY32" fmla="*/ 1193682 h 2796242"/>
                <a:gd name="connsiteX33" fmla="*/ 465158 w 6877955"/>
                <a:gd name="connsiteY33" fmla="*/ 1426679 h 2796242"/>
                <a:gd name="connsiteX0" fmla="*/ 471510 w 6877955"/>
                <a:gd name="connsiteY0" fmla="*/ 1421794 h 2796242"/>
                <a:gd name="connsiteX1" fmla="*/ 204321 w 6877955"/>
                <a:gd name="connsiteY1" fmla="*/ 1525836 h 2796242"/>
                <a:gd name="connsiteX2" fmla="*/ 11378 w 6877955"/>
                <a:gd name="connsiteY2" fmla="*/ 1726105 h 2796242"/>
                <a:gd name="connsiteX3" fmla="*/ 16446 w 6877955"/>
                <a:gd name="connsiteY3" fmla="*/ 2084514 h 2796242"/>
                <a:gd name="connsiteX4" fmla="*/ 109560 w 6877955"/>
                <a:gd name="connsiteY4" fmla="*/ 2222383 h 2796242"/>
                <a:gd name="connsiteX5" fmla="*/ 351347 w 6877955"/>
                <a:gd name="connsiteY5" fmla="*/ 2338147 h 2796242"/>
                <a:gd name="connsiteX6" fmla="*/ 953132 w 6877955"/>
                <a:gd name="connsiteY6" fmla="*/ 2502759 h 2796242"/>
                <a:gd name="connsiteX7" fmla="*/ 1455759 w 6877955"/>
                <a:gd name="connsiteY7" fmla="*/ 2635132 h 2796242"/>
                <a:gd name="connsiteX8" fmla="*/ 2099063 w 6877955"/>
                <a:gd name="connsiteY8" fmla="*/ 2738197 h 2796242"/>
                <a:gd name="connsiteX9" fmla="*/ 2713059 w 6877955"/>
                <a:gd name="connsiteY9" fmla="*/ 2793883 h 2796242"/>
                <a:gd name="connsiteX10" fmla="*/ 3087711 w 6877955"/>
                <a:gd name="connsiteY10" fmla="*/ 2529887 h 2796242"/>
                <a:gd name="connsiteX11" fmla="*/ 3468711 w 6877955"/>
                <a:gd name="connsiteY11" fmla="*/ 2136187 h 2796242"/>
                <a:gd name="connsiteX12" fmla="*/ 3907347 w 6877955"/>
                <a:gd name="connsiteY12" fmla="*/ 2025044 h 2796242"/>
                <a:gd name="connsiteX13" fmla="*/ 4614640 w 6877955"/>
                <a:gd name="connsiteY13" fmla="*/ 2072913 h 2796242"/>
                <a:gd name="connsiteX14" fmla="*/ 4959374 w 6877955"/>
                <a:gd name="connsiteY14" fmla="*/ 1913937 h 2796242"/>
                <a:gd name="connsiteX15" fmla="*/ 5107070 w 6877955"/>
                <a:gd name="connsiteY15" fmla="*/ 1662666 h 2796242"/>
                <a:gd name="connsiteX16" fmla="*/ 5395446 w 6877955"/>
                <a:gd name="connsiteY16" fmla="*/ 1604661 h 2796242"/>
                <a:gd name="connsiteX17" fmla="*/ 5613423 w 6877955"/>
                <a:gd name="connsiteY17" fmla="*/ 1528174 h 2796242"/>
                <a:gd name="connsiteX18" fmla="*/ 5813448 w 6877955"/>
                <a:gd name="connsiteY18" fmla="*/ 1466263 h 2796242"/>
                <a:gd name="connsiteX19" fmla="*/ 6060303 w 6877955"/>
                <a:gd name="connsiteY19" fmla="*/ 1406407 h 2796242"/>
                <a:gd name="connsiteX20" fmla="*/ 6381772 w 6877955"/>
                <a:gd name="connsiteY20" fmla="*/ 1318625 h 2796242"/>
                <a:gd name="connsiteX21" fmla="*/ 6632901 w 6877955"/>
                <a:gd name="connsiteY21" fmla="*/ 1178357 h 2796242"/>
                <a:gd name="connsiteX22" fmla="*/ 6869378 w 6877955"/>
                <a:gd name="connsiteY22" fmla="*/ 819765 h 2796242"/>
                <a:gd name="connsiteX23" fmla="*/ 6769732 w 6877955"/>
                <a:gd name="connsiteY23" fmla="*/ 353040 h 2796242"/>
                <a:gd name="connsiteX24" fmla="*/ 6250011 w 6877955"/>
                <a:gd name="connsiteY24" fmla="*/ 15287 h 2796242"/>
                <a:gd name="connsiteX25" fmla="*/ 5208609 w 6877955"/>
                <a:gd name="connsiteY25" fmla="*/ 34074 h 2796242"/>
                <a:gd name="connsiteX26" fmla="*/ 4653717 w 6877955"/>
                <a:gd name="connsiteY26" fmla="*/ 149840 h 2796242"/>
                <a:gd name="connsiteX27" fmla="*/ 3699996 w 6877955"/>
                <a:gd name="connsiteY27" fmla="*/ 599469 h 2796242"/>
                <a:gd name="connsiteX28" fmla="*/ 3206405 w 6877955"/>
                <a:gd name="connsiteY28" fmla="*/ 693497 h 2796242"/>
                <a:gd name="connsiteX29" fmla="*/ 2909421 w 6877955"/>
                <a:gd name="connsiteY29" fmla="*/ 795097 h 2796242"/>
                <a:gd name="connsiteX30" fmla="*/ 2581174 w 6877955"/>
                <a:gd name="connsiteY30" fmla="*/ 888882 h 2796242"/>
                <a:gd name="connsiteX31" fmla="*/ 2120067 w 6877955"/>
                <a:gd name="connsiteY31" fmla="*/ 1006113 h 2796242"/>
                <a:gd name="connsiteX32" fmla="*/ 1150958 w 6877955"/>
                <a:gd name="connsiteY32" fmla="*/ 1193682 h 2796242"/>
                <a:gd name="connsiteX33" fmla="*/ 465158 w 6877955"/>
                <a:gd name="connsiteY33" fmla="*/ 1426679 h 2796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877955" h="2796242">
                  <a:moveTo>
                    <a:pt x="471510" y="1421794"/>
                  </a:moveTo>
                  <a:cubicBezTo>
                    <a:pt x="471673" y="1427330"/>
                    <a:pt x="274660" y="1469826"/>
                    <a:pt x="204321" y="1525836"/>
                  </a:cubicBezTo>
                  <a:cubicBezTo>
                    <a:pt x="160034" y="1568820"/>
                    <a:pt x="36127" y="1640136"/>
                    <a:pt x="11378" y="1726105"/>
                  </a:cubicBezTo>
                  <a:cubicBezTo>
                    <a:pt x="-8160" y="1829007"/>
                    <a:pt x="82" y="2001801"/>
                    <a:pt x="16446" y="2084514"/>
                  </a:cubicBezTo>
                  <a:cubicBezTo>
                    <a:pt x="32810" y="2167227"/>
                    <a:pt x="53743" y="2180111"/>
                    <a:pt x="109560" y="2222383"/>
                  </a:cubicBezTo>
                  <a:cubicBezTo>
                    <a:pt x="165377" y="2264655"/>
                    <a:pt x="210752" y="2291418"/>
                    <a:pt x="351347" y="2338147"/>
                  </a:cubicBezTo>
                  <a:cubicBezTo>
                    <a:pt x="491942" y="2384876"/>
                    <a:pt x="769063" y="2453262"/>
                    <a:pt x="953132" y="2502759"/>
                  </a:cubicBezTo>
                  <a:cubicBezTo>
                    <a:pt x="1137201" y="2552256"/>
                    <a:pt x="1343413" y="2617303"/>
                    <a:pt x="1455759" y="2635132"/>
                  </a:cubicBezTo>
                  <a:lnTo>
                    <a:pt x="2099063" y="2738197"/>
                  </a:lnTo>
                  <a:cubicBezTo>
                    <a:pt x="2324488" y="2746664"/>
                    <a:pt x="2452953" y="2809025"/>
                    <a:pt x="2713059" y="2793883"/>
                  </a:cubicBezTo>
                  <a:cubicBezTo>
                    <a:pt x="2921225" y="2732706"/>
                    <a:pt x="2906655" y="2654852"/>
                    <a:pt x="3087711" y="2529887"/>
                  </a:cubicBezTo>
                  <a:cubicBezTo>
                    <a:pt x="3206245" y="2441438"/>
                    <a:pt x="3350097" y="2217153"/>
                    <a:pt x="3468711" y="2136187"/>
                  </a:cubicBezTo>
                  <a:cubicBezTo>
                    <a:pt x="3587325" y="2055221"/>
                    <a:pt x="3716359" y="2035590"/>
                    <a:pt x="3907347" y="2025044"/>
                  </a:cubicBezTo>
                  <a:cubicBezTo>
                    <a:pt x="4098335" y="2014498"/>
                    <a:pt x="4439302" y="2091431"/>
                    <a:pt x="4614640" y="2072913"/>
                  </a:cubicBezTo>
                  <a:cubicBezTo>
                    <a:pt x="4789978" y="2054395"/>
                    <a:pt x="4873731" y="1981915"/>
                    <a:pt x="4959374" y="1913937"/>
                  </a:cubicBezTo>
                  <a:cubicBezTo>
                    <a:pt x="5045017" y="1845959"/>
                    <a:pt x="5021427" y="1705613"/>
                    <a:pt x="5107070" y="1662666"/>
                  </a:cubicBezTo>
                  <a:cubicBezTo>
                    <a:pt x="5336159" y="1642965"/>
                    <a:pt x="5311054" y="1627076"/>
                    <a:pt x="5395446" y="1604661"/>
                  </a:cubicBezTo>
                  <a:cubicBezTo>
                    <a:pt x="5479838" y="1582246"/>
                    <a:pt x="5543756" y="1551240"/>
                    <a:pt x="5613423" y="1528174"/>
                  </a:cubicBezTo>
                  <a:cubicBezTo>
                    <a:pt x="5683090" y="1505108"/>
                    <a:pt x="5742143" y="1486954"/>
                    <a:pt x="5813448" y="1466263"/>
                  </a:cubicBezTo>
                  <a:cubicBezTo>
                    <a:pt x="5888539" y="1445524"/>
                    <a:pt x="5965582" y="1428631"/>
                    <a:pt x="6060303" y="1406407"/>
                  </a:cubicBezTo>
                  <a:cubicBezTo>
                    <a:pt x="6155580" y="1384052"/>
                    <a:pt x="6296525" y="1342742"/>
                    <a:pt x="6381772" y="1318625"/>
                  </a:cubicBezTo>
                  <a:cubicBezTo>
                    <a:pt x="6472575" y="1279426"/>
                    <a:pt x="6551634" y="1261500"/>
                    <a:pt x="6632901" y="1178357"/>
                  </a:cubicBezTo>
                  <a:cubicBezTo>
                    <a:pt x="6714168" y="1095214"/>
                    <a:pt x="6846573" y="957318"/>
                    <a:pt x="6869378" y="819765"/>
                  </a:cubicBezTo>
                  <a:cubicBezTo>
                    <a:pt x="6892183" y="682212"/>
                    <a:pt x="6872960" y="487120"/>
                    <a:pt x="6769732" y="353040"/>
                  </a:cubicBezTo>
                  <a:cubicBezTo>
                    <a:pt x="6666504" y="218960"/>
                    <a:pt x="6509140" y="49398"/>
                    <a:pt x="6250011" y="15287"/>
                  </a:cubicBezTo>
                  <a:cubicBezTo>
                    <a:pt x="5990882" y="-18824"/>
                    <a:pt x="5474658" y="11649"/>
                    <a:pt x="5208609" y="34074"/>
                  </a:cubicBezTo>
                  <a:cubicBezTo>
                    <a:pt x="4942560" y="56499"/>
                    <a:pt x="4905152" y="55608"/>
                    <a:pt x="4653717" y="149840"/>
                  </a:cubicBezTo>
                  <a:cubicBezTo>
                    <a:pt x="4402282" y="244072"/>
                    <a:pt x="3953915" y="546960"/>
                    <a:pt x="3699996" y="599469"/>
                  </a:cubicBezTo>
                  <a:cubicBezTo>
                    <a:pt x="3447660" y="651651"/>
                    <a:pt x="3338167" y="660892"/>
                    <a:pt x="3206405" y="693497"/>
                  </a:cubicBezTo>
                  <a:cubicBezTo>
                    <a:pt x="3074643" y="726102"/>
                    <a:pt x="3013626" y="762533"/>
                    <a:pt x="2909421" y="795097"/>
                  </a:cubicBezTo>
                  <a:cubicBezTo>
                    <a:pt x="2805216" y="827661"/>
                    <a:pt x="2712733" y="853713"/>
                    <a:pt x="2581174" y="888882"/>
                  </a:cubicBezTo>
                  <a:cubicBezTo>
                    <a:pt x="2449615" y="924051"/>
                    <a:pt x="2358436" y="955313"/>
                    <a:pt x="2120067" y="1006113"/>
                  </a:cubicBezTo>
                  <a:cubicBezTo>
                    <a:pt x="1881698" y="1056913"/>
                    <a:pt x="1426776" y="1123588"/>
                    <a:pt x="1150958" y="1193682"/>
                  </a:cubicBezTo>
                  <a:cubicBezTo>
                    <a:pt x="875140" y="1263776"/>
                    <a:pt x="545917" y="1414956"/>
                    <a:pt x="465158" y="1426679"/>
                  </a:cubicBezTo>
                </a:path>
              </a:pathLst>
            </a:custGeom>
            <a:solidFill>
              <a:srgbClr val="8497B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9" name="Rechteck 178">
              <a:extLst>
                <a:ext uri="{FF2B5EF4-FFF2-40B4-BE49-F238E27FC236}">
                  <a16:creationId xmlns:a16="http://schemas.microsoft.com/office/drawing/2014/main" id="{7946D91A-DCC5-BD40-98AF-F750156E3F44}"/>
                </a:ext>
              </a:extLst>
            </p:cNvPr>
            <p:cNvSpPr/>
            <p:nvPr/>
          </p:nvSpPr>
          <p:spPr>
            <a:xfrm>
              <a:off x="1666636" y="2864644"/>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d</a:t>
              </a:r>
            </a:p>
          </p:txBody>
        </p:sp>
        <p:sp>
          <p:nvSpPr>
            <p:cNvPr id="180" name="Rechteck 179">
              <a:extLst>
                <a:ext uri="{FF2B5EF4-FFF2-40B4-BE49-F238E27FC236}">
                  <a16:creationId xmlns:a16="http://schemas.microsoft.com/office/drawing/2014/main" id="{57693246-4C6A-644C-BC04-902F62527CE2}"/>
                </a:ext>
              </a:extLst>
            </p:cNvPr>
            <p:cNvSpPr/>
            <p:nvPr/>
          </p:nvSpPr>
          <p:spPr>
            <a:xfrm>
              <a:off x="1666636" y="259647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c</a:t>
              </a:r>
            </a:p>
          </p:txBody>
        </p:sp>
        <p:sp>
          <p:nvSpPr>
            <p:cNvPr id="181" name="Rechteck 180">
              <a:extLst>
                <a:ext uri="{FF2B5EF4-FFF2-40B4-BE49-F238E27FC236}">
                  <a16:creationId xmlns:a16="http://schemas.microsoft.com/office/drawing/2014/main" id="{E31EC46E-969E-7F49-B358-3FA0C6A12800}"/>
                </a:ext>
              </a:extLst>
            </p:cNvPr>
            <p:cNvSpPr/>
            <p:nvPr/>
          </p:nvSpPr>
          <p:spPr>
            <a:xfrm>
              <a:off x="1666636" y="3190874"/>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e</a:t>
              </a:r>
            </a:p>
          </p:txBody>
        </p:sp>
        <p:sp>
          <p:nvSpPr>
            <p:cNvPr id="182" name="Rechteck 181">
              <a:extLst>
                <a:ext uri="{FF2B5EF4-FFF2-40B4-BE49-F238E27FC236}">
                  <a16:creationId xmlns:a16="http://schemas.microsoft.com/office/drawing/2014/main" id="{529ED535-BEFA-F04C-8DB6-AE2B67681A69}"/>
                </a:ext>
              </a:extLst>
            </p:cNvPr>
            <p:cNvSpPr/>
            <p:nvPr/>
          </p:nvSpPr>
          <p:spPr>
            <a:xfrm>
              <a:off x="2606051" y="2105025"/>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g</a:t>
              </a:r>
            </a:p>
          </p:txBody>
        </p:sp>
        <p:sp>
          <p:nvSpPr>
            <p:cNvPr id="183" name="Rechteck 182">
              <a:extLst>
                <a:ext uri="{FF2B5EF4-FFF2-40B4-BE49-F238E27FC236}">
                  <a16:creationId xmlns:a16="http://schemas.microsoft.com/office/drawing/2014/main" id="{1C8BC5ED-D5B5-554E-99F5-DB95E246C9E6}"/>
                </a:ext>
              </a:extLst>
            </p:cNvPr>
            <p:cNvSpPr/>
            <p:nvPr/>
          </p:nvSpPr>
          <p:spPr>
            <a:xfrm>
              <a:off x="1666636" y="2297906"/>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b</a:t>
              </a:r>
            </a:p>
          </p:txBody>
        </p:sp>
        <p:sp>
          <p:nvSpPr>
            <p:cNvPr id="184" name="Rechteck 183">
              <a:extLst>
                <a:ext uri="{FF2B5EF4-FFF2-40B4-BE49-F238E27FC236}">
                  <a16:creationId xmlns:a16="http://schemas.microsoft.com/office/drawing/2014/main" id="{73730C6F-8799-B747-9500-EC414D165DCF}"/>
                </a:ext>
              </a:extLst>
            </p:cNvPr>
            <p:cNvSpPr/>
            <p:nvPr/>
          </p:nvSpPr>
          <p:spPr>
            <a:xfrm>
              <a:off x="2551343" y="283368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f</a:t>
              </a:r>
            </a:p>
          </p:txBody>
        </p:sp>
        <p:sp>
          <p:nvSpPr>
            <p:cNvPr id="185" name="Rechteck 184">
              <a:extLst>
                <a:ext uri="{FF2B5EF4-FFF2-40B4-BE49-F238E27FC236}">
                  <a16:creationId xmlns:a16="http://schemas.microsoft.com/office/drawing/2014/main" id="{1D927934-C29B-9241-8FB0-2AADAA3AD911}"/>
                </a:ext>
              </a:extLst>
            </p:cNvPr>
            <p:cNvSpPr/>
            <p:nvPr/>
          </p:nvSpPr>
          <p:spPr>
            <a:xfrm>
              <a:off x="2892777" y="3413856"/>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h</a:t>
              </a:r>
            </a:p>
          </p:txBody>
        </p:sp>
        <p:sp>
          <p:nvSpPr>
            <p:cNvPr id="186" name="Rechteck 185">
              <a:extLst>
                <a:ext uri="{FF2B5EF4-FFF2-40B4-BE49-F238E27FC236}">
                  <a16:creationId xmlns:a16="http://schemas.microsoft.com/office/drawing/2014/main" id="{CDD1F071-C380-3B46-BA08-A09D664F30A6}"/>
                </a:ext>
              </a:extLst>
            </p:cNvPr>
            <p:cNvSpPr/>
            <p:nvPr/>
          </p:nvSpPr>
          <p:spPr>
            <a:xfrm>
              <a:off x="3377148" y="1967768"/>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j</a:t>
              </a:r>
            </a:p>
          </p:txBody>
        </p:sp>
        <p:sp>
          <p:nvSpPr>
            <p:cNvPr id="187" name="Rechteck 186">
              <a:extLst>
                <a:ext uri="{FF2B5EF4-FFF2-40B4-BE49-F238E27FC236}">
                  <a16:creationId xmlns:a16="http://schemas.microsoft.com/office/drawing/2014/main" id="{72883336-63BD-2742-B641-0ECB59C60E59}"/>
                </a:ext>
              </a:extLst>
            </p:cNvPr>
            <p:cNvSpPr/>
            <p:nvPr/>
          </p:nvSpPr>
          <p:spPr>
            <a:xfrm>
              <a:off x="3331294" y="262407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err="1"/>
                <a:t>i</a:t>
              </a:r>
              <a:endParaRPr lang="en-CA" sz="1400" dirty="0"/>
            </a:p>
          </p:txBody>
        </p:sp>
        <p:sp>
          <p:nvSpPr>
            <p:cNvPr id="188" name="Rechteck 187">
              <a:extLst>
                <a:ext uri="{FF2B5EF4-FFF2-40B4-BE49-F238E27FC236}">
                  <a16:creationId xmlns:a16="http://schemas.microsoft.com/office/drawing/2014/main" id="{0E434674-5AA8-1445-B469-38AFAEFF3BAE}"/>
                </a:ext>
              </a:extLst>
            </p:cNvPr>
            <p:cNvSpPr/>
            <p:nvPr/>
          </p:nvSpPr>
          <p:spPr>
            <a:xfrm>
              <a:off x="4187812" y="3211573"/>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l</a:t>
              </a:r>
            </a:p>
          </p:txBody>
        </p:sp>
        <p:sp>
          <p:nvSpPr>
            <p:cNvPr id="189" name="Rechteck 188">
              <a:extLst>
                <a:ext uri="{FF2B5EF4-FFF2-40B4-BE49-F238E27FC236}">
                  <a16:creationId xmlns:a16="http://schemas.microsoft.com/office/drawing/2014/main" id="{A8C2F161-9EF5-1648-8ED9-0A508BFE1CDC}"/>
                </a:ext>
              </a:extLst>
            </p:cNvPr>
            <p:cNvSpPr/>
            <p:nvPr/>
          </p:nvSpPr>
          <p:spPr>
            <a:xfrm>
              <a:off x="5170717" y="2060584"/>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p</a:t>
              </a:r>
            </a:p>
          </p:txBody>
        </p:sp>
        <p:sp>
          <p:nvSpPr>
            <p:cNvPr id="190" name="Rechteck 189">
              <a:extLst>
                <a:ext uri="{FF2B5EF4-FFF2-40B4-BE49-F238E27FC236}">
                  <a16:creationId xmlns:a16="http://schemas.microsoft.com/office/drawing/2014/main" id="{2F72761E-6B34-D141-9DC0-5FCC98240B89}"/>
                </a:ext>
              </a:extLst>
            </p:cNvPr>
            <p:cNvSpPr/>
            <p:nvPr/>
          </p:nvSpPr>
          <p:spPr>
            <a:xfrm>
              <a:off x="4016362" y="2606278"/>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k</a:t>
              </a:r>
            </a:p>
          </p:txBody>
        </p:sp>
        <p:sp>
          <p:nvSpPr>
            <p:cNvPr id="191" name="Rechteck 190">
              <a:extLst>
                <a:ext uri="{FF2B5EF4-FFF2-40B4-BE49-F238E27FC236}">
                  <a16:creationId xmlns:a16="http://schemas.microsoft.com/office/drawing/2014/main" id="{FAA33EE0-6852-CD42-BF01-4FE3F2E01E2F}"/>
                </a:ext>
              </a:extLst>
            </p:cNvPr>
            <p:cNvSpPr/>
            <p:nvPr/>
          </p:nvSpPr>
          <p:spPr>
            <a:xfrm>
              <a:off x="5366130" y="3575781"/>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r</a:t>
              </a:r>
            </a:p>
          </p:txBody>
        </p:sp>
        <p:sp>
          <p:nvSpPr>
            <p:cNvPr id="192" name="Rechteck 191">
              <a:extLst>
                <a:ext uri="{FF2B5EF4-FFF2-40B4-BE49-F238E27FC236}">
                  <a16:creationId xmlns:a16="http://schemas.microsoft.com/office/drawing/2014/main" id="{0318E042-86F3-984E-AD4D-3D4BB335DDDF}"/>
                </a:ext>
              </a:extLst>
            </p:cNvPr>
            <p:cNvSpPr/>
            <p:nvPr/>
          </p:nvSpPr>
          <p:spPr>
            <a:xfrm>
              <a:off x="4932714" y="2616502"/>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n</a:t>
              </a:r>
            </a:p>
          </p:txBody>
        </p:sp>
        <p:sp>
          <p:nvSpPr>
            <p:cNvPr id="193" name="Rechteck 192">
              <a:extLst>
                <a:ext uri="{FF2B5EF4-FFF2-40B4-BE49-F238E27FC236}">
                  <a16:creationId xmlns:a16="http://schemas.microsoft.com/office/drawing/2014/main" id="{D733FFD6-7E5D-CB4F-8770-1F8E49676B6F}"/>
                </a:ext>
              </a:extLst>
            </p:cNvPr>
            <p:cNvSpPr/>
            <p:nvPr/>
          </p:nvSpPr>
          <p:spPr>
            <a:xfrm>
              <a:off x="5520761" y="1540756"/>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s</a:t>
              </a:r>
            </a:p>
          </p:txBody>
        </p:sp>
        <p:sp>
          <p:nvSpPr>
            <p:cNvPr id="194" name="Rechteck 193">
              <a:extLst>
                <a:ext uri="{FF2B5EF4-FFF2-40B4-BE49-F238E27FC236}">
                  <a16:creationId xmlns:a16="http://schemas.microsoft.com/office/drawing/2014/main" id="{22CFE762-CFFA-F64E-A997-FDFDA157D295}"/>
                </a:ext>
              </a:extLst>
            </p:cNvPr>
            <p:cNvSpPr/>
            <p:nvPr/>
          </p:nvSpPr>
          <p:spPr>
            <a:xfrm>
              <a:off x="5915620" y="3109361"/>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t</a:t>
              </a:r>
            </a:p>
          </p:txBody>
        </p:sp>
        <p:sp>
          <p:nvSpPr>
            <p:cNvPr id="195" name="Rechteck 194">
              <a:extLst>
                <a:ext uri="{FF2B5EF4-FFF2-40B4-BE49-F238E27FC236}">
                  <a16:creationId xmlns:a16="http://schemas.microsoft.com/office/drawing/2014/main" id="{721C89AC-5A4C-794F-AF21-DDA0A4AB2AAB}"/>
                </a:ext>
              </a:extLst>
            </p:cNvPr>
            <p:cNvSpPr/>
            <p:nvPr/>
          </p:nvSpPr>
          <p:spPr>
            <a:xfrm>
              <a:off x="6042347" y="1983582"/>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u</a:t>
              </a:r>
            </a:p>
          </p:txBody>
        </p:sp>
        <p:sp>
          <p:nvSpPr>
            <p:cNvPr id="196" name="Rechteck 195">
              <a:extLst>
                <a:ext uri="{FF2B5EF4-FFF2-40B4-BE49-F238E27FC236}">
                  <a16:creationId xmlns:a16="http://schemas.microsoft.com/office/drawing/2014/main" id="{2879A25A-9D94-AA44-BF76-0B458E14ED2F}"/>
                </a:ext>
              </a:extLst>
            </p:cNvPr>
            <p:cNvSpPr/>
            <p:nvPr/>
          </p:nvSpPr>
          <p:spPr>
            <a:xfrm>
              <a:off x="6857198" y="3035101"/>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y</a:t>
              </a:r>
            </a:p>
          </p:txBody>
        </p:sp>
        <p:sp>
          <p:nvSpPr>
            <p:cNvPr id="197" name="Rechteck 196">
              <a:extLst>
                <a:ext uri="{FF2B5EF4-FFF2-40B4-BE49-F238E27FC236}">
                  <a16:creationId xmlns:a16="http://schemas.microsoft.com/office/drawing/2014/main" id="{B8A40115-9BFA-3441-9660-ACAA0013128E}"/>
                </a:ext>
              </a:extLst>
            </p:cNvPr>
            <p:cNvSpPr/>
            <p:nvPr/>
          </p:nvSpPr>
          <p:spPr>
            <a:xfrm>
              <a:off x="6175605" y="2561045"/>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v</a:t>
              </a:r>
            </a:p>
          </p:txBody>
        </p:sp>
        <p:sp>
          <p:nvSpPr>
            <p:cNvPr id="198" name="Rechteck 197">
              <a:extLst>
                <a:ext uri="{FF2B5EF4-FFF2-40B4-BE49-F238E27FC236}">
                  <a16:creationId xmlns:a16="http://schemas.microsoft.com/office/drawing/2014/main" id="{201204DC-1ADD-3145-ADA3-BAF51CEA9B90}"/>
                </a:ext>
              </a:extLst>
            </p:cNvPr>
            <p:cNvSpPr/>
            <p:nvPr/>
          </p:nvSpPr>
          <p:spPr>
            <a:xfrm>
              <a:off x="6683362" y="1716845"/>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x</a:t>
              </a:r>
            </a:p>
          </p:txBody>
        </p:sp>
        <p:sp>
          <p:nvSpPr>
            <p:cNvPr id="199" name="Rechteck 198">
              <a:extLst>
                <a:ext uri="{FF2B5EF4-FFF2-40B4-BE49-F238E27FC236}">
                  <a16:creationId xmlns:a16="http://schemas.microsoft.com/office/drawing/2014/main" id="{7A4F6637-B4E4-A64E-B558-4A8588837C29}"/>
                </a:ext>
              </a:extLst>
            </p:cNvPr>
            <p:cNvSpPr/>
            <p:nvPr/>
          </p:nvSpPr>
          <p:spPr>
            <a:xfrm>
              <a:off x="6909862" y="2434552"/>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z</a:t>
              </a:r>
            </a:p>
          </p:txBody>
        </p:sp>
        <p:sp>
          <p:nvSpPr>
            <p:cNvPr id="200" name="Rechteck 199">
              <a:extLst>
                <a:ext uri="{FF2B5EF4-FFF2-40B4-BE49-F238E27FC236}">
                  <a16:creationId xmlns:a16="http://schemas.microsoft.com/office/drawing/2014/main" id="{D1661755-2CBA-7144-9078-C322F320FD2F}"/>
                </a:ext>
              </a:extLst>
            </p:cNvPr>
            <p:cNvSpPr/>
            <p:nvPr/>
          </p:nvSpPr>
          <p:spPr>
            <a:xfrm>
              <a:off x="6474042" y="1104197"/>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w</a:t>
              </a:r>
            </a:p>
          </p:txBody>
        </p:sp>
        <p:cxnSp>
          <p:nvCxnSpPr>
            <p:cNvPr id="201" name="Gerade Verbindung mit Pfeil 200">
              <a:extLst>
                <a:ext uri="{FF2B5EF4-FFF2-40B4-BE49-F238E27FC236}">
                  <a16:creationId xmlns:a16="http://schemas.microsoft.com/office/drawing/2014/main" id="{0FD7CC16-7C6C-4641-9EC6-D71830D19107}"/>
                </a:ext>
              </a:extLst>
            </p:cNvPr>
            <p:cNvCxnSpPr>
              <a:cxnSpLocks/>
              <a:stCxn id="184" idx="1"/>
              <a:endCxn id="179" idx="3"/>
            </p:cNvCxnSpPr>
            <p:nvPr/>
          </p:nvCxnSpPr>
          <p:spPr>
            <a:xfrm flipH="1">
              <a:off x="1838086" y="2914650"/>
              <a:ext cx="713257" cy="3095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2" name="Gerade Verbindung mit Pfeil 201">
              <a:extLst>
                <a:ext uri="{FF2B5EF4-FFF2-40B4-BE49-F238E27FC236}">
                  <a16:creationId xmlns:a16="http://schemas.microsoft.com/office/drawing/2014/main" id="{EAFE501E-D2F9-B04A-877E-80C88606D9E2}"/>
                </a:ext>
              </a:extLst>
            </p:cNvPr>
            <p:cNvCxnSpPr>
              <a:cxnSpLocks/>
              <a:stCxn id="184" idx="1"/>
              <a:endCxn id="181" idx="3"/>
            </p:cNvCxnSpPr>
            <p:nvPr/>
          </p:nvCxnSpPr>
          <p:spPr>
            <a:xfrm flipH="1">
              <a:off x="1838086" y="2914650"/>
              <a:ext cx="713257" cy="35718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3" name="Gerade Verbindung mit Pfeil 202">
              <a:extLst>
                <a:ext uri="{FF2B5EF4-FFF2-40B4-BE49-F238E27FC236}">
                  <a16:creationId xmlns:a16="http://schemas.microsoft.com/office/drawing/2014/main" id="{1A3FF483-5909-CD46-B871-5A8C43244C04}"/>
                </a:ext>
              </a:extLst>
            </p:cNvPr>
            <p:cNvCxnSpPr>
              <a:cxnSpLocks/>
              <a:stCxn id="182" idx="1"/>
              <a:endCxn id="183" idx="3"/>
            </p:cNvCxnSpPr>
            <p:nvPr/>
          </p:nvCxnSpPr>
          <p:spPr>
            <a:xfrm flipH="1">
              <a:off x="1838086" y="2185988"/>
              <a:ext cx="767965" cy="19288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4" name="Gerade Verbindung mit Pfeil 203">
              <a:extLst>
                <a:ext uri="{FF2B5EF4-FFF2-40B4-BE49-F238E27FC236}">
                  <a16:creationId xmlns:a16="http://schemas.microsoft.com/office/drawing/2014/main" id="{21C6ACEC-D099-7548-81B8-AA8196973431}"/>
                </a:ext>
              </a:extLst>
            </p:cNvPr>
            <p:cNvCxnSpPr>
              <a:cxnSpLocks/>
              <a:stCxn id="180" idx="1"/>
              <a:endCxn id="205" idx="3"/>
            </p:cNvCxnSpPr>
            <p:nvPr/>
          </p:nvCxnSpPr>
          <p:spPr>
            <a:xfrm flipH="1">
              <a:off x="698730" y="2677440"/>
              <a:ext cx="967906" cy="15624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205" name="Rechteck 204">
              <a:extLst>
                <a:ext uri="{FF2B5EF4-FFF2-40B4-BE49-F238E27FC236}">
                  <a16:creationId xmlns:a16="http://schemas.microsoft.com/office/drawing/2014/main" id="{138F33C5-A469-BC44-8CF7-29AD0E3C3547}"/>
                </a:ext>
              </a:extLst>
            </p:cNvPr>
            <p:cNvSpPr/>
            <p:nvPr/>
          </p:nvSpPr>
          <p:spPr>
            <a:xfrm>
              <a:off x="527280" y="2752725"/>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a:t>a</a:t>
              </a:r>
            </a:p>
          </p:txBody>
        </p:sp>
        <p:cxnSp>
          <p:nvCxnSpPr>
            <p:cNvPr id="206" name="Gerade Verbindung mit Pfeil 205">
              <a:extLst>
                <a:ext uri="{FF2B5EF4-FFF2-40B4-BE49-F238E27FC236}">
                  <a16:creationId xmlns:a16="http://schemas.microsoft.com/office/drawing/2014/main" id="{D3539B7F-4071-3645-B36A-616C8809F2DD}"/>
                </a:ext>
              </a:extLst>
            </p:cNvPr>
            <p:cNvCxnSpPr>
              <a:cxnSpLocks/>
              <a:stCxn id="183" idx="1"/>
              <a:endCxn id="205" idx="3"/>
            </p:cNvCxnSpPr>
            <p:nvPr/>
          </p:nvCxnSpPr>
          <p:spPr>
            <a:xfrm flipH="1">
              <a:off x="698730" y="2378869"/>
              <a:ext cx="967906" cy="45481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7" name="Gerade Verbindung mit Pfeil 206">
              <a:extLst>
                <a:ext uri="{FF2B5EF4-FFF2-40B4-BE49-F238E27FC236}">
                  <a16:creationId xmlns:a16="http://schemas.microsoft.com/office/drawing/2014/main" id="{19ED4CCD-1B1C-EC41-B2A3-2CEEF6CB113F}"/>
                </a:ext>
              </a:extLst>
            </p:cNvPr>
            <p:cNvCxnSpPr>
              <a:cxnSpLocks/>
              <a:stCxn id="179" idx="1"/>
              <a:endCxn id="205" idx="3"/>
            </p:cNvCxnSpPr>
            <p:nvPr/>
          </p:nvCxnSpPr>
          <p:spPr>
            <a:xfrm flipH="1" flipV="1">
              <a:off x="698730" y="2833688"/>
              <a:ext cx="967906" cy="11191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8" name="Gerade Verbindung mit Pfeil 207">
              <a:extLst>
                <a:ext uri="{FF2B5EF4-FFF2-40B4-BE49-F238E27FC236}">
                  <a16:creationId xmlns:a16="http://schemas.microsoft.com/office/drawing/2014/main" id="{C310DE69-A809-8A4C-B76C-A48588EA58F6}"/>
                </a:ext>
              </a:extLst>
            </p:cNvPr>
            <p:cNvCxnSpPr>
              <a:cxnSpLocks/>
              <a:stCxn id="181" idx="1"/>
              <a:endCxn id="205" idx="3"/>
            </p:cNvCxnSpPr>
            <p:nvPr/>
          </p:nvCxnSpPr>
          <p:spPr>
            <a:xfrm flipH="1" flipV="1">
              <a:off x="698730" y="2833688"/>
              <a:ext cx="967906" cy="43814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09" name="Gerade Verbindung mit Pfeil 208">
              <a:extLst>
                <a:ext uri="{FF2B5EF4-FFF2-40B4-BE49-F238E27FC236}">
                  <a16:creationId xmlns:a16="http://schemas.microsoft.com/office/drawing/2014/main" id="{72EEC79A-7B3A-AA45-8121-6E9414DA26BD}"/>
                </a:ext>
              </a:extLst>
            </p:cNvPr>
            <p:cNvCxnSpPr>
              <a:cxnSpLocks/>
              <a:stCxn id="182" idx="1"/>
              <a:endCxn id="180" idx="3"/>
            </p:cNvCxnSpPr>
            <p:nvPr/>
          </p:nvCxnSpPr>
          <p:spPr>
            <a:xfrm flipH="1">
              <a:off x="1838086" y="2185988"/>
              <a:ext cx="767965" cy="49145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0" name="Gerade Verbindung mit Pfeil 209">
              <a:extLst>
                <a:ext uri="{FF2B5EF4-FFF2-40B4-BE49-F238E27FC236}">
                  <a16:creationId xmlns:a16="http://schemas.microsoft.com/office/drawing/2014/main" id="{3271D291-BEB8-BE4C-AD10-71303E0AA39B}"/>
                </a:ext>
              </a:extLst>
            </p:cNvPr>
            <p:cNvCxnSpPr>
              <a:cxnSpLocks/>
              <a:stCxn id="185" idx="1"/>
              <a:endCxn id="179" idx="3"/>
            </p:cNvCxnSpPr>
            <p:nvPr/>
          </p:nvCxnSpPr>
          <p:spPr>
            <a:xfrm flipH="1" flipV="1">
              <a:off x="1838086" y="2945607"/>
              <a:ext cx="1054691" cy="54921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1" name="Gerade Verbindung mit Pfeil 210">
              <a:extLst>
                <a:ext uri="{FF2B5EF4-FFF2-40B4-BE49-F238E27FC236}">
                  <a16:creationId xmlns:a16="http://schemas.microsoft.com/office/drawing/2014/main" id="{D38EB177-CDAC-1944-81EA-C30F5212FFDE}"/>
                </a:ext>
              </a:extLst>
            </p:cNvPr>
            <p:cNvCxnSpPr>
              <a:cxnSpLocks/>
              <a:stCxn id="185" idx="1"/>
              <a:endCxn id="181" idx="3"/>
            </p:cNvCxnSpPr>
            <p:nvPr/>
          </p:nvCxnSpPr>
          <p:spPr>
            <a:xfrm flipH="1" flipV="1">
              <a:off x="1838086" y="3271837"/>
              <a:ext cx="1054691" cy="22298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2" name="Gerade Verbindung mit Pfeil 211">
              <a:extLst>
                <a:ext uri="{FF2B5EF4-FFF2-40B4-BE49-F238E27FC236}">
                  <a16:creationId xmlns:a16="http://schemas.microsoft.com/office/drawing/2014/main" id="{0E75857C-F908-BE45-850E-AED1B04357C2}"/>
                </a:ext>
              </a:extLst>
            </p:cNvPr>
            <p:cNvCxnSpPr>
              <a:cxnSpLocks/>
              <a:stCxn id="187" idx="1"/>
              <a:endCxn id="182" idx="3"/>
            </p:cNvCxnSpPr>
            <p:nvPr/>
          </p:nvCxnSpPr>
          <p:spPr>
            <a:xfrm flipH="1" flipV="1">
              <a:off x="2777501" y="2185988"/>
              <a:ext cx="553793" cy="51905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3" name="Gerade Verbindung mit Pfeil 212">
              <a:extLst>
                <a:ext uri="{FF2B5EF4-FFF2-40B4-BE49-F238E27FC236}">
                  <a16:creationId xmlns:a16="http://schemas.microsoft.com/office/drawing/2014/main" id="{00662D87-52D3-B44D-B4C0-0126CBBBFA54}"/>
                </a:ext>
              </a:extLst>
            </p:cNvPr>
            <p:cNvCxnSpPr>
              <a:cxnSpLocks/>
              <a:stCxn id="187" idx="1"/>
              <a:endCxn id="184" idx="3"/>
            </p:cNvCxnSpPr>
            <p:nvPr/>
          </p:nvCxnSpPr>
          <p:spPr>
            <a:xfrm flipH="1">
              <a:off x="2722793" y="2705040"/>
              <a:ext cx="608501" cy="2096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4" name="Gerade Verbindung mit Pfeil 213">
              <a:extLst>
                <a:ext uri="{FF2B5EF4-FFF2-40B4-BE49-F238E27FC236}">
                  <a16:creationId xmlns:a16="http://schemas.microsoft.com/office/drawing/2014/main" id="{B222E2EF-002C-0347-B0E8-BDC68AF5F2CD}"/>
                </a:ext>
              </a:extLst>
            </p:cNvPr>
            <p:cNvCxnSpPr>
              <a:cxnSpLocks/>
              <a:stCxn id="186" idx="1"/>
              <a:endCxn id="182" idx="3"/>
            </p:cNvCxnSpPr>
            <p:nvPr/>
          </p:nvCxnSpPr>
          <p:spPr>
            <a:xfrm flipH="1">
              <a:off x="2777501" y="2048731"/>
              <a:ext cx="599647" cy="13725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5" name="Gerade Verbindung mit Pfeil 214">
              <a:extLst>
                <a:ext uri="{FF2B5EF4-FFF2-40B4-BE49-F238E27FC236}">
                  <a16:creationId xmlns:a16="http://schemas.microsoft.com/office/drawing/2014/main" id="{9398AC63-36AC-B142-91C6-65EC181BE5B3}"/>
                </a:ext>
              </a:extLst>
            </p:cNvPr>
            <p:cNvCxnSpPr>
              <a:cxnSpLocks/>
              <a:stCxn id="186" idx="1"/>
              <a:endCxn id="184" idx="3"/>
            </p:cNvCxnSpPr>
            <p:nvPr/>
          </p:nvCxnSpPr>
          <p:spPr>
            <a:xfrm flipH="1">
              <a:off x="2722793" y="2048731"/>
              <a:ext cx="654355" cy="86591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6" name="Gerade Verbindung mit Pfeil 215">
              <a:extLst>
                <a:ext uri="{FF2B5EF4-FFF2-40B4-BE49-F238E27FC236}">
                  <a16:creationId xmlns:a16="http://schemas.microsoft.com/office/drawing/2014/main" id="{F8F3124F-6A69-8C43-9F47-90DCA03B3202}"/>
                </a:ext>
              </a:extLst>
            </p:cNvPr>
            <p:cNvCxnSpPr>
              <a:cxnSpLocks/>
              <a:stCxn id="188" idx="1"/>
              <a:endCxn id="187" idx="3"/>
            </p:cNvCxnSpPr>
            <p:nvPr/>
          </p:nvCxnSpPr>
          <p:spPr>
            <a:xfrm flipH="1" flipV="1">
              <a:off x="3502744" y="2705040"/>
              <a:ext cx="685068" cy="58749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7" name="Gerade Verbindung mit Pfeil 216">
              <a:extLst>
                <a:ext uri="{FF2B5EF4-FFF2-40B4-BE49-F238E27FC236}">
                  <a16:creationId xmlns:a16="http://schemas.microsoft.com/office/drawing/2014/main" id="{8946785E-FF69-8B4C-83A1-652B1651CFB2}"/>
                </a:ext>
              </a:extLst>
            </p:cNvPr>
            <p:cNvCxnSpPr>
              <a:cxnSpLocks/>
              <a:stCxn id="188" idx="1"/>
              <a:endCxn id="185" idx="3"/>
            </p:cNvCxnSpPr>
            <p:nvPr/>
          </p:nvCxnSpPr>
          <p:spPr>
            <a:xfrm flipH="1">
              <a:off x="3064227" y="3292536"/>
              <a:ext cx="1123585" cy="20228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8" name="Gerade Verbindung mit Pfeil 217">
              <a:extLst>
                <a:ext uri="{FF2B5EF4-FFF2-40B4-BE49-F238E27FC236}">
                  <a16:creationId xmlns:a16="http://schemas.microsoft.com/office/drawing/2014/main" id="{0FBAE029-6BEF-A645-926D-6C3DF4F4C633}"/>
                </a:ext>
              </a:extLst>
            </p:cNvPr>
            <p:cNvCxnSpPr>
              <a:cxnSpLocks/>
              <a:stCxn id="190" idx="1"/>
              <a:endCxn id="185" idx="3"/>
            </p:cNvCxnSpPr>
            <p:nvPr/>
          </p:nvCxnSpPr>
          <p:spPr>
            <a:xfrm flipH="1">
              <a:off x="3064227" y="2687241"/>
              <a:ext cx="952135" cy="80757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19" name="Gerade Verbindung mit Pfeil 218">
              <a:extLst>
                <a:ext uri="{FF2B5EF4-FFF2-40B4-BE49-F238E27FC236}">
                  <a16:creationId xmlns:a16="http://schemas.microsoft.com/office/drawing/2014/main" id="{B0FE9D61-E388-9E49-B9D9-C91C2A9D8838}"/>
                </a:ext>
              </a:extLst>
            </p:cNvPr>
            <p:cNvCxnSpPr>
              <a:cxnSpLocks/>
              <a:stCxn id="190" idx="1"/>
              <a:endCxn id="186" idx="3"/>
            </p:cNvCxnSpPr>
            <p:nvPr/>
          </p:nvCxnSpPr>
          <p:spPr>
            <a:xfrm flipH="1" flipV="1">
              <a:off x="3548598" y="2048731"/>
              <a:ext cx="467764" cy="63851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220" name="Rechteck 219">
              <a:extLst>
                <a:ext uri="{FF2B5EF4-FFF2-40B4-BE49-F238E27FC236}">
                  <a16:creationId xmlns:a16="http://schemas.microsoft.com/office/drawing/2014/main" id="{A88514FB-5B4A-DC49-A7BF-C8D108F48B16}"/>
                </a:ext>
              </a:extLst>
            </p:cNvPr>
            <p:cNvSpPr/>
            <p:nvPr/>
          </p:nvSpPr>
          <p:spPr>
            <a:xfrm>
              <a:off x="4228597" y="1754187"/>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CA" sz="1400" dirty="0"/>
                <a:t>m</a:t>
              </a:r>
            </a:p>
          </p:txBody>
        </p:sp>
        <p:cxnSp>
          <p:nvCxnSpPr>
            <p:cNvPr id="221" name="Gerade Verbindung mit Pfeil 220">
              <a:extLst>
                <a:ext uri="{FF2B5EF4-FFF2-40B4-BE49-F238E27FC236}">
                  <a16:creationId xmlns:a16="http://schemas.microsoft.com/office/drawing/2014/main" id="{57A53399-6F19-CD4B-B113-EA81B6B50B7B}"/>
                </a:ext>
              </a:extLst>
            </p:cNvPr>
            <p:cNvCxnSpPr>
              <a:cxnSpLocks/>
              <a:stCxn id="220" idx="1"/>
              <a:endCxn id="186" idx="3"/>
            </p:cNvCxnSpPr>
            <p:nvPr/>
          </p:nvCxnSpPr>
          <p:spPr>
            <a:xfrm flipH="1">
              <a:off x="3548598" y="1835150"/>
              <a:ext cx="679999" cy="21358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2" name="Gerade Verbindung mit Pfeil 221">
              <a:extLst>
                <a:ext uri="{FF2B5EF4-FFF2-40B4-BE49-F238E27FC236}">
                  <a16:creationId xmlns:a16="http://schemas.microsoft.com/office/drawing/2014/main" id="{17AA8409-0314-9B4E-9110-CE8E740E1638}"/>
                </a:ext>
              </a:extLst>
            </p:cNvPr>
            <p:cNvCxnSpPr>
              <a:cxnSpLocks/>
              <a:stCxn id="220" idx="1"/>
              <a:endCxn id="187" idx="3"/>
            </p:cNvCxnSpPr>
            <p:nvPr/>
          </p:nvCxnSpPr>
          <p:spPr>
            <a:xfrm flipH="1">
              <a:off x="3502744" y="1835150"/>
              <a:ext cx="725853" cy="86989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3" name="Gerade Verbindung mit Pfeil 222">
              <a:extLst>
                <a:ext uri="{FF2B5EF4-FFF2-40B4-BE49-F238E27FC236}">
                  <a16:creationId xmlns:a16="http://schemas.microsoft.com/office/drawing/2014/main" id="{0E8F8CAA-7262-5744-AEE1-684CD65A55F0}"/>
                </a:ext>
              </a:extLst>
            </p:cNvPr>
            <p:cNvCxnSpPr>
              <a:cxnSpLocks/>
              <a:stCxn id="191" idx="1"/>
              <a:endCxn id="190" idx="3"/>
            </p:cNvCxnSpPr>
            <p:nvPr/>
          </p:nvCxnSpPr>
          <p:spPr>
            <a:xfrm flipH="1" flipV="1">
              <a:off x="4187812" y="2687241"/>
              <a:ext cx="1178318" cy="96950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4" name="Gerade Verbindung mit Pfeil 223">
              <a:extLst>
                <a:ext uri="{FF2B5EF4-FFF2-40B4-BE49-F238E27FC236}">
                  <a16:creationId xmlns:a16="http://schemas.microsoft.com/office/drawing/2014/main" id="{B7775ED9-3DFF-DD49-A672-9C794BCC9DB9}"/>
                </a:ext>
              </a:extLst>
            </p:cNvPr>
            <p:cNvCxnSpPr>
              <a:cxnSpLocks/>
              <a:stCxn id="191" idx="1"/>
              <a:endCxn id="188" idx="3"/>
            </p:cNvCxnSpPr>
            <p:nvPr/>
          </p:nvCxnSpPr>
          <p:spPr>
            <a:xfrm flipH="1" flipV="1">
              <a:off x="4359262" y="3292536"/>
              <a:ext cx="1006868" cy="36420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5" name="Gerade Verbindung mit Pfeil 224">
              <a:extLst>
                <a:ext uri="{FF2B5EF4-FFF2-40B4-BE49-F238E27FC236}">
                  <a16:creationId xmlns:a16="http://schemas.microsoft.com/office/drawing/2014/main" id="{D4AFED97-9799-8246-BDB2-30C95B022FFF}"/>
                </a:ext>
              </a:extLst>
            </p:cNvPr>
            <p:cNvCxnSpPr>
              <a:cxnSpLocks/>
              <a:stCxn id="189" idx="1"/>
              <a:endCxn id="190" idx="3"/>
            </p:cNvCxnSpPr>
            <p:nvPr/>
          </p:nvCxnSpPr>
          <p:spPr>
            <a:xfrm flipH="1">
              <a:off x="4187812" y="2141547"/>
              <a:ext cx="982905" cy="54569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6" name="Gerade Verbindung mit Pfeil 225">
              <a:extLst>
                <a:ext uri="{FF2B5EF4-FFF2-40B4-BE49-F238E27FC236}">
                  <a16:creationId xmlns:a16="http://schemas.microsoft.com/office/drawing/2014/main" id="{E50646AB-EF58-874F-AC12-C452E01F4874}"/>
                </a:ext>
              </a:extLst>
            </p:cNvPr>
            <p:cNvCxnSpPr>
              <a:cxnSpLocks/>
              <a:stCxn id="189" idx="1"/>
              <a:endCxn id="220" idx="3"/>
            </p:cNvCxnSpPr>
            <p:nvPr/>
          </p:nvCxnSpPr>
          <p:spPr>
            <a:xfrm flipH="1" flipV="1">
              <a:off x="4400047" y="1835150"/>
              <a:ext cx="770670" cy="30639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7" name="Gerade Verbindung mit Pfeil 226">
              <a:extLst>
                <a:ext uri="{FF2B5EF4-FFF2-40B4-BE49-F238E27FC236}">
                  <a16:creationId xmlns:a16="http://schemas.microsoft.com/office/drawing/2014/main" id="{D615F14C-32C0-504C-9D71-5C21438287F6}"/>
                </a:ext>
              </a:extLst>
            </p:cNvPr>
            <p:cNvCxnSpPr>
              <a:cxnSpLocks/>
              <a:stCxn id="192" idx="1"/>
              <a:endCxn id="220" idx="3"/>
            </p:cNvCxnSpPr>
            <p:nvPr/>
          </p:nvCxnSpPr>
          <p:spPr>
            <a:xfrm flipH="1" flipV="1">
              <a:off x="4400047" y="1835150"/>
              <a:ext cx="532667" cy="86231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8" name="Gerade Verbindung mit Pfeil 227">
              <a:extLst>
                <a:ext uri="{FF2B5EF4-FFF2-40B4-BE49-F238E27FC236}">
                  <a16:creationId xmlns:a16="http://schemas.microsoft.com/office/drawing/2014/main" id="{FF67AE58-69C3-634A-9021-57800E12B0FB}"/>
                </a:ext>
              </a:extLst>
            </p:cNvPr>
            <p:cNvCxnSpPr>
              <a:cxnSpLocks/>
              <a:stCxn id="192" idx="1"/>
              <a:endCxn id="190" idx="3"/>
            </p:cNvCxnSpPr>
            <p:nvPr/>
          </p:nvCxnSpPr>
          <p:spPr>
            <a:xfrm flipH="1" flipV="1">
              <a:off x="4187812" y="2687241"/>
              <a:ext cx="744902" cy="1022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9" name="Gerade Verbindung mit Pfeil 228">
              <a:extLst>
                <a:ext uri="{FF2B5EF4-FFF2-40B4-BE49-F238E27FC236}">
                  <a16:creationId xmlns:a16="http://schemas.microsoft.com/office/drawing/2014/main" id="{7267DCC3-5EA6-EB48-970A-D5BBC6840DFD}"/>
                </a:ext>
              </a:extLst>
            </p:cNvPr>
            <p:cNvCxnSpPr>
              <a:cxnSpLocks/>
              <a:stCxn id="194" idx="1"/>
              <a:endCxn id="192" idx="3"/>
            </p:cNvCxnSpPr>
            <p:nvPr/>
          </p:nvCxnSpPr>
          <p:spPr>
            <a:xfrm flipH="1" flipV="1">
              <a:off x="5104164" y="2697465"/>
              <a:ext cx="811456" cy="49285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30" name="Gerade Verbindung mit Pfeil 229">
              <a:extLst>
                <a:ext uri="{FF2B5EF4-FFF2-40B4-BE49-F238E27FC236}">
                  <a16:creationId xmlns:a16="http://schemas.microsoft.com/office/drawing/2014/main" id="{A92FB907-7360-3A49-921E-62FFFA91CA39}"/>
                </a:ext>
              </a:extLst>
            </p:cNvPr>
            <p:cNvCxnSpPr>
              <a:cxnSpLocks/>
              <a:stCxn id="194" idx="1"/>
              <a:endCxn id="254" idx="3"/>
            </p:cNvCxnSpPr>
            <p:nvPr/>
          </p:nvCxnSpPr>
          <p:spPr>
            <a:xfrm flipH="1">
              <a:off x="5357583" y="3190324"/>
              <a:ext cx="558037" cy="1325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31" name="Gerade Verbindung mit Pfeil 230">
              <a:extLst>
                <a:ext uri="{FF2B5EF4-FFF2-40B4-BE49-F238E27FC236}">
                  <a16:creationId xmlns:a16="http://schemas.microsoft.com/office/drawing/2014/main" id="{507D02A5-B3BC-5B49-97C8-A85EA29F29ED}"/>
                </a:ext>
              </a:extLst>
            </p:cNvPr>
            <p:cNvCxnSpPr>
              <a:cxnSpLocks/>
              <a:stCxn id="193" idx="1"/>
              <a:endCxn id="220" idx="3"/>
            </p:cNvCxnSpPr>
            <p:nvPr/>
          </p:nvCxnSpPr>
          <p:spPr>
            <a:xfrm flipH="1">
              <a:off x="4400047" y="1621719"/>
              <a:ext cx="1120714" cy="21343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32" name="Gerade Verbindung mit Pfeil 231">
              <a:extLst>
                <a:ext uri="{FF2B5EF4-FFF2-40B4-BE49-F238E27FC236}">
                  <a16:creationId xmlns:a16="http://schemas.microsoft.com/office/drawing/2014/main" id="{B71F3FBD-ACBA-0347-9A6D-8F8841D26DCA}"/>
                </a:ext>
              </a:extLst>
            </p:cNvPr>
            <p:cNvCxnSpPr>
              <a:cxnSpLocks/>
              <a:stCxn id="193" idx="1"/>
              <a:endCxn id="190" idx="3"/>
            </p:cNvCxnSpPr>
            <p:nvPr/>
          </p:nvCxnSpPr>
          <p:spPr>
            <a:xfrm flipH="1">
              <a:off x="4187812" y="1621719"/>
              <a:ext cx="1332949" cy="106552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33" name="Gerade Verbindung mit Pfeil 232">
              <a:extLst>
                <a:ext uri="{FF2B5EF4-FFF2-40B4-BE49-F238E27FC236}">
                  <a16:creationId xmlns:a16="http://schemas.microsoft.com/office/drawing/2014/main" id="{5185D091-A321-6D40-87D7-4E24E4369404}"/>
                </a:ext>
              </a:extLst>
            </p:cNvPr>
            <p:cNvCxnSpPr>
              <a:stCxn id="195" idx="1"/>
              <a:endCxn id="189" idx="3"/>
            </p:cNvCxnSpPr>
            <p:nvPr/>
          </p:nvCxnSpPr>
          <p:spPr>
            <a:xfrm flipH="1">
              <a:off x="5342167" y="2064545"/>
              <a:ext cx="700180" cy="7700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34" name="Gerade Verbindung mit Pfeil 233">
              <a:extLst>
                <a:ext uri="{FF2B5EF4-FFF2-40B4-BE49-F238E27FC236}">
                  <a16:creationId xmlns:a16="http://schemas.microsoft.com/office/drawing/2014/main" id="{2C2AF461-AB54-B649-B7B5-E8E029D57BD1}"/>
                </a:ext>
              </a:extLst>
            </p:cNvPr>
            <p:cNvCxnSpPr>
              <a:stCxn id="195" idx="1"/>
              <a:endCxn id="192" idx="3"/>
            </p:cNvCxnSpPr>
            <p:nvPr/>
          </p:nvCxnSpPr>
          <p:spPr>
            <a:xfrm flipH="1">
              <a:off x="5104164" y="2064545"/>
              <a:ext cx="938183" cy="63292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35" name="Gerade Verbindung mit Pfeil 234">
              <a:extLst>
                <a:ext uri="{FF2B5EF4-FFF2-40B4-BE49-F238E27FC236}">
                  <a16:creationId xmlns:a16="http://schemas.microsoft.com/office/drawing/2014/main" id="{364AFA5B-4A23-564A-A0FF-674D97B4318F}"/>
                </a:ext>
              </a:extLst>
            </p:cNvPr>
            <p:cNvCxnSpPr>
              <a:stCxn id="197" idx="1"/>
              <a:endCxn id="192" idx="3"/>
            </p:cNvCxnSpPr>
            <p:nvPr/>
          </p:nvCxnSpPr>
          <p:spPr>
            <a:xfrm flipH="1">
              <a:off x="5104164" y="2642008"/>
              <a:ext cx="1071441" cy="5545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36" name="Gerade Verbindung mit Pfeil 235">
              <a:extLst>
                <a:ext uri="{FF2B5EF4-FFF2-40B4-BE49-F238E27FC236}">
                  <a16:creationId xmlns:a16="http://schemas.microsoft.com/office/drawing/2014/main" id="{3818F43B-2D9B-7142-A3A2-0DB9B95E0C9A}"/>
                </a:ext>
              </a:extLst>
            </p:cNvPr>
            <p:cNvCxnSpPr>
              <a:stCxn id="197" idx="1"/>
              <a:endCxn id="254" idx="3"/>
            </p:cNvCxnSpPr>
            <p:nvPr/>
          </p:nvCxnSpPr>
          <p:spPr>
            <a:xfrm flipH="1">
              <a:off x="5357583" y="2642008"/>
              <a:ext cx="818022" cy="56156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37" name="Gerade Verbindung mit Pfeil 236">
              <a:extLst>
                <a:ext uri="{FF2B5EF4-FFF2-40B4-BE49-F238E27FC236}">
                  <a16:creationId xmlns:a16="http://schemas.microsoft.com/office/drawing/2014/main" id="{1CC95777-D8A8-FB4F-90B3-56F3C212EA2B}"/>
                </a:ext>
              </a:extLst>
            </p:cNvPr>
            <p:cNvCxnSpPr>
              <a:stCxn id="200" idx="1"/>
              <a:endCxn id="193" idx="3"/>
            </p:cNvCxnSpPr>
            <p:nvPr/>
          </p:nvCxnSpPr>
          <p:spPr>
            <a:xfrm flipH="1">
              <a:off x="5692211" y="1185160"/>
              <a:ext cx="781831" cy="43655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38" name="Gerade Verbindung mit Pfeil 237">
              <a:extLst>
                <a:ext uri="{FF2B5EF4-FFF2-40B4-BE49-F238E27FC236}">
                  <a16:creationId xmlns:a16="http://schemas.microsoft.com/office/drawing/2014/main" id="{3CD6AAE1-37DA-4347-A615-B88AC94DE595}"/>
                </a:ext>
              </a:extLst>
            </p:cNvPr>
            <p:cNvCxnSpPr>
              <a:stCxn id="200" idx="1"/>
              <a:endCxn id="251" idx="3"/>
            </p:cNvCxnSpPr>
            <p:nvPr/>
          </p:nvCxnSpPr>
          <p:spPr>
            <a:xfrm flipH="1">
              <a:off x="5414351" y="1185160"/>
              <a:ext cx="1059691" cy="6120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39" name="Gerade Verbindung mit Pfeil 238">
              <a:extLst>
                <a:ext uri="{FF2B5EF4-FFF2-40B4-BE49-F238E27FC236}">
                  <a16:creationId xmlns:a16="http://schemas.microsoft.com/office/drawing/2014/main" id="{E58ADE03-F7E7-6D4C-9887-A32126CE44F7}"/>
                </a:ext>
              </a:extLst>
            </p:cNvPr>
            <p:cNvCxnSpPr>
              <a:stCxn id="198" idx="1"/>
              <a:endCxn id="195" idx="3"/>
            </p:cNvCxnSpPr>
            <p:nvPr/>
          </p:nvCxnSpPr>
          <p:spPr>
            <a:xfrm flipH="1">
              <a:off x="6213797" y="1797808"/>
              <a:ext cx="469565" cy="266737"/>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40" name="Gerade Verbindung mit Pfeil 239">
              <a:extLst>
                <a:ext uri="{FF2B5EF4-FFF2-40B4-BE49-F238E27FC236}">
                  <a16:creationId xmlns:a16="http://schemas.microsoft.com/office/drawing/2014/main" id="{D8BB464C-59ED-2249-89EB-651814264028}"/>
                </a:ext>
              </a:extLst>
            </p:cNvPr>
            <p:cNvCxnSpPr>
              <a:stCxn id="198" idx="1"/>
              <a:endCxn id="193" idx="3"/>
            </p:cNvCxnSpPr>
            <p:nvPr/>
          </p:nvCxnSpPr>
          <p:spPr>
            <a:xfrm flipH="1" flipV="1">
              <a:off x="5692211" y="1621719"/>
              <a:ext cx="991151" cy="17608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41" name="Gerade Verbindung mit Pfeil 240">
              <a:extLst>
                <a:ext uri="{FF2B5EF4-FFF2-40B4-BE49-F238E27FC236}">
                  <a16:creationId xmlns:a16="http://schemas.microsoft.com/office/drawing/2014/main" id="{758AAC64-E41E-9D4C-8EE6-69270D0A5DC1}"/>
                </a:ext>
              </a:extLst>
            </p:cNvPr>
            <p:cNvCxnSpPr>
              <a:stCxn id="199" idx="1"/>
              <a:endCxn id="194" idx="3"/>
            </p:cNvCxnSpPr>
            <p:nvPr/>
          </p:nvCxnSpPr>
          <p:spPr>
            <a:xfrm flipH="1">
              <a:off x="6087070" y="2515515"/>
              <a:ext cx="822792" cy="67480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42" name="Gerade Verbindung mit Pfeil 241">
              <a:extLst>
                <a:ext uri="{FF2B5EF4-FFF2-40B4-BE49-F238E27FC236}">
                  <a16:creationId xmlns:a16="http://schemas.microsoft.com/office/drawing/2014/main" id="{E816793E-376A-C843-8F11-811E829823FD}"/>
                </a:ext>
              </a:extLst>
            </p:cNvPr>
            <p:cNvCxnSpPr>
              <a:stCxn id="199" idx="1"/>
              <a:endCxn id="197" idx="3"/>
            </p:cNvCxnSpPr>
            <p:nvPr/>
          </p:nvCxnSpPr>
          <p:spPr>
            <a:xfrm flipH="1">
              <a:off x="6347055" y="2515515"/>
              <a:ext cx="562807" cy="12649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43" name="Gerade Verbindung mit Pfeil 242">
              <a:extLst>
                <a:ext uri="{FF2B5EF4-FFF2-40B4-BE49-F238E27FC236}">
                  <a16:creationId xmlns:a16="http://schemas.microsoft.com/office/drawing/2014/main" id="{A9491FDF-E44C-C849-B002-4BA5690BC042}"/>
                </a:ext>
              </a:extLst>
            </p:cNvPr>
            <p:cNvCxnSpPr>
              <a:stCxn id="196" idx="1"/>
              <a:endCxn id="191" idx="3"/>
            </p:cNvCxnSpPr>
            <p:nvPr/>
          </p:nvCxnSpPr>
          <p:spPr>
            <a:xfrm flipH="1">
              <a:off x="5537580" y="3116064"/>
              <a:ext cx="1319618" cy="54068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44" name="Gerade Verbindung mit Pfeil 243">
              <a:extLst>
                <a:ext uri="{FF2B5EF4-FFF2-40B4-BE49-F238E27FC236}">
                  <a16:creationId xmlns:a16="http://schemas.microsoft.com/office/drawing/2014/main" id="{0F469962-678C-DD4E-BB3B-39FDB8BED644}"/>
                </a:ext>
              </a:extLst>
            </p:cNvPr>
            <p:cNvCxnSpPr>
              <a:stCxn id="196" idx="1"/>
              <a:endCxn id="194" idx="3"/>
            </p:cNvCxnSpPr>
            <p:nvPr/>
          </p:nvCxnSpPr>
          <p:spPr>
            <a:xfrm flipH="1">
              <a:off x="6087070" y="3116064"/>
              <a:ext cx="770128" cy="7426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245" name="Rechteck 244">
              <a:extLst>
                <a:ext uri="{FF2B5EF4-FFF2-40B4-BE49-F238E27FC236}">
                  <a16:creationId xmlns:a16="http://schemas.microsoft.com/office/drawing/2014/main" id="{D1F574BB-5E57-9A4C-A371-9380368B26E5}"/>
                </a:ext>
              </a:extLst>
            </p:cNvPr>
            <p:cNvSpPr/>
            <p:nvPr/>
          </p:nvSpPr>
          <p:spPr>
            <a:xfrm>
              <a:off x="7445815" y="1204890"/>
              <a:ext cx="171450" cy="16192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400" dirty="0"/>
                <a:t>1</a:t>
              </a:r>
            </a:p>
          </p:txBody>
        </p:sp>
        <p:cxnSp>
          <p:nvCxnSpPr>
            <p:cNvPr id="246" name="Gerade Verbindung mit Pfeil 245">
              <a:extLst>
                <a:ext uri="{FF2B5EF4-FFF2-40B4-BE49-F238E27FC236}">
                  <a16:creationId xmlns:a16="http://schemas.microsoft.com/office/drawing/2014/main" id="{C3FE9757-A0C9-9B40-81BF-1E764B17904B}"/>
                </a:ext>
              </a:extLst>
            </p:cNvPr>
            <p:cNvCxnSpPr>
              <a:cxnSpLocks/>
              <a:stCxn id="245" idx="1"/>
              <a:endCxn id="200" idx="3"/>
            </p:cNvCxnSpPr>
            <p:nvPr/>
          </p:nvCxnSpPr>
          <p:spPr>
            <a:xfrm flipH="1" flipV="1">
              <a:off x="6645492" y="1185160"/>
              <a:ext cx="800323" cy="10069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47" name="Gerade Verbindung mit Pfeil 246">
              <a:extLst>
                <a:ext uri="{FF2B5EF4-FFF2-40B4-BE49-F238E27FC236}">
                  <a16:creationId xmlns:a16="http://schemas.microsoft.com/office/drawing/2014/main" id="{91B4F998-AB70-B94E-96AF-A8B8F0207FA8}"/>
                </a:ext>
              </a:extLst>
            </p:cNvPr>
            <p:cNvCxnSpPr>
              <a:cxnSpLocks/>
              <a:stCxn id="245" idx="1"/>
              <a:endCxn id="198" idx="3"/>
            </p:cNvCxnSpPr>
            <p:nvPr/>
          </p:nvCxnSpPr>
          <p:spPr>
            <a:xfrm flipH="1">
              <a:off x="6854812" y="1285853"/>
              <a:ext cx="591003" cy="51195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248" name="Rechteck 247">
              <a:extLst>
                <a:ext uri="{FF2B5EF4-FFF2-40B4-BE49-F238E27FC236}">
                  <a16:creationId xmlns:a16="http://schemas.microsoft.com/office/drawing/2014/main" id="{CA97B3A0-1BB5-FF45-BF0F-7260889CAE51}"/>
                </a:ext>
              </a:extLst>
            </p:cNvPr>
            <p:cNvSpPr/>
            <p:nvPr/>
          </p:nvSpPr>
          <p:spPr>
            <a:xfrm>
              <a:off x="7603146" y="2825077"/>
              <a:ext cx="171450" cy="16192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CA" sz="1400" dirty="0"/>
                <a:t>2</a:t>
              </a:r>
            </a:p>
          </p:txBody>
        </p:sp>
        <p:cxnSp>
          <p:nvCxnSpPr>
            <p:cNvPr id="249" name="Gerade Verbindung mit Pfeil 248">
              <a:extLst>
                <a:ext uri="{FF2B5EF4-FFF2-40B4-BE49-F238E27FC236}">
                  <a16:creationId xmlns:a16="http://schemas.microsoft.com/office/drawing/2014/main" id="{D7D91EA7-E769-434D-92DF-752D3540E1F2}"/>
                </a:ext>
              </a:extLst>
            </p:cNvPr>
            <p:cNvCxnSpPr>
              <a:cxnSpLocks/>
              <a:stCxn id="248" idx="1"/>
              <a:endCxn id="199" idx="3"/>
            </p:cNvCxnSpPr>
            <p:nvPr/>
          </p:nvCxnSpPr>
          <p:spPr>
            <a:xfrm flipH="1" flipV="1">
              <a:off x="7081312" y="2515515"/>
              <a:ext cx="521834" cy="39052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50" name="Gerade Verbindung mit Pfeil 249">
              <a:extLst>
                <a:ext uri="{FF2B5EF4-FFF2-40B4-BE49-F238E27FC236}">
                  <a16:creationId xmlns:a16="http://schemas.microsoft.com/office/drawing/2014/main" id="{2DC97108-A755-8241-BF8C-60F08FD8B630}"/>
                </a:ext>
              </a:extLst>
            </p:cNvPr>
            <p:cNvCxnSpPr>
              <a:cxnSpLocks/>
              <a:stCxn id="248" idx="1"/>
              <a:endCxn id="196" idx="3"/>
            </p:cNvCxnSpPr>
            <p:nvPr/>
          </p:nvCxnSpPr>
          <p:spPr>
            <a:xfrm flipH="1">
              <a:off x="7028648" y="2906040"/>
              <a:ext cx="574498" cy="21002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251" name="Rechteck 250">
              <a:extLst>
                <a:ext uri="{FF2B5EF4-FFF2-40B4-BE49-F238E27FC236}">
                  <a16:creationId xmlns:a16="http://schemas.microsoft.com/office/drawing/2014/main" id="{C62F4C14-91B7-EB42-9028-4B8A84A37395}"/>
                </a:ext>
              </a:extLst>
            </p:cNvPr>
            <p:cNvSpPr/>
            <p:nvPr/>
          </p:nvSpPr>
          <p:spPr>
            <a:xfrm>
              <a:off x="5242901" y="1165399"/>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q</a:t>
              </a:r>
            </a:p>
          </p:txBody>
        </p:sp>
        <p:cxnSp>
          <p:nvCxnSpPr>
            <p:cNvPr id="252" name="Gerade Verbindung mit Pfeil 251">
              <a:extLst>
                <a:ext uri="{FF2B5EF4-FFF2-40B4-BE49-F238E27FC236}">
                  <a16:creationId xmlns:a16="http://schemas.microsoft.com/office/drawing/2014/main" id="{82B12F1A-BCE7-C141-8712-979A00D42FC6}"/>
                </a:ext>
              </a:extLst>
            </p:cNvPr>
            <p:cNvCxnSpPr>
              <a:cxnSpLocks/>
              <a:stCxn id="251" idx="1"/>
              <a:endCxn id="220" idx="3"/>
            </p:cNvCxnSpPr>
            <p:nvPr/>
          </p:nvCxnSpPr>
          <p:spPr>
            <a:xfrm flipH="1">
              <a:off x="4400047" y="1246362"/>
              <a:ext cx="842854" cy="58878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53" name="Gerade Verbindung mit Pfeil 252">
              <a:extLst>
                <a:ext uri="{FF2B5EF4-FFF2-40B4-BE49-F238E27FC236}">
                  <a16:creationId xmlns:a16="http://schemas.microsoft.com/office/drawing/2014/main" id="{5A960035-0A21-7841-91EE-F9606DAAB993}"/>
                </a:ext>
              </a:extLst>
            </p:cNvPr>
            <p:cNvCxnSpPr>
              <a:cxnSpLocks/>
              <a:stCxn id="251" idx="1"/>
              <a:endCxn id="190" idx="3"/>
            </p:cNvCxnSpPr>
            <p:nvPr/>
          </p:nvCxnSpPr>
          <p:spPr>
            <a:xfrm flipH="1">
              <a:off x="4187812" y="1246362"/>
              <a:ext cx="1055089" cy="144087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254" name="Rechteck 253">
              <a:extLst>
                <a:ext uri="{FF2B5EF4-FFF2-40B4-BE49-F238E27FC236}">
                  <a16:creationId xmlns:a16="http://schemas.microsoft.com/office/drawing/2014/main" id="{FB808D5B-0678-A740-B6E6-A232CCA0F1B5}"/>
                </a:ext>
              </a:extLst>
            </p:cNvPr>
            <p:cNvSpPr/>
            <p:nvPr/>
          </p:nvSpPr>
          <p:spPr>
            <a:xfrm>
              <a:off x="5186133" y="3122612"/>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o</a:t>
              </a:r>
            </a:p>
          </p:txBody>
        </p:sp>
        <p:cxnSp>
          <p:nvCxnSpPr>
            <p:cNvPr id="255" name="Gerade Verbindung mit Pfeil 254">
              <a:extLst>
                <a:ext uri="{FF2B5EF4-FFF2-40B4-BE49-F238E27FC236}">
                  <a16:creationId xmlns:a16="http://schemas.microsoft.com/office/drawing/2014/main" id="{898559B2-315E-B440-AFF7-86616DF506A5}"/>
                </a:ext>
              </a:extLst>
            </p:cNvPr>
            <p:cNvCxnSpPr>
              <a:cxnSpLocks/>
              <a:stCxn id="254" idx="1"/>
              <a:endCxn id="190" idx="3"/>
            </p:cNvCxnSpPr>
            <p:nvPr/>
          </p:nvCxnSpPr>
          <p:spPr>
            <a:xfrm flipH="1" flipV="1">
              <a:off x="4187812" y="2687241"/>
              <a:ext cx="998321" cy="51633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56" name="Gerade Verbindung mit Pfeil 255">
              <a:extLst>
                <a:ext uri="{FF2B5EF4-FFF2-40B4-BE49-F238E27FC236}">
                  <a16:creationId xmlns:a16="http://schemas.microsoft.com/office/drawing/2014/main" id="{1610A846-5D4C-3942-9412-1E74DC328AD4}"/>
                </a:ext>
              </a:extLst>
            </p:cNvPr>
            <p:cNvCxnSpPr>
              <a:cxnSpLocks/>
              <a:stCxn id="254" idx="1"/>
              <a:endCxn id="188" idx="3"/>
            </p:cNvCxnSpPr>
            <p:nvPr/>
          </p:nvCxnSpPr>
          <p:spPr>
            <a:xfrm flipH="1">
              <a:off x="4359262" y="3203575"/>
              <a:ext cx="826871" cy="88961"/>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grpSp>
      <p:sp>
        <p:nvSpPr>
          <p:cNvPr id="257" name="Rechteck 256">
            <a:extLst>
              <a:ext uri="{FF2B5EF4-FFF2-40B4-BE49-F238E27FC236}">
                <a16:creationId xmlns:a16="http://schemas.microsoft.com/office/drawing/2014/main" id="{6C727F86-D4C9-7E4B-BFF1-88BD5AE56294}"/>
              </a:ext>
            </a:extLst>
          </p:cNvPr>
          <p:cNvSpPr/>
          <p:nvPr/>
        </p:nvSpPr>
        <p:spPr>
          <a:xfrm>
            <a:off x="2348443" y="1481538"/>
            <a:ext cx="171450" cy="161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8" name="Rechteck 257">
            <a:extLst>
              <a:ext uri="{FF2B5EF4-FFF2-40B4-BE49-F238E27FC236}">
                <a16:creationId xmlns:a16="http://schemas.microsoft.com/office/drawing/2014/main" id="{F37B7C03-A8E2-CE46-8FB9-A8839DB4B831}"/>
              </a:ext>
            </a:extLst>
          </p:cNvPr>
          <p:cNvSpPr/>
          <p:nvPr/>
        </p:nvSpPr>
        <p:spPr>
          <a:xfrm>
            <a:off x="3765649" y="1494576"/>
            <a:ext cx="171450" cy="1619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CA"/>
          </a:p>
        </p:txBody>
      </p:sp>
      <p:sp>
        <p:nvSpPr>
          <p:cNvPr id="259" name="Textfeld 258">
            <a:extLst>
              <a:ext uri="{FF2B5EF4-FFF2-40B4-BE49-F238E27FC236}">
                <a16:creationId xmlns:a16="http://schemas.microsoft.com/office/drawing/2014/main" id="{032EA0BB-1CC8-F847-9177-A1EB64109134}"/>
              </a:ext>
            </a:extLst>
          </p:cNvPr>
          <p:cNvSpPr txBox="1"/>
          <p:nvPr/>
        </p:nvSpPr>
        <p:spPr>
          <a:xfrm>
            <a:off x="2532589" y="1447009"/>
            <a:ext cx="869149" cy="246221"/>
          </a:xfrm>
          <a:prstGeom prst="rect">
            <a:avLst/>
          </a:prstGeom>
          <a:noFill/>
        </p:spPr>
        <p:txBody>
          <a:bodyPr wrap="none" rtlCol="0">
            <a:spAutoFit/>
          </a:bodyPr>
          <a:lstStyle/>
          <a:p>
            <a:r>
              <a:rPr lang="en-CA" sz="1000" dirty="0"/>
              <a:t>Unconfirmed</a:t>
            </a:r>
          </a:p>
        </p:txBody>
      </p:sp>
      <p:sp>
        <p:nvSpPr>
          <p:cNvPr id="260" name="Textfeld 259">
            <a:extLst>
              <a:ext uri="{FF2B5EF4-FFF2-40B4-BE49-F238E27FC236}">
                <a16:creationId xmlns:a16="http://schemas.microsoft.com/office/drawing/2014/main" id="{6F5648B2-3CC5-544A-AC21-1B0A88CD469A}"/>
              </a:ext>
            </a:extLst>
          </p:cNvPr>
          <p:cNvSpPr txBox="1"/>
          <p:nvPr/>
        </p:nvSpPr>
        <p:spPr>
          <a:xfrm>
            <a:off x="3949795" y="1452427"/>
            <a:ext cx="343364" cy="246221"/>
          </a:xfrm>
          <a:prstGeom prst="rect">
            <a:avLst/>
          </a:prstGeom>
          <a:noFill/>
        </p:spPr>
        <p:txBody>
          <a:bodyPr wrap="none" rtlCol="0">
            <a:spAutoFit/>
          </a:bodyPr>
          <a:lstStyle/>
          <a:p>
            <a:r>
              <a:rPr lang="en-CA" sz="1000" dirty="0"/>
              <a:t>Tip</a:t>
            </a:r>
          </a:p>
        </p:txBody>
      </p:sp>
      <p:sp>
        <p:nvSpPr>
          <p:cNvPr id="261" name="Rechteck 260">
            <a:extLst>
              <a:ext uri="{FF2B5EF4-FFF2-40B4-BE49-F238E27FC236}">
                <a16:creationId xmlns:a16="http://schemas.microsoft.com/office/drawing/2014/main" id="{BFDB01D0-9141-8C45-B59A-2D1E3D5984CB}"/>
              </a:ext>
            </a:extLst>
          </p:cNvPr>
          <p:cNvSpPr/>
          <p:nvPr/>
        </p:nvSpPr>
        <p:spPr>
          <a:xfrm>
            <a:off x="942531" y="1479449"/>
            <a:ext cx="171450" cy="16192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CA"/>
          </a:p>
        </p:txBody>
      </p:sp>
      <p:sp>
        <p:nvSpPr>
          <p:cNvPr id="262" name="Textfeld 261">
            <a:extLst>
              <a:ext uri="{FF2B5EF4-FFF2-40B4-BE49-F238E27FC236}">
                <a16:creationId xmlns:a16="http://schemas.microsoft.com/office/drawing/2014/main" id="{200D7079-43F0-CF4F-B4E8-F35D4D1658AE}"/>
              </a:ext>
            </a:extLst>
          </p:cNvPr>
          <p:cNvSpPr txBox="1"/>
          <p:nvPr/>
        </p:nvSpPr>
        <p:spPr>
          <a:xfrm>
            <a:off x="1126677" y="1444920"/>
            <a:ext cx="1005403" cy="246221"/>
          </a:xfrm>
          <a:prstGeom prst="rect">
            <a:avLst/>
          </a:prstGeom>
          <a:noFill/>
        </p:spPr>
        <p:txBody>
          <a:bodyPr wrap="none" rtlCol="0">
            <a:spAutoFit/>
          </a:bodyPr>
          <a:lstStyle/>
          <a:p>
            <a:r>
              <a:rPr lang="en-CA" sz="1000" dirty="0"/>
              <a:t>Fully Confirmed</a:t>
            </a:r>
          </a:p>
        </p:txBody>
      </p:sp>
      <p:sp>
        <p:nvSpPr>
          <p:cNvPr id="263" name="Rechteck 262">
            <a:extLst>
              <a:ext uri="{FF2B5EF4-FFF2-40B4-BE49-F238E27FC236}">
                <a16:creationId xmlns:a16="http://schemas.microsoft.com/office/drawing/2014/main" id="{94068915-82BA-0744-84FD-25BBA24BACBE}"/>
              </a:ext>
            </a:extLst>
          </p:cNvPr>
          <p:cNvSpPr/>
          <p:nvPr/>
        </p:nvSpPr>
        <p:spPr>
          <a:xfrm>
            <a:off x="4846538" y="1494576"/>
            <a:ext cx="171450" cy="16192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CA"/>
          </a:p>
        </p:txBody>
      </p:sp>
      <p:sp>
        <p:nvSpPr>
          <p:cNvPr id="264" name="Textfeld 263">
            <a:extLst>
              <a:ext uri="{FF2B5EF4-FFF2-40B4-BE49-F238E27FC236}">
                <a16:creationId xmlns:a16="http://schemas.microsoft.com/office/drawing/2014/main" id="{0D24982C-58F7-0F42-AEF3-DD1301FB4527}"/>
              </a:ext>
            </a:extLst>
          </p:cNvPr>
          <p:cNvSpPr txBox="1"/>
          <p:nvPr/>
        </p:nvSpPr>
        <p:spPr>
          <a:xfrm>
            <a:off x="5032000" y="1452427"/>
            <a:ext cx="591829" cy="246221"/>
          </a:xfrm>
          <a:prstGeom prst="rect">
            <a:avLst/>
          </a:prstGeom>
          <a:noFill/>
        </p:spPr>
        <p:txBody>
          <a:bodyPr wrap="none" rtlCol="0">
            <a:spAutoFit/>
          </a:bodyPr>
          <a:lstStyle/>
          <a:p>
            <a:r>
              <a:rPr lang="en-CA" sz="1000" dirty="0"/>
              <a:t>New tip</a:t>
            </a:r>
          </a:p>
        </p:txBody>
      </p:sp>
      <p:sp>
        <p:nvSpPr>
          <p:cNvPr id="93" name="Rechteck 92">
            <a:extLst>
              <a:ext uri="{FF2B5EF4-FFF2-40B4-BE49-F238E27FC236}">
                <a16:creationId xmlns:a16="http://schemas.microsoft.com/office/drawing/2014/main" id="{6D2DF93F-0E79-734B-AFC7-8546B123C3E0}"/>
              </a:ext>
            </a:extLst>
          </p:cNvPr>
          <p:cNvSpPr/>
          <p:nvPr/>
        </p:nvSpPr>
        <p:spPr>
          <a:xfrm>
            <a:off x="1059519" y="6420224"/>
            <a:ext cx="5262979" cy="338554"/>
          </a:xfrm>
          <a:prstGeom prst="rect">
            <a:avLst/>
          </a:prstGeom>
        </p:spPr>
        <p:txBody>
          <a:bodyPr wrap="none">
            <a:spAutoFit/>
          </a:bodyPr>
          <a:lstStyle/>
          <a:p>
            <a:r>
              <a:rPr lang="de-DE" sz="1600" dirty="0">
                <a:solidFill>
                  <a:srgbClr val="002A36"/>
                </a:solidFill>
              </a:rPr>
              <a:t>https://</a:t>
            </a:r>
            <a:r>
              <a:rPr lang="de-DE" sz="1600" dirty="0" err="1">
                <a:solidFill>
                  <a:srgbClr val="002A36"/>
                </a:solidFill>
              </a:rPr>
              <a:t>github.com</a:t>
            </a:r>
            <a:r>
              <a:rPr lang="de-DE" sz="1600" dirty="0">
                <a:solidFill>
                  <a:srgbClr val="002A36"/>
                </a:solidFill>
              </a:rPr>
              <a:t>/</a:t>
            </a:r>
            <a:r>
              <a:rPr lang="de-DE" sz="1600" dirty="0" err="1">
                <a:solidFill>
                  <a:srgbClr val="002A36"/>
                </a:solidFill>
              </a:rPr>
              <a:t>noneymous</a:t>
            </a:r>
            <a:r>
              <a:rPr lang="de-DE" sz="1600" dirty="0">
                <a:solidFill>
                  <a:srgbClr val="002A36"/>
                </a:solidFill>
              </a:rPr>
              <a:t>/</a:t>
            </a:r>
            <a:r>
              <a:rPr lang="de-DE" sz="1600" dirty="0" err="1">
                <a:solidFill>
                  <a:srgbClr val="002A36"/>
                </a:solidFill>
              </a:rPr>
              <a:t>iota</a:t>
            </a:r>
            <a:r>
              <a:rPr lang="de-DE" sz="1600" dirty="0">
                <a:solidFill>
                  <a:srgbClr val="002A36"/>
                </a:solidFill>
              </a:rPr>
              <a:t>-consensus-</a:t>
            </a:r>
            <a:r>
              <a:rPr lang="de-DE" sz="1600" dirty="0" err="1">
                <a:solidFill>
                  <a:srgbClr val="002A36"/>
                </a:solidFill>
              </a:rPr>
              <a:t>presentation</a:t>
            </a:r>
            <a:endParaRPr lang="de-DE" sz="1600" dirty="0">
              <a:solidFill>
                <a:srgbClr val="002A36"/>
              </a:solidFill>
            </a:endParaRPr>
          </a:p>
        </p:txBody>
      </p:sp>
    </p:spTree>
    <p:extLst>
      <p:ext uri="{BB962C8B-B14F-4D97-AF65-F5344CB8AC3E}">
        <p14:creationId xmlns:p14="http://schemas.microsoft.com/office/powerpoint/2010/main" val="13743215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4">
            <a:extLst>
              <a:ext uri="{FF2B5EF4-FFF2-40B4-BE49-F238E27FC236}">
                <a16:creationId xmlns:a16="http://schemas.microsoft.com/office/drawing/2014/main" id="{AC14FF42-3E59-BB47-92A7-82C6D5F6615E}"/>
              </a:ext>
            </a:extLst>
          </p:cNvPr>
          <p:cNvSpPr txBox="1">
            <a:spLocks/>
          </p:cNvSpPr>
          <p:nvPr/>
        </p:nvSpPr>
        <p:spPr>
          <a:xfrm>
            <a:off x="0" y="1825625"/>
            <a:ext cx="12192000" cy="4351338"/>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a:solidFill>
                <a:schemeClr val="bg1"/>
              </a:solidFill>
            </a:endParaRPr>
          </a:p>
          <a:p>
            <a:endParaRPr lang="de-DE" sz="1000" dirty="0">
              <a:solidFill>
                <a:schemeClr val="bg1"/>
              </a:solidFill>
            </a:endParaRPr>
          </a:p>
        </p:txBody>
      </p:sp>
      <p:sp>
        <p:nvSpPr>
          <p:cNvPr id="2" name="Titel 1">
            <a:extLst>
              <a:ext uri="{FF2B5EF4-FFF2-40B4-BE49-F238E27FC236}">
                <a16:creationId xmlns:a16="http://schemas.microsoft.com/office/drawing/2014/main" id="{3DA5CF4F-0248-2E4D-9E70-FB7F413F46D5}"/>
              </a:ext>
            </a:extLst>
          </p:cNvPr>
          <p:cNvSpPr>
            <a:spLocks noGrp="1"/>
          </p:cNvSpPr>
          <p:nvPr>
            <p:ph type="title"/>
          </p:nvPr>
        </p:nvSpPr>
        <p:spPr/>
        <p:txBody>
          <a:bodyPr/>
          <a:lstStyle/>
          <a:p>
            <a:r>
              <a:rPr lang="de-DE" dirty="0"/>
              <a:t>Vorteile IOTA </a:t>
            </a:r>
            <a:r>
              <a:rPr lang="de-DE" dirty="0" err="1"/>
              <a:t>Tangle</a:t>
            </a:r>
            <a:endParaRPr lang="de-DE" dirty="0"/>
          </a:p>
        </p:txBody>
      </p:sp>
      <p:sp>
        <p:nvSpPr>
          <p:cNvPr id="5" name="Inhaltsplatzhalter 4">
            <a:extLst>
              <a:ext uri="{FF2B5EF4-FFF2-40B4-BE49-F238E27FC236}">
                <a16:creationId xmlns:a16="http://schemas.microsoft.com/office/drawing/2014/main" id="{3BBAE5FC-2758-A048-89FE-1879508C3966}"/>
              </a:ext>
            </a:extLst>
          </p:cNvPr>
          <p:cNvSpPr>
            <a:spLocks noGrp="1"/>
          </p:cNvSpPr>
          <p:nvPr>
            <p:ph idx="1"/>
          </p:nvPr>
        </p:nvSpPr>
        <p:spPr>
          <a:xfrm>
            <a:off x="0" y="1825625"/>
            <a:ext cx="12192000" cy="4351338"/>
          </a:xfrm>
          <a:noFill/>
        </p:spPr>
        <p:txBody>
          <a:bodyPr vert="horz" lIns="91440" tIns="45720" rIns="91440" bIns="45720" rtlCol="0">
            <a:normAutofit/>
          </a:bodyPr>
          <a:lstStyle/>
          <a:p>
            <a:pPr marL="800100" indent="0">
              <a:buNone/>
            </a:pPr>
            <a:endParaRPr lang="de-DE" b="1" dirty="0">
              <a:solidFill>
                <a:schemeClr val="bg1"/>
              </a:solidFill>
            </a:endParaRPr>
          </a:p>
          <a:p>
            <a:pPr marL="800100" indent="0">
              <a:buNone/>
            </a:pPr>
            <a:endParaRPr lang="de-DE" b="1" dirty="0">
              <a:solidFill>
                <a:schemeClr val="bg1"/>
              </a:solidFill>
            </a:endParaRPr>
          </a:p>
          <a:p>
            <a:pPr marL="800100" indent="0">
              <a:buNone/>
            </a:pPr>
            <a:r>
              <a:rPr lang="de-DE" b="1" dirty="0">
                <a:solidFill>
                  <a:schemeClr val="bg1"/>
                </a:solidFill>
              </a:rPr>
              <a:t>Skalierbarkeit: </a:t>
            </a:r>
            <a:r>
              <a:rPr lang="de-DE" dirty="0" err="1">
                <a:solidFill>
                  <a:schemeClr val="bg1"/>
                </a:solidFill>
              </a:rPr>
              <a:t>Confirmation</a:t>
            </a:r>
            <a:r>
              <a:rPr lang="de-DE" dirty="0">
                <a:solidFill>
                  <a:schemeClr val="bg1"/>
                </a:solidFill>
              </a:rPr>
              <a:t>-Rate skaliert mit </a:t>
            </a:r>
            <a:r>
              <a:rPr lang="de-DE" dirty="0">
                <a:latin typeface="Apple Color Emoji" pitchFamily="2" charset="0"/>
              </a:rPr>
              <a:t>😃</a:t>
            </a:r>
            <a:endParaRPr lang="de-DE" dirty="0">
              <a:solidFill>
                <a:schemeClr val="bg1"/>
              </a:solidFill>
            </a:endParaRPr>
          </a:p>
          <a:p>
            <a:pPr marL="800100" indent="0">
              <a:buNone/>
            </a:pPr>
            <a:r>
              <a:rPr lang="de-DE" b="1" dirty="0">
                <a:solidFill>
                  <a:schemeClr val="bg1"/>
                </a:solidFill>
              </a:rPr>
              <a:t>Keine Transaktionskosten: </a:t>
            </a:r>
            <a:r>
              <a:rPr lang="de-DE" dirty="0">
                <a:solidFill>
                  <a:schemeClr val="bg1"/>
                </a:solidFill>
              </a:rPr>
              <a:t>Es gibt keine </a:t>
            </a:r>
            <a:r>
              <a:rPr lang="de-DE" dirty="0" err="1">
                <a:solidFill>
                  <a:schemeClr val="bg1"/>
                </a:solidFill>
              </a:rPr>
              <a:t>Miner</a:t>
            </a:r>
            <a:r>
              <a:rPr lang="de-DE" dirty="0">
                <a:solidFill>
                  <a:schemeClr val="bg1"/>
                </a:solidFill>
              </a:rPr>
              <a:t> </a:t>
            </a:r>
            <a:r>
              <a:rPr lang="de-DE" dirty="0">
                <a:latin typeface="Apple Color Emoji" pitchFamily="2" charset="0"/>
              </a:rPr>
              <a:t>😃</a:t>
            </a:r>
            <a:endParaRPr lang="de-DE" dirty="0">
              <a:solidFill>
                <a:schemeClr val="bg1"/>
              </a:solidFill>
            </a:endParaRPr>
          </a:p>
          <a:p>
            <a:pPr marL="800100" indent="0">
              <a:buNone/>
            </a:pPr>
            <a:r>
              <a:rPr lang="de-DE" b="1" dirty="0">
                <a:solidFill>
                  <a:schemeClr val="bg1"/>
                </a:solidFill>
              </a:rPr>
              <a:t>Micro-Transaktionen: </a:t>
            </a:r>
            <a:r>
              <a:rPr lang="de-DE" dirty="0">
                <a:solidFill>
                  <a:schemeClr val="bg1"/>
                </a:solidFill>
              </a:rPr>
              <a:t>für kleinerste Daten- und Transaktionsmengen </a:t>
            </a:r>
            <a:r>
              <a:rPr lang="de-DE" dirty="0">
                <a:latin typeface="Apple Color Emoji" pitchFamily="2" charset="0"/>
              </a:rPr>
              <a:t>😃</a:t>
            </a:r>
          </a:p>
          <a:p>
            <a:pPr marL="800100" indent="0">
              <a:buNone/>
            </a:pPr>
            <a:r>
              <a:rPr lang="de-DE" b="1" dirty="0">
                <a:solidFill>
                  <a:schemeClr val="bg1"/>
                </a:solidFill>
              </a:rPr>
              <a:t>Konsens-Hardwarevoraussetzung:  </a:t>
            </a:r>
            <a:r>
              <a:rPr lang="de-DE" dirty="0">
                <a:latin typeface="Apple Color Emoji" pitchFamily="2" charset="0"/>
              </a:rPr>
              <a:t>🧐</a:t>
            </a:r>
          </a:p>
          <a:p>
            <a:pPr marL="800100" indent="0">
              <a:buNone/>
            </a:pPr>
            <a:endParaRPr lang="de-DE" dirty="0">
              <a:solidFill>
                <a:schemeClr val="bg1"/>
              </a:solidFill>
            </a:endParaRPr>
          </a:p>
          <a:p>
            <a:pPr marL="0" indent="0">
              <a:buNone/>
            </a:pPr>
            <a:endParaRPr lang="de-DE" b="1" dirty="0">
              <a:solidFill>
                <a:schemeClr val="bg1"/>
              </a:solidFill>
            </a:endParaRPr>
          </a:p>
        </p:txBody>
      </p:sp>
      <p:sp>
        <p:nvSpPr>
          <p:cNvPr id="3" name="Textfeld 2">
            <a:extLst>
              <a:ext uri="{FF2B5EF4-FFF2-40B4-BE49-F238E27FC236}">
                <a16:creationId xmlns:a16="http://schemas.microsoft.com/office/drawing/2014/main" id="{B88F24EE-815F-5244-80FF-784E1771C7DB}"/>
              </a:ext>
            </a:extLst>
          </p:cNvPr>
          <p:cNvSpPr txBox="1"/>
          <p:nvPr/>
        </p:nvSpPr>
        <p:spPr>
          <a:xfrm>
            <a:off x="12301268" y="1138687"/>
            <a:ext cx="184731" cy="369332"/>
          </a:xfrm>
          <a:prstGeom prst="rect">
            <a:avLst/>
          </a:prstGeom>
          <a:noFill/>
        </p:spPr>
        <p:txBody>
          <a:bodyPr wrap="none" rtlCol="0">
            <a:spAutoFit/>
          </a:bodyPr>
          <a:lstStyle/>
          <a:p>
            <a:endParaRPr lang="de-DE" dirty="0"/>
          </a:p>
        </p:txBody>
      </p:sp>
    </p:spTree>
    <p:extLst>
      <p:ext uri="{BB962C8B-B14F-4D97-AF65-F5344CB8AC3E}">
        <p14:creationId xmlns:p14="http://schemas.microsoft.com/office/powerpoint/2010/main" val="9014158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Inhaltsplatzhalter 4">
            <a:extLst>
              <a:ext uri="{FF2B5EF4-FFF2-40B4-BE49-F238E27FC236}">
                <a16:creationId xmlns:a16="http://schemas.microsoft.com/office/drawing/2014/main" id="{238129E8-A68A-0C4F-99EC-6C65291C563D}"/>
              </a:ext>
            </a:extLst>
          </p:cNvPr>
          <p:cNvSpPr txBox="1">
            <a:spLocks/>
          </p:cNvSpPr>
          <p:nvPr/>
        </p:nvSpPr>
        <p:spPr>
          <a:xfrm>
            <a:off x="0" y="1825625"/>
            <a:ext cx="12192000" cy="4351338"/>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a:solidFill>
                <a:schemeClr val="bg1"/>
              </a:solidFill>
            </a:endParaRPr>
          </a:p>
          <a:p>
            <a:endParaRPr lang="de-DE" sz="1000" dirty="0">
              <a:solidFill>
                <a:schemeClr val="bg1"/>
              </a:solidFill>
            </a:endParaRPr>
          </a:p>
        </p:txBody>
      </p:sp>
      <p:sp>
        <p:nvSpPr>
          <p:cNvPr id="2" name="Titel 1">
            <a:extLst>
              <a:ext uri="{FF2B5EF4-FFF2-40B4-BE49-F238E27FC236}">
                <a16:creationId xmlns:a16="http://schemas.microsoft.com/office/drawing/2014/main" id="{88FE4AD6-267A-5449-B0E9-A1AD93F7CF37}"/>
              </a:ext>
            </a:extLst>
          </p:cNvPr>
          <p:cNvSpPr>
            <a:spLocks noGrp="1"/>
          </p:cNvSpPr>
          <p:nvPr>
            <p:ph type="title"/>
          </p:nvPr>
        </p:nvSpPr>
        <p:spPr/>
        <p:txBody>
          <a:bodyPr/>
          <a:lstStyle/>
          <a:p>
            <a:r>
              <a:rPr lang="de-DE" dirty="0"/>
              <a:t>Verfügbare Client Libraries</a:t>
            </a:r>
          </a:p>
        </p:txBody>
      </p:sp>
      <p:pic>
        <p:nvPicPr>
          <p:cNvPr id="13" name="Grafik 12">
            <a:extLst>
              <a:ext uri="{FF2B5EF4-FFF2-40B4-BE49-F238E27FC236}">
                <a16:creationId xmlns:a16="http://schemas.microsoft.com/office/drawing/2014/main" id="{A01FD927-0729-CF43-9515-239FB5B085F8}"/>
              </a:ext>
            </a:extLst>
          </p:cNvPr>
          <p:cNvPicPr>
            <a:picLocks noChangeAspect="1"/>
          </p:cNvPicPr>
          <p:nvPr/>
        </p:nvPicPr>
        <p:blipFill>
          <a:blip r:embed="rId3"/>
          <a:stretch>
            <a:fillRect/>
          </a:stretch>
        </p:blipFill>
        <p:spPr>
          <a:xfrm>
            <a:off x="2477240" y="1825625"/>
            <a:ext cx="7237520" cy="4351338"/>
          </a:xfrm>
          <a:prstGeom prst="rect">
            <a:avLst/>
          </a:prstGeom>
        </p:spPr>
      </p:pic>
      <p:sp>
        <p:nvSpPr>
          <p:cNvPr id="3" name="Rechteck 2">
            <a:extLst>
              <a:ext uri="{FF2B5EF4-FFF2-40B4-BE49-F238E27FC236}">
                <a16:creationId xmlns:a16="http://schemas.microsoft.com/office/drawing/2014/main" id="{B84AB3A2-AED3-1A47-91C9-E91624728FFD}"/>
              </a:ext>
            </a:extLst>
          </p:cNvPr>
          <p:cNvSpPr/>
          <p:nvPr/>
        </p:nvSpPr>
        <p:spPr>
          <a:xfrm>
            <a:off x="5831840" y="1783080"/>
            <a:ext cx="264160" cy="22182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hteck 5">
            <a:extLst>
              <a:ext uri="{FF2B5EF4-FFF2-40B4-BE49-F238E27FC236}">
                <a16:creationId xmlns:a16="http://schemas.microsoft.com/office/drawing/2014/main" id="{EAAC4F62-EA83-7349-85CB-23D7492920DF}"/>
              </a:ext>
            </a:extLst>
          </p:cNvPr>
          <p:cNvSpPr/>
          <p:nvPr/>
        </p:nvSpPr>
        <p:spPr>
          <a:xfrm>
            <a:off x="8879840" y="1733233"/>
            <a:ext cx="264160" cy="22182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860366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01CA5872-FB44-3F40-AD58-338AD1124C4C}"/>
              </a:ext>
            </a:extLst>
          </p:cNvPr>
          <p:cNvSpPr>
            <a:spLocks noGrp="1"/>
          </p:cNvSpPr>
          <p:nvPr>
            <p:ph type="title"/>
          </p:nvPr>
        </p:nvSpPr>
        <p:spPr>
          <a:xfrm>
            <a:off x="851646" y="2875488"/>
            <a:ext cx="10515600" cy="1325563"/>
          </a:xfrm>
          <a:solidFill>
            <a:schemeClr val="bg1"/>
          </a:solidFill>
        </p:spPr>
        <p:txBody>
          <a:bodyPr/>
          <a:lstStyle/>
          <a:p>
            <a:pPr algn="ctr"/>
            <a:r>
              <a:rPr lang="de-DE" dirty="0" err="1"/>
              <a:t>Blockchain</a:t>
            </a:r>
            <a:r>
              <a:rPr lang="de-DE" dirty="0"/>
              <a:t> und IOTA</a:t>
            </a:r>
          </a:p>
        </p:txBody>
      </p:sp>
    </p:spTree>
    <p:extLst>
      <p:ext uri="{BB962C8B-B14F-4D97-AF65-F5344CB8AC3E}">
        <p14:creationId xmlns:p14="http://schemas.microsoft.com/office/powerpoint/2010/main" val="26716776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01CA5872-FB44-3F40-AD58-338AD1124C4C}"/>
              </a:ext>
            </a:extLst>
          </p:cNvPr>
          <p:cNvSpPr>
            <a:spLocks noGrp="1"/>
          </p:cNvSpPr>
          <p:nvPr>
            <p:ph type="title"/>
          </p:nvPr>
        </p:nvSpPr>
        <p:spPr>
          <a:xfrm>
            <a:off x="851646" y="2875488"/>
            <a:ext cx="10515600" cy="1325563"/>
          </a:xfrm>
          <a:solidFill>
            <a:schemeClr val="bg1"/>
          </a:solidFill>
        </p:spPr>
        <p:txBody>
          <a:bodyPr/>
          <a:lstStyle/>
          <a:p>
            <a:pPr algn="ctr"/>
            <a:r>
              <a:rPr lang="de-DE" dirty="0"/>
              <a:t>Neue Businessmodelle</a:t>
            </a:r>
          </a:p>
        </p:txBody>
      </p:sp>
    </p:spTree>
    <p:extLst>
      <p:ext uri="{BB962C8B-B14F-4D97-AF65-F5344CB8AC3E}">
        <p14:creationId xmlns:p14="http://schemas.microsoft.com/office/powerpoint/2010/main" val="16036190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Inhaltsplatzhalter 4">
            <a:extLst>
              <a:ext uri="{FF2B5EF4-FFF2-40B4-BE49-F238E27FC236}">
                <a16:creationId xmlns:a16="http://schemas.microsoft.com/office/drawing/2014/main" id="{3BEDC863-84A6-5E48-AF78-6DBECA04F2ED}"/>
              </a:ext>
            </a:extLst>
          </p:cNvPr>
          <p:cNvSpPr>
            <a:spLocks noGrp="1"/>
          </p:cNvSpPr>
          <p:nvPr>
            <p:ph idx="1"/>
          </p:nvPr>
        </p:nvSpPr>
        <p:spPr>
          <a:xfrm>
            <a:off x="0" y="1825625"/>
            <a:ext cx="12192000" cy="4351338"/>
          </a:xfr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p>
            <a:endParaRPr lang="de-DE" sz="1000" dirty="0">
              <a:solidFill>
                <a:schemeClr val="bg1"/>
              </a:solidFill>
            </a:endParaRPr>
          </a:p>
          <a:p>
            <a:endParaRPr lang="de-DE" sz="1000" dirty="0">
              <a:solidFill>
                <a:schemeClr val="bg1"/>
              </a:solidFill>
            </a:endParaRPr>
          </a:p>
        </p:txBody>
      </p:sp>
      <p:sp>
        <p:nvSpPr>
          <p:cNvPr id="2" name="Titel 1">
            <a:extLst>
              <a:ext uri="{FF2B5EF4-FFF2-40B4-BE49-F238E27FC236}">
                <a16:creationId xmlns:a16="http://schemas.microsoft.com/office/drawing/2014/main" id="{4D0420F7-A515-9841-AB04-98F4C668D5A3}"/>
              </a:ext>
            </a:extLst>
          </p:cNvPr>
          <p:cNvSpPr>
            <a:spLocks noGrp="1"/>
          </p:cNvSpPr>
          <p:nvPr>
            <p:ph type="title"/>
          </p:nvPr>
        </p:nvSpPr>
        <p:spPr/>
        <p:txBody>
          <a:bodyPr/>
          <a:lstStyle/>
          <a:p>
            <a:r>
              <a:rPr lang="de-DE" dirty="0"/>
              <a:t>Maschine bezahlt Maschine</a:t>
            </a:r>
          </a:p>
        </p:txBody>
      </p:sp>
      <p:sp>
        <p:nvSpPr>
          <p:cNvPr id="15" name="Parallelogramm 14">
            <a:extLst>
              <a:ext uri="{FF2B5EF4-FFF2-40B4-BE49-F238E27FC236}">
                <a16:creationId xmlns:a16="http://schemas.microsoft.com/office/drawing/2014/main" id="{6450C9E5-1EA2-A744-968E-BB83CE378623}"/>
              </a:ext>
            </a:extLst>
          </p:cNvPr>
          <p:cNvSpPr/>
          <p:nvPr/>
        </p:nvSpPr>
        <p:spPr>
          <a:xfrm>
            <a:off x="8056610" y="3750679"/>
            <a:ext cx="3110753" cy="1127732"/>
          </a:xfrm>
          <a:prstGeom prst="parallelogram">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Rechteck 16">
            <a:extLst>
              <a:ext uri="{FF2B5EF4-FFF2-40B4-BE49-F238E27FC236}">
                <a16:creationId xmlns:a16="http://schemas.microsoft.com/office/drawing/2014/main" id="{1F852961-4F1A-1B41-B21A-55285D35F534}"/>
              </a:ext>
            </a:extLst>
          </p:cNvPr>
          <p:cNvSpPr/>
          <p:nvPr/>
        </p:nvSpPr>
        <p:spPr>
          <a:xfrm>
            <a:off x="8056610" y="4878411"/>
            <a:ext cx="2822372" cy="161365"/>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Abgerundetes Rechteck 17">
            <a:extLst>
              <a:ext uri="{FF2B5EF4-FFF2-40B4-BE49-F238E27FC236}">
                <a16:creationId xmlns:a16="http://schemas.microsoft.com/office/drawing/2014/main" id="{89E978E0-C076-3D4A-BED3-80D6233EB15D}"/>
              </a:ext>
            </a:extLst>
          </p:cNvPr>
          <p:cNvSpPr/>
          <p:nvPr/>
        </p:nvSpPr>
        <p:spPr>
          <a:xfrm>
            <a:off x="8552641" y="4016025"/>
            <a:ext cx="739588" cy="431193"/>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Abgerundetes Rechteck 19">
            <a:extLst>
              <a:ext uri="{FF2B5EF4-FFF2-40B4-BE49-F238E27FC236}">
                <a16:creationId xmlns:a16="http://schemas.microsoft.com/office/drawing/2014/main" id="{FD9AB123-C75C-484D-9155-E6EE44D38438}"/>
              </a:ext>
            </a:extLst>
          </p:cNvPr>
          <p:cNvSpPr/>
          <p:nvPr/>
        </p:nvSpPr>
        <p:spPr>
          <a:xfrm>
            <a:off x="9663923" y="4016025"/>
            <a:ext cx="739588" cy="431193"/>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Textfeld 23">
            <a:extLst>
              <a:ext uri="{FF2B5EF4-FFF2-40B4-BE49-F238E27FC236}">
                <a16:creationId xmlns:a16="http://schemas.microsoft.com/office/drawing/2014/main" id="{66099981-BC2C-5B42-8752-279D186AC9EC}"/>
              </a:ext>
            </a:extLst>
          </p:cNvPr>
          <p:cNvSpPr txBox="1"/>
          <p:nvPr/>
        </p:nvSpPr>
        <p:spPr>
          <a:xfrm>
            <a:off x="5780877" y="3985166"/>
            <a:ext cx="184731" cy="369332"/>
          </a:xfrm>
          <a:prstGeom prst="rect">
            <a:avLst/>
          </a:prstGeom>
          <a:noFill/>
        </p:spPr>
        <p:txBody>
          <a:bodyPr wrap="none" rtlCol="0">
            <a:spAutoFit/>
          </a:bodyPr>
          <a:lstStyle/>
          <a:p>
            <a:endParaRPr lang="de-DE" dirty="0"/>
          </a:p>
        </p:txBody>
      </p:sp>
      <p:sp>
        <p:nvSpPr>
          <p:cNvPr id="31" name="Textfeld 30">
            <a:extLst>
              <a:ext uri="{FF2B5EF4-FFF2-40B4-BE49-F238E27FC236}">
                <a16:creationId xmlns:a16="http://schemas.microsoft.com/office/drawing/2014/main" id="{03876086-FD42-A349-ACC2-7EE5B1A34A04}"/>
              </a:ext>
            </a:extLst>
          </p:cNvPr>
          <p:cNvSpPr txBox="1"/>
          <p:nvPr/>
        </p:nvSpPr>
        <p:spPr>
          <a:xfrm>
            <a:off x="8879511" y="2611609"/>
            <a:ext cx="3048000" cy="923330"/>
          </a:xfrm>
          <a:prstGeom prst="rect">
            <a:avLst/>
          </a:prstGeom>
          <a:noFill/>
        </p:spPr>
        <p:txBody>
          <a:bodyPr wrap="square" rtlCol="0">
            <a:spAutoFit/>
          </a:bodyPr>
          <a:lstStyle/>
          <a:p>
            <a:r>
              <a:rPr lang="de-DE" i="1" dirty="0">
                <a:solidFill>
                  <a:schemeClr val="bg1"/>
                </a:solidFill>
              </a:rPr>
              <a:t>Bezahlt Vorerzeugnisse</a:t>
            </a:r>
          </a:p>
          <a:p>
            <a:r>
              <a:rPr lang="de-DE" i="1" dirty="0">
                <a:solidFill>
                  <a:schemeClr val="bg1"/>
                </a:solidFill>
              </a:rPr>
              <a:t>bei Übergabe je Teil</a:t>
            </a:r>
          </a:p>
          <a:p>
            <a:endParaRPr lang="de-DE" i="1" dirty="0">
              <a:solidFill>
                <a:schemeClr val="bg1"/>
              </a:solidFill>
            </a:endParaRPr>
          </a:p>
        </p:txBody>
      </p:sp>
      <p:sp>
        <p:nvSpPr>
          <p:cNvPr id="33" name="Textfeld 32">
            <a:extLst>
              <a:ext uri="{FF2B5EF4-FFF2-40B4-BE49-F238E27FC236}">
                <a16:creationId xmlns:a16="http://schemas.microsoft.com/office/drawing/2014/main" id="{D50514E4-F74B-1846-9F91-DF8EDF824075}"/>
              </a:ext>
            </a:extLst>
          </p:cNvPr>
          <p:cNvSpPr txBox="1"/>
          <p:nvPr/>
        </p:nvSpPr>
        <p:spPr>
          <a:xfrm>
            <a:off x="8216808" y="5152785"/>
            <a:ext cx="3048000" cy="369332"/>
          </a:xfrm>
          <a:prstGeom prst="rect">
            <a:avLst/>
          </a:prstGeom>
          <a:noFill/>
        </p:spPr>
        <p:txBody>
          <a:bodyPr wrap="square" rtlCol="0">
            <a:spAutoFit/>
          </a:bodyPr>
          <a:lstStyle/>
          <a:p>
            <a:r>
              <a:rPr lang="de-DE" dirty="0">
                <a:solidFill>
                  <a:schemeClr val="bg1"/>
                </a:solidFill>
              </a:rPr>
              <a:t>Fertigungszelle OEM</a:t>
            </a:r>
          </a:p>
        </p:txBody>
      </p:sp>
      <p:sp>
        <p:nvSpPr>
          <p:cNvPr id="36" name="Freihandform 35">
            <a:extLst>
              <a:ext uri="{FF2B5EF4-FFF2-40B4-BE49-F238E27FC236}">
                <a16:creationId xmlns:a16="http://schemas.microsoft.com/office/drawing/2014/main" id="{934060B4-9871-FC43-9AC7-7467177EC329}"/>
              </a:ext>
            </a:extLst>
          </p:cNvPr>
          <p:cNvSpPr/>
          <p:nvPr/>
        </p:nvSpPr>
        <p:spPr>
          <a:xfrm>
            <a:off x="7112751" y="2382630"/>
            <a:ext cx="1537252" cy="993913"/>
          </a:xfrm>
          <a:custGeom>
            <a:avLst/>
            <a:gdLst>
              <a:gd name="connsiteX0" fmla="*/ 1537252 w 1537252"/>
              <a:gd name="connsiteY0" fmla="*/ 887896 h 993913"/>
              <a:gd name="connsiteX1" fmla="*/ 1537252 w 1537252"/>
              <a:gd name="connsiteY1" fmla="*/ 0 h 993913"/>
              <a:gd name="connsiteX2" fmla="*/ 0 w 1537252"/>
              <a:gd name="connsiteY2" fmla="*/ 0 h 993913"/>
              <a:gd name="connsiteX3" fmla="*/ 0 w 1537252"/>
              <a:gd name="connsiteY3" fmla="*/ 993913 h 993913"/>
            </a:gdLst>
            <a:ahLst/>
            <a:cxnLst>
              <a:cxn ang="0">
                <a:pos x="connsiteX0" y="connsiteY0"/>
              </a:cxn>
              <a:cxn ang="0">
                <a:pos x="connsiteX1" y="connsiteY1"/>
              </a:cxn>
              <a:cxn ang="0">
                <a:pos x="connsiteX2" y="connsiteY2"/>
              </a:cxn>
              <a:cxn ang="0">
                <a:pos x="connsiteX3" y="connsiteY3"/>
              </a:cxn>
            </a:cxnLst>
            <a:rect l="l" t="t" r="r" b="b"/>
            <a:pathLst>
              <a:path w="1537252" h="993913">
                <a:moveTo>
                  <a:pt x="1537252" y="887896"/>
                </a:moveTo>
                <a:lnTo>
                  <a:pt x="1537252" y="0"/>
                </a:lnTo>
                <a:lnTo>
                  <a:pt x="0" y="0"/>
                </a:lnTo>
                <a:lnTo>
                  <a:pt x="0" y="993913"/>
                </a:lnTo>
              </a:path>
            </a:pathLst>
          </a:custGeom>
          <a:noFill/>
          <a:ln w="38100">
            <a:solidFill>
              <a:schemeClr val="bg1"/>
            </a:solidFill>
            <a:prstDash val="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2" name="Oval 31">
            <a:extLst>
              <a:ext uri="{FF2B5EF4-FFF2-40B4-BE49-F238E27FC236}">
                <a16:creationId xmlns:a16="http://schemas.microsoft.com/office/drawing/2014/main" id="{54524713-15E0-404E-B8EC-ABCFA161C91A}"/>
              </a:ext>
            </a:extLst>
          </p:cNvPr>
          <p:cNvSpPr/>
          <p:nvPr/>
        </p:nvSpPr>
        <p:spPr>
          <a:xfrm>
            <a:off x="7592915" y="2032552"/>
            <a:ext cx="625807" cy="593336"/>
          </a:xfrm>
          <a:prstGeom prst="ellipse">
            <a:avLst/>
          </a:prstGeom>
          <a:solidFill>
            <a:schemeClr val="bg1"/>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800" b="1" dirty="0">
                <a:solidFill>
                  <a:schemeClr val="accent4"/>
                </a:solidFill>
              </a:rPr>
              <a:t>€</a:t>
            </a:r>
          </a:p>
        </p:txBody>
      </p:sp>
      <p:sp>
        <p:nvSpPr>
          <p:cNvPr id="3" name="Rechtwinkliges Dreieck 2">
            <a:extLst>
              <a:ext uri="{FF2B5EF4-FFF2-40B4-BE49-F238E27FC236}">
                <a16:creationId xmlns:a16="http://schemas.microsoft.com/office/drawing/2014/main" id="{332F5545-82FB-CA4B-9CC6-A1D9C51CC2E5}"/>
              </a:ext>
            </a:extLst>
          </p:cNvPr>
          <p:cNvSpPr/>
          <p:nvPr/>
        </p:nvSpPr>
        <p:spPr>
          <a:xfrm>
            <a:off x="977900" y="3643858"/>
            <a:ext cx="622300" cy="710640"/>
          </a:xfrm>
          <a:prstGeom prst="r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 name="Rechtwinkliges Dreieck 26">
            <a:extLst>
              <a:ext uri="{FF2B5EF4-FFF2-40B4-BE49-F238E27FC236}">
                <a16:creationId xmlns:a16="http://schemas.microsoft.com/office/drawing/2014/main" id="{EB3B1CDD-669D-8748-88AE-F97929E67FDF}"/>
              </a:ext>
            </a:extLst>
          </p:cNvPr>
          <p:cNvSpPr/>
          <p:nvPr/>
        </p:nvSpPr>
        <p:spPr>
          <a:xfrm>
            <a:off x="1594076" y="3643858"/>
            <a:ext cx="622300" cy="710640"/>
          </a:xfrm>
          <a:prstGeom prst="r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4" name="Rechtwinkliges Dreieck 33">
            <a:extLst>
              <a:ext uri="{FF2B5EF4-FFF2-40B4-BE49-F238E27FC236}">
                <a16:creationId xmlns:a16="http://schemas.microsoft.com/office/drawing/2014/main" id="{0BD0B900-7626-7645-A763-CDDE05FE3E80}"/>
              </a:ext>
            </a:extLst>
          </p:cNvPr>
          <p:cNvSpPr/>
          <p:nvPr/>
        </p:nvSpPr>
        <p:spPr>
          <a:xfrm>
            <a:off x="2171030" y="3676331"/>
            <a:ext cx="661521" cy="710640"/>
          </a:xfrm>
          <a:prstGeom prst="r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Rechteck 6">
            <a:extLst>
              <a:ext uri="{FF2B5EF4-FFF2-40B4-BE49-F238E27FC236}">
                <a16:creationId xmlns:a16="http://schemas.microsoft.com/office/drawing/2014/main" id="{53824811-64E5-184F-8A02-54205E0009AB}"/>
              </a:ext>
            </a:extLst>
          </p:cNvPr>
          <p:cNvSpPr/>
          <p:nvPr/>
        </p:nvSpPr>
        <p:spPr>
          <a:xfrm>
            <a:off x="974838" y="4354498"/>
            <a:ext cx="1857714" cy="60459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5" name="Textfeld 34">
            <a:extLst>
              <a:ext uri="{FF2B5EF4-FFF2-40B4-BE49-F238E27FC236}">
                <a16:creationId xmlns:a16="http://schemas.microsoft.com/office/drawing/2014/main" id="{1BD44047-A3E4-5F4D-8325-BAF4C6C1F57D}"/>
              </a:ext>
            </a:extLst>
          </p:cNvPr>
          <p:cNvSpPr txBox="1"/>
          <p:nvPr/>
        </p:nvSpPr>
        <p:spPr>
          <a:xfrm>
            <a:off x="850404" y="5163796"/>
            <a:ext cx="3048000" cy="369332"/>
          </a:xfrm>
          <a:prstGeom prst="rect">
            <a:avLst/>
          </a:prstGeom>
          <a:noFill/>
        </p:spPr>
        <p:txBody>
          <a:bodyPr wrap="square" rtlCol="0">
            <a:spAutoFit/>
          </a:bodyPr>
          <a:lstStyle/>
          <a:p>
            <a:r>
              <a:rPr lang="de-DE" dirty="0">
                <a:solidFill>
                  <a:schemeClr val="bg1"/>
                </a:solidFill>
              </a:rPr>
              <a:t>Lieferanten</a:t>
            </a:r>
          </a:p>
        </p:txBody>
      </p:sp>
      <p:sp>
        <p:nvSpPr>
          <p:cNvPr id="9" name="Freihandform 8">
            <a:extLst>
              <a:ext uri="{FF2B5EF4-FFF2-40B4-BE49-F238E27FC236}">
                <a16:creationId xmlns:a16="http://schemas.microsoft.com/office/drawing/2014/main" id="{9EEFAEC0-8EE6-3546-B887-FE49B9BD3689}"/>
              </a:ext>
            </a:extLst>
          </p:cNvPr>
          <p:cNvSpPr/>
          <p:nvPr/>
        </p:nvSpPr>
        <p:spPr>
          <a:xfrm>
            <a:off x="2844800" y="4241800"/>
            <a:ext cx="5194300" cy="965200"/>
          </a:xfrm>
          <a:custGeom>
            <a:avLst/>
            <a:gdLst>
              <a:gd name="connsiteX0" fmla="*/ 5194300 w 5194300"/>
              <a:gd name="connsiteY0" fmla="*/ 0 h 965200"/>
              <a:gd name="connsiteX1" fmla="*/ 5194300 w 5194300"/>
              <a:gd name="connsiteY1" fmla="*/ 0 h 965200"/>
              <a:gd name="connsiteX2" fmla="*/ 4572000 w 5194300"/>
              <a:gd name="connsiteY2" fmla="*/ 25400 h 965200"/>
              <a:gd name="connsiteX3" fmla="*/ 4483100 w 5194300"/>
              <a:gd name="connsiteY3" fmla="*/ 50800 h 965200"/>
              <a:gd name="connsiteX4" fmla="*/ 4356100 w 5194300"/>
              <a:gd name="connsiteY4" fmla="*/ 88900 h 965200"/>
              <a:gd name="connsiteX5" fmla="*/ 4318000 w 5194300"/>
              <a:gd name="connsiteY5" fmla="*/ 101600 h 965200"/>
              <a:gd name="connsiteX6" fmla="*/ 4279900 w 5194300"/>
              <a:gd name="connsiteY6" fmla="*/ 114300 h 965200"/>
              <a:gd name="connsiteX7" fmla="*/ 4203700 w 5194300"/>
              <a:gd name="connsiteY7" fmla="*/ 165100 h 965200"/>
              <a:gd name="connsiteX8" fmla="*/ 4165600 w 5194300"/>
              <a:gd name="connsiteY8" fmla="*/ 203200 h 965200"/>
              <a:gd name="connsiteX9" fmla="*/ 4140200 w 5194300"/>
              <a:gd name="connsiteY9" fmla="*/ 241300 h 965200"/>
              <a:gd name="connsiteX10" fmla="*/ 4102100 w 5194300"/>
              <a:gd name="connsiteY10" fmla="*/ 266700 h 965200"/>
              <a:gd name="connsiteX11" fmla="*/ 4051300 w 5194300"/>
              <a:gd name="connsiteY11" fmla="*/ 342900 h 965200"/>
              <a:gd name="connsiteX12" fmla="*/ 3987800 w 5194300"/>
              <a:gd name="connsiteY12" fmla="*/ 533400 h 965200"/>
              <a:gd name="connsiteX13" fmla="*/ 3975100 w 5194300"/>
              <a:gd name="connsiteY13" fmla="*/ 571500 h 965200"/>
              <a:gd name="connsiteX14" fmla="*/ 3962400 w 5194300"/>
              <a:gd name="connsiteY14" fmla="*/ 609600 h 965200"/>
              <a:gd name="connsiteX15" fmla="*/ 3937000 w 5194300"/>
              <a:gd name="connsiteY15" fmla="*/ 647700 h 965200"/>
              <a:gd name="connsiteX16" fmla="*/ 3898900 w 5194300"/>
              <a:gd name="connsiteY16" fmla="*/ 723900 h 965200"/>
              <a:gd name="connsiteX17" fmla="*/ 3822700 w 5194300"/>
              <a:gd name="connsiteY17" fmla="*/ 787400 h 965200"/>
              <a:gd name="connsiteX18" fmla="*/ 3784600 w 5194300"/>
              <a:gd name="connsiteY18" fmla="*/ 825500 h 965200"/>
              <a:gd name="connsiteX19" fmla="*/ 3733800 w 5194300"/>
              <a:gd name="connsiteY19" fmla="*/ 850900 h 965200"/>
              <a:gd name="connsiteX20" fmla="*/ 3695700 w 5194300"/>
              <a:gd name="connsiteY20" fmla="*/ 876300 h 965200"/>
              <a:gd name="connsiteX21" fmla="*/ 3594100 w 5194300"/>
              <a:gd name="connsiteY21" fmla="*/ 901700 h 965200"/>
              <a:gd name="connsiteX22" fmla="*/ 3543300 w 5194300"/>
              <a:gd name="connsiteY22" fmla="*/ 914400 h 965200"/>
              <a:gd name="connsiteX23" fmla="*/ 3479800 w 5194300"/>
              <a:gd name="connsiteY23" fmla="*/ 927100 h 965200"/>
              <a:gd name="connsiteX24" fmla="*/ 3441700 w 5194300"/>
              <a:gd name="connsiteY24" fmla="*/ 939800 h 965200"/>
              <a:gd name="connsiteX25" fmla="*/ 3378200 w 5194300"/>
              <a:gd name="connsiteY25" fmla="*/ 952500 h 965200"/>
              <a:gd name="connsiteX26" fmla="*/ 2730500 w 5194300"/>
              <a:gd name="connsiteY26" fmla="*/ 939800 h 965200"/>
              <a:gd name="connsiteX27" fmla="*/ 2197100 w 5194300"/>
              <a:gd name="connsiteY27" fmla="*/ 965200 h 965200"/>
              <a:gd name="connsiteX28" fmla="*/ 1485900 w 5194300"/>
              <a:gd name="connsiteY28" fmla="*/ 952500 h 965200"/>
              <a:gd name="connsiteX29" fmla="*/ 1282700 w 5194300"/>
              <a:gd name="connsiteY29" fmla="*/ 939800 h 965200"/>
              <a:gd name="connsiteX30" fmla="*/ 965200 w 5194300"/>
              <a:gd name="connsiteY30" fmla="*/ 927100 h 965200"/>
              <a:gd name="connsiteX31" fmla="*/ 914400 w 5194300"/>
              <a:gd name="connsiteY31" fmla="*/ 914400 h 965200"/>
              <a:gd name="connsiteX32" fmla="*/ 838200 w 5194300"/>
              <a:gd name="connsiteY32" fmla="*/ 850900 h 965200"/>
              <a:gd name="connsiteX33" fmla="*/ 787400 w 5194300"/>
              <a:gd name="connsiteY33" fmla="*/ 774700 h 965200"/>
              <a:gd name="connsiteX34" fmla="*/ 762000 w 5194300"/>
              <a:gd name="connsiteY34" fmla="*/ 736600 h 965200"/>
              <a:gd name="connsiteX35" fmla="*/ 749300 w 5194300"/>
              <a:gd name="connsiteY35" fmla="*/ 533400 h 965200"/>
              <a:gd name="connsiteX36" fmla="*/ 736600 w 5194300"/>
              <a:gd name="connsiteY36" fmla="*/ 495300 h 965200"/>
              <a:gd name="connsiteX37" fmla="*/ 660400 w 5194300"/>
              <a:gd name="connsiteY37" fmla="*/ 444500 h 965200"/>
              <a:gd name="connsiteX38" fmla="*/ 622300 w 5194300"/>
              <a:gd name="connsiteY38" fmla="*/ 419100 h 965200"/>
              <a:gd name="connsiteX39" fmla="*/ 584200 w 5194300"/>
              <a:gd name="connsiteY39" fmla="*/ 406400 h 965200"/>
              <a:gd name="connsiteX40" fmla="*/ 508000 w 5194300"/>
              <a:gd name="connsiteY40" fmla="*/ 368300 h 965200"/>
              <a:gd name="connsiteX41" fmla="*/ 88900 w 5194300"/>
              <a:gd name="connsiteY41" fmla="*/ 355600 h 965200"/>
              <a:gd name="connsiteX42" fmla="*/ 38100 w 5194300"/>
              <a:gd name="connsiteY42" fmla="*/ 368300 h 965200"/>
              <a:gd name="connsiteX43" fmla="*/ 0 w 5194300"/>
              <a:gd name="connsiteY43" fmla="*/ 381000 h 96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194300" h="965200">
                <a:moveTo>
                  <a:pt x="5194300" y="0"/>
                </a:moveTo>
                <a:lnTo>
                  <a:pt x="5194300" y="0"/>
                </a:lnTo>
                <a:cubicBezTo>
                  <a:pt x="4873131" y="35685"/>
                  <a:pt x="5288523" y="-7169"/>
                  <a:pt x="4572000" y="25400"/>
                </a:cubicBezTo>
                <a:cubicBezTo>
                  <a:pt x="4548393" y="26473"/>
                  <a:pt x="4506942" y="43988"/>
                  <a:pt x="4483100" y="50800"/>
                </a:cubicBezTo>
                <a:cubicBezTo>
                  <a:pt x="4348745" y="89187"/>
                  <a:pt x="4537184" y="28539"/>
                  <a:pt x="4356100" y="88900"/>
                </a:cubicBezTo>
                <a:lnTo>
                  <a:pt x="4318000" y="101600"/>
                </a:lnTo>
                <a:cubicBezTo>
                  <a:pt x="4305300" y="105833"/>
                  <a:pt x="4291039" y="106874"/>
                  <a:pt x="4279900" y="114300"/>
                </a:cubicBezTo>
                <a:cubicBezTo>
                  <a:pt x="4254500" y="131233"/>
                  <a:pt x="4225286" y="143514"/>
                  <a:pt x="4203700" y="165100"/>
                </a:cubicBezTo>
                <a:cubicBezTo>
                  <a:pt x="4191000" y="177800"/>
                  <a:pt x="4177098" y="189402"/>
                  <a:pt x="4165600" y="203200"/>
                </a:cubicBezTo>
                <a:cubicBezTo>
                  <a:pt x="4155829" y="214926"/>
                  <a:pt x="4150993" y="230507"/>
                  <a:pt x="4140200" y="241300"/>
                </a:cubicBezTo>
                <a:cubicBezTo>
                  <a:pt x="4129407" y="252093"/>
                  <a:pt x="4114800" y="258233"/>
                  <a:pt x="4102100" y="266700"/>
                </a:cubicBezTo>
                <a:cubicBezTo>
                  <a:pt x="4085167" y="292100"/>
                  <a:pt x="4060953" y="313940"/>
                  <a:pt x="4051300" y="342900"/>
                </a:cubicBezTo>
                <a:lnTo>
                  <a:pt x="3987800" y="533400"/>
                </a:lnTo>
                <a:lnTo>
                  <a:pt x="3975100" y="571500"/>
                </a:lnTo>
                <a:cubicBezTo>
                  <a:pt x="3970867" y="584200"/>
                  <a:pt x="3969826" y="598461"/>
                  <a:pt x="3962400" y="609600"/>
                </a:cubicBezTo>
                <a:cubicBezTo>
                  <a:pt x="3953933" y="622300"/>
                  <a:pt x="3943826" y="634048"/>
                  <a:pt x="3937000" y="647700"/>
                </a:cubicBezTo>
                <a:cubicBezTo>
                  <a:pt x="3908361" y="704978"/>
                  <a:pt x="3944396" y="669305"/>
                  <a:pt x="3898900" y="723900"/>
                </a:cubicBezTo>
                <a:cubicBezTo>
                  <a:pt x="3848305" y="784614"/>
                  <a:pt x="3877191" y="741991"/>
                  <a:pt x="3822700" y="787400"/>
                </a:cubicBezTo>
                <a:cubicBezTo>
                  <a:pt x="3808902" y="798898"/>
                  <a:pt x="3799215" y="815061"/>
                  <a:pt x="3784600" y="825500"/>
                </a:cubicBezTo>
                <a:cubicBezTo>
                  <a:pt x="3769194" y="836504"/>
                  <a:pt x="3750238" y="841507"/>
                  <a:pt x="3733800" y="850900"/>
                </a:cubicBezTo>
                <a:cubicBezTo>
                  <a:pt x="3720548" y="858473"/>
                  <a:pt x="3709352" y="869474"/>
                  <a:pt x="3695700" y="876300"/>
                </a:cubicBezTo>
                <a:cubicBezTo>
                  <a:pt x="3668467" y="889917"/>
                  <a:pt x="3620185" y="895903"/>
                  <a:pt x="3594100" y="901700"/>
                </a:cubicBezTo>
                <a:cubicBezTo>
                  <a:pt x="3577061" y="905486"/>
                  <a:pt x="3560339" y="910614"/>
                  <a:pt x="3543300" y="914400"/>
                </a:cubicBezTo>
                <a:cubicBezTo>
                  <a:pt x="3522228" y="919083"/>
                  <a:pt x="3500741" y="921865"/>
                  <a:pt x="3479800" y="927100"/>
                </a:cubicBezTo>
                <a:cubicBezTo>
                  <a:pt x="3466813" y="930347"/>
                  <a:pt x="3454687" y="936553"/>
                  <a:pt x="3441700" y="939800"/>
                </a:cubicBezTo>
                <a:cubicBezTo>
                  <a:pt x="3420759" y="945035"/>
                  <a:pt x="3399367" y="948267"/>
                  <a:pt x="3378200" y="952500"/>
                </a:cubicBezTo>
                <a:lnTo>
                  <a:pt x="2730500" y="939800"/>
                </a:lnTo>
                <a:cubicBezTo>
                  <a:pt x="2305438" y="939800"/>
                  <a:pt x="2405098" y="923600"/>
                  <a:pt x="2197100" y="965200"/>
                </a:cubicBezTo>
                <a:lnTo>
                  <a:pt x="1485900" y="952500"/>
                </a:lnTo>
                <a:cubicBezTo>
                  <a:pt x="1418061" y="950616"/>
                  <a:pt x="1350485" y="943107"/>
                  <a:pt x="1282700" y="939800"/>
                </a:cubicBezTo>
                <a:lnTo>
                  <a:pt x="965200" y="927100"/>
                </a:lnTo>
                <a:cubicBezTo>
                  <a:pt x="948267" y="922867"/>
                  <a:pt x="930443" y="921276"/>
                  <a:pt x="914400" y="914400"/>
                </a:cubicBezTo>
                <a:cubicBezTo>
                  <a:pt x="889941" y="903917"/>
                  <a:pt x="853457" y="870517"/>
                  <a:pt x="838200" y="850900"/>
                </a:cubicBezTo>
                <a:cubicBezTo>
                  <a:pt x="819458" y="826803"/>
                  <a:pt x="804333" y="800100"/>
                  <a:pt x="787400" y="774700"/>
                </a:cubicBezTo>
                <a:lnTo>
                  <a:pt x="762000" y="736600"/>
                </a:lnTo>
                <a:cubicBezTo>
                  <a:pt x="757767" y="668867"/>
                  <a:pt x="756404" y="600893"/>
                  <a:pt x="749300" y="533400"/>
                </a:cubicBezTo>
                <a:cubicBezTo>
                  <a:pt x="747899" y="520087"/>
                  <a:pt x="744026" y="506439"/>
                  <a:pt x="736600" y="495300"/>
                </a:cubicBezTo>
                <a:cubicBezTo>
                  <a:pt x="700488" y="441131"/>
                  <a:pt x="707002" y="467801"/>
                  <a:pt x="660400" y="444500"/>
                </a:cubicBezTo>
                <a:cubicBezTo>
                  <a:pt x="646748" y="437674"/>
                  <a:pt x="635952" y="425926"/>
                  <a:pt x="622300" y="419100"/>
                </a:cubicBezTo>
                <a:cubicBezTo>
                  <a:pt x="610326" y="413113"/>
                  <a:pt x="596174" y="412387"/>
                  <a:pt x="584200" y="406400"/>
                </a:cubicBezTo>
                <a:cubicBezTo>
                  <a:pt x="553966" y="391283"/>
                  <a:pt x="543912" y="370295"/>
                  <a:pt x="508000" y="368300"/>
                </a:cubicBezTo>
                <a:cubicBezTo>
                  <a:pt x="368451" y="360547"/>
                  <a:pt x="228600" y="359833"/>
                  <a:pt x="88900" y="355600"/>
                </a:cubicBezTo>
                <a:cubicBezTo>
                  <a:pt x="71967" y="359833"/>
                  <a:pt x="54883" y="363505"/>
                  <a:pt x="38100" y="368300"/>
                </a:cubicBezTo>
                <a:cubicBezTo>
                  <a:pt x="25228" y="371978"/>
                  <a:pt x="0" y="381000"/>
                  <a:pt x="0" y="381000"/>
                </a:cubicBezTo>
              </a:path>
            </a:pathLst>
          </a:custGeom>
          <a:noFill/>
          <a:ln w="28575">
            <a:solidFill>
              <a:srgbClr val="FFC000"/>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Eine Ecke des Rechtecks abrunden 4">
            <a:extLst>
              <a:ext uri="{FF2B5EF4-FFF2-40B4-BE49-F238E27FC236}">
                <a16:creationId xmlns:a16="http://schemas.microsoft.com/office/drawing/2014/main" id="{4F862525-B569-FC44-8B5D-FAA1796AA486}"/>
              </a:ext>
            </a:extLst>
          </p:cNvPr>
          <p:cNvSpPr/>
          <p:nvPr/>
        </p:nvSpPr>
        <p:spPr>
          <a:xfrm>
            <a:off x="6263443" y="4627422"/>
            <a:ext cx="941294" cy="295835"/>
          </a:xfrm>
          <a:prstGeom prst="round1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 name="Oval 3">
            <a:extLst>
              <a:ext uri="{FF2B5EF4-FFF2-40B4-BE49-F238E27FC236}">
                <a16:creationId xmlns:a16="http://schemas.microsoft.com/office/drawing/2014/main" id="{5B5001E5-2B02-AD47-A9D3-60B7FFFD7367}"/>
              </a:ext>
            </a:extLst>
          </p:cNvPr>
          <p:cNvSpPr/>
          <p:nvPr/>
        </p:nvSpPr>
        <p:spPr>
          <a:xfrm>
            <a:off x="6420326" y="4788787"/>
            <a:ext cx="268941" cy="268941"/>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Oval 5">
            <a:extLst>
              <a:ext uri="{FF2B5EF4-FFF2-40B4-BE49-F238E27FC236}">
                <a16:creationId xmlns:a16="http://schemas.microsoft.com/office/drawing/2014/main" id="{0E383747-DE41-C244-A2D2-49AC3B1D8140}"/>
              </a:ext>
            </a:extLst>
          </p:cNvPr>
          <p:cNvSpPr/>
          <p:nvPr/>
        </p:nvSpPr>
        <p:spPr>
          <a:xfrm>
            <a:off x="6787878" y="4793270"/>
            <a:ext cx="268941" cy="268941"/>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97D6CCDB-8651-7E48-8986-B89D0A9B2515}"/>
              </a:ext>
            </a:extLst>
          </p:cNvPr>
          <p:cNvSpPr/>
          <p:nvPr/>
        </p:nvSpPr>
        <p:spPr>
          <a:xfrm>
            <a:off x="6420326" y="3765036"/>
            <a:ext cx="45719" cy="8623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hteck 9">
            <a:extLst>
              <a:ext uri="{FF2B5EF4-FFF2-40B4-BE49-F238E27FC236}">
                <a16:creationId xmlns:a16="http://schemas.microsoft.com/office/drawing/2014/main" id="{65CC601C-C2BF-0D4F-BEC6-207219C1C68D}"/>
              </a:ext>
            </a:extLst>
          </p:cNvPr>
          <p:cNvSpPr/>
          <p:nvPr/>
        </p:nvSpPr>
        <p:spPr>
          <a:xfrm>
            <a:off x="6997654" y="3765036"/>
            <a:ext cx="45719" cy="8623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Rechteck 13">
            <a:extLst>
              <a:ext uri="{FF2B5EF4-FFF2-40B4-BE49-F238E27FC236}">
                <a16:creationId xmlns:a16="http://schemas.microsoft.com/office/drawing/2014/main" id="{C8939427-4E94-DF42-B8E7-F96C5A618E9D}"/>
              </a:ext>
            </a:extLst>
          </p:cNvPr>
          <p:cNvSpPr/>
          <p:nvPr/>
        </p:nvSpPr>
        <p:spPr>
          <a:xfrm>
            <a:off x="5943179" y="4314545"/>
            <a:ext cx="1581822" cy="13447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2" name="Gerade Verbindung 21">
            <a:extLst>
              <a:ext uri="{FF2B5EF4-FFF2-40B4-BE49-F238E27FC236}">
                <a16:creationId xmlns:a16="http://schemas.microsoft.com/office/drawing/2014/main" id="{5E0FD31A-FF75-2148-A8F3-9D40CE5C0FA6}"/>
              </a:ext>
            </a:extLst>
          </p:cNvPr>
          <p:cNvCxnSpPr>
            <a:cxnSpLocks/>
          </p:cNvCxnSpPr>
          <p:nvPr/>
        </p:nvCxnSpPr>
        <p:spPr>
          <a:xfrm>
            <a:off x="5943179" y="4145391"/>
            <a:ext cx="158182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Gerade Verbindung 24">
            <a:extLst>
              <a:ext uri="{FF2B5EF4-FFF2-40B4-BE49-F238E27FC236}">
                <a16:creationId xmlns:a16="http://schemas.microsoft.com/office/drawing/2014/main" id="{51A9E020-17E6-3540-BB37-3A68E7620D57}"/>
              </a:ext>
            </a:extLst>
          </p:cNvPr>
          <p:cNvCxnSpPr>
            <a:cxnSpLocks/>
          </p:cNvCxnSpPr>
          <p:nvPr/>
        </p:nvCxnSpPr>
        <p:spPr>
          <a:xfrm>
            <a:off x="5943179" y="4260137"/>
            <a:ext cx="158182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Gerade Verbindung 27">
            <a:extLst>
              <a:ext uri="{FF2B5EF4-FFF2-40B4-BE49-F238E27FC236}">
                <a16:creationId xmlns:a16="http://schemas.microsoft.com/office/drawing/2014/main" id="{F4581103-C83B-7049-92E0-7AFD5F489457}"/>
              </a:ext>
            </a:extLst>
          </p:cNvPr>
          <p:cNvCxnSpPr>
            <a:cxnSpLocks/>
          </p:cNvCxnSpPr>
          <p:nvPr/>
        </p:nvCxnSpPr>
        <p:spPr>
          <a:xfrm>
            <a:off x="5943179" y="4088017"/>
            <a:ext cx="158182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Gerade Verbindung 29">
            <a:extLst>
              <a:ext uri="{FF2B5EF4-FFF2-40B4-BE49-F238E27FC236}">
                <a16:creationId xmlns:a16="http://schemas.microsoft.com/office/drawing/2014/main" id="{BE6EEE11-F2AD-0946-97A9-24A0FAFFF207}"/>
              </a:ext>
            </a:extLst>
          </p:cNvPr>
          <p:cNvCxnSpPr>
            <a:cxnSpLocks/>
          </p:cNvCxnSpPr>
          <p:nvPr/>
        </p:nvCxnSpPr>
        <p:spPr>
          <a:xfrm>
            <a:off x="5943179" y="4202765"/>
            <a:ext cx="158182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Freihandform 36">
            <a:extLst>
              <a:ext uri="{FF2B5EF4-FFF2-40B4-BE49-F238E27FC236}">
                <a16:creationId xmlns:a16="http://schemas.microsoft.com/office/drawing/2014/main" id="{A7937994-B545-884F-84A6-5D5AE1A07FCB}"/>
              </a:ext>
            </a:extLst>
          </p:cNvPr>
          <p:cNvSpPr/>
          <p:nvPr/>
        </p:nvSpPr>
        <p:spPr>
          <a:xfrm>
            <a:off x="2464783" y="2381704"/>
            <a:ext cx="1537252" cy="993913"/>
          </a:xfrm>
          <a:custGeom>
            <a:avLst/>
            <a:gdLst>
              <a:gd name="connsiteX0" fmla="*/ 1537252 w 1537252"/>
              <a:gd name="connsiteY0" fmla="*/ 887896 h 993913"/>
              <a:gd name="connsiteX1" fmla="*/ 1537252 w 1537252"/>
              <a:gd name="connsiteY1" fmla="*/ 0 h 993913"/>
              <a:gd name="connsiteX2" fmla="*/ 0 w 1537252"/>
              <a:gd name="connsiteY2" fmla="*/ 0 h 993913"/>
              <a:gd name="connsiteX3" fmla="*/ 0 w 1537252"/>
              <a:gd name="connsiteY3" fmla="*/ 993913 h 993913"/>
            </a:gdLst>
            <a:ahLst/>
            <a:cxnLst>
              <a:cxn ang="0">
                <a:pos x="connsiteX0" y="connsiteY0"/>
              </a:cxn>
              <a:cxn ang="0">
                <a:pos x="connsiteX1" y="connsiteY1"/>
              </a:cxn>
              <a:cxn ang="0">
                <a:pos x="connsiteX2" y="connsiteY2"/>
              </a:cxn>
              <a:cxn ang="0">
                <a:pos x="connsiteX3" y="connsiteY3"/>
              </a:cxn>
            </a:cxnLst>
            <a:rect l="l" t="t" r="r" b="b"/>
            <a:pathLst>
              <a:path w="1537252" h="993913">
                <a:moveTo>
                  <a:pt x="1537252" y="887896"/>
                </a:moveTo>
                <a:lnTo>
                  <a:pt x="1537252" y="0"/>
                </a:lnTo>
                <a:lnTo>
                  <a:pt x="0" y="0"/>
                </a:lnTo>
                <a:lnTo>
                  <a:pt x="0" y="993913"/>
                </a:lnTo>
              </a:path>
            </a:pathLst>
          </a:custGeom>
          <a:noFill/>
          <a:ln w="38100">
            <a:solidFill>
              <a:schemeClr val="bg1"/>
            </a:solidFill>
            <a:prstDash val="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 name="Oval 37">
            <a:extLst>
              <a:ext uri="{FF2B5EF4-FFF2-40B4-BE49-F238E27FC236}">
                <a16:creationId xmlns:a16="http://schemas.microsoft.com/office/drawing/2014/main" id="{7A913246-88B8-1A4B-AF98-CFC128869B88}"/>
              </a:ext>
            </a:extLst>
          </p:cNvPr>
          <p:cNvSpPr/>
          <p:nvPr/>
        </p:nvSpPr>
        <p:spPr>
          <a:xfrm>
            <a:off x="2944947" y="2031626"/>
            <a:ext cx="625807" cy="593336"/>
          </a:xfrm>
          <a:prstGeom prst="ellipse">
            <a:avLst/>
          </a:prstGeom>
          <a:solidFill>
            <a:schemeClr val="bg1"/>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800" b="1" dirty="0">
                <a:solidFill>
                  <a:schemeClr val="accent4"/>
                </a:solidFill>
              </a:rPr>
              <a:t>€</a:t>
            </a:r>
          </a:p>
        </p:txBody>
      </p:sp>
      <p:sp>
        <p:nvSpPr>
          <p:cNvPr id="39" name="Textfeld 38">
            <a:extLst>
              <a:ext uri="{FF2B5EF4-FFF2-40B4-BE49-F238E27FC236}">
                <a16:creationId xmlns:a16="http://schemas.microsoft.com/office/drawing/2014/main" id="{8FE1F474-175F-414C-9387-9A732871CCD6}"/>
              </a:ext>
            </a:extLst>
          </p:cNvPr>
          <p:cNvSpPr txBox="1"/>
          <p:nvPr/>
        </p:nvSpPr>
        <p:spPr>
          <a:xfrm>
            <a:off x="2756933" y="3884648"/>
            <a:ext cx="184731" cy="369332"/>
          </a:xfrm>
          <a:prstGeom prst="rect">
            <a:avLst/>
          </a:prstGeom>
          <a:noFill/>
        </p:spPr>
        <p:txBody>
          <a:bodyPr wrap="none" rtlCol="0">
            <a:spAutoFit/>
          </a:bodyPr>
          <a:lstStyle/>
          <a:p>
            <a:endParaRPr lang="de-DE" dirty="0"/>
          </a:p>
        </p:txBody>
      </p:sp>
      <p:sp>
        <p:nvSpPr>
          <p:cNvPr id="40" name="Eine Ecke des Rechtecks abrunden 39">
            <a:extLst>
              <a:ext uri="{FF2B5EF4-FFF2-40B4-BE49-F238E27FC236}">
                <a16:creationId xmlns:a16="http://schemas.microsoft.com/office/drawing/2014/main" id="{2490747C-30D8-DA49-AF91-135D1BC5795F}"/>
              </a:ext>
            </a:extLst>
          </p:cNvPr>
          <p:cNvSpPr/>
          <p:nvPr/>
        </p:nvSpPr>
        <p:spPr>
          <a:xfrm>
            <a:off x="3239499" y="4526904"/>
            <a:ext cx="941294" cy="295835"/>
          </a:xfrm>
          <a:prstGeom prst="round1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 name="Oval 40">
            <a:extLst>
              <a:ext uri="{FF2B5EF4-FFF2-40B4-BE49-F238E27FC236}">
                <a16:creationId xmlns:a16="http://schemas.microsoft.com/office/drawing/2014/main" id="{0A7ADF14-1470-314A-B8A0-3F2F4C647F79}"/>
              </a:ext>
            </a:extLst>
          </p:cNvPr>
          <p:cNvSpPr/>
          <p:nvPr/>
        </p:nvSpPr>
        <p:spPr>
          <a:xfrm>
            <a:off x="3396382" y="4688269"/>
            <a:ext cx="268941" cy="268941"/>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Oval 41">
            <a:extLst>
              <a:ext uri="{FF2B5EF4-FFF2-40B4-BE49-F238E27FC236}">
                <a16:creationId xmlns:a16="http://schemas.microsoft.com/office/drawing/2014/main" id="{D442A120-B64E-F943-A7BA-FF3BDA2E2629}"/>
              </a:ext>
            </a:extLst>
          </p:cNvPr>
          <p:cNvSpPr/>
          <p:nvPr/>
        </p:nvSpPr>
        <p:spPr>
          <a:xfrm>
            <a:off x="3763934" y="4692752"/>
            <a:ext cx="268941" cy="268941"/>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3" name="Rechteck 42">
            <a:extLst>
              <a:ext uri="{FF2B5EF4-FFF2-40B4-BE49-F238E27FC236}">
                <a16:creationId xmlns:a16="http://schemas.microsoft.com/office/drawing/2014/main" id="{DD36DF11-FDFD-994B-87F8-164291DF4F9A}"/>
              </a:ext>
            </a:extLst>
          </p:cNvPr>
          <p:cNvSpPr/>
          <p:nvPr/>
        </p:nvSpPr>
        <p:spPr>
          <a:xfrm>
            <a:off x="3396382" y="3664518"/>
            <a:ext cx="45719" cy="8623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 name="Rechteck 43">
            <a:extLst>
              <a:ext uri="{FF2B5EF4-FFF2-40B4-BE49-F238E27FC236}">
                <a16:creationId xmlns:a16="http://schemas.microsoft.com/office/drawing/2014/main" id="{6AB2CF14-6D0F-AE42-9ECA-68C6737C95BA}"/>
              </a:ext>
            </a:extLst>
          </p:cNvPr>
          <p:cNvSpPr/>
          <p:nvPr/>
        </p:nvSpPr>
        <p:spPr>
          <a:xfrm>
            <a:off x="3973710" y="3664518"/>
            <a:ext cx="45719" cy="8623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 name="Rechteck 44">
            <a:extLst>
              <a:ext uri="{FF2B5EF4-FFF2-40B4-BE49-F238E27FC236}">
                <a16:creationId xmlns:a16="http://schemas.microsoft.com/office/drawing/2014/main" id="{5415230C-C6A9-2D4C-8392-90A194D8AB48}"/>
              </a:ext>
            </a:extLst>
          </p:cNvPr>
          <p:cNvSpPr/>
          <p:nvPr/>
        </p:nvSpPr>
        <p:spPr>
          <a:xfrm>
            <a:off x="2919235" y="4214027"/>
            <a:ext cx="1581822" cy="13447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6" name="Gerade Verbindung 45">
            <a:extLst>
              <a:ext uri="{FF2B5EF4-FFF2-40B4-BE49-F238E27FC236}">
                <a16:creationId xmlns:a16="http://schemas.microsoft.com/office/drawing/2014/main" id="{F238D505-72C9-F444-B56F-A7F1A8B8BDC3}"/>
              </a:ext>
            </a:extLst>
          </p:cNvPr>
          <p:cNvCxnSpPr>
            <a:cxnSpLocks/>
          </p:cNvCxnSpPr>
          <p:nvPr/>
        </p:nvCxnSpPr>
        <p:spPr>
          <a:xfrm>
            <a:off x="2919235" y="4044873"/>
            <a:ext cx="158182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Gerade Verbindung 46">
            <a:extLst>
              <a:ext uri="{FF2B5EF4-FFF2-40B4-BE49-F238E27FC236}">
                <a16:creationId xmlns:a16="http://schemas.microsoft.com/office/drawing/2014/main" id="{5F106022-C2AB-FD41-BFAE-B168D4F7D6EF}"/>
              </a:ext>
            </a:extLst>
          </p:cNvPr>
          <p:cNvCxnSpPr>
            <a:cxnSpLocks/>
          </p:cNvCxnSpPr>
          <p:nvPr/>
        </p:nvCxnSpPr>
        <p:spPr>
          <a:xfrm>
            <a:off x="2919235" y="4159619"/>
            <a:ext cx="158182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Gerade Verbindung 47">
            <a:extLst>
              <a:ext uri="{FF2B5EF4-FFF2-40B4-BE49-F238E27FC236}">
                <a16:creationId xmlns:a16="http://schemas.microsoft.com/office/drawing/2014/main" id="{7C567B70-CFA8-CE44-A1BD-F6E13B87DEFC}"/>
              </a:ext>
            </a:extLst>
          </p:cNvPr>
          <p:cNvCxnSpPr>
            <a:cxnSpLocks/>
          </p:cNvCxnSpPr>
          <p:nvPr/>
        </p:nvCxnSpPr>
        <p:spPr>
          <a:xfrm>
            <a:off x="2919235" y="3987499"/>
            <a:ext cx="158182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Gerade Verbindung 48">
            <a:extLst>
              <a:ext uri="{FF2B5EF4-FFF2-40B4-BE49-F238E27FC236}">
                <a16:creationId xmlns:a16="http://schemas.microsoft.com/office/drawing/2014/main" id="{E5D9C61C-5DE4-5A4C-900A-BE13062B5E8B}"/>
              </a:ext>
            </a:extLst>
          </p:cNvPr>
          <p:cNvCxnSpPr>
            <a:cxnSpLocks/>
          </p:cNvCxnSpPr>
          <p:nvPr/>
        </p:nvCxnSpPr>
        <p:spPr>
          <a:xfrm>
            <a:off x="2919235" y="3930125"/>
            <a:ext cx="158182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Gerade Verbindung 49">
            <a:extLst>
              <a:ext uri="{FF2B5EF4-FFF2-40B4-BE49-F238E27FC236}">
                <a16:creationId xmlns:a16="http://schemas.microsoft.com/office/drawing/2014/main" id="{C5A0159E-F424-0340-9EDD-3B1A79BE9330}"/>
              </a:ext>
            </a:extLst>
          </p:cNvPr>
          <p:cNvCxnSpPr>
            <a:cxnSpLocks/>
          </p:cNvCxnSpPr>
          <p:nvPr/>
        </p:nvCxnSpPr>
        <p:spPr>
          <a:xfrm>
            <a:off x="2919235" y="4102247"/>
            <a:ext cx="158182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Gerade Verbindung 50">
            <a:extLst>
              <a:ext uri="{FF2B5EF4-FFF2-40B4-BE49-F238E27FC236}">
                <a16:creationId xmlns:a16="http://schemas.microsoft.com/office/drawing/2014/main" id="{C005AD74-51E8-AE4E-8F36-BB6678A355DE}"/>
              </a:ext>
            </a:extLst>
          </p:cNvPr>
          <p:cNvCxnSpPr>
            <a:cxnSpLocks/>
          </p:cNvCxnSpPr>
          <p:nvPr/>
        </p:nvCxnSpPr>
        <p:spPr>
          <a:xfrm>
            <a:off x="2914371" y="3873381"/>
            <a:ext cx="158182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extfeld 51">
            <a:extLst>
              <a:ext uri="{FF2B5EF4-FFF2-40B4-BE49-F238E27FC236}">
                <a16:creationId xmlns:a16="http://schemas.microsoft.com/office/drawing/2014/main" id="{58A0F197-0903-0446-97DE-B23CC6976EC5}"/>
              </a:ext>
            </a:extLst>
          </p:cNvPr>
          <p:cNvSpPr txBox="1"/>
          <p:nvPr/>
        </p:nvSpPr>
        <p:spPr>
          <a:xfrm>
            <a:off x="4089018" y="2567972"/>
            <a:ext cx="3048000" cy="646331"/>
          </a:xfrm>
          <a:prstGeom prst="rect">
            <a:avLst/>
          </a:prstGeom>
          <a:noFill/>
        </p:spPr>
        <p:txBody>
          <a:bodyPr wrap="square" rtlCol="0">
            <a:spAutoFit/>
          </a:bodyPr>
          <a:lstStyle/>
          <a:p>
            <a:r>
              <a:rPr lang="de-DE" i="1" dirty="0">
                <a:solidFill>
                  <a:schemeClr val="bg1"/>
                </a:solidFill>
              </a:rPr>
              <a:t>Fahrzeug kauft</a:t>
            </a:r>
          </a:p>
          <a:p>
            <a:r>
              <a:rPr lang="de-DE" i="1" dirty="0">
                <a:solidFill>
                  <a:schemeClr val="bg1"/>
                </a:solidFill>
              </a:rPr>
              <a:t>Vorerzeugnisse</a:t>
            </a:r>
          </a:p>
        </p:txBody>
      </p:sp>
      <p:sp>
        <p:nvSpPr>
          <p:cNvPr id="53" name="Textfeld 52">
            <a:extLst>
              <a:ext uri="{FF2B5EF4-FFF2-40B4-BE49-F238E27FC236}">
                <a16:creationId xmlns:a16="http://schemas.microsoft.com/office/drawing/2014/main" id="{1E04A288-FE14-084C-AEC9-244790130BFC}"/>
              </a:ext>
            </a:extLst>
          </p:cNvPr>
          <p:cNvSpPr txBox="1"/>
          <p:nvPr/>
        </p:nvSpPr>
        <p:spPr>
          <a:xfrm>
            <a:off x="3973710" y="5533128"/>
            <a:ext cx="3048000" cy="369332"/>
          </a:xfrm>
          <a:prstGeom prst="rect">
            <a:avLst/>
          </a:prstGeom>
          <a:noFill/>
        </p:spPr>
        <p:txBody>
          <a:bodyPr wrap="square" rtlCol="0">
            <a:spAutoFit/>
          </a:bodyPr>
          <a:lstStyle/>
          <a:p>
            <a:r>
              <a:rPr lang="de-DE" dirty="0">
                <a:solidFill>
                  <a:schemeClr val="bg1"/>
                </a:solidFill>
              </a:rPr>
              <a:t>Autonomer Lieferdienst</a:t>
            </a:r>
          </a:p>
        </p:txBody>
      </p:sp>
    </p:spTree>
    <p:extLst>
      <p:ext uri="{BB962C8B-B14F-4D97-AF65-F5344CB8AC3E}">
        <p14:creationId xmlns:p14="http://schemas.microsoft.com/office/powerpoint/2010/main" val="17395104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Inhaltsplatzhalter 4">
            <a:extLst>
              <a:ext uri="{FF2B5EF4-FFF2-40B4-BE49-F238E27FC236}">
                <a16:creationId xmlns:a16="http://schemas.microsoft.com/office/drawing/2014/main" id="{B86A447C-D741-B344-A15A-C89A3C254C7C}"/>
              </a:ext>
            </a:extLst>
          </p:cNvPr>
          <p:cNvSpPr txBox="1">
            <a:spLocks/>
          </p:cNvSpPr>
          <p:nvPr/>
        </p:nvSpPr>
        <p:spPr>
          <a:xfrm>
            <a:off x="0" y="1825625"/>
            <a:ext cx="12192000" cy="4351338"/>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a:solidFill>
                <a:schemeClr val="bg1"/>
              </a:solidFill>
            </a:endParaRPr>
          </a:p>
          <a:p>
            <a:endParaRPr lang="de-DE" sz="1000" dirty="0">
              <a:solidFill>
                <a:schemeClr val="bg1"/>
              </a:solidFill>
            </a:endParaRPr>
          </a:p>
        </p:txBody>
      </p:sp>
      <p:sp>
        <p:nvSpPr>
          <p:cNvPr id="2" name="Titel 1">
            <a:extLst>
              <a:ext uri="{FF2B5EF4-FFF2-40B4-BE49-F238E27FC236}">
                <a16:creationId xmlns:a16="http://schemas.microsoft.com/office/drawing/2014/main" id="{A1D3AA44-8458-4F46-B873-0D99E0CFC4D1}"/>
              </a:ext>
            </a:extLst>
          </p:cNvPr>
          <p:cNvSpPr>
            <a:spLocks noGrp="1"/>
          </p:cNvSpPr>
          <p:nvPr>
            <p:ph type="title"/>
          </p:nvPr>
        </p:nvSpPr>
        <p:spPr/>
        <p:txBody>
          <a:bodyPr/>
          <a:lstStyle/>
          <a:p>
            <a:r>
              <a:rPr lang="de-DE" dirty="0"/>
              <a:t>Betreibermodell (Beispiele)</a:t>
            </a:r>
          </a:p>
        </p:txBody>
      </p:sp>
      <p:pic>
        <p:nvPicPr>
          <p:cNvPr id="4" name="Grafik 3">
            <a:extLst>
              <a:ext uri="{FF2B5EF4-FFF2-40B4-BE49-F238E27FC236}">
                <a16:creationId xmlns:a16="http://schemas.microsoft.com/office/drawing/2014/main" id="{94C58262-8EBF-954D-9516-3CA349F93D47}"/>
              </a:ext>
            </a:extLst>
          </p:cNvPr>
          <p:cNvPicPr>
            <a:picLocks noChangeAspect="1"/>
          </p:cNvPicPr>
          <p:nvPr/>
        </p:nvPicPr>
        <p:blipFill>
          <a:blip r:embed="rId3"/>
          <a:stretch>
            <a:fillRect/>
          </a:stretch>
        </p:blipFill>
        <p:spPr>
          <a:xfrm>
            <a:off x="349250" y="1525588"/>
            <a:ext cx="7360807" cy="3886200"/>
          </a:xfrm>
          <a:prstGeom prst="rect">
            <a:avLst/>
          </a:prstGeom>
          <a:ln>
            <a:solidFill>
              <a:srgbClr val="034C59"/>
            </a:solidFill>
          </a:ln>
        </p:spPr>
      </p:pic>
      <p:sp>
        <p:nvSpPr>
          <p:cNvPr id="6" name="Rechteck 5">
            <a:extLst>
              <a:ext uri="{FF2B5EF4-FFF2-40B4-BE49-F238E27FC236}">
                <a16:creationId xmlns:a16="http://schemas.microsoft.com/office/drawing/2014/main" id="{0061A8ED-FCAC-0044-9857-ACA61A1141F1}"/>
              </a:ext>
            </a:extLst>
          </p:cNvPr>
          <p:cNvSpPr/>
          <p:nvPr/>
        </p:nvSpPr>
        <p:spPr>
          <a:xfrm>
            <a:off x="349250" y="5546725"/>
            <a:ext cx="6096000" cy="461665"/>
          </a:xfrm>
          <a:prstGeom prst="rect">
            <a:avLst/>
          </a:prstGeom>
        </p:spPr>
        <p:txBody>
          <a:bodyPr>
            <a:spAutoFit/>
          </a:bodyPr>
          <a:lstStyle/>
          <a:p>
            <a:r>
              <a:rPr lang="de-DE" sz="1200" dirty="0">
                <a:solidFill>
                  <a:schemeClr val="bg1"/>
                </a:solidFill>
              </a:rPr>
              <a:t>http://</a:t>
            </a:r>
            <a:r>
              <a:rPr lang="de-DE" sz="1200" dirty="0" err="1">
                <a:solidFill>
                  <a:schemeClr val="bg1"/>
                </a:solidFill>
              </a:rPr>
              <a:t>hoganlovells-blog.de</a:t>
            </a:r>
            <a:r>
              <a:rPr lang="de-DE" sz="1200" dirty="0">
                <a:solidFill>
                  <a:schemeClr val="bg1"/>
                </a:solidFill>
              </a:rPr>
              <a:t>/2017/09/21/pay-per-use-disruptives-geschaeftsmodell-fuer-den-anlagen-und-maschinenbau/#</a:t>
            </a:r>
          </a:p>
        </p:txBody>
      </p:sp>
      <p:pic>
        <p:nvPicPr>
          <p:cNvPr id="8" name="Grafik 7">
            <a:extLst>
              <a:ext uri="{FF2B5EF4-FFF2-40B4-BE49-F238E27FC236}">
                <a16:creationId xmlns:a16="http://schemas.microsoft.com/office/drawing/2014/main" id="{075EC78B-F02B-A84F-8C8F-86726027C3B8}"/>
              </a:ext>
            </a:extLst>
          </p:cNvPr>
          <p:cNvPicPr>
            <a:picLocks noChangeAspect="1"/>
          </p:cNvPicPr>
          <p:nvPr/>
        </p:nvPicPr>
        <p:blipFill>
          <a:blip r:embed="rId4"/>
          <a:stretch>
            <a:fillRect/>
          </a:stretch>
        </p:blipFill>
        <p:spPr>
          <a:xfrm>
            <a:off x="8199007" y="927100"/>
            <a:ext cx="3447126" cy="3873500"/>
          </a:xfrm>
          <a:prstGeom prst="rect">
            <a:avLst/>
          </a:prstGeom>
        </p:spPr>
      </p:pic>
      <p:pic>
        <p:nvPicPr>
          <p:cNvPr id="9" name="Grafik 8">
            <a:extLst>
              <a:ext uri="{FF2B5EF4-FFF2-40B4-BE49-F238E27FC236}">
                <a16:creationId xmlns:a16="http://schemas.microsoft.com/office/drawing/2014/main" id="{A7E044BC-2665-6141-9739-95857D4CCCEC}"/>
              </a:ext>
            </a:extLst>
          </p:cNvPr>
          <p:cNvPicPr>
            <a:picLocks noChangeAspect="1"/>
          </p:cNvPicPr>
          <p:nvPr/>
        </p:nvPicPr>
        <p:blipFill>
          <a:blip r:embed="rId5"/>
          <a:stretch>
            <a:fillRect/>
          </a:stretch>
        </p:blipFill>
        <p:spPr>
          <a:xfrm>
            <a:off x="6661150" y="5021262"/>
            <a:ext cx="4407815" cy="1617413"/>
          </a:xfrm>
          <a:prstGeom prst="rect">
            <a:avLst/>
          </a:prstGeom>
          <a:ln w="28575">
            <a:solidFill>
              <a:srgbClr val="034C59"/>
            </a:solidFill>
          </a:ln>
        </p:spPr>
      </p:pic>
      <p:sp>
        <p:nvSpPr>
          <p:cNvPr id="10" name="Rechteck 9">
            <a:extLst>
              <a:ext uri="{FF2B5EF4-FFF2-40B4-BE49-F238E27FC236}">
                <a16:creationId xmlns:a16="http://schemas.microsoft.com/office/drawing/2014/main" id="{95F54DAC-DF02-9943-8B52-3B8A7E002A3C}"/>
              </a:ext>
            </a:extLst>
          </p:cNvPr>
          <p:cNvSpPr/>
          <p:nvPr/>
        </p:nvSpPr>
        <p:spPr>
          <a:xfrm>
            <a:off x="8135507" y="4754456"/>
            <a:ext cx="6096000" cy="276999"/>
          </a:xfrm>
          <a:prstGeom prst="rect">
            <a:avLst/>
          </a:prstGeom>
        </p:spPr>
        <p:txBody>
          <a:bodyPr>
            <a:spAutoFit/>
          </a:bodyPr>
          <a:lstStyle/>
          <a:p>
            <a:r>
              <a:rPr lang="de-DE" sz="1200" dirty="0">
                <a:solidFill>
                  <a:schemeClr val="bg1"/>
                </a:solidFill>
              </a:rPr>
              <a:t>https://</a:t>
            </a:r>
            <a:r>
              <a:rPr lang="de-DE" sz="1200" dirty="0" err="1">
                <a:solidFill>
                  <a:schemeClr val="bg1"/>
                </a:solidFill>
              </a:rPr>
              <a:t>www.kaeser.com</a:t>
            </a:r>
            <a:endParaRPr lang="de-DE" sz="1200" dirty="0">
              <a:solidFill>
                <a:schemeClr val="bg1"/>
              </a:solidFill>
            </a:endParaRPr>
          </a:p>
        </p:txBody>
      </p:sp>
      <p:sp>
        <p:nvSpPr>
          <p:cNvPr id="11" name="Rechteck 10">
            <a:extLst>
              <a:ext uri="{FF2B5EF4-FFF2-40B4-BE49-F238E27FC236}">
                <a16:creationId xmlns:a16="http://schemas.microsoft.com/office/drawing/2014/main" id="{B08552FB-E969-4F4A-BB54-9B0A88B7D3E6}"/>
              </a:ext>
            </a:extLst>
          </p:cNvPr>
          <p:cNvSpPr/>
          <p:nvPr/>
        </p:nvSpPr>
        <p:spPr>
          <a:xfrm>
            <a:off x="2299278" y="6311947"/>
            <a:ext cx="4438072" cy="461665"/>
          </a:xfrm>
          <a:prstGeom prst="rect">
            <a:avLst/>
          </a:prstGeom>
        </p:spPr>
        <p:txBody>
          <a:bodyPr wrap="square">
            <a:spAutoFit/>
          </a:bodyPr>
          <a:lstStyle/>
          <a:p>
            <a:r>
              <a:rPr lang="de-DE" sz="1200" dirty="0">
                <a:solidFill>
                  <a:srgbClr val="034C59"/>
                </a:solidFill>
              </a:rPr>
              <a:t>https://</a:t>
            </a:r>
            <a:r>
              <a:rPr lang="de-DE" sz="1200" dirty="0" err="1">
                <a:solidFill>
                  <a:srgbClr val="034C59"/>
                </a:solidFill>
              </a:rPr>
              <a:t>www.all-electronics.de</a:t>
            </a:r>
            <a:r>
              <a:rPr lang="de-DE" sz="1200" dirty="0">
                <a:solidFill>
                  <a:srgbClr val="034C59"/>
                </a:solidFill>
              </a:rPr>
              <a:t>/industrie-4-0-ermoeglicht-pay-per-use-geschaeftsmodell-fuer-druckmaschinen/</a:t>
            </a:r>
          </a:p>
        </p:txBody>
      </p:sp>
    </p:spTree>
    <p:extLst>
      <p:ext uri="{BB962C8B-B14F-4D97-AF65-F5344CB8AC3E}">
        <p14:creationId xmlns:p14="http://schemas.microsoft.com/office/powerpoint/2010/main" val="28967550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Inhaltsplatzhalter 4">
            <a:extLst>
              <a:ext uri="{FF2B5EF4-FFF2-40B4-BE49-F238E27FC236}">
                <a16:creationId xmlns:a16="http://schemas.microsoft.com/office/drawing/2014/main" id="{EA10BEC6-0CD7-1D4B-89A4-DD6DA6BF594C}"/>
              </a:ext>
            </a:extLst>
          </p:cNvPr>
          <p:cNvSpPr txBox="1">
            <a:spLocks/>
          </p:cNvSpPr>
          <p:nvPr/>
        </p:nvSpPr>
        <p:spPr>
          <a:xfrm>
            <a:off x="0" y="1825625"/>
            <a:ext cx="12192000" cy="4351338"/>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a:solidFill>
                <a:schemeClr val="bg1"/>
              </a:solidFill>
            </a:endParaRPr>
          </a:p>
          <a:p>
            <a:endParaRPr lang="de-DE" sz="1000" dirty="0">
              <a:solidFill>
                <a:schemeClr val="bg1"/>
              </a:solidFill>
            </a:endParaRPr>
          </a:p>
        </p:txBody>
      </p:sp>
      <p:pic>
        <p:nvPicPr>
          <p:cNvPr id="1026" name="Picture 2" descr="image">
            <a:extLst>
              <a:ext uri="{FF2B5EF4-FFF2-40B4-BE49-F238E27FC236}">
                <a16:creationId xmlns:a16="http://schemas.microsoft.com/office/drawing/2014/main" id="{7D314D1A-417F-7547-9ADE-FB551488C4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646" t="28149" r="19688" b="14137"/>
          <a:stretch/>
        </p:blipFill>
        <p:spPr bwMode="auto">
          <a:xfrm>
            <a:off x="2273300" y="2019300"/>
            <a:ext cx="7518400" cy="3958104"/>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9A18817D-4C97-414D-B4B1-151BD4DE5134}"/>
              </a:ext>
            </a:extLst>
          </p:cNvPr>
          <p:cNvSpPr>
            <a:spLocks noGrp="1"/>
          </p:cNvSpPr>
          <p:nvPr>
            <p:ph type="title"/>
          </p:nvPr>
        </p:nvSpPr>
        <p:spPr/>
        <p:txBody>
          <a:bodyPr/>
          <a:lstStyle/>
          <a:p>
            <a:r>
              <a:rPr lang="de-DE" dirty="0" err="1"/>
              <a:t>IoT</a:t>
            </a:r>
            <a:r>
              <a:rPr lang="de-DE" dirty="0"/>
              <a:t>– Meine Daten (</a:t>
            </a:r>
            <a:r>
              <a:rPr lang="de-DE" dirty="0">
                <a:solidFill>
                  <a:srgbClr val="034C59"/>
                </a:solidFill>
              </a:rPr>
              <a:t>fiktives Beispiel</a:t>
            </a:r>
            <a:r>
              <a:rPr lang="de-DE" dirty="0"/>
              <a:t>)</a:t>
            </a:r>
          </a:p>
        </p:txBody>
      </p:sp>
      <p:sp>
        <p:nvSpPr>
          <p:cNvPr id="5" name="Textfeld 4">
            <a:extLst>
              <a:ext uri="{FF2B5EF4-FFF2-40B4-BE49-F238E27FC236}">
                <a16:creationId xmlns:a16="http://schemas.microsoft.com/office/drawing/2014/main" id="{7D0AE096-A09C-8943-A8C7-116B22B2879B}"/>
              </a:ext>
            </a:extLst>
          </p:cNvPr>
          <p:cNvSpPr txBox="1"/>
          <p:nvPr/>
        </p:nvSpPr>
        <p:spPr>
          <a:xfrm>
            <a:off x="8485094" y="1667748"/>
            <a:ext cx="3016624" cy="646331"/>
          </a:xfrm>
          <a:prstGeom prst="rect">
            <a:avLst/>
          </a:prstGeom>
          <a:solidFill>
            <a:schemeClr val="bg1"/>
          </a:solidFill>
          <a:ln>
            <a:solidFill>
              <a:srgbClr val="034C59"/>
            </a:solidFill>
          </a:ln>
        </p:spPr>
        <p:txBody>
          <a:bodyPr wrap="square" rtlCol="0">
            <a:spAutoFit/>
          </a:bodyPr>
          <a:lstStyle/>
          <a:p>
            <a:r>
              <a:rPr lang="de-DE" b="1" dirty="0"/>
              <a:t>Regensensordaten</a:t>
            </a:r>
          </a:p>
          <a:p>
            <a:r>
              <a:rPr lang="de-DE" dirty="0"/>
              <a:t>Verkauf an Wetterstationen</a:t>
            </a:r>
          </a:p>
        </p:txBody>
      </p:sp>
      <p:cxnSp>
        <p:nvCxnSpPr>
          <p:cNvPr id="7" name="Gewinkelte Verbindung 6">
            <a:extLst>
              <a:ext uri="{FF2B5EF4-FFF2-40B4-BE49-F238E27FC236}">
                <a16:creationId xmlns:a16="http://schemas.microsoft.com/office/drawing/2014/main" id="{09D56EA6-17F1-CE4D-AE90-B849DAAB0F9B}"/>
              </a:ext>
            </a:extLst>
          </p:cNvPr>
          <p:cNvCxnSpPr>
            <a:cxnSpLocks/>
          </p:cNvCxnSpPr>
          <p:nvPr/>
        </p:nvCxnSpPr>
        <p:spPr>
          <a:xfrm rot="5400000" flipH="1" flipV="1">
            <a:off x="7338731" y="1212851"/>
            <a:ext cx="416860" cy="1848971"/>
          </a:xfrm>
          <a:prstGeom prst="bentConnector2">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Parallelogramm 8">
            <a:extLst>
              <a:ext uri="{FF2B5EF4-FFF2-40B4-BE49-F238E27FC236}">
                <a16:creationId xmlns:a16="http://schemas.microsoft.com/office/drawing/2014/main" id="{A96BFD85-A2E5-0E4A-A67A-0EC8346CBFE2}"/>
              </a:ext>
            </a:extLst>
          </p:cNvPr>
          <p:cNvSpPr/>
          <p:nvPr/>
        </p:nvSpPr>
        <p:spPr>
          <a:xfrm rot="10800000">
            <a:off x="2761129" y="4262391"/>
            <a:ext cx="470647" cy="201706"/>
          </a:xfrm>
          <a:prstGeom prst="parallelogram">
            <a:avLst/>
          </a:prstGeom>
          <a:solidFill>
            <a:schemeClr val="accent1">
              <a:lumMod val="7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Textfeld 9">
            <a:extLst>
              <a:ext uri="{FF2B5EF4-FFF2-40B4-BE49-F238E27FC236}">
                <a16:creationId xmlns:a16="http://schemas.microsoft.com/office/drawing/2014/main" id="{66EBF2A3-E728-A941-AE07-E130AF39EC96}"/>
              </a:ext>
            </a:extLst>
          </p:cNvPr>
          <p:cNvSpPr txBox="1"/>
          <p:nvPr/>
        </p:nvSpPr>
        <p:spPr>
          <a:xfrm>
            <a:off x="477838" y="5794501"/>
            <a:ext cx="3016624" cy="646331"/>
          </a:xfrm>
          <a:prstGeom prst="rect">
            <a:avLst/>
          </a:prstGeom>
          <a:solidFill>
            <a:schemeClr val="bg1"/>
          </a:solidFill>
          <a:ln>
            <a:solidFill>
              <a:srgbClr val="034C59"/>
            </a:solidFill>
          </a:ln>
        </p:spPr>
        <p:txBody>
          <a:bodyPr wrap="square" rtlCol="0">
            <a:spAutoFit/>
          </a:bodyPr>
          <a:lstStyle/>
          <a:p>
            <a:r>
              <a:rPr lang="de-DE" b="1" dirty="0"/>
              <a:t>Federweg</a:t>
            </a:r>
          </a:p>
          <a:p>
            <a:r>
              <a:rPr lang="de-DE" dirty="0"/>
              <a:t>Straßenzustand (Wartung)</a:t>
            </a:r>
          </a:p>
        </p:txBody>
      </p:sp>
      <p:cxnSp>
        <p:nvCxnSpPr>
          <p:cNvPr id="11" name="Gewinkelte Verbindung 10">
            <a:extLst>
              <a:ext uri="{FF2B5EF4-FFF2-40B4-BE49-F238E27FC236}">
                <a16:creationId xmlns:a16="http://schemas.microsoft.com/office/drawing/2014/main" id="{18CD291D-F905-A342-BD46-1B30849D7E6C}"/>
              </a:ext>
            </a:extLst>
          </p:cNvPr>
          <p:cNvCxnSpPr>
            <a:stCxn id="9" idx="2"/>
          </p:cNvCxnSpPr>
          <p:nvPr/>
        </p:nvCxnSpPr>
        <p:spPr>
          <a:xfrm rot="10800000" flipV="1">
            <a:off x="1425388" y="4363244"/>
            <a:ext cx="1360954" cy="1413762"/>
          </a:xfrm>
          <a:prstGeom prst="bentConnector2">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Textfeld 13">
            <a:extLst>
              <a:ext uri="{FF2B5EF4-FFF2-40B4-BE49-F238E27FC236}">
                <a16:creationId xmlns:a16="http://schemas.microsoft.com/office/drawing/2014/main" id="{D2B2E6AE-950D-5049-A450-E0BA0B5519EB}"/>
              </a:ext>
            </a:extLst>
          </p:cNvPr>
          <p:cNvSpPr txBox="1"/>
          <p:nvPr/>
        </p:nvSpPr>
        <p:spPr>
          <a:xfrm>
            <a:off x="6858000" y="5761504"/>
            <a:ext cx="3509682" cy="646331"/>
          </a:xfrm>
          <a:prstGeom prst="rect">
            <a:avLst/>
          </a:prstGeom>
          <a:solidFill>
            <a:schemeClr val="bg1"/>
          </a:solidFill>
          <a:ln>
            <a:solidFill>
              <a:srgbClr val="034C59"/>
            </a:solidFill>
          </a:ln>
        </p:spPr>
        <p:txBody>
          <a:bodyPr wrap="square" rtlCol="0">
            <a:spAutoFit/>
          </a:bodyPr>
          <a:lstStyle/>
          <a:p>
            <a:r>
              <a:rPr lang="de-DE" b="1" dirty="0"/>
              <a:t>Traktionskontrolle ASR, ESP</a:t>
            </a:r>
          </a:p>
          <a:p>
            <a:r>
              <a:rPr lang="de-DE" dirty="0"/>
              <a:t>Info für andere Verkehrsteilnehmer</a:t>
            </a:r>
          </a:p>
        </p:txBody>
      </p:sp>
      <p:cxnSp>
        <p:nvCxnSpPr>
          <p:cNvPr id="15" name="Gewinkelte Verbindung 14">
            <a:extLst>
              <a:ext uri="{FF2B5EF4-FFF2-40B4-BE49-F238E27FC236}">
                <a16:creationId xmlns:a16="http://schemas.microsoft.com/office/drawing/2014/main" id="{76603F4F-C983-2F40-8E24-118F732D26AC}"/>
              </a:ext>
            </a:extLst>
          </p:cNvPr>
          <p:cNvCxnSpPr>
            <a:endCxn id="14" idx="1"/>
          </p:cNvCxnSpPr>
          <p:nvPr/>
        </p:nvCxnSpPr>
        <p:spPr>
          <a:xfrm rot="16200000" flipH="1">
            <a:off x="5099113" y="4325783"/>
            <a:ext cx="2199962" cy="1317812"/>
          </a:xfrm>
          <a:prstGeom prst="bentConnector2">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feld 16">
            <a:extLst>
              <a:ext uri="{FF2B5EF4-FFF2-40B4-BE49-F238E27FC236}">
                <a16:creationId xmlns:a16="http://schemas.microsoft.com/office/drawing/2014/main" id="{08D7B00F-1480-CA4E-9CE9-1A88F853CBAB}"/>
              </a:ext>
            </a:extLst>
          </p:cNvPr>
          <p:cNvSpPr txBox="1"/>
          <p:nvPr/>
        </p:nvSpPr>
        <p:spPr>
          <a:xfrm>
            <a:off x="515938" y="2127942"/>
            <a:ext cx="3016624" cy="646331"/>
          </a:xfrm>
          <a:prstGeom prst="rect">
            <a:avLst/>
          </a:prstGeom>
          <a:solidFill>
            <a:schemeClr val="bg1"/>
          </a:solidFill>
          <a:ln>
            <a:solidFill>
              <a:srgbClr val="034C59"/>
            </a:solidFill>
          </a:ln>
        </p:spPr>
        <p:txBody>
          <a:bodyPr wrap="square" rtlCol="0">
            <a:spAutoFit/>
          </a:bodyPr>
          <a:lstStyle/>
          <a:p>
            <a:r>
              <a:rPr lang="de-DE" b="1" dirty="0"/>
              <a:t>Navigationsdaten</a:t>
            </a:r>
          </a:p>
          <a:p>
            <a:r>
              <a:rPr lang="de-DE" dirty="0"/>
              <a:t>Verkehrsinfo (Stau, …)</a:t>
            </a:r>
          </a:p>
        </p:txBody>
      </p:sp>
      <p:cxnSp>
        <p:nvCxnSpPr>
          <p:cNvPr id="18" name="Gewinkelte Verbindung 17">
            <a:extLst>
              <a:ext uri="{FF2B5EF4-FFF2-40B4-BE49-F238E27FC236}">
                <a16:creationId xmlns:a16="http://schemas.microsoft.com/office/drawing/2014/main" id="{100EEC1D-339F-9E41-A759-2FA8221315CD}"/>
              </a:ext>
            </a:extLst>
          </p:cNvPr>
          <p:cNvCxnSpPr/>
          <p:nvPr/>
        </p:nvCxnSpPr>
        <p:spPr>
          <a:xfrm>
            <a:off x="3590365" y="2509372"/>
            <a:ext cx="3160059" cy="600620"/>
          </a:xfrm>
          <a:prstGeom prst="bentConnector3">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Parallelogramm 19">
            <a:extLst>
              <a:ext uri="{FF2B5EF4-FFF2-40B4-BE49-F238E27FC236}">
                <a16:creationId xmlns:a16="http://schemas.microsoft.com/office/drawing/2014/main" id="{76AE6F00-5328-BE44-8302-8AC87D61F176}"/>
              </a:ext>
            </a:extLst>
          </p:cNvPr>
          <p:cNvSpPr/>
          <p:nvPr/>
        </p:nvSpPr>
        <p:spPr>
          <a:xfrm rot="10800000">
            <a:off x="6721288" y="3061356"/>
            <a:ext cx="470647" cy="201706"/>
          </a:xfrm>
          <a:prstGeom prst="parallelogram">
            <a:avLst/>
          </a:prstGeom>
          <a:solidFill>
            <a:schemeClr val="bg1">
              <a:lumMod val="7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Parallelogramm 12">
            <a:extLst>
              <a:ext uri="{FF2B5EF4-FFF2-40B4-BE49-F238E27FC236}">
                <a16:creationId xmlns:a16="http://schemas.microsoft.com/office/drawing/2014/main" id="{E4FBC9B0-EED6-824E-BA60-534A4EA7992A}"/>
              </a:ext>
            </a:extLst>
          </p:cNvPr>
          <p:cNvSpPr/>
          <p:nvPr/>
        </p:nvSpPr>
        <p:spPr>
          <a:xfrm rot="10800000">
            <a:off x="5356412" y="3873501"/>
            <a:ext cx="470647" cy="201706"/>
          </a:xfrm>
          <a:prstGeom prst="parallelogram">
            <a:avLst/>
          </a:prstGeom>
          <a:solidFill>
            <a:schemeClr val="accent4">
              <a:lumMod val="60000"/>
              <a:lumOff val="4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 name="Parallelogramm 3">
            <a:extLst>
              <a:ext uri="{FF2B5EF4-FFF2-40B4-BE49-F238E27FC236}">
                <a16:creationId xmlns:a16="http://schemas.microsoft.com/office/drawing/2014/main" id="{C04869BF-6E2C-2245-9479-037D1C6DF8E8}"/>
              </a:ext>
            </a:extLst>
          </p:cNvPr>
          <p:cNvSpPr/>
          <p:nvPr/>
        </p:nvSpPr>
        <p:spPr>
          <a:xfrm rot="10800000">
            <a:off x="6387353" y="2307666"/>
            <a:ext cx="470647" cy="201706"/>
          </a:xfrm>
          <a:prstGeom prst="parallelogram">
            <a:avLst/>
          </a:prstGeom>
          <a:solidFill>
            <a:schemeClr val="accent2">
              <a:lumMod val="5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93048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0" grpId="0" animBg="1"/>
      <p:bldP spid="14" grpId="0" animBg="1"/>
      <p:bldP spid="13" grpId="0" animBg="1"/>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01CA5872-FB44-3F40-AD58-338AD1124C4C}"/>
              </a:ext>
            </a:extLst>
          </p:cNvPr>
          <p:cNvSpPr>
            <a:spLocks noGrp="1"/>
          </p:cNvSpPr>
          <p:nvPr>
            <p:ph type="title"/>
          </p:nvPr>
        </p:nvSpPr>
        <p:spPr>
          <a:xfrm>
            <a:off x="851646" y="2875488"/>
            <a:ext cx="10515600" cy="1325563"/>
          </a:xfrm>
          <a:solidFill>
            <a:schemeClr val="bg1"/>
          </a:solidFill>
        </p:spPr>
        <p:txBody>
          <a:bodyPr/>
          <a:lstStyle/>
          <a:p>
            <a:pPr algn="ctr"/>
            <a:r>
              <a:rPr lang="de-DE" dirty="0" err="1"/>
              <a:t>topocare</a:t>
            </a:r>
            <a:r>
              <a:rPr lang="de-DE" dirty="0"/>
              <a:t> </a:t>
            </a:r>
            <a:r>
              <a:rPr lang="de-DE" dirty="0" err="1"/>
              <a:t>Use</a:t>
            </a:r>
            <a:r>
              <a:rPr lang="de-DE" dirty="0"/>
              <a:t> Case</a:t>
            </a:r>
          </a:p>
        </p:txBody>
      </p:sp>
    </p:spTree>
    <p:extLst>
      <p:ext uri="{BB962C8B-B14F-4D97-AF65-F5344CB8AC3E}">
        <p14:creationId xmlns:p14="http://schemas.microsoft.com/office/powerpoint/2010/main" val="23581188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AC2CA5C-7C08-2F47-84FE-2C49472E3279}"/>
              </a:ext>
            </a:extLst>
          </p:cNvPr>
          <p:cNvSpPr>
            <a:spLocks noGrp="1"/>
          </p:cNvSpPr>
          <p:nvPr>
            <p:ph type="title"/>
          </p:nvPr>
        </p:nvSpPr>
        <p:spPr/>
        <p:txBody>
          <a:bodyPr/>
          <a:lstStyle/>
          <a:p>
            <a:r>
              <a:rPr lang="de-DE" dirty="0" err="1"/>
              <a:t>topocare</a:t>
            </a:r>
            <a:endParaRPr lang="de-DE" dirty="0"/>
          </a:p>
        </p:txBody>
      </p:sp>
      <p:sp>
        <p:nvSpPr>
          <p:cNvPr id="3" name="Inhaltsplatzhalter 2">
            <a:extLst>
              <a:ext uri="{FF2B5EF4-FFF2-40B4-BE49-F238E27FC236}">
                <a16:creationId xmlns:a16="http://schemas.microsoft.com/office/drawing/2014/main" id="{DA7378B1-AB68-8341-B56D-134673AE3ACB}"/>
              </a:ext>
            </a:extLst>
          </p:cNvPr>
          <p:cNvSpPr>
            <a:spLocks noGrp="1"/>
          </p:cNvSpPr>
          <p:nvPr>
            <p:ph idx="1"/>
          </p:nvPr>
        </p:nvSpPr>
        <p:spPr>
          <a:xfrm>
            <a:off x="838200" y="1610473"/>
            <a:ext cx="10515600" cy="4351338"/>
          </a:xfrm>
        </p:spPr>
        <p:txBody>
          <a:bodyPr/>
          <a:lstStyle/>
          <a:p>
            <a:r>
              <a:rPr lang="de-DE" dirty="0"/>
              <a:t>Intelligente Lösungen für den </a:t>
            </a:r>
            <a:r>
              <a:rPr lang="de-DE" b="1" dirty="0">
                <a:solidFill>
                  <a:srgbClr val="009FD1"/>
                </a:solidFill>
              </a:rPr>
              <a:t>Hochwasserschutz</a:t>
            </a:r>
          </a:p>
          <a:p>
            <a:r>
              <a:rPr lang="de-DE" b="1" dirty="0">
                <a:solidFill>
                  <a:srgbClr val="009FD1"/>
                </a:solidFill>
              </a:rPr>
              <a:t>Maßnahmensimulation</a:t>
            </a:r>
            <a:r>
              <a:rPr lang="de-DE" dirty="0"/>
              <a:t> (Logistik und Aufbau)</a:t>
            </a:r>
          </a:p>
          <a:p>
            <a:r>
              <a:rPr lang="de-DE" b="1" dirty="0">
                <a:solidFill>
                  <a:srgbClr val="009FD1"/>
                </a:solidFill>
              </a:rPr>
              <a:t>Maschinen</a:t>
            </a:r>
            <a:r>
              <a:rPr lang="de-DE" dirty="0"/>
              <a:t> zur Verlegung erdstoffgefüllter Geotextilschläuche</a:t>
            </a:r>
          </a:p>
        </p:txBody>
      </p:sp>
      <p:pic>
        <p:nvPicPr>
          <p:cNvPr id="5" name="Grafik 4">
            <a:extLst>
              <a:ext uri="{FF2B5EF4-FFF2-40B4-BE49-F238E27FC236}">
                <a16:creationId xmlns:a16="http://schemas.microsoft.com/office/drawing/2014/main" id="{FD180BF7-5BFC-C84A-AA7E-2119B5D8E20A}"/>
              </a:ext>
            </a:extLst>
          </p:cNvPr>
          <p:cNvPicPr>
            <a:picLocks noChangeAspect="1"/>
          </p:cNvPicPr>
          <p:nvPr/>
        </p:nvPicPr>
        <p:blipFill>
          <a:blip r:embed="rId2"/>
          <a:stretch>
            <a:fillRect/>
          </a:stretch>
        </p:blipFill>
        <p:spPr>
          <a:xfrm>
            <a:off x="26896" y="3321424"/>
            <a:ext cx="6199093" cy="3486990"/>
          </a:xfrm>
          <a:prstGeom prst="rect">
            <a:avLst/>
          </a:prstGeom>
        </p:spPr>
      </p:pic>
      <p:pic>
        <p:nvPicPr>
          <p:cNvPr id="7" name="Grafik 6">
            <a:extLst>
              <a:ext uri="{FF2B5EF4-FFF2-40B4-BE49-F238E27FC236}">
                <a16:creationId xmlns:a16="http://schemas.microsoft.com/office/drawing/2014/main" id="{2D6EB739-DA0D-6847-ACC2-74DA01BB2A7F}"/>
              </a:ext>
            </a:extLst>
          </p:cNvPr>
          <p:cNvPicPr>
            <a:picLocks noChangeAspect="1"/>
          </p:cNvPicPr>
          <p:nvPr/>
        </p:nvPicPr>
        <p:blipFill>
          <a:blip r:embed="rId3"/>
          <a:stretch>
            <a:fillRect/>
          </a:stretch>
        </p:blipFill>
        <p:spPr>
          <a:xfrm>
            <a:off x="5904754" y="3321424"/>
            <a:ext cx="6287246" cy="3536576"/>
          </a:xfrm>
          <a:prstGeom prst="rect">
            <a:avLst/>
          </a:prstGeom>
        </p:spPr>
      </p:pic>
    </p:spTree>
    <p:extLst>
      <p:ext uri="{BB962C8B-B14F-4D97-AF65-F5344CB8AC3E}">
        <p14:creationId xmlns:p14="http://schemas.microsoft.com/office/powerpoint/2010/main" val="21230640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8EBA01C-B80E-FE4B-8054-EAF63E71A128}"/>
              </a:ext>
            </a:extLst>
          </p:cNvPr>
          <p:cNvSpPr>
            <a:spLocks noGrp="1"/>
          </p:cNvSpPr>
          <p:nvPr>
            <p:ph type="title"/>
          </p:nvPr>
        </p:nvSpPr>
        <p:spPr/>
        <p:txBody>
          <a:bodyPr/>
          <a:lstStyle/>
          <a:p>
            <a:r>
              <a:rPr lang="de-DE" dirty="0"/>
              <a:t>Demonstrator (Film)</a:t>
            </a:r>
          </a:p>
        </p:txBody>
      </p:sp>
      <p:pic>
        <p:nvPicPr>
          <p:cNvPr id="4" name="TAMMOS_klein">
            <a:hlinkClick r:id="" action="ppaction://media"/>
            <a:extLst>
              <a:ext uri="{FF2B5EF4-FFF2-40B4-BE49-F238E27FC236}">
                <a16:creationId xmlns:a16="http://schemas.microsoft.com/office/drawing/2014/main" id="{D7FC38F6-6DE7-124B-BCB2-ECEEA1FE8EBC}"/>
              </a:ext>
            </a:extLst>
          </p:cNvPr>
          <p:cNvPicPr>
            <a:picLocks noChangeAspect="1"/>
          </p:cNvPicPr>
          <p:nvPr>
            <a:videoFile r:link="rId2"/>
            <p:extLst>
              <p:ext uri="{DAA4B4D4-6D71-4841-9C94-3DE7FCFB9230}">
                <p14:media xmlns:p14="http://schemas.microsoft.com/office/powerpoint/2010/main" r:embed="rId1">
                  <p14:bmkLst>
                    <p14:bmk name="Sprungmarke 1" time="17191.9439"/>
                  </p14:bmkLst>
                </p14:media>
              </p:ext>
            </p:extLst>
          </p:nvPr>
        </p:nvPicPr>
        <p:blipFill>
          <a:blip r:embed="rId4"/>
          <a:stretch>
            <a:fillRect/>
          </a:stretch>
        </p:blipFill>
        <p:spPr>
          <a:xfrm>
            <a:off x="584200" y="365125"/>
            <a:ext cx="10769600" cy="6096000"/>
          </a:xfrm>
          <a:prstGeom prst="rect">
            <a:avLst/>
          </a:prstGeom>
        </p:spPr>
      </p:pic>
    </p:spTree>
    <p:extLst>
      <p:ext uri="{BB962C8B-B14F-4D97-AF65-F5344CB8AC3E}">
        <p14:creationId xmlns:p14="http://schemas.microsoft.com/office/powerpoint/2010/main" val="3628481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6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uppieren 6">
            <a:extLst>
              <a:ext uri="{FF2B5EF4-FFF2-40B4-BE49-F238E27FC236}">
                <a16:creationId xmlns:a16="http://schemas.microsoft.com/office/drawing/2014/main" id="{7D6B3D21-987B-B845-83DD-97AB8B54CE0C}"/>
              </a:ext>
            </a:extLst>
          </p:cNvPr>
          <p:cNvGrpSpPr/>
          <p:nvPr/>
        </p:nvGrpSpPr>
        <p:grpSpPr>
          <a:xfrm>
            <a:off x="5655914" y="1613916"/>
            <a:ext cx="5258547" cy="3072000"/>
            <a:chOff x="5655914" y="1613916"/>
            <a:chExt cx="5258547" cy="3072000"/>
          </a:xfrm>
        </p:grpSpPr>
        <p:pic>
          <p:nvPicPr>
            <p:cNvPr id="35" name="Grafik 34">
              <a:extLst>
                <a:ext uri="{FF2B5EF4-FFF2-40B4-BE49-F238E27FC236}">
                  <a16:creationId xmlns:a16="http://schemas.microsoft.com/office/drawing/2014/main" id="{4509B806-12F4-204E-8980-00E04C9B6EB8}"/>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5655" b="78671" l="3348" r="91369">
                          <a14:foregroundMark x1="7515" y1="15608" x2="7515" y2="15608"/>
                          <a14:foregroundMark x1="9821" y1="9854" x2="9821" y2="9854"/>
                          <a14:foregroundMark x1="47222" y1="69411" x2="47222" y2="69411"/>
                          <a14:foregroundMark x1="45908" y1="76488" x2="45908" y2="76488"/>
                          <a14:foregroundMark x1="55010" y1="72288" x2="55010" y2="72288"/>
                          <a14:foregroundMark x1="61409" y1="54200" x2="61409" y2="54200"/>
                          <a14:foregroundMark x1="72396" y1="49107" x2="72396" y2="49107"/>
                          <a14:foregroundMark x1="48586" y1="76058" x2="48586" y2="76058"/>
                          <a14:foregroundMark x1="49702" y1="75000" x2="49702" y2="75000"/>
                          <a14:foregroundMark x1="55754" y1="71230" x2="55754" y2="71230"/>
                          <a14:foregroundMark x1="56597" y1="70767" x2="56597" y2="70767"/>
                          <a14:foregroundMark x1="69891" y1="46296" x2="69891" y2="46296"/>
                          <a14:foregroundMark x1="79911" y1="52976" x2="79911" y2="52976"/>
                          <a14:foregroundMark x1="79712" y1="55159" x2="79712" y2="55159"/>
                          <a14:foregroundMark x1="78398" y1="58069" x2="78398" y2="58069"/>
                          <a14:foregroundMark x1="76215" y1="59358" x2="76215" y2="59358"/>
                          <a14:foregroundMark x1="77133" y1="59094" x2="77133" y2="59094"/>
                          <a14:foregroundMark x1="74306" y1="60251" x2="74306" y2="60251"/>
                          <a14:foregroundMark x1="75099" y1="59987" x2="75099" y2="59987"/>
                          <a14:foregroundMark x1="73115" y1="61045" x2="73115" y2="61045"/>
                          <a14:foregroundMark x1="71602" y1="61839" x2="71602" y2="61839"/>
                          <a14:foregroundMark x1="70164" y1="62533" x2="70164" y2="62533"/>
                          <a14:foregroundMark x1="68180" y1="63492" x2="68180" y2="63492"/>
                          <a14:foregroundMark x1="66344" y1="64385" x2="66344" y2="64385"/>
                          <a14:foregroundMark x1="62326" y1="66567" x2="62326" y2="66567"/>
                          <a14:foregroundMark x1="63839" y1="65675" x2="63839" y2="65675"/>
                          <a14:foregroundMark x1="63839" y1="65675" x2="63839" y2="65675"/>
                          <a14:foregroundMark x1="64509" y1="65675" x2="64509" y2="65675"/>
                          <a14:foregroundMark x1="65030" y1="65179" x2="65030" y2="65179"/>
                          <a14:foregroundMark x1="67014" y1="64451" x2="67014" y2="64451"/>
                          <a14:foregroundMark x1="67212" y1="64385" x2="67212" y2="64385"/>
                          <a14:foregroundMark x1="72272" y1="61640" x2="72272" y2="61640"/>
                          <a14:foregroundMark x1="72272" y1="61640" x2="72272" y2="61640"/>
                          <a14:foregroundMark x1="73512" y1="61111" x2="73512" y2="61111"/>
                          <a14:foregroundMark x1="73512" y1="61111" x2="73512" y2="61111"/>
                          <a14:foregroundMark x1="69172" y1="63228" x2="69172" y2="63228"/>
                          <a14:foregroundMark x1="69172" y1="63228" x2="69172" y2="63228"/>
                          <a14:foregroundMark x1="70759" y1="62632" x2="70759" y2="62632"/>
                          <a14:foregroundMark x1="79439" y1="51025" x2="79439" y2="51025"/>
                          <a14:foregroundMark x1="89757" y1="13624" x2="89757" y2="13624"/>
                          <a14:foregroundMark x1="90327" y1="13624" x2="90327" y2="13624"/>
                          <a14:foregroundMark x1="90327" y1="13624" x2="90327" y2="13624"/>
                          <a14:backgroundMark x1="52530" y1="12963" x2="52530" y2="12963"/>
                          <a14:backgroundMark x1="77505" y1="11640" x2="77505" y2="11640"/>
                          <a14:backgroundMark x1="43080" y1="13393" x2="43080" y2="13393"/>
                        </a14:backgroundRemoval>
                      </a14:imgEffect>
                    </a14:imgLayer>
                  </a14:imgProps>
                </a:ext>
              </a:extLst>
            </a:blip>
            <a:srcRect l="227" t="5613" b="18614"/>
            <a:stretch/>
          </p:blipFill>
          <p:spPr>
            <a:xfrm>
              <a:off x="5655914" y="1690688"/>
              <a:ext cx="5258547" cy="2995228"/>
            </a:xfrm>
            <a:prstGeom prst="rect">
              <a:avLst/>
            </a:prstGeom>
          </p:spPr>
        </p:pic>
        <p:sp>
          <p:nvSpPr>
            <p:cNvPr id="5" name="Freihandform 4">
              <a:extLst>
                <a:ext uri="{FF2B5EF4-FFF2-40B4-BE49-F238E27FC236}">
                  <a16:creationId xmlns:a16="http://schemas.microsoft.com/office/drawing/2014/main" id="{E260C53B-4141-B64F-8476-638A34DFBD86}"/>
                </a:ext>
              </a:extLst>
            </p:cNvPr>
            <p:cNvSpPr/>
            <p:nvPr/>
          </p:nvSpPr>
          <p:spPr>
            <a:xfrm>
              <a:off x="5669280" y="1613916"/>
              <a:ext cx="361188" cy="768096"/>
            </a:xfrm>
            <a:custGeom>
              <a:avLst/>
              <a:gdLst>
                <a:gd name="connsiteX0" fmla="*/ 361188 w 361188"/>
                <a:gd name="connsiteY0" fmla="*/ 214884 h 768096"/>
                <a:gd name="connsiteX1" fmla="*/ 228600 w 361188"/>
                <a:gd name="connsiteY1" fmla="*/ 448056 h 768096"/>
                <a:gd name="connsiteX2" fmla="*/ 283464 w 361188"/>
                <a:gd name="connsiteY2" fmla="*/ 768096 h 768096"/>
                <a:gd name="connsiteX3" fmla="*/ 0 w 361188"/>
                <a:gd name="connsiteY3" fmla="*/ 681228 h 768096"/>
                <a:gd name="connsiteX4" fmla="*/ 13716 w 361188"/>
                <a:gd name="connsiteY4" fmla="*/ 0 h 768096"/>
                <a:gd name="connsiteX5" fmla="*/ 361188 w 361188"/>
                <a:gd name="connsiteY5" fmla="*/ 214884 h 768096"/>
                <a:gd name="connsiteX0" fmla="*/ 361188 w 361188"/>
                <a:gd name="connsiteY0" fmla="*/ 214884 h 768096"/>
                <a:gd name="connsiteX1" fmla="*/ 228600 w 361188"/>
                <a:gd name="connsiteY1" fmla="*/ 448056 h 768096"/>
                <a:gd name="connsiteX2" fmla="*/ 283464 w 361188"/>
                <a:gd name="connsiteY2" fmla="*/ 768096 h 768096"/>
                <a:gd name="connsiteX3" fmla="*/ 0 w 361188"/>
                <a:gd name="connsiteY3" fmla="*/ 681228 h 768096"/>
                <a:gd name="connsiteX4" fmla="*/ 13716 w 361188"/>
                <a:gd name="connsiteY4" fmla="*/ 0 h 768096"/>
                <a:gd name="connsiteX5" fmla="*/ 361188 w 361188"/>
                <a:gd name="connsiteY5" fmla="*/ 214884 h 768096"/>
                <a:gd name="connsiteX0" fmla="*/ 361188 w 361188"/>
                <a:gd name="connsiteY0" fmla="*/ 214884 h 768096"/>
                <a:gd name="connsiteX1" fmla="*/ 228600 w 361188"/>
                <a:gd name="connsiteY1" fmla="*/ 448056 h 768096"/>
                <a:gd name="connsiteX2" fmla="*/ 315468 w 361188"/>
                <a:gd name="connsiteY2" fmla="*/ 768096 h 768096"/>
                <a:gd name="connsiteX3" fmla="*/ 0 w 361188"/>
                <a:gd name="connsiteY3" fmla="*/ 681228 h 768096"/>
                <a:gd name="connsiteX4" fmla="*/ 13716 w 361188"/>
                <a:gd name="connsiteY4" fmla="*/ 0 h 768096"/>
                <a:gd name="connsiteX5" fmla="*/ 361188 w 361188"/>
                <a:gd name="connsiteY5" fmla="*/ 214884 h 768096"/>
                <a:gd name="connsiteX0" fmla="*/ 361188 w 361188"/>
                <a:gd name="connsiteY0" fmla="*/ 214884 h 768096"/>
                <a:gd name="connsiteX1" fmla="*/ 228600 w 361188"/>
                <a:gd name="connsiteY1" fmla="*/ 448056 h 768096"/>
                <a:gd name="connsiteX2" fmla="*/ 315468 w 361188"/>
                <a:gd name="connsiteY2" fmla="*/ 768096 h 768096"/>
                <a:gd name="connsiteX3" fmla="*/ 0 w 361188"/>
                <a:gd name="connsiteY3" fmla="*/ 681228 h 768096"/>
                <a:gd name="connsiteX4" fmla="*/ 13716 w 361188"/>
                <a:gd name="connsiteY4" fmla="*/ 0 h 768096"/>
                <a:gd name="connsiteX5" fmla="*/ 361188 w 361188"/>
                <a:gd name="connsiteY5" fmla="*/ 214884 h 768096"/>
                <a:gd name="connsiteX0" fmla="*/ 361188 w 361188"/>
                <a:gd name="connsiteY0" fmla="*/ 214884 h 768096"/>
                <a:gd name="connsiteX1" fmla="*/ 228600 w 361188"/>
                <a:gd name="connsiteY1" fmla="*/ 448056 h 768096"/>
                <a:gd name="connsiteX2" fmla="*/ 315468 w 361188"/>
                <a:gd name="connsiteY2" fmla="*/ 768096 h 768096"/>
                <a:gd name="connsiteX3" fmla="*/ 0 w 361188"/>
                <a:gd name="connsiteY3" fmla="*/ 681228 h 768096"/>
                <a:gd name="connsiteX4" fmla="*/ 13716 w 361188"/>
                <a:gd name="connsiteY4" fmla="*/ 0 h 768096"/>
                <a:gd name="connsiteX5" fmla="*/ 361188 w 361188"/>
                <a:gd name="connsiteY5" fmla="*/ 214884 h 76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188" h="768096">
                  <a:moveTo>
                    <a:pt x="361188" y="214884"/>
                  </a:moveTo>
                  <a:cubicBezTo>
                    <a:pt x="316992" y="292608"/>
                    <a:pt x="245364" y="333756"/>
                    <a:pt x="228600" y="448056"/>
                  </a:cubicBezTo>
                  <a:cubicBezTo>
                    <a:pt x="230124" y="568452"/>
                    <a:pt x="249936" y="665988"/>
                    <a:pt x="315468" y="768096"/>
                  </a:cubicBezTo>
                  <a:lnTo>
                    <a:pt x="0" y="681228"/>
                  </a:lnTo>
                  <a:lnTo>
                    <a:pt x="13716" y="0"/>
                  </a:lnTo>
                  <a:lnTo>
                    <a:pt x="361188" y="21488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6" name="Rechteck 5">
            <a:extLst>
              <a:ext uri="{FF2B5EF4-FFF2-40B4-BE49-F238E27FC236}">
                <a16:creationId xmlns:a16="http://schemas.microsoft.com/office/drawing/2014/main" id="{E639F4E5-5F51-EA43-9B7F-7851F3DEFEA3}"/>
              </a:ext>
            </a:extLst>
          </p:cNvPr>
          <p:cNvSpPr/>
          <p:nvPr/>
        </p:nvSpPr>
        <p:spPr>
          <a:xfrm>
            <a:off x="5907314" y="3014223"/>
            <a:ext cx="5141179" cy="1204356"/>
          </a:xfrm>
          <a:prstGeom prst="rect">
            <a:avLst/>
          </a:prstGeom>
          <a:solidFill>
            <a:schemeClr val="bg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a:extLst>
              <a:ext uri="{FF2B5EF4-FFF2-40B4-BE49-F238E27FC236}">
                <a16:creationId xmlns:a16="http://schemas.microsoft.com/office/drawing/2014/main" id="{DA8868E5-D766-4142-9B00-646387BC6CF1}"/>
              </a:ext>
            </a:extLst>
          </p:cNvPr>
          <p:cNvSpPr>
            <a:spLocks noGrp="1"/>
          </p:cNvSpPr>
          <p:nvPr>
            <p:ph type="title"/>
          </p:nvPr>
        </p:nvSpPr>
        <p:spPr/>
        <p:txBody>
          <a:bodyPr/>
          <a:lstStyle/>
          <a:p>
            <a:r>
              <a:rPr lang="de-DE" dirty="0" err="1"/>
              <a:t>PoP</a:t>
            </a:r>
            <a:r>
              <a:rPr lang="de-DE" dirty="0"/>
              <a:t>-Bezahlmodell</a:t>
            </a:r>
          </a:p>
        </p:txBody>
      </p:sp>
      <p:sp>
        <p:nvSpPr>
          <p:cNvPr id="8" name="Textfeld 7">
            <a:extLst>
              <a:ext uri="{FF2B5EF4-FFF2-40B4-BE49-F238E27FC236}">
                <a16:creationId xmlns:a16="http://schemas.microsoft.com/office/drawing/2014/main" id="{736C51DE-40E9-2E47-BCB2-E85642AAC621}"/>
              </a:ext>
            </a:extLst>
          </p:cNvPr>
          <p:cNvSpPr txBox="1"/>
          <p:nvPr/>
        </p:nvSpPr>
        <p:spPr>
          <a:xfrm>
            <a:off x="3259766" y="3742229"/>
            <a:ext cx="1886857" cy="369332"/>
          </a:xfrm>
          <a:prstGeom prst="rect">
            <a:avLst/>
          </a:prstGeom>
          <a:solidFill>
            <a:schemeClr val="bg1">
              <a:lumMod val="95000"/>
            </a:schemeClr>
          </a:solidFill>
        </p:spPr>
        <p:txBody>
          <a:bodyPr wrap="square" rtlCol="0">
            <a:spAutoFit/>
          </a:bodyPr>
          <a:lstStyle/>
          <a:p>
            <a:pPr algn="ctr"/>
            <a:r>
              <a:rPr lang="en-US" dirty="0"/>
              <a:t>Customer</a:t>
            </a:r>
          </a:p>
        </p:txBody>
      </p:sp>
      <p:sp>
        <p:nvSpPr>
          <p:cNvPr id="9" name="Textfeld 8">
            <a:extLst>
              <a:ext uri="{FF2B5EF4-FFF2-40B4-BE49-F238E27FC236}">
                <a16:creationId xmlns:a16="http://schemas.microsoft.com/office/drawing/2014/main" id="{FC03A598-566A-DB4F-B1B8-BA02C84EF8B7}"/>
              </a:ext>
            </a:extLst>
          </p:cNvPr>
          <p:cNvSpPr txBox="1"/>
          <p:nvPr/>
        </p:nvSpPr>
        <p:spPr>
          <a:xfrm>
            <a:off x="8721512" y="3742229"/>
            <a:ext cx="1886857" cy="369332"/>
          </a:xfrm>
          <a:prstGeom prst="rect">
            <a:avLst/>
          </a:prstGeom>
          <a:solidFill>
            <a:schemeClr val="bg1">
              <a:lumMod val="95000"/>
            </a:schemeClr>
          </a:solidFill>
        </p:spPr>
        <p:txBody>
          <a:bodyPr wrap="square" rtlCol="0">
            <a:spAutoFit/>
          </a:bodyPr>
          <a:lstStyle/>
          <a:p>
            <a:pPr algn="ctr"/>
            <a:r>
              <a:rPr lang="en-US" dirty="0"/>
              <a:t>wallet 2</a:t>
            </a:r>
          </a:p>
        </p:txBody>
      </p:sp>
      <p:sp>
        <p:nvSpPr>
          <p:cNvPr id="10" name="Textfeld 9">
            <a:extLst>
              <a:ext uri="{FF2B5EF4-FFF2-40B4-BE49-F238E27FC236}">
                <a16:creationId xmlns:a16="http://schemas.microsoft.com/office/drawing/2014/main" id="{FA5EEBFE-EF3A-7E42-9628-279A37601619}"/>
              </a:ext>
            </a:extLst>
          </p:cNvPr>
          <p:cNvSpPr txBox="1"/>
          <p:nvPr/>
        </p:nvSpPr>
        <p:spPr>
          <a:xfrm>
            <a:off x="6030308" y="3742229"/>
            <a:ext cx="1886857" cy="369332"/>
          </a:xfrm>
          <a:prstGeom prst="rect">
            <a:avLst/>
          </a:prstGeom>
          <a:solidFill>
            <a:schemeClr val="bg1">
              <a:lumMod val="95000"/>
            </a:schemeClr>
          </a:solidFill>
        </p:spPr>
        <p:txBody>
          <a:bodyPr wrap="square" rtlCol="0">
            <a:spAutoFit/>
          </a:bodyPr>
          <a:lstStyle/>
          <a:p>
            <a:pPr algn="ctr"/>
            <a:r>
              <a:rPr lang="en-US" dirty="0"/>
              <a:t>wallet 1</a:t>
            </a:r>
          </a:p>
        </p:txBody>
      </p:sp>
      <p:sp>
        <p:nvSpPr>
          <p:cNvPr id="11" name="Zylinder 10">
            <a:extLst>
              <a:ext uri="{FF2B5EF4-FFF2-40B4-BE49-F238E27FC236}">
                <a16:creationId xmlns:a16="http://schemas.microsoft.com/office/drawing/2014/main" id="{65C7ACBB-54D8-DC48-9A1D-A05476FB7930}"/>
              </a:ext>
            </a:extLst>
          </p:cNvPr>
          <p:cNvSpPr/>
          <p:nvPr/>
        </p:nvSpPr>
        <p:spPr>
          <a:xfrm>
            <a:off x="3815919" y="3441204"/>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Zylinder 11">
            <a:extLst>
              <a:ext uri="{FF2B5EF4-FFF2-40B4-BE49-F238E27FC236}">
                <a16:creationId xmlns:a16="http://schemas.microsoft.com/office/drawing/2014/main" id="{27D4A94F-FDBC-564A-BBEC-63D33D243D02}"/>
              </a:ext>
            </a:extLst>
          </p:cNvPr>
          <p:cNvSpPr/>
          <p:nvPr/>
        </p:nvSpPr>
        <p:spPr>
          <a:xfrm>
            <a:off x="3815919" y="3279839"/>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Zylinder 12">
            <a:extLst>
              <a:ext uri="{FF2B5EF4-FFF2-40B4-BE49-F238E27FC236}">
                <a16:creationId xmlns:a16="http://schemas.microsoft.com/office/drawing/2014/main" id="{E60CCDA5-894B-AF40-AD21-14CC21469DAE}"/>
              </a:ext>
            </a:extLst>
          </p:cNvPr>
          <p:cNvSpPr/>
          <p:nvPr/>
        </p:nvSpPr>
        <p:spPr>
          <a:xfrm>
            <a:off x="3815919" y="3118474"/>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Zylinder 13">
            <a:extLst>
              <a:ext uri="{FF2B5EF4-FFF2-40B4-BE49-F238E27FC236}">
                <a16:creationId xmlns:a16="http://schemas.microsoft.com/office/drawing/2014/main" id="{08DA8F7E-5FFE-5448-A731-E83E3A9DF477}"/>
              </a:ext>
            </a:extLst>
          </p:cNvPr>
          <p:cNvSpPr/>
          <p:nvPr/>
        </p:nvSpPr>
        <p:spPr>
          <a:xfrm>
            <a:off x="3815919" y="2957109"/>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Zylinder 14">
            <a:extLst>
              <a:ext uri="{FF2B5EF4-FFF2-40B4-BE49-F238E27FC236}">
                <a16:creationId xmlns:a16="http://schemas.microsoft.com/office/drawing/2014/main" id="{E93B9E53-F43D-D54E-BE32-082C484B4EE9}"/>
              </a:ext>
            </a:extLst>
          </p:cNvPr>
          <p:cNvSpPr/>
          <p:nvPr/>
        </p:nvSpPr>
        <p:spPr>
          <a:xfrm>
            <a:off x="3815919" y="2795744"/>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Zylinder 15">
            <a:extLst>
              <a:ext uri="{FF2B5EF4-FFF2-40B4-BE49-F238E27FC236}">
                <a16:creationId xmlns:a16="http://schemas.microsoft.com/office/drawing/2014/main" id="{B44FCC37-6D34-8645-AD04-DFB3582CDAB2}"/>
              </a:ext>
            </a:extLst>
          </p:cNvPr>
          <p:cNvSpPr/>
          <p:nvPr/>
        </p:nvSpPr>
        <p:spPr>
          <a:xfrm>
            <a:off x="3815919" y="2634379"/>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Zylinder 16">
            <a:extLst>
              <a:ext uri="{FF2B5EF4-FFF2-40B4-BE49-F238E27FC236}">
                <a16:creationId xmlns:a16="http://schemas.microsoft.com/office/drawing/2014/main" id="{BC2576E3-56BF-9A43-82AA-ABD11881F19A}"/>
              </a:ext>
            </a:extLst>
          </p:cNvPr>
          <p:cNvSpPr/>
          <p:nvPr/>
        </p:nvSpPr>
        <p:spPr>
          <a:xfrm>
            <a:off x="3815919" y="2467635"/>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Zylinder 17">
            <a:extLst>
              <a:ext uri="{FF2B5EF4-FFF2-40B4-BE49-F238E27FC236}">
                <a16:creationId xmlns:a16="http://schemas.microsoft.com/office/drawing/2014/main" id="{FA8F0D7E-40FA-7648-93AA-611F78292D8C}"/>
              </a:ext>
            </a:extLst>
          </p:cNvPr>
          <p:cNvSpPr/>
          <p:nvPr/>
        </p:nvSpPr>
        <p:spPr>
          <a:xfrm>
            <a:off x="3815919" y="2306270"/>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Zylinder 18">
            <a:extLst>
              <a:ext uri="{FF2B5EF4-FFF2-40B4-BE49-F238E27FC236}">
                <a16:creationId xmlns:a16="http://schemas.microsoft.com/office/drawing/2014/main" id="{07CB5AC6-D7FF-1E4A-B479-3C54655772B9}"/>
              </a:ext>
            </a:extLst>
          </p:cNvPr>
          <p:cNvSpPr/>
          <p:nvPr/>
        </p:nvSpPr>
        <p:spPr>
          <a:xfrm>
            <a:off x="3815919" y="2144905"/>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Zylinder 19">
            <a:extLst>
              <a:ext uri="{FF2B5EF4-FFF2-40B4-BE49-F238E27FC236}">
                <a16:creationId xmlns:a16="http://schemas.microsoft.com/office/drawing/2014/main" id="{CFEC88E8-7905-4146-ACEB-FF43DE8B7BEC}"/>
              </a:ext>
            </a:extLst>
          </p:cNvPr>
          <p:cNvSpPr/>
          <p:nvPr/>
        </p:nvSpPr>
        <p:spPr>
          <a:xfrm>
            <a:off x="6597219" y="3441204"/>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Zylinder 20">
            <a:extLst>
              <a:ext uri="{FF2B5EF4-FFF2-40B4-BE49-F238E27FC236}">
                <a16:creationId xmlns:a16="http://schemas.microsoft.com/office/drawing/2014/main" id="{F68E2803-6E00-C64B-8C26-6D25C531FCD5}"/>
              </a:ext>
            </a:extLst>
          </p:cNvPr>
          <p:cNvSpPr/>
          <p:nvPr/>
        </p:nvSpPr>
        <p:spPr>
          <a:xfrm>
            <a:off x="6597219" y="3279839"/>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Zylinder 21">
            <a:extLst>
              <a:ext uri="{FF2B5EF4-FFF2-40B4-BE49-F238E27FC236}">
                <a16:creationId xmlns:a16="http://schemas.microsoft.com/office/drawing/2014/main" id="{E8F28AF2-137F-574C-9D61-A94C11FDA6FA}"/>
              </a:ext>
            </a:extLst>
          </p:cNvPr>
          <p:cNvSpPr/>
          <p:nvPr/>
        </p:nvSpPr>
        <p:spPr>
          <a:xfrm>
            <a:off x="6597219" y="3118474"/>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3" name="Gerade Verbindung mit Pfeil 22">
            <a:extLst>
              <a:ext uri="{FF2B5EF4-FFF2-40B4-BE49-F238E27FC236}">
                <a16:creationId xmlns:a16="http://schemas.microsoft.com/office/drawing/2014/main" id="{D30F6D42-0F23-C640-9371-6349F3C53A05}"/>
              </a:ext>
            </a:extLst>
          </p:cNvPr>
          <p:cNvCxnSpPr/>
          <p:nvPr/>
        </p:nvCxnSpPr>
        <p:spPr>
          <a:xfrm>
            <a:off x="4921288" y="3395952"/>
            <a:ext cx="1398494" cy="0"/>
          </a:xfrm>
          <a:prstGeom prst="straightConnector1">
            <a:avLst/>
          </a:prstGeom>
          <a:ln w="22225">
            <a:solidFill>
              <a:srgbClr val="034C59"/>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5" name="Tabelle 24">
            <a:extLst>
              <a:ext uri="{FF2B5EF4-FFF2-40B4-BE49-F238E27FC236}">
                <a16:creationId xmlns:a16="http://schemas.microsoft.com/office/drawing/2014/main" id="{ADC6AD92-7CA7-124E-B62F-94F631AA341B}"/>
              </a:ext>
            </a:extLst>
          </p:cNvPr>
          <p:cNvGraphicFramePr>
            <a:graphicFrameLocks noGrp="1"/>
          </p:cNvGraphicFramePr>
          <p:nvPr>
            <p:extLst>
              <p:ext uri="{D42A27DB-BD31-4B8C-83A1-F6EECF244321}">
                <p14:modId xmlns:p14="http://schemas.microsoft.com/office/powerpoint/2010/main" val="972305437"/>
              </p:ext>
            </p:extLst>
          </p:nvPr>
        </p:nvGraphicFramePr>
        <p:xfrm>
          <a:off x="2920494" y="4684056"/>
          <a:ext cx="8127999" cy="1257065"/>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309945169"/>
                    </a:ext>
                  </a:extLst>
                </a:gridCol>
                <a:gridCol w="2709333">
                  <a:extLst>
                    <a:ext uri="{9D8B030D-6E8A-4147-A177-3AD203B41FA5}">
                      <a16:colId xmlns:a16="http://schemas.microsoft.com/office/drawing/2014/main" val="4183714936"/>
                    </a:ext>
                  </a:extLst>
                </a:gridCol>
                <a:gridCol w="2709333">
                  <a:extLst>
                    <a:ext uri="{9D8B030D-6E8A-4147-A177-3AD203B41FA5}">
                      <a16:colId xmlns:a16="http://schemas.microsoft.com/office/drawing/2014/main" val="208553017"/>
                    </a:ext>
                  </a:extLst>
                </a:gridCol>
              </a:tblGrid>
              <a:tr h="304694">
                <a:tc>
                  <a:txBody>
                    <a:bodyPr/>
                    <a:lstStyle/>
                    <a:p>
                      <a:pPr algn="ctr"/>
                      <a:r>
                        <a:rPr lang="en-US" noProof="0" dirty="0"/>
                        <a:t>customer</a:t>
                      </a:r>
                    </a:p>
                  </a:txBody>
                  <a:tcPr>
                    <a:solidFill>
                      <a:srgbClr val="009FD1"/>
                    </a:solidFill>
                  </a:tcPr>
                </a:tc>
                <a:tc>
                  <a:txBody>
                    <a:bodyPr/>
                    <a:lstStyle/>
                    <a:p>
                      <a:pPr algn="ctr"/>
                      <a:r>
                        <a:rPr lang="en-US" noProof="0" dirty="0"/>
                        <a:t>machine</a:t>
                      </a:r>
                    </a:p>
                  </a:txBody>
                  <a:tcPr>
                    <a:solidFill>
                      <a:srgbClr val="009FD1"/>
                    </a:solidFill>
                  </a:tcPr>
                </a:tc>
                <a:tc>
                  <a:txBody>
                    <a:bodyPr/>
                    <a:lstStyle/>
                    <a:p>
                      <a:pPr algn="ctr"/>
                      <a:r>
                        <a:rPr lang="en-US" noProof="0" dirty="0"/>
                        <a:t>machine owner</a:t>
                      </a:r>
                    </a:p>
                  </a:txBody>
                  <a:tcPr>
                    <a:solidFill>
                      <a:srgbClr val="009FD1"/>
                    </a:solidFill>
                  </a:tcPr>
                </a:tc>
                <a:extLst>
                  <a:ext uri="{0D108BD9-81ED-4DB2-BD59-A6C34878D82A}">
                    <a16:rowId xmlns:a16="http://schemas.microsoft.com/office/drawing/2014/main" val="1643885510"/>
                  </a:ext>
                </a:extLst>
              </a:tr>
              <a:tr h="304694">
                <a:tc>
                  <a:txBody>
                    <a:bodyPr/>
                    <a:lstStyle/>
                    <a:p>
                      <a:pPr algn="ctr"/>
                      <a:r>
                        <a:rPr lang="en-US" noProof="0"/>
                        <a:t>customer</a:t>
                      </a:r>
                    </a:p>
                  </a:txBody>
                  <a:tcPr>
                    <a:solidFill>
                      <a:schemeClr val="bg1">
                        <a:lumMod val="85000"/>
                      </a:schemeClr>
                    </a:solidFill>
                  </a:tcPr>
                </a:tc>
                <a:tc>
                  <a:txBody>
                    <a:bodyPr/>
                    <a:lstStyle/>
                    <a:p>
                      <a:pPr algn="ctr"/>
                      <a:r>
                        <a:rPr lang="en-US" sz="1800" kern="1200" noProof="0" dirty="0">
                          <a:solidFill>
                            <a:schemeClr val="dk1"/>
                          </a:solidFill>
                          <a:latin typeface="+mn-lt"/>
                          <a:ea typeface="+mn-ea"/>
                          <a:cs typeface="+mn-cs"/>
                        </a:rPr>
                        <a:t>customer, machine owner</a:t>
                      </a:r>
                    </a:p>
                  </a:txBody>
                  <a:tcPr>
                    <a:solidFill>
                      <a:schemeClr val="bg1">
                        <a:lumMod val="85000"/>
                      </a:schemeClr>
                    </a:solidFill>
                  </a:tcPr>
                </a:tc>
                <a:tc>
                  <a:txBody>
                    <a:bodyPr/>
                    <a:lstStyle/>
                    <a:p>
                      <a:pPr algn="ctr"/>
                      <a:r>
                        <a:rPr lang="en-US" noProof="0" dirty="0"/>
                        <a:t>machine owner</a:t>
                      </a:r>
                    </a:p>
                  </a:txBody>
                  <a:tcPr>
                    <a:solidFill>
                      <a:schemeClr val="bg1">
                        <a:lumMod val="85000"/>
                      </a:schemeClr>
                    </a:solidFill>
                  </a:tcPr>
                </a:tc>
                <a:extLst>
                  <a:ext uri="{0D108BD9-81ED-4DB2-BD59-A6C34878D82A}">
                    <a16:rowId xmlns:a16="http://schemas.microsoft.com/office/drawing/2014/main" val="1529438461"/>
                  </a:ext>
                </a:extLst>
              </a:tr>
              <a:tr h="525545">
                <a:tc>
                  <a:txBody>
                    <a:bodyPr/>
                    <a:lstStyle/>
                    <a:p>
                      <a:pPr algn="ctr"/>
                      <a:r>
                        <a:rPr lang="en-US" noProof="0"/>
                        <a:t>customer</a:t>
                      </a:r>
                    </a:p>
                  </a:txBody>
                  <a:tcPr>
                    <a:solidFill>
                      <a:schemeClr val="bg1">
                        <a:lumMod val="85000"/>
                      </a:schemeClr>
                    </a:solidFill>
                  </a:tcPr>
                </a:tc>
                <a:tc>
                  <a:txBody>
                    <a:bodyPr/>
                    <a:lstStyle/>
                    <a:p>
                      <a:pPr algn="ctr"/>
                      <a:r>
                        <a:rPr lang="en-US" noProof="0" dirty="0"/>
                        <a:t>machine</a:t>
                      </a:r>
                    </a:p>
                  </a:txBody>
                  <a:tcPr>
                    <a:solidFill>
                      <a:schemeClr val="bg1">
                        <a:lumMod val="85000"/>
                      </a:schemeClr>
                    </a:solidFill>
                  </a:tcPr>
                </a:tc>
                <a:tc>
                  <a:txBody>
                    <a:bodyPr/>
                    <a:lstStyle/>
                    <a:p>
                      <a:pPr algn="ctr"/>
                      <a:endParaRPr lang="en-US" noProof="0" dirty="0"/>
                    </a:p>
                  </a:txBody>
                  <a:tcPr>
                    <a:solidFill>
                      <a:schemeClr val="bg1">
                        <a:lumMod val="85000"/>
                      </a:schemeClr>
                    </a:solidFill>
                  </a:tcPr>
                </a:tc>
                <a:extLst>
                  <a:ext uri="{0D108BD9-81ED-4DB2-BD59-A6C34878D82A}">
                    <a16:rowId xmlns:a16="http://schemas.microsoft.com/office/drawing/2014/main" val="3477682567"/>
                  </a:ext>
                </a:extLst>
              </a:tr>
            </a:tbl>
          </a:graphicData>
        </a:graphic>
      </p:graphicFrame>
      <p:sp>
        <p:nvSpPr>
          <p:cNvPr id="26" name="Textfeld 25">
            <a:extLst>
              <a:ext uri="{FF2B5EF4-FFF2-40B4-BE49-F238E27FC236}">
                <a16:creationId xmlns:a16="http://schemas.microsoft.com/office/drawing/2014/main" id="{81E4C1C2-EBBE-9C4B-B7B3-124090BF7CFF}"/>
              </a:ext>
            </a:extLst>
          </p:cNvPr>
          <p:cNvSpPr txBox="1"/>
          <p:nvPr/>
        </p:nvSpPr>
        <p:spPr>
          <a:xfrm>
            <a:off x="661989" y="4741204"/>
            <a:ext cx="2256887" cy="369332"/>
          </a:xfrm>
          <a:prstGeom prst="rect">
            <a:avLst/>
          </a:prstGeom>
          <a:noFill/>
        </p:spPr>
        <p:txBody>
          <a:bodyPr wrap="square" rtlCol="0">
            <a:spAutoFit/>
          </a:bodyPr>
          <a:lstStyle/>
          <a:p>
            <a:pPr algn="ctr"/>
            <a:r>
              <a:rPr lang="en-US" dirty="0"/>
              <a:t>Wallet of:</a:t>
            </a:r>
          </a:p>
        </p:txBody>
      </p:sp>
      <p:sp>
        <p:nvSpPr>
          <p:cNvPr id="27" name="Textfeld 26">
            <a:extLst>
              <a:ext uri="{FF2B5EF4-FFF2-40B4-BE49-F238E27FC236}">
                <a16:creationId xmlns:a16="http://schemas.microsoft.com/office/drawing/2014/main" id="{24EF4A81-D56C-3241-9E27-6C0FE7650C94}"/>
              </a:ext>
            </a:extLst>
          </p:cNvPr>
          <p:cNvSpPr txBox="1"/>
          <p:nvPr/>
        </p:nvSpPr>
        <p:spPr>
          <a:xfrm>
            <a:off x="661989" y="5115391"/>
            <a:ext cx="2256887" cy="369332"/>
          </a:xfrm>
          <a:prstGeom prst="rect">
            <a:avLst/>
          </a:prstGeom>
          <a:noFill/>
        </p:spPr>
        <p:txBody>
          <a:bodyPr wrap="square" rtlCol="0">
            <a:spAutoFit/>
          </a:bodyPr>
          <a:lstStyle/>
          <a:p>
            <a:pPr algn="ctr"/>
            <a:r>
              <a:rPr lang="en-US" dirty="0"/>
              <a:t>Access to seed:</a:t>
            </a:r>
          </a:p>
        </p:txBody>
      </p:sp>
      <p:sp>
        <p:nvSpPr>
          <p:cNvPr id="28" name="Textfeld 27">
            <a:extLst>
              <a:ext uri="{FF2B5EF4-FFF2-40B4-BE49-F238E27FC236}">
                <a16:creationId xmlns:a16="http://schemas.microsoft.com/office/drawing/2014/main" id="{3EDEE5E4-2E17-914E-9E40-84602A21925A}"/>
              </a:ext>
            </a:extLst>
          </p:cNvPr>
          <p:cNvSpPr txBox="1"/>
          <p:nvPr/>
        </p:nvSpPr>
        <p:spPr>
          <a:xfrm>
            <a:off x="661989" y="5522929"/>
            <a:ext cx="2256887" cy="369332"/>
          </a:xfrm>
          <a:prstGeom prst="rect">
            <a:avLst/>
          </a:prstGeom>
          <a:noFill/>
        </p:spPr>
        <p:txBody>
          <a:bodyPr wrap="square" rtlCol="0">
            <a:spAutoFit/>
          </a:bodyPr>
          <a:lstStyle/>
          <a:p>
            <a:pPr algn="ctr"/>
            <a:r>
              <a:rPr lang="en-US" dirty="0"/>
              <a:t>Initiating transaction:</a:t>
            </a:r>
          </a:p>
        </p:txBody>
      </p:sp>
      <p:sp>
        <p:nvSpPr>
          <p:cNvPr id="30" name="Zylinder 29">
            <a:extLst>
              <a:ext uri="{FF2B5EF4-FFF2-40B4-BE49-F238E27FC236}">
                <a16:creationId xmlns:a16="http://schemas.microsoft.com/office/drawing/2014/main" id="{32694570-D1C6-FE43-B355-C89DA59EC550}"/>
              </a:ext>
            </a:extLst>
          </p:cNvPr>
          <p:cNvSpPr/>
          <p:nvPr/>
        </p:nvSpPr>
        <p:spPr>
          <a:xfrm>
            <a:off x="9161548" y="3286240"/>
            <a:ext cx="774550" cy="161365"/>
          </a:xfrm>
          <a:prstGeom prst="can">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2" name="Google Shape;804;p127">
            <a:extLst>
              <a:ext uri="{FF2B5EF4-FFF2-40B4-BE49-F238E27FC236}">
                <a16:creationId xmlns:a16="http://schemas.microsoft.com/office/drawing/2014/main" id="{6BF2926D-B900-F740-8311-8975EB1EDC19}"/>
              </a:ext>
            </a:extLst>
          </p:cNvPr>
          <p:cNvPicPr preferRelativeResize="0"/>
          <p:nvPr/>
        </p:nvPicPr>
        <p:blipFill rotWithShape="1">
          <a:blip r:embed="rId4">
            <a:alphaModFix/>
            <a:extLst>
              <a:ext uri="{BEBA8EAE-BF5A-486C-A8C5-ECC9F3942E4B}">
                <a14:imgProps xmlns:a14="http://schemas.microsoft.com/office/drawing/2010/main">
                  <a14:imgLayer r:embed="rId5">
                    <a14:imgEffect>
                      <a14:backgroundRemoval t="45880" b="54074" l="68488" r="78587"/>
                    </a14:imgEffect>
                  </a14:imgLayer>
                </a14:imgProps>
              </a:ext>
            </a:extLst>
          </a:blip>
          <a:srcRect l="67337" t="44893" r="20849" b="44881"/>
          <a:stretch/>
        </p:blipFill>
        <p:spPr>
          <a:xfrm>
            <a:off x="6459572" y="3559068"/>
            <a:ext cx="1028327" cy="906818"/>
          </a:xfrm>
          <a:prstGeom prst="rect">
            <a:avLst/>
          </a:prstGeom>
          <a:noFill/>
          <a:ln>
            <a:noFill/>
          </a:ln>
        </p:spPr>
      </p:pic>
      <p:pic>
        <p:nvPicPr>
          <p:cNvPr id="33" name="Google Shape;804;p127">
            <a:extLst>
              <a:ext uri="{FF2B5EF4-FFF2-40B4-BE49-F238E27FC236}">
                <a16:creationId xmlns:a16="http://schemas.microsoft.com/office/drawing/2014/main" id="{862D8505-425C-8D4C-ABAD-708C18C8201C}"/>
              </a:ext>
            </a:extLst>
          </p:cNvPr>
          <p:cNvPicPr preferRelativeResize="0"/>
          <p:nvPr/>
        </p:nvPicPr>
        <p:blipFill rotWithShape="1">
          <a:blip r:embed="rId4">
            <a:alphaModFix/>
            <a:extLst>
              <a:ext uri="{BEBA8EAE-BF5A-486C-A8C5-ECC9F3942E4B}">
                <a14:imgProps xmlns:a14="http://schemas.microsoft.com/office/drawing/2010/main">
                  <a14:imgLayer r:embed="rId6">
                    <a14:imgEffect>
                      <a14:backgroundRemoval t="45880" b="54074" l="68488" r="78587"/>
                    </a14:imgEffect>
                  </a14:imgLayer>
                </a14:imgProps>
              </a:ext>
            </a:extLst>
          </a:blip>
          <a:srcRect l="67337" t="44893" r="20849" b="44881"/>
          <a:stretch/>
        </p:blipFill>
        <p:spPr>
          <a:xfrm>
            <a:off x="9108787" y="3527254"/>
            <a:ext cx="1028327" cy="906818"/>
          </a:xfrm>
          <a:prstGeom prst="rect">
            <a:avLst/>
          </a:prstGeom>
          <a:noFill/>
          <a:ln>
            <a:noFill/>
          </a:ln>
        </p:spPr>
      </p:pic>
      <p:sp>
        <p:nvSpPr>
          <p:cNvPr id="4" name="Textfeld 3">
            <a:extLst>
              <a:ext uri="{FF2B5EF4-FFF2-40B4-BE49-F238E27FC236}">
                <a16:creationId xmlns:a16="http://schemas.microsoft.com/office/drawing/2014/main" id="{F81A938B-5066-4C48-8523-35267380A377}"/>
              </a:ext>
            </a:extLst>
          </p:cNvPr>
          <p:cNvSpPr txBox="1"/>
          <p:nvPr/>
        </p:nvSpPr>
        <p:spPr>
          <a:xfrm>
            <a:off x="6875436" y="3779019"/>
            <a:ext cx="533609" cy="369332"/>
          </a:xfrm>
          <a:prstGeom prst="rect">
            <a:avLst/>
          </a:prstGeom>
          <a:noFill/>
        </p:spPr>
        <p:txBody>
          <a:bodyPr wrap="square" rtlCol="0">
            <a:spAutoFit/>
          </a:bodyPr>
          <a:lstStyle/>
          <a:p>
            <a:r>
              <a:rPr lang="de-DE" dirty="0"/>
              <a:t>1</a:t>
            </a:r>
          </a:p>
        </p:txBody>
      </p:sp>
      <p:sp>
        <p:nvSpPr>
          <p:cNvPr id="34" name="Textfeld 33">
            <a:extLst>
              <a:ext uri="{FF2B5EF4-FFF2-40B4-BE49-F238E27FC236}">
                <a16:creationId xmlns:a16="http://schemas.microsoft.com/office/drawing/2014/main" id="{B5F5B431-412E-AA4D-B977-54ECC044B5A8}"/>
              </a:ext>
            </a:extLst>
          </p:cNvPr>
          <p:cNvSpPr txBox="1"/>
          <p:nvPr/>
        </p:nvSpPr>
        <p:spPr>
          <a:xfrm>
            <a:off x="9519463" y="3760104"/>
            <a:ext cx="533609" cy="369332"/>
          </a:xfrm>
          <a:prstGeom prst="rect">
            <a:avLst/>
          </a:prstGeom>
          <a:noFill/>
        </p:spPr>
        <p:txBody>
          <a:bodyPr wrap="square" rtlCol="0">
            <a:spAutoFit/>
          </a:bodyPr>
          <a:lstStyle/>
          <a:p>
            <a:r>
              <a:rPr lang="de-DE" dirty="0"/>
              <a:t>2</a:t>
            </a:r>
          </a:p>
        </p:txBody>
      </p:sp>
      <p:cxnSp>
        <p:nvCxnSpPr>
          <p:cNvPr id="36" name="Gerade Verbindung mit Pfeil 35">
            <a:extLst>
              <a:ext uri="{FF2B5EF4-FFF2-40B4-BE49-F238E27FC236}">
                <a16:creationId xmlns:a16="http://schemas.microsoft.com/office/drawing/2014/main" id="{8F121A5E-45B1-DB4B-AC07-26715CB9F151}"/>
              </a:ext>
            </a:extLst>
          </p:cNvPr>
          <p:cNvCxnSpPr>
            <a:cxnSpLocks/>
          </p:cNvCxnSpPr>
          <p:nvPr/>
        </p:nvCxnSpPr>
        <p:spPr>
          <a:xfrm>
            <a:off x="7487899" y="3388305"/>
            <a:ext cx="1438387" cy="4183"/>
          </a:xfrm>
          <a:prstGeom prst="straightConnector1">
            <a:avLst/>
          </a:prstGeom>
          <a:ln w="22225">
            <a:solidFill>
              <a:srgbClr val="034C59"/>
            </a:solidFill>
            <a:tailEnd type="triangle"/>
          </a:ln>
        </p:spPr>
        <p:style>
          <a:lnRef idx="1">
            <a:schemeClr val="accent1"/>
          </a:lnRef>
          <a:fillRef idx="0">
            <a:schemeClr val="accent1"/>
          </a:fillRef>
          <a:effectRef idx="0">
            <a:schemeClr val="accent1"/>
          </a:effectRef>
          <a:fontRef idx="minor">
            <a:schemeClr val="tx1"/>
          </a:fontRef>
        </p:style>
      </p:cxnSp>
      <p:sp>
        <p:nvSpPr>
          <p:cNvPr id="38" name="Textfeld 37">
            <a:extLst>
              <a:ext uri="{FF2B5EF4-FFF2-40B4-BE49-F238E27FC236}">
                <a16:creationId xmlns:a16="http://schemas.microsoft.com/office/drawing/2014/main" id="{1E79FC55-0016-A94B-B1AF-E55BD0AD21AF}"/>
              </a:ext>
            </a:extLst>
          </p:cNvPr>
          <p:cNvSpPr txBox="1"/>
          <p:nvPr/>
        </p:nvSpPr>
        <p:spPr>
          <a:xfrm>
            <a:off x="7865253" y="3058596"/>
            <a:ext cx="1175657" cy="276999"/>
          </a:xfrm>
          <a:prstGeom prst="rect">
            <a:avLst/>
          </a:prstGeom>
          <a:noFill/>
        </p:spPr>
        <p:txBody>
          <a:bodyPr wrap="square" rtlCol="0">
            <a:spAutoFit/>
          </a:bodyPr>
          <a:lstStyle/>
          <a:p>
            <a:r>
              <a:rPr lang="de-DE" sz="1200" dirty="0"/>
              <a:t>per </a:t>
            </a:r>
            <a:r>
              <a:rPr lang="de-DE" sz="1200" dirty="0" err="1"/>
              <a:t>meter</a:t>
            </a:r>
            <a:endParaRPr lang="de-DE" sz="1200" dirty="0"/>
          </a:p>
        </p:txBody>
      </p:sp>
    </p:spTree>
    <p:extLst>
      <p:ext uri="{BB962C8B-B14F-4D97-AF65-F5344CB8AC3E}">
        <p14:creationId xmlns:p14="http://schemas.microsoft.com/office/powerpoint/2010/main" val="3714327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B63362E-F4AF-5242-8404-09E3A25D0F0C}"/>
              </a:ext>
            </a:extLst>
          </p:cNvPr>
          <p:cNvSpPr>
            <a:spLocks noGrp="1"/>
          </p:cNvSpPr>
          <p:nvPr>
            <p:ph type="title"/>
          </p:nvPr>
        </p:nvSpPr>
        <p:spPr/>
        <p:txBody>
          <a:bodyPr/>
          <a:lstStyle/>
          <a:p>
            <a:r>
              <a:rPr lang="de-DE" dirty="0"/>
              <a:t>Maschinen - Sensordaten</a:t>
            </a:r>
          </a:p>
        </p:txBody>
      </p:sp>
      <p:pic>
        <p:nvPicPr>
          <p:cNvPr id="9" name="Grafik 8">
            <a:extLst>
              <a:ext uri="{FF2B5EF4-FFF2-40B4-BE49-F238E27FC236}">
                <a16:creationId xmlns:a16="http://schemas.microsoft.com/office/drawing/2014/main" id="{2843594D-D002-1842-A069-ED04042854AD}"/>
              </a:ext>
            </a:extLst>
          </p:cNvPr>
          <p:cNvPicPr>
            <a:picLocks noChangeAspect="1"/>
          </p:cNvPicPr>
          <p:nvPr/>
        </p:nvPicPr>
        <p:blipFill rotWithShape="1">
          <a:blip r:embed="rId2"/>
          <a:srcRect l="52689" r="19524"/>
          <a:stretch/>
        </p:blipFill>
        <p:spPr>
          <a:xfrm>
            <a:off x="1001487" y="4205655"/>
            <a:ext cx="2699657" cy="1931155"/>
          </a:xfrm>
          <a:prstGeom prst="rect">
            <a:avLst/>
          </a:prstGeom>
        </p:spPr>
      </p:pic>
      <p:pic>
        <p:nvPicPr>
          <p:cNvPr id="30" name="Grafik 29">
            <a:extLst>
              <a:ext uri="{FF2B5EF4-FFF2-40B4-BE49-F238E27FC236}">
                <a16:creationId xmlns:a16="http://schemas.microsoft.com/office/drawing/2014/main" id="{D2B53577-6A25-5A4E-A3FA-5DB6D89E8BD9}"/>
              </a:ext>
            </a:extLst>
          </p:cNvPr>
          <p:cNvPicPr>
            <a:picLocks noChangeAspect="1"/>
          </p:cNvPicPr>
          <p:nvPr/>
        </p:nvPicPr>
        <p:blipFill>
          <a:blip r:embed="rId3"/>
          <a:stretch>
            <a:fillRect/>
          </a:stretch>
        </p:blipFill>
        <p:spPr>
          <a:xfrm>
            <a:off x="1471652" y="2085467"/>
            <a:ext cx="2914262" cy="1719943"/>
          </a:xfrm>
          <a:prstGeom prst="rect">
            <a:avLst/>
          </a:prstGeom>
        </p:spPr>
      </p:pic>
      <p:sp>
        <p:nvSpPr>
          <p:cNvPr id="23" name="Inhaltsplatzhalter 2">
            <a:extLst>
              <a:ext uri="{FF2B5EF4-FFF2-40B4-BE49-F238E27FC236}">
                <a16:creationId xmlns:a16="http://schemas.microsoft.com/office/drawing/2014/main" id="{35D83D22-2A8E-B547-9D90-77E3AFEFE6B1}"/>
              </a:ext>
            </a:extLst>
          </p:cNvPr>
          <p:cNvSpPr>
            <a:spLocks noGrp="1"/>
          </p:cNvSpPr>
          <p:nvPr>
            <p:ph idx="1"/>
          </p:nvPr>
        </p:nvSpPr>
        <p:spPr>
          <a:xfrm>
            <a:off x="899732" y="1503376"/>
            <a:ext cx="3992398" cy="4953281"/>
          </a:xfrm>
          <a:gradFill flip="none" rotWithShape="1">
            <a:gsLst>
              <a:gs pos="25000">
                <a:srgbClr val="009FD1"/>
              </a:gs>
              <a:gs pos="56000">
                <a:srgbClr val="00B8F3"/>
              </a:gs>
              <a:gs pos="84000">
                <a:srgbClr val="009FD1"/>
              </a:gs>
            </a:gsLst>
            <a:path path="circle">
              <a:fillToRect r="100000" b="100000"/>
            </a:path>
            <a:tileRect l="-100000" t="-100000"/>
          </a:gradFill>
        </p:spPr>
        <p:txBody>
          <a:bodyPr>
            <a:normAutofit lnSpcReduction="10000"/>
          </a:bodyPr>
          <a:lstStyle/>
          <a:p>
            <a:endParaRPr lang="de-DE" sz="1000" dirty="0">
              <a:solidFill>
                <a:schemeClr val="bg1"/>
              </a:solidFill>
            </a:endParaRPr>
          </a:p>
          <a:p>
            <a:pPr marL="0" indent="0">
              <a:buNone/>
            </a:pPr>
            <a:r>
              <a:rPr lang="de-DE" b="1" dirty="0">
                <a:solidFill>
                  <a:schemeClr val="bg1"/>
                </a:solidFill>
              </a:rPr>
              <a:t>IOTA </a:t>
            </a:r>
            <a:r>
              <a:rPr lang="de-DE" b="1" dirty="0" err="1">
                <a:solidFill>
                  <a:schemeClr val="bg1"/>
                </a:solidFill>
              </a:rPr>
              <a:t>Masked-Autheticated</a:t>
            </a:r>
            <a:r>
              <a:rPr lang="de-DE" b="1" dirty="0">
                <a:solidFill>
                  <a:schemeClr val="bg1"/>
                </a:solidFill>
              </a:rPr>
              <a:t> Messaging (MAM)</a:t>
            </a:r>
            <a:endParaRPr lang="de-DE" dirty="0">
              <a:solidFill>
                <a:schemeClr val="bg1"/>
              </a:solidFill>
            </a:endParaRPr>
          </a:p>
          <a:p>
            <a:pPr marL="0" indent="0">
              <a:buNone/>
            </a:pPr>
            <a:endParaRPr lang="de-DE" dirty="0">
              <a:solidFill>
                <a:schemeClr val="bg1"/>
              </a:solidFill>
            </a:endParaRPr>
          </a:p>
          <a:p>
            <a:r>
              <a:rPr lang="de-DE" dirty="0">
                <a:solidFill>
                  <a:schemeClr val="bg1"/>
                </a:solidFill>
              </a:rPr>
              <a:t>Ermöglicht es verschlüsselte Daten in den </a:t>
            </a:r>
            <a:r>
              <a:rPr lang="de-DE" dirty="0" err="1">
                <a:solidFill>
                  <a:schemeClr val="bg1"/>
                </a:solidFill>
              </a:rPr>
              <a:t>Tangle</a:t>
            </a:r>
            <a:r>
              <a:rPr lang="de-DE" dirty="0">
                <a:solidFill>
                  <a:schemeClr val="bg1"/>
                </a:solidFill>
              </a:rPr>
              <a:t> zu schreiben</a:t>
            </a:r>
          </a:p>
          <a:p>
            <a:r>
              <a:rPr lang="de-DE" dirty="0">
                <a:solidFill>
                  <a:schemeClr val="bg1"/>
                </a:solidFill>
              </a:rPr>
              <a:t>Nutzer freischalten</a:t>
            </a:r>
          </a:p>
          <a:p>
            <a:pPr lvl="1"/>
            <a:r>
              <a:rPr lang="de-DE" dirty="0">
                <a:solidFill>
                  <a:schemeClr val="bg1"/>
                </a:solidFill>
              </a:rPr>
              <a:t>Public</a:t>
            </a:r>
          </a:p>
          <a:p>
            <a:pPr lvl="1"/>
            <a:r>
              <a:rPr lang="de-DE" dirty="0">
                <a:solidFill>
                  <a:schemeClr val="bg1"/>
                </a:solidFill>
              </a:rPr>
              <a:t>Private</a:t>
            </a:r>
          </a:p>
          <a:p>
            <a:pPr lvl="1"/>
            <a:r>
              <a:rPr lang="de-DE" dirty="0" err="1">
                <a:solidFill>
                  <a:schemeClr val="bg1"/>
                </a:solidFill>
              </a:rPr>
              <a:t>Restricted</a:t>
            </a:r>
            <a:endParaRPr lang="de-DE" dirty="0">
              <a:solidFill>
                <a:schemeClr val="bg1"/>
              </a:solidFill>
            </a:endParaRPr>
          </a:p>
          <a:p>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p:txBody>
      </p:sp>
      <p:grpSp>
        <p:nvGrpSpPr>
          <p:cNvPr id="24" name="Gruppieren 23">
            <a:extLst>
              <a:ext uri="{FF2B5EF4-FFF2-40B4-BE49-F238E27FC236}">
                <a16:creationId xmlns:a16="http://schemas.microsoft.com/office/drawing/2014/main" id="{BF43BD46-30B3-1F43-A79C-7A0FDBF346DF}"/>
              </a:ext>
            </a:extLst>
          </p:cNvPr>
          <p:cNvGrpSpPr/>
          <p:nvPr/>
        </p:nvGrpSpPr>
        <p:grpSpPr>
          <a:xfrm>
            <a:off x="5568828" y="2676909"/>
            <a:ext cx="5258547" cy="3072000"/>
            <a:chOff x="5655914" y="1613916"/>
            <a:chExt cx="5258547" cy="3072000"/>
          </a:xfrm>
        </p:grpSpPr>
        <p:pic>
          <p:nvPicPr>
            <p:cNvPr id="28" name="Grafik 27">
              <a:extLst>
                <a:ext uri="{FF2B5EF4-FFF2-40B4-BE49-F238E27FC236}">
                  <a16:creationId xmlns:a16="http://schemas.microsoft.com/office/drawing/2014/main" id="{8F1A63B3-0917-894C-A071-ED38247CDA6F}"/>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5655" b="78671" l="3348" r="91369">
                          <a14:foregroundMark x1="7515" y1="15608" x2="7515" y2="15608"/>
                          <a14:foregroundMark x1="9821" y1="9854" x2="9821" y2="9854"/>
                          <a14:foregroundMark x1="47222" y1="69411" x2="47222" y2="69411"/>
                          <a14:foregroundMark x1="45908" y1="76488" x2="45908" y2="76488"/>
                          <a14:foregroundMark x1="55010" y1="72288" x2="55010" y2="72288"/>
                          <a14:foregroundMark x1="61409" y1="54200" x2="61409" y2="54200"/>
                          <a14:foregroundMark x1="72396" y1="49107" x2="72396" y2="49107"/>
                          <a14:foregroundMark x1="48586" y1="76058" x2="48586" y2="76058"/>
                          <a14:foregroundMark x1="49702" y1="75000" x2="49702" y2="75000"/>
                          <a14:foregroundMark x1="55754" y1="71230" x2="55754" y2="71230"/>
                          <a14:foregroundMark x1="56597" y1="70767" x2="56597" y2="70767"/>
                          <a14:foregroundMark x1="69891" y1="46296" x2="69891" y2="46296"/>
                          <a14:foregroundMark x1="79911" y1="52976" x2="79911" y2="52976"/>
                          <a14:foregroundMark x1="79712" y1="55159" x2="79712" y2="55159"/>
                          <a14:foregroundMark x1="78398" y1="58069" x2="78398" y2="58069"/>
                          <a14:foregroundMark x1="76215" y1="59358" x2="76215" y2="59358"/>
                          <a14:foregroundMark x1="77133" y1="59094" x2="77133" y2="59094"/>
                          <a14:foregroundMark x1="74306" y1="60251" x2="74306" y2="60251"/>
                          <a14:foregroundMark x1="75099" y1="59987" x2="75099" y2="59987"/>
                          <a14:foregroundMark x1="73115" y1="61045" x2="73115" y2="61045"/>
                          <a14:foregroundMark x1="71602" y1="61839" x2="71602" y2="61839"/>
                          <a14:foregroundMark x1="70164" y1="62533" x2="70164" y2="62533"/>
                          <a14:foregroundMark x1="68180" y1="63492" x2="68180" y2="63492"/>
                          <a14:foregroundMark x1="66344" y1="64385" x2="66344" y2="64385"/>
                          <a14:foregroundMark x1="62326" y1="66567" x2="62326" y2="66567"/>
                          <a14:foregroundMark x1="63839" y1="65675" x2="63839" y2="65675"/>
                          <a14:foregroundMark x1="63839" y1="65675" x2="63839" y2="65675"/>
                          <a14:foregroundMark x1="64509" y1="65675" x2="64509" y2="65675"/>
                          <a14:foregroundMark x1="65030" y1="65179" x2="65030" y2="65179"/>
                          <a14:foregroundMark x1="67014" y1="64451" x2="67014" y2="64451"/>
                          <a14:foregroundMark x1="67212" y1="64385" x2="67212" y2="64385"/>
                          <a14:foregroundMark x1="72272" y1="61640" x2="72272" y2="61640"/>
                          <a14:foregroundMark x1="72272" y1="61640" x2="72272" y2="61640"/>
                          <a14:foregroundMark x1="73512" y1="61111" x2="73512" y2="61111"/>
                          <a14:foregroundMark x1="73512" y1="61111" x2="73512" y2="61111"/>
                          <a14:foregroundMark x1="69172" y1="63228" x2="69172" y2="63228"/>
                          <a14:foregroundMark x1="69172" y1="63228" x2="69172" y2="63228"/>
                          <a14:foregroundMark x1="70759" y1="62632" x2="70759" y2="62632"/>
                          <a14:foregroundMark x1="79439" y1="51025" x2="79439" y2="51025"/>
                          <a14:foregroundMark x1="89757" y1="13624" x2="89757" y2="13624"/>
                          <a14:foregroundMark x1="90327" y1="13624" x2="90327" y2="13624"/>
                          <a14:foregroundMark x1="90327" y1="13624" x2="90327" y2="13624"/>
                          <a14:backgroundMark x1="52530" y1="12963" x2="52530" y2="12963"/>
                          <a14:backgroundMark x1="77505" y1="11640" x2="77505" y2="11640"/>
                          <a14:backgroundMark x1="43080" y1="13393" x2="43080" y2="13393"/>
                        </a14:backgroundRemoval>
                      </a14:imgEffect>
                    </a14:imgLayer>
                  </a14:imgProps>
                </a:ext>
              </a:extLst>
            </a:blip>
            <a:srcRect l="227" t="5613" b="18614"/>
            <a:stretch/>
          </p:blipFill>
          <p:spPr>
            <a:xfrm>
              <a:off x="5655914" y="1690688"/>
              <a:ext cx="5258547" cy="2995228"/>
            </a:xfrm>
            <a:prstGeom prst="rect">
              <a:avLst/>
            </a:prstGeom>
          </p:spPr>
        </p:pic>
        <p:sp>
          <p:nvSpPr>
            <p:cNvPr id="29" name="Freihandform 28">
              <a:extLst>
                <a:ext uri="{FF2B5EF4-FFF2-40B4-BE49-F238E27FC236}">
                  <a16:creationId xmlns:a16="http://schemas.microsoft.com/office/drawing/2014/main" id="{BF6352B7-ABF0-B94C-8C93-7EA6331C3015}"/>
                </a:ext>
              </a:extLst>
            </p:cNvPr>
            <p:cNvSpPr/>
            <p:nvPr/>
          </p:nvSpPr>
          <p:spPr>
            <a:xfrm>
              <a:off x="5669280" y="1613916"/>
              <a:ext cx="361188" cy="768096"/>
            </a:xfrm>
            <a:custGeom>
              <a:avLst/>
              <a:gdLst>
                <a:gd name="connsiteX0" fmla="*/ 361188 w 361188"/>
                <a:gd name="connsiteY0" fmla="*/ 214884 h 768096"/>
                <a:gd name="connsiteX1" fmla="*/ 228600 w 361188"/>
                <a:gd name="connsiteY1" fmla="*/ 448056 h 768096"/>
                <a:gd name="connsiteX2" fmla="*/ 283464 w 361188"/>
                <a:gd name="connsiteY2" fmla="*/ 768096 h 768096"/>
                <a:gd name="connsiteX3" fmla="*/ 0 w 361188"/>
                <a:gd name="connsiteY3" fmla="*/ 681228 h 768096"/>
                <a:gd name="connsiteX4" fmla="*/ 13716 w 361188"/>
                <a:gd name="connsiteY4" fmla="*/ 0 h 768096"/>
                <a:gd name="connsiteX5" fmla="*/ 361188 w 361188"/>
                <a:gd name="connsiteY5" fmla="*/ 214884 h 768096"/>
                <a:gd name="connsiteX0" fmla="*/ 361188 w 361188"/>
                <a:gd name="connsiteY0" fmla="*/ 214884 h 768096"/>
                <a:gd name="connsiteX1" fmla="*/ 228600 w 361188"/>
                <a:gd name="connsiteY1" fmla="*/ 448056 h 768096"/>
                <a:gd name="connsiteX2" fmla="*/ 283464 w 361188"/>
                <a:gd name="connsiteY2" fmla="*/ 768096 h 768096"/>
                <a:gd name="connsiteX3" fmla="*/ 0 w 361188"/>
                <a:gd name="connsiteY3" fmla="*/ 681228 h 768096"/>
                <a:gd name="connsiteX4" fmla="*/ 13716 w 361188"/>
                <a:gd name="connsiteY4" fmla="*/ 0 h 768096"/>
                <a:gd name="connsiteX5" fmla="*/ 361188 w 361188"/>
                <a:gd name="connsiteY5" fmla="*/ 214884 h 768096"/>
                <a:gd name="connsiteX0" fmla="*/ 361188 w 361188"/>
                <a:gd name="connsiteY0" fmla="*/ 214884 h 768096"/>
                <a:gd name="connsiteX1" fmla="*/ 228600 w 361188"/>
                <a:gd name="connsiteY1" fmla="*/ 448056 h 768096"/>
                <a:gd name="connsiteX2" fmla="*/ 315468 w 361188"/>
                <a:gd name="connsiteY2" fmla="*/ 768096 h 768096"/>
                <a:gd name="connsiteX3" fmla="*/ 0 w 361188"/>
                <a:gd name="connsiteY3" fmla="*/ 681228 h 768096"/>
                <a:gd name="connsiteX4" fmla="*/ 13716 w 361188"/>
                <a:gd name="connsiteY4" fmla="*/ 0 h 768096"/>
                <a:gd name="connsiteX5" fmla="*/ 361188 w 361188"/>
                <a:gd name="connsiteY5" fmla="*/ 214884 h 768096"/>
                <a:gd name="connsiteX0" fmla="*/ 361188 w 361188"/>
                <a:gd name="connsiteY0" fmla="*/ 214884 h 768096"/>
                <a:gd name="connsiteX1" fmla="*/ 228600 w 361188"/>
                <a:gd name="connsiteY1" fmla="*/ 448056 h 768096"/>
                <a:gd name="connsiteX2" fmla="*/ 315468 w 361188"/>
                <a:gd name="connsiteY2" fmla="*/ 768096 h 768096"/>
                <a:gd name="connsiteX3" fmla="*/ 0 w 361188"/>
                <a:gd name="connsiteY3" fmla="*/ 681228 h 768096"/>
                <a:gd name="connsiteX4" fmla="*/ 13716 w 361188"/>
                <a:gd name="connsiteY4" fmla="*/ 0 h 768096"/>
                <a:gd name="connsiteX5" fmla="*/ 361188 w 361188"/>
                <a:gd name="connsiteY5" fmla="*/ 214884 h 768096"/>
                <a:gd name="connsiteX0" fmla="*/ 361188 w 361188"/>
                <a:gd name="connsiteY0" fmla="*/ 214884 h 768096"/>
                <a:gd name="connsiteX1" fmla="*/ 228600 w 361188"/>
                <a:gd name="connsiteY1" fmla="*/ 448056 h 768096"/>
                <a:gd name="connsiteX2" fmla="*/ 315468 w 361188"/>
                <a:gd name="connsiteY2" fmla="*/ 768096 h 768096"/>
                <a:gd name="connsiteX3" fmla="*/ 0 w 361188"/>
                <a:gd name="connsiteY3" fmla="*/ 681228 h 768096"/>
                <a:gd name="connsiteX4" fmla="*/ 13716 w 361188"/>
                <a:gd name="connsiteY4" fmla="*/ 0 h 768096"/>
                <a:gd name="connsiteX5" fmla="*/ 361188 w 361188"/>
                <a:gd name="connsiteY5" fmla="*/ 214884 h 76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188" h="768096">
                  <a:moveTo>
                    <a:pt x="361188" y="214884"/>
                  </a:moveTo>
                  <a:cubicBezTo>
                    <a:pt x="316992" y="292608"/>
                    <a:pt x="245364" y="333756"/>
                    <a:pt x="228600" y="448056"/>
                  </a:cubicBezTo>
                  <a:cubicBezTo>
                    <a:pt x="230124" y="568452"/>
                    <a:pt x="249936" y="665988"/>
                    <a:pt x="315468" y="768096"/>
                  </a:cubicBezTo>
                  <a:lnTo>
                    <a:pt x="0" y="681228"/>
                  </a:lnTo>
                  <a:lnTo>
                    <a:pt x="13716" y="0"/>
                  </a:lnTo>
                  <a:lnTo>
                    <a:pt x="361188" y="21488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34" name="Oval 33">
            <a:extLst>
              <a:ext uri="{FF2B5EF4-FFF2-40B4-BE49-F238E27FC236}">
                <a16:creationId xmlns:a16="http://schemas.microsoft.com/office/drawing/2014/main" id="{C9F04028-9D42-024C-BDD2-D736BCB6A574}"/>
              </a:ext>
            </a:extLst>
          </p:cNvPr>
          <p:cNvSpPr/>
          <p:nvPr/>
        </p:nvSpPr>
        <p:spPr>
          <a:xfrm>
            <a:off x="6516914" y="3089987"/>
            <a:ext cx="188686" cy="182983"/>
          </a:xfrm>
          <a:prstGeom prst="ellipse">
            <a:avLst/>
          </a:prstGeom>
          <a:gradFill flip="none" rotWithShape="1">
            <a:gsLst>
              <a:gs pos="0">
                <a:schemeClr val="accent1">
                  <a:lumMod val="5000"/>
                  <a:lumOff val="95000"/>
                </a:schemeClr>
              </a:gs>
              <a:gs pos="30000">
                <a:srgbClr val="4990FF"/>
              </a:gs>
              <a:gs pos="83000">
                <a:srgbClr val="8D03C2"/>
              </a:gs>
              <a:gs pos="100000">
                <a:srgbClr val="4990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dirty="0"/>
          </a:p>
        </p:txBody>
      </p:sp>
      <p:sp>
        <p:nvSpPr>
          <p:cNvPr id="35" name="Oval 34">
            <a:extLst>
              <a:ext uri="{FF2B5EF4-FFF2-40B4-BE49-F238E27FC236}">
                <a16:creationId xmlns:a16="http://schemas.microsoft.com/office/drawing/2014/main" id="{6F45589C-BE2F-3B4B-B82A-B4508D75935A}"/>
              </a:ext>
            </a:extLst>
          </p:cNvPr>
          <p:cNvSpPr/>
          <p:nvPr/>
        </p:nvSpPr>
        <p:spPr>
          <a:xfrm>
            <a:off x="9557657" y="4577700"/>
            <a:ext cx="188686" cy="182983"/>
          </a:xfrm>
          <a:prstGeom prst="ellipse">
            <a:avLst/>
          </a:prstGeom>
          <a:gradFill flip="none" rotWithShape="1">
            <a:gsLst>
              <a:gs pos="0">
                <a:schemeClr val="accent1">
                  <a:lumMod val="5000"/>
                  <a:lumOff val="95000"/>
                </a:schemeClr>
              </a:gs>
              <a:gs pos="30000">
                <a:srgbClr val="4990FF"/>
              </a:gs>
              <a:gs pos="83000">
                <a:srgbClr val="8D03C2"/>
              </a:gs>
              <a:gs pos="100000">
                <a:srgbClr val="4990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 name="Oval 35">
            <a:extLst>
              <a:ext uri="{FF2B5EF4-FFF2-40B4-BE49-F238E27FC236}">
                <a16:creationId xmlns:a16="http://schemas.microsoft.com/office/drawing/2014/main" id="{1F7FE5DF-3A0E-4440-A211-2A37EA7F2155}"/>
              </a:ext>
            </a:extLst>
          </p:cNvPr>
          <p:cNvSpPr/>
          <p:nvPr/>
        </p:nvSpPr>
        <p:spPr>
          <a:xfrm>
            <a:off x="8882743" y="3353513"/>
            <a:ext cx="188686" cy="182983"/>
          </a:xfrm>
          <a:prstGeom prst="ellipse">
            <a:avLst/>
          </a:prstGeom>
          <a:gradFill flip="none" rotWithShape="1">
            <a:gsLst>
              <a:gs pos="0">
                <a:schemeClr val="accent1">
                  <a:lumMod val="5000"/>
                  <a:lumOff val="95000"/>
                </a:schemeClr>
              </a:gs>
              <a:gs pos="30000">
                <a:srgbClr val="4990FF"/>
              </a:gs>
              <a:gs pos="83000">
                <a:srgbClr val="8D03C2"/>
              </a:gs>
              <a:gs pos="100000">
                <a:srgbClr val="4990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a:p>
        </p:txBody>
      </p:sp>
      <p:cxnSp>
        <p:nvCxnSpPr>
          <p:cNvPr id="37" name="Gerade Verbindung 36">
            <a:extLst>
              <a:ext uri="{FF2B5EF4-FFF2-40B4-BE49-F238E27FC236}">
                <a16:creationId xmlns:a16="http://schemas.microsoft.com/office/drawing/2014/main" id="{9AB1A64E-CDC3-D647-9037-EA8AFE6DBB78}"/>
              </a:ext>
            </a:extLst>
          </p:cNvPr>
          <p:cNvCxnSpPr>
            <a:stCxn id="34" idx="0"/>
          </p:cNvCxnSpPr>
          <p:nvPr/>
        </p:nvCxnSpPr>
        <p:spPr>
          <a:xfrm flipV="1">
            <a:off x="6611257" y="2387597"/>
            <a:ext cx="0" cy="702390"/>
          </a:xfrm>
          <a:prstGeom prst="line">
            <a:avLst/>
          </a:prstGeom>
          <a:ln w="31750">
            <a:solidFill>
              <a:srgbClr val="4990FF"/>
            </a:solidFill>
          </a:ln>
        </p:spPr>
        <p:style>
          <a:lnRef idx="1">
            <a:schemeClr val="accent1"/>
          </a:lnRef>
          <a:fillRef idx="0">
            <a:schemeClr val="accent1"/>
          </a:fillRef>
          <a:effectRef idx="0">
            <a:schemeClr val="accent1"/>
          </a:effectRef>
          <a:fontRef idx="minor">
            <a:schemeClr val="tx1"/>
          </a:fontRef>
        </p:style>
      </p:cxnSp>
      <p:cxnSp>
        <p:nvCxnSpPr>
          <p:cNvPr id="38" name="Gerade Verbindung 37">
            <a:extLst>
              <a:ext uri="{FF2B5EF4-FFF2-40B4-BE49-F238E27FC236}">
                <a16:creationId xmlns:a16="http://schemas.microsoft.com/office/drawing/2014/main" id="{A84B57CD-4FFB-C44F-A5D3-5B267F588BA6}"/>
              </a:ext>
            </a:extLst>
          </p:cNvPr>
          <p:cNvCxnSpPr/>
          <p:nvPr/>
        </p:nvCxnSpPr>
        <p:spPr>
          <a:xfrm flipV="1">
            <a:off x="8977086" y="2676909"/>
            <a:ext cx="0" cy="702390"/>
          </a:xfrm>
          <a:prstGeom prst="line">
            <a:avLst/>
          </a:prstGeom>
          <a:ln w="31750">
            <a:solidFill>
              <a:srgbClr val="4990FF"/>
            </a:solidFill>
          </a:ln>
        </p:spPr>
        <p:style>
          <a:lnRef idx="1">
            <a:schemeClr val="accent1"/>
          </a:lnRef>
          <a:fillRef idx="0">
            <a:schemeClr val="accent1"/>
          </a:fillRef>
          <a:effectRef idx="0">
            <a:schemeClr val="accent1"/>
          </a:effectRef>
          <a:fontRef idx="minor">
            <a:schemeClr val="tx1"/>
          </a:fontRef>
        </p:style>
      </p:cxnSp>
      <p:cxnSp>
        <p:nvCxnSpPr>
          <p:cNvPr id="39" name="Gerade Verbindung 38">
            <a:extLst>
              <a:ext uri="{FF2B5EF4-FFF2-40B4-BE49-F238E27FC236}">
                <a16:creationId xmlns:a16="http://schemas.microsoft.com/office/drawing/2014/main" id="{9B9EAD23-EBC9-B147-BFB9-7F7A30346F7E}"/>
              </a:ext>
            </a:extLst>
          </p:cNvPr>
          <p:cNvCxnSpPr>
            <a:cxnSpLocks/>
          </p:cNvCxnSpPr>
          <p:nvPr/>
        </p:nvCxnSpPr>
        <p:spPr>
          <a:xfrm flipH="1">
            <a:off x="9746343" y="4669191"/>
            <a:ext cx="674914" cy="0"/>
          </a:xfrm>
          <a:prstGeom prst="line">
            <a:avLst/>
          </a:prstGeom>
          <a:ln w="31750">
            <a:solidFill>
              <a:srgbClr val="4990FF"/>
            </a:solidFill>
          </a:ln>
        </p:spPr>
        <p:style>
          <a:lnRef idx="1">
            <a:schemeClr val="accent1"/>
          </a:lnRef>
          <a:fillRef idx="0">
            <a:schemeClr val="accent1"/>
          </a:fillRef>
          <a:effectRef idx="0">
            <a:schemeClr val="accent1"/>
          </a:effectRef>
          <a:fontRef idx="minor">
            <a:schemeClr val="tx1"/>
          </a:fontRef>
        </p:style>
      </p:cxnSp>
      <p:sp>
        <p:nvSpPr>
          <p:cNvPr id="40" name="Textfeld 39">
            <a:extLst>
              <a:ext uri="{FF2B5EF4-FFF2-40B4-BE49-F238E27FC236}">
                <a16:creationId xmlns:a16="http://schemas.microsoft.com/office/drawing/2014/main" id="{56A130B4-25D7-0F43-B2FD-64343B549661}"/>
              </a:ext>
            </a:extLst>
          </p:cNvPr>
          <p:cNvSpPr txBox="1"/>
          <p:nvPr/>
        </p:nvSpPr>
        <p:spPr>
          <a:xfrm>
            <a:off x="8655555" y="2213426"/>
            <a:ext cx="1018215" cy="369332"/>
          </a:xfrm>
          <a:prstGeom prst="rect">
            <a:avLst/>
          </a:prstGeom>
          <a:noFill/>
        </p:spPr>
        <p:txBody>
          <a:bodyPr wrap="square" rtlCol="0">
            <a:spAutoFit/>
          </a:bodyPr>
          <a:lstStyle/>
          <a:p>
            <a:r>
              <a:rPr lang="de-DE" dirty="0"/>
              <a:t>GPS</a:t>
            </a:r>
          </a:p>
        </p:txBody>
      </p:sp>
      <p:sp>
        <p:nvSpPr>
          <p:cNvPr id="41" name="Textfeld 40">
            <a:extLst>
              <a:ext uri="{FF2B5EF4-FFF2-40B4-BE49-F238E27FC236}">
                <a16:creationId xmlns:a16="http://schemas.microsoft.com/office/drawing/2014/main" id="{D61E0D16-F111-8B44-ADF3-1623A446D2D2}"/>
              </a:ext>
            </a:extLst>
          </p:cNvPr>
          <p:cNvSpPr txBox="1"/>
          <p:nvPr/>
        </p:nvSpPr>
        <p:spPr>
          <a:xfrm>
            <a:off x="6197986" y="1892332"/>
            <a:ext cx="1018215" cy="369332"/>
          </a:xfrm>
          <a:prstGeom prst="rect">
            <a:avLst/>
          </a:prstGeom>
          <a:noFill/>
        </p:spPr>
        <p:txBody>
          <a:bodyPr wrap="square" rtlCol="0">
            <a:spAutoFit/>
          </a:bodyPr>
          <a:lstStyle/>
          <a:p>
            <a:r>
              <a:rPr lang="de-DE" dirty="0"/>
              <a:t>Rotary</a:t>
            </a:r>
          </a:p>
        </p:txBody>
      </p:sp>
      <p:sp>
        <p:nvSpPr>
          <p:cNvPr id="42" name="Textfeld 41">
            <a:extLst>
              <a:ext uri="{FF2B5EF4-FFF2-40B4-BE49-F238E27FC236}">
                <a16:creationId xmlns:a16="http://schemas.microsoft.com/office/drawing/2014/main" id="{BEB0F3F9-3ECD-AC4A-AD28-3C1FA97A16BE}"/>
              </a:ext>
            </a:extLst>
          </p:cNvPr>
          <p:cNvSpPr txBox="1"/>
          <p:nvPr/>
        </p:nvSpPr>
        <p:spPr>
          <a:xfrm>
            <a:off x="10521327" y="4484525"/>
            <a:ext cx="1018215" cy="369332"/>
          </a:xfrm>
          <a:prstGeom prst="rect">
            <a:avLst/>
          </a:prstGeom>
          <a:noFill/>
        </p:spPr>
        <p:txBody>
          <a:bodyPr wrap="square" rtlCol="0">
            <a:spAutoFit/>
          </a:bodyPr>
          <a:lstStyle/>
          <a:p>
            <a:r>
              <a:rPr lang="de-DE" dirty="0"/>
              <a:t>Tracks</a:t>
            </a:r>
          </a:p>
        </p:txBody>
      </p:sp>
    </p:spTree>
    <p:extLst>
      <p:ext uri="{BB962C8B-B14F-4D97-AF65-F5344CB8AC3E}">
        <p14:creationId xmlns:p14="http://schemas.microsoft.com/office/powerpoint/2010/main" val="24268910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Inhaltsplatzhalter 2">
            <a:extLst>
              <a:ext uri="{FF2B5EF4-FFF2-40B4-BE49-F238E27FC236}">
                <a16:creationId xmlns:a16="http://schemas.microsoft.com/office/drawing/2014/main" id="{CE3F30B7-F8C0-B44B-98BE-C1BBEECAA294}"/>
              </a:ext>
            </a:extLst>
          </p:cNvPr>
          <p:cNvSpPr txBox="1">
            <a:spLocks/>
          </p:cNvSpPr>
          <p:nvPr/>
        </p:nvSpPr>
        <p:spPr>
          <a:xfrm>
            <a:off x="7894137" y="4866386"/>
            <a:ext cx="3389239" cy="1718795"/>
          </a:xfrm>
          <a:prstGeom prst="rect">
            <a:avLst/>
          </a:prstGeom>
          <a:gradFill flip="none" rotWithShape="1">
            <a:gsLst>
              <a:gs pos="0">
                <a:srgbClr val="009FD1"/>
              </a:gs>
              <a:gs pos="52000">
                <a:srgbClr val="00B8F3">
                  <a:alpha val="83137"/>
                </a:srgbClr>
              </a:gs>
              <a:gs pos="100000">
                <a:srgbClr val="009FD1"/>
              </a:gs>
            </a:gsLst>
            <a:path path="circle">
              <a:fillToRect r="100000" b="100000"/>
            </a:path>
            <a:tileRect l="-100000" t="-100000"/>
          </a:gra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dirty="0">
              <a:solidFill>
                <a:schemeClr val="bg1"/>
              </a:solidFill>
            </a:endParaRPr>
          </a:p>
          <a:p>
            <a:pPr marL="0" indent="0">
              <a:buFont typeface="Arial" panose="020B0604020202020204" pitchFamily="34" charset="0"/>
              <a:buNone/>
            </a:pPr>
            <a:endParaRPr lang="de-DE" sz="1000" dirty="0">
              <a:solidFill>
                <a:schemeClr val="bg1"/>
              </a:solidFill>
            </a:endParaRP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p:txBody>
      </p:sp>
      <p:sp>
        <p:nvSpPr>
          <p:cNvPr id="34" name="Inhaltsplatzhalter 2">
            <a:extLst>
              <a:ext uri="{FF2B5EF4-FFF2-40B4-BE49-F238E27FC236}">
                <a16:creationId xmlns:a16="http://schemas.microsoft.com/office/drawing/2014/main" id="{847A6B39-2EA7-AD47-A944-448731CC164D}"/>
              </a:ext>
            </a:extLst>
          </p:cNvPr>
          <p:cNvSpPr txBox="1">
            <a:spLocks/>
          </p:cNvSpPr>
          <p:nvPr/>
        </p:nvSpPr>
        <p:spPr>
          <a:xfrm>
            <a:off x="4380387" y="3056878"/>
            <a:ext cx="3470882" cy="1796803"/>
          </a:xfrm>
          <a:prstGeom prst="rect">
            <a:avLst/>
          </a:prstGeom>
          <a:gradFill flip="none" rotWithShape="1">
            <a:gsLst>
              <a:gs pos="0">
                <a:srgbClr val="009FD1"/>
              </a:gs>
              <a:gs pos="52000">
                <a:srgbClr val="00B8F3">
                  <a:alpha val="83137"/>
                </a:srgbClr>
              </a:gs>
              <a:gs pos="100000">
                <a:srgbClr val="009FD1"/>
              </a:gs>
            </a:gsLst>
            <a:path path="circle">
              <a:fillToRect r="100000" b="100000"/>
            </a:path>
            <a:tileRect l="-100000" t="-100000"/>
          </a:gra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dirty="0">
              <a:solidFill>
                <a:schemeClr val="bg1"/>
              </a:solidFill>
            </a:endParaRPr>
          </a:p>
          <a:p>
            <a:pPr marL="0" indent="0">
              <a:buFont typeface="Arial" panose="020B0604020202020204" pitchFamily="34" charset="0"/>
              <a:buNone/>
            </a:pPr>
            <a:endParaRPr lang="de-DE" sz="1000" dirty="0">
              <a:solidFill>
                <a:schemeClr val="bg1"/>
              </a:solidFill>
            </a:endParaRP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p:txBody>
      </p:sp>
      <p:sp>
        <p:nvSpPr>
          <p:cNvPr id="2" name="Titel 1">
            <a:extLst>
              <a:ext uri="{FF2B5EF4-FFF2-40B4-BE49-F238E27FC236}">
                <a16:creationId xmlns:a16="http://schemas.microsoft.com/office/drawing/2014/main" id="{8B63362E-F4AF-5242-8404-09E3A25D0F0C}"/>
              </a:ext>
            </a:extLst>
          </p:cNvPr>
          <p:cNvSpPr>
            <a:spLocks noGrp="1"/>
          </p:cNvSpPr>
          <p:nvPr>
            <p:ph type="title"/>
          </p:nvPr>
        </p:nvSpPr>
        <p:spPr/>
        <p:txBody>
          <a:bodyPr/>
          <a:lstStyle/>
          <a:p>
            <a:r>
              <a:rPr lang="de-DE" dirty="0"/>
              <a:t>Welche </a:t>
            </a:r>
            <a:r>
              <a:rPr lang="de-DE" dirty="0" err="1"/>
              <a:t>IoT</a:t>
            </a:r>
            <a:r>
              <a:rPr lang="de-DE" dirty="0"/>
              <a:t>-Daten sind interessant?</a:t>
            </a:r>
          </a:p>
        </p:txBody>
      </p:sp>
      <p:sp>
        <p:nvSpPr>
          <p:cNvPr id="23" name="Inhaltsplatzhalter 2">
            <a:extLst>
              <a:ext uri="{FF2B5EF4-FFF2-40B4-BE49-F238E27FC236}">
                <a16:creationId xmlns:a16="http://schemas.microsoft.com/office/drawing/2014/main" id="{35D83D22-2A8E-B547-9D90-77E3AFEFE6B1}"/>
              </a:ext>
            </a:extLst>
          </p:cNvPr>
          <p:cNvSpPr>
            <a:spLocks noGrp="1"/>
          </p:cNvSpPr>
          <p:nvPr>
            <p:ph idx="1"/>
          </p:nvPr>
        </p:nvSpPr>
        <p:spPr>
          <a:xfrm>
            <a:off x="899732" y="1644891"/>
            <a:ext cx="3389239" cy="1718795"/>
          </a:xfrm>
          <a:gradFill flip="none" rotWithShape="1">
            <a:gsLst>
              <a:gs pos="0">
                <a:srgbClr val="009FD1"/>
              </a:gs>
              <a:gs pos="52000">
                <a:srgbClr val="00B8F3">
                  <a:alpha val="83137"/>
                </a:srgbClr>
              </a:gs>
              <a:gs pos="100000">
                <a:srgbClr val="009FD1"/>
              </a:gs>
            </a:gsLst>
            <a:path path="circle">
              <a:fillToRect r="100000" b="100000"/>
            </a:path>
            <a:tileRect l="-100000" t="-100000"/>
          </a:gradFill>
        </p:spPr>
        <p:txBody>
          <a:bodyPr>
            <a:normAutofit/>
          </a:bodyPr>
          <a:lstStyle/>
          <a:p>
            <a:endParaRPr lang="de-DE" sz="1000" dirty="0">
              <a:solidFill>
                <a:schemeClr val="bg1"/>
              </a:solidFill>
            </a:endParaRPr>
          </a:p>
          <a:p>
            <a:pPr marL="0" indent="0">
              <a:buNone/>
            </a:pPr>
            <a:r>
              <a:rPr lang="de-DE" b="1" dirty="0">
                <a:solidFill>
                  <a:schemeClr val="bg1"/>
                </a:solidFill>
              </a:rPr>
              <a:t>Supply-Chain-Daten</a:t>
            </a:r>
          </a:p>
          <a:p>
            <a:pPr marL="0" indent="0">
              <a:buNone/>
            </a:pPr>
            <a:r>
              <a:rPr lang="de-DE" sz="2400" dirty="0">
                <a:solidFill>
                  <a:schemeClr val="bg1"/>
                </a:solidFill>
              </a:rPr>
              <a:t>Nutze ich die richtigen Eingangsmaterialien?</a:t>
            </a:r>
          </a:p>
          <a:p>
            <a:pPr marL="0" indent="0">
              <a:buNone/>
            </a:pPr>
            <a:endParaRPr lang="de-DE" sz="1000"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a:p>
            <a:pPr marL="0" indent="0">
              <a:buNone/>
            </a:pPr>
            <a:endParaRPr lang="de-DE" dirty="0">
              <a:solidFill>
                <a:schemeClr val="bg1"/>
              </a:solidFill>
            </a:endParaRPr>
          </a:p>
        </p:txBody>
      </p:sp>
      <p:sp>
        <p:nvSpPr>
          <p:cNvPr id="24" name="Inhaltsplatzhalter 2">
            <a:extLst>
              <a:ext uri="{FF2B5EF4-FFF2-40B4-BE49-F238E27FC236}">
                <a16:creationId xmlns:a16="http://schemas.microsoft.com/office/drawing/2014/main" id="{C7C8950F-5210-854E-A263-E5A63A1BB2C2}"/>
              </a:ext>
            </a:extLst>
          </p:cNvPr>
          <p:cNvSpPr txBox="1">
            <a:spLocks/>
          </p:cNvSpPr>
          <p:nvPr/>
        </p:nvSpPr>
        <p:spPr>
          <a:xfrm>
            <a:off x="8204688" y="5011244"/>
            <a:ext cx="3992398" cy="1325563"/>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de-DE" sz="1000" dirty="0">
              <a:solidFill>
                <a:schemeClr val="bg1"/>
              </a:solidFill>
            </a:endParaRPr>
          </a:p>
          <a:p>
            <a:pPr marL="0" indent="0">
              <a:buFont typeface="Arial" panose="020B0604020202020204" pitchFamily="34" charset="0"/>
              <a:buNone/>
            </a:pPr>
            <a:r>
              <a:rPr lang="de-DE" b="1" dirty="0">
                <a:solidFill>
                  <a:schemeClr val="bg1"/>
                </a:solidFill>
              </a:rPr>
              <a:t>Produktdaten</a:t>
            </a:r>
          </a:p>
          <a:p>
            <a:pPr marL="0" indent="0">
              <a:buFont typeface="Arial" panose="020B0604020202020204" pitchFamily="34" charset="0"/>
              <a:buNone/>
            </a:pPr>
            <a:r>
              <a:rPr lang="de-DE" sz="2400" dirty="0">
                <a:solidFill>
                  <a:schemeClr val="bg1"/>
                </a:solidFill>
              </a:rPr>
              <a:t>Life-</a:t>
            </a:r>
            <a:r>
              <a:rPr lang="de-DE" sz="2400" dirty="0" err="1">
                <a:solidFill>
                  <a:schemeClr val="bg1"/>
                </a:solidFill>
              </a:rPr>
              <a:t>Cyle</a:t>
            </a:r>
            <a:r>
              <a:rPr lang="de-DE" sz="2400" dirty="0">
                <a:solidFill>
                  <a:schemeClr val="bg1"/>
                </a:solidFill>
              </a:rPr>
              <a:t>, Wartung,…</a:t>
            </a:r>
          </a:p>
          <a:p>
            <a:pPr marL="0" indent="0">
              <a:buFont typeface="Arial" panose="020B0604020202020204" pitchFamily="34" charset="0"/>
              <a:buNone/>
            </a:pPr>
            <a:endParaRPr lang="de-DE" dirty="0">
              <a:solidFill>
                <a:schemeClr val="bg1"/>
              </a:solidFill>
            </a:endParaRPr>
          </a:p>
        </p:txBody>
      </p:sp>
      <p:sp>
        <p:nvSpPr>
          <p:cNvPr id="28" name="Inhaltsplatzhalter 2">
            <a:extLst>
              <a:ext uri="{FF2B5EF4-FFF2-40B4-BE49-F238E27FC236}">
                <a16:creationId xmlns:a16="http://schemas.microsoft.com/office/drawing/2014/main" id="{6D21CB94-FE05-6B43-B297-A45CE9DB5E0D}"/>
              </a:ext>
            </a:extLst>
          </p:cNvPr>
          <p:cNvSpPr txBox="1">
            <a:spLocks/>
          </p:cNvSpPr>
          <p:nvPr/>
        </p:nvSpPr>
        <p:spPr>
          <a:xfrm>
            <a:off x="4504898" y="2828938"/>
            <a:ext cx="3389239" cy="2024743"/>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1000" dirty="0">
              <a:solidFill>
                <a:schemeClr val="bg1"/>
              </a:solidFill>
            </a:endParaRPr>
          </a:p>
          <a:p>
            <a:pPr marL="0" indent="0">
              <a:buFont typeface="Arial" panose="020B0604020202020204" pitchFamily="34" charset="0"/>
              <a:buNone/>
            </a:pPr>
            <a:r>
              <a:rPr lang="de-DE" b="1" dirty="0">
                <a:solidFill>
                  <a:schemeClr val="bg1"/>
                </a:solidFill>
              </a:rPr>
              <a:t>Produktionsdaten</a:t>
            </a:r>
          </a:p>
          <a:p>
            <a:pPr marL="0" indent="0">
              <a:buFont typeface="Arial" panose="020B0604020202020204" pitchFamily="34" charset="0"/>
              <a:buNone/>
            </a:pPr>
            <a:r>
              <a:rPr lang="de-DE" sz="2400" dirty="0">
                <a:solidFill>
                  <a:schemeClr val="bg1"/>
                </a:solidFill>
              </a:rPr>
              <a:t>Für Kunden sichtbare Produktionsparameter (Druck, Temperatur,…)</a:t>
            </a: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a:p>
            <a:pPr marL="0" indent="0">
              <a:buFont typeface="Arial" panose="020B0604020202020204" pitchFamily="34" charset="0"/>
              <a:buNone/>
            </a:pPr>
            <a:endParaRPr lang="de-DE" dirty="0">
              <a:solidFill>
                <a:schemeClr val="bg1"/>
              </a:solidFill>
            </a:endParaRPr>
          </a:p>
        </p:txBody>
      </p:sp>
      <p:sp>
        <p:nvSpPr>
          <p:cNvPr id="3" name="Textfeld 2">
            <a:extLst>
              <a:ext uri="{FF2B5EF4-FFF2-40B4-BE49-F238E27FC236}">
                <a16:creationId xmlns:a16="http://schemas.microsoft.com/office/drawing/2014/main" id="{B1A5BB68-3E07-B344-8C2A-6015F435F245}"/>
              </a:ext>
            </a:extLst>
          </p:cNvPr>
          <p:cNvSpPr txBox="1"/>
          <p:nvPr/>
        </p:nvSpPr>
        <p:spPr>
          <a:xfrm>
            <a:off x="8686800" y="2041559"/>
            <a:ext cx="2786743" cy="923330"/>
          </a:xfrm>
          <a:prstGeom prst="rect">
            <a:avLst/>
          </a:prstGeom>
          <a:noFill/>
        </p:spPr>
        <p:txBody>
          <a:bodyPr wrap="square" rtlCol="0">
            <a:spAutoFit/>
          </a:bodyPr>
          <a:lstStyle/>
          <a:p>
            <a:r>
              <a:rPr lang="de-DE" sz="5400" dirty="0"/>
              <a:t>Kunde</a:t>
            </a:r>
            <a:endParaRPr lang="de-DE" sz="3600" dirty="0"/>
          </a:p>
        </p:txBody>
      </p:sp>
      <p:sp>
        <p:nvSpPr>
          <p:cNvPr id="29" name="Textfeld 28">
            <a:extLst>
              <a:ext uri="{FF2B5EF4-FFF2-40B4-BE49-F238E27FC236}">
                <a16:creationId xmlns:a16="http://schemas.microsoft.com/office/drawing/2014/main" id="{1970061A-F2A4-1C4E-9AD0-45BF166D0276}"/>
              </a:ext>
            </a:extLst>
          </p:cNvPr>
          <p:cNvSpPr txBox="1"/>
          <p:nvPr/>
        </p:nvSpPr>
        <p:spPr>
          <a:xfrm>
            <a:off x="1092123" y="5068601"/>
            <a:ext cx="3309257" cy="923330"/>
          </a:xfrm>
          <a:prstGeom prst="rect">
            <a:avLst/>
          </a:prstGeom>
          <a:noFill/>
        </p:spPr>
        <p:txBody>
          <a:bodyPr wrap="square" rtlCol="0">
            <a:spAutoFit/>
          </a:bodyPr>
          <a:lstStyle/>
          <a:p>
            <a:r>
              <a:rPr lang="de-DE" sz="5400" dirty="0"/>
              <a:t>Produzent</a:t>
            </a:r>
            <a:endParaRPr lang="de-DE" sz="3600" dirty="0"/>
          </a:p>
        </p:txBody>
      </p:sp>
    </p:spTree>
    <p:extLst>
      <p:ext uri="{BB962C8B-B14F-4D97-AF65-F5344CB8AC3E}">
        <p14:creationId xmlns:p14="http://schemas.microsoft.com/office/powerpoint/2010/main" val="1424148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16B763-F12F-5147-ACC9-EEA97435DAB3}"/>
              </a:ext>
            </a:extLst>
          </p:cNvPr>
          <p:cNvSpPr>
            <a:spLocks noGrp="1"/>
          </p:cNvSpPr>
          <p:nvPr>
            <p:ph type="title"/>
          </p:nvPr>
        </p:nvSpPr>
        <p:spPr/>
        <p:txBody>
          <a:bodyPr/>
          <a:lstStyle/>
          <a:p>
            <a:r>
              <a:rPr lang="de-DE" dirty="0" err="1"/>
              <a:t>Beyond</a:t>
            </a:r>
            <a:r>
              <a:rPr lang="de-DE" dirty="0"/>
              <a:t> </a:t>
            </a:r>
            <a:r>
              <a:rPr lang="de-DE" dirty="0" err="1"/>
              <a:t>Blockchain</a:t>
            </a:r>
            <a:endParaRPr lang="de-DE" dirty="0"/>
          </a:p>
        </p:txBody>
      </p:sp>
      <p:pic>
        <p:nvPicPr>
          <p:cNvPr id="4" name="Google Shape;571;p109">
            <a:extLst>
              <a:ext uri="{FF2B5EF4-FFF2-40B4-BE49-F238E27FC236}">
                <a16:creationId xmlns:a16="http://schemas.microsoft.com/office/drawing/2014/main" id="{B0F58AA5-893B-634D-A28C-798FE80C2544}"/>
              </a:ext>
            </a:extLst>
          </p:cNvPr>
          <p:cNvPicPr preferRelativeResize="0"/>
          <p:nvPr/>
        </p:nvPicPr>
        <p:blipFill rotWithShape="1">
          <a:blip r:embed="rId2">
            <a:alphaModFix/>
          </a:blip>
          <a:srcRect t="17418" b="27470"/>
          <a:stretch/>
        </p:blipFill>
        <p:spPr>
          <a:xfrm>
            <a:off x="0" y="1690688"/>
            <a:ext cx="12192000" cy="4194297"/>
          </a:xfrm>
          <a:prstGeom prst="rect">
            <a:avLst/>
          </a:prstGeom>
          <a:noFill/>
          <a:ln>
            <a:noFill/>
          </a:ln>
        </p:spPr>
      </p:pic>
    </p:spTree>
    <p:extLst>
      <p:ext uri="{BB962C8B-B14F-4D97-AF65-F5344CB8AC3E}">
        <p14:creationId xmlns:p14="http://schemas.microsoft.com/office/powerpoint/2010/main" val="23380312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01CA5872-FB44-3F40-AD58-338AD1124C4C}"/>
              </a:ext>
            </a:extLst>
          </p:cNvPr>
          <p:cNvSpPr>
            <a:spLocks noGrp="1"/>
          </p:cNvSpPr>
          <p:nvPr>
            <p:ph type="title"/>
          </p:nvPr>
        </p:nvSpPr>
        <p:spPr>
          <a:xfrm>
            <a:off x="851646" y="2875488"/>
            <a:ext cx="10515600" cy="1325563"/>
          </a:xfrm>
          <a:solidFill>
            <a:schemeClr val="bg1"/>
          </a:solidFill>
        </p:spPr>
        <p:txBody>
          <a:bodyPr/>
          <a:lstStyle/>
          <a:p>
            <a:pPr algn="ctr"/>
            <a:r>
              <a:rPr lang="de-DE" dirty="0"/>
              <a:t>Beispiele im Internet</a:t>
            </a:r>
          </a:p>
        </p:txBody>
      </p:sp>
    </p:spTree>
    <p:extLst>
      <p:ext uri="{BB962C8B-B14F-4D97-AF65-F5344CB8AC3E}">
        <p14:creationId xmlns:p14="http://schemas.microsoft.com/office/powerpoint/2010/main" val="37789462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66D836E6-2D49-AC4A-BDEB-5C9A5DEE1575}"/>
              </a:ext>
            </a:extLst>
          </p:cNvPr>
          <p:cNvPicPr>
            <a:picLocks noChangeAspect="1"/>
          </p:cNvPicPr>
          <p:nvPr/>
        </p:nvPicPr>
        <p:blipFill rotWithShape="1">
          <a:blip r:embed="rId2"/>
          <a:srcRect t="28625" b="23395"/>
          <a:stretch/>
        </p:blipFill>
        <p:spPr>
          <a:xfrm>
            <a:off x="0" y="1690688"/>
            <a:ext cx="12192001" cy="3902075"/>
          </a:xfrm>
          <a:prstGeom prst="rect">
            <a:avLst/>
          </a:prstGeom>
        </p:spPr>
      </p:pic>
      <p:sp>
        <p:nvSpPr>
          <p:cNvPr id="10" name="Rechteck 9">
            <a:extLst>
              <a:ext uri="{FF2B5EF4-FFF2-40B4-BE49-F238E27FC236}">
                <a16:creationId xmlns:a16="http://schemas.microsoft.com/office/drawing/2014/main" id="{163C8874-1C3C-4E4E-B439-081DF54A43C9}"/>
              </a:ext>
            </a:extLst>
          </p:cNvPr>
          <p:cNvSpPr/>
          <p:nvPr/>
        </p:nvSpPr>
        <p:spPr>
          <a:xfrm>
            <a:off x="515938" y="1915065"/>
            <a:ext cx="3866281" cy="3486397"/>
          </a:xfrm>
          <a:prstGeom prst="rect">
            <a:avLst/>
          </a:prstGeom>
          <a:solidFill>
            <a:schemeClr val="bg1">
              <a:alpha val="79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a:extLst>
              <a:ext uri="{FF2B5EF4-FFF2-40B4-BE49-F238E27FC236}">
                <a16:creationId xmlns:a16="http://schemas.microsoft.com/office/drawing/2014/main" id="{535B189E-9D8A-2642-BDBB-182423B140CC}"/>
              </a:ext>
            </a:extLst>
          </p:cNvPr>
          <p:cNvSpPr>
            <a:spLocks noGrp="1"/>
          </p:cNvSpPr>
          <p:nvPr>
            <p:ph type="title"/>
          </p:nvPr>
        </p:nvSpPr>
        <p:spPr/>
        <p:txBody>
          <a:bodyPr/>
          <a:lstStyle/>
          <a:p>
            <a:r>
              <a:rPr lang="de-DE" dirty="0"/>
              <a:t>Beispiel 1: </a:t>
            </a:r>
            <a:r>
              <a:rPr lang="de-DE" dirty="0" err="1"/>
              <a:t>topocare</a:t>
            </a:r>
            <a:r>
              <a:rPr lang="de-DE" dirty="0"/>
              <a:t>, Betreibermodell</a:t>
            </a:r>
          </a:p>
        </p:txBody>
      </p:sp>
      <p:sp>
        <p:nvSpPr>
          <p:cNvPr id="4" name="Rechteck 3">
            <a:extLst>
              <a:ext uri="{FF2B5EF4-FFF2-40B4-BE49-F238E27FC236}">
                <a16:creationId xmlns:a16="http://schemas.microsoft.com/office/drawing/2014/main" id="{0D33ABAA-5B59-7045-A987-C58AE0D8F2DE}"/>
              </a:ext>
            </a:extLst>
          </p:cNvPr>
          <p:cNvSpPr/>
          <p:nvPr/>
        </p:nvSpPr>
        <p:spPr>
          <a:xfrm>
            <a:off x="515938" y="6264142"/>
            <a:ext cx="5891356" cy="369332"/>
          </a:xfrm>
          <a:prstGeom prst="rect">
            <a:avLst/>
          </a:prstGeom>
        </p:spPr>
        <p:txBody>
          <a:bodyPr wrap="none">
            <a:spAutoFit/>
          </a:bodyPr>
          <a:lstStyle/>
          <a:p>
            <a:r>
              <a:rPr lang="de-DE" dirty="0"/>
              <a:t>https://</a:t>
            </a:r>
            <a:r>
              <a:rPr lang="de-DE" dirty="0" err="1"/>
              <a:t>ecosystem.iota.org</a:t>
            </a:r>
            <a:r>
              <a:rPr lang="de-DE" dirty="0"/>
              <a:t>/</a:t>
            </a:r>
            <a:r>
              <a:rPr lang="de-DE" dirty="0" err="1"/>
              <a:t>projects</a:t>
            </a:r>
            <a:r>
              <a:rPr lang="de-DE" dirty="0"/>
              <a:t>/smart-</a:t>
            </a:r>
            <a:r>
              <a:rPr lang="de-DE" dirty="0" err="1"/>
              <a:t>flood</a:t>
            </a:r>
            <a:r>
              <a:rPr lang="de-DE" dirty="0"/>
              <a:t>-</a:t>
            </a:r>
            <a:r>
              <a:rPr lang="de-DE" dirty="0" err="1"/>
              <a:t>protection</a:t>
            </a:r>
            <a:endParaRPr lang="de-DE" dirty="0"/>
          </a:p>
        </p:txBody>
      </p:sp>
      <p:sp>
        <p:nvSpPr>
          <p:cNvPr id="8" name="Rechteck 7">
            <a:extLst>
              <a:ext uri="{FF2B5EF4-FFF2-40B4-BE49-F238E27FC236}">
                <a16:creationId xmlns:a16="http://schemas.microsoft.com/office/drawing/2014/main" id="{9E69111B-1253-344B-BA77-362C3A42CD46}"/>
              </a:ext>
            </a:extLst>
          </p:cNvPr>
          <p:cNvSpPr/>
          <p:nvPr/>
        </p:nvSpPr>
        <p:spPr>
          <a:xfrm>
            <a:off x="515938" y="5836416"/>
            <a:ext cx="4337341" cy="369332"/>
          </a:xfrm>
          <a:prstGeom prst="rect">
            <a:avLst/>
          </a:prstGeom>
        </p:spPr>
        <p:txBody>
          <a:bodyPr wrap="none">
            <a:spAutoFit/>
          </a:bodyPr>
          <a:lstStyle/>
          <a:p>
            <a:r>
              <a:rPr lang="de-DE" dirty="0"/>
              <a:t>Dokumentation bald auch auf </a:t>
            </a:r>
            <a:r>
              <a:rPr lang="de-DE" dirty="0" err="1"/>
              <a:t>medium.com</a:t>
            </a:r>
            <a:endParaRPr lang="de-DE" dirty="0"/>
          </a:p>
        </p:txBody>
      </p:sp>
      <p:pic>
        <p:nvPicPr>
          <p:cNvPr id="7" name="Grafik 6">
            <a:extLst>
              <a:ext uri="{FF2B5EF4-FFF2-40B4-BE49-F238E27FC236}">
                <a16:creationId xmlns:a16="http://schemas.microsoft.com/office/drawing/2014/main" id="{286B564A-D12E-ED41-B588-47C58622C098}"/>
              </a:ext>
            </a:extLst>
          </p:cNvPr>
          <p:cNvPicPr>
            <a:picLocks noChangeAspect="1"/>
          </p:cNvPicPr>
          <p:nvPr/>
        </p:nvPicPr>
        <p:blipFill>
          <a:blip r:embed="rId3"/>
          <a:stretch>
            <a:fillRect/>
          </a:stretch>
        </p:blipFill>
        <p:spPr>
          <a:xfrm>
            <a:off x="773840" y="2142434"/>
            <a:ext cx="3349587" cy="3055657"/>
          </a:xfrm>
          <a:prstGeom prst="rect">
            <a:avLst/>
          </a:prstGeom>
          <a:ln>
            <a:noFill/>
          </a:ln>
        </p:spPr>
      </p:pic>
    </p:spTree>
    <p:extLst>
      <p:ext uri="{BB962C8B-B14F-4D97-AF65-F5344CB8AC3E}">
        <p14:creationId xmlns:p14="http://schemas.microsoft.com/office/powerpoint/2010/main" val="3432994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FAAC6B-0415-7A46-832F-87D2CFCA4C53}"/>
              </a:ext>
            </a:extLst>
          </p:cNvPr>
          <p:cNvSpPr>
            <a:spLocks noGrp="1"/>
          </p:cNvSpPr>
          <p:nvPr>
            <p:ph type="title"/>
          </p:nvPr>
        </p:nvSpPr>
        <p:spPr/>
        <p:txBody>
          <a:bodyPr/>
          <a:lstStyle/>
          <a:p>
            <a:r>
              <a:rPr lang="de-DE" dirty="0"/>
              <a:t>Beispiel 2: WZL, Produktionsdaten</a:t>
            </a:r>
          </a:p>
        </p:txBody>
      </p:sp>
      <p:pic>
        <p:nvPicPr>
          <p:cNvPr id="1026" name="Picture 2" descr="https://cdn-images-1.medium.com/max/2000/1*2itDXVMO-8iOZF44ttIR6g.png">
            <a:extLst>
              <a:ext uri="{FF2B5EF4-FFF2-40B4-BE49-F238E27FC236}">
                <a16:creationId xmlns:a16="http://schemas.microsoft.com/office/drawing/2014/main" id="{8347B4D5-230C-D44D-85D9-FA0177E1F9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90688"/>
            <a:ext cx="12192000" cy="3902075"/>
          </a:xfrm>
          <a:prstGeom prst="rect">
            <a:avLst/>
          </a:prstGeom>
          <a:noFill/>
          <a:extLst>
            <a:ext uri="{909E8E84-426E-40DD-AFC4-6F175D3DCCD1}">
              <a14:hiddenFill xmlns:a14="http://schemas.microsoft.com/office/drawing/2010/main">
                <a:solidFill>
                  <a:srgbClr val="FFFFFF"/>
                </a:solidFill>
              </a14:hiddenFill>
            </a:ext>
          </a:extLst>
        </p:spPr>
      </p:pic>
      <p:sp>
        <p:nvSpPr>
          <p:cNvPr id="4" name="Rechteck 3">
            <a:extLst>
              <a:ext uri="{FF2B5EF4-FFF2-40B4-BE49-F238E27FC236}">
                <a16:creationId xmlns:a16="http://schemas.microsoft.com/office/drawing/2014/main" id="{B4AE4333-C418-E549-B1C2-6B185620EB0B}"/>
              </a:ext>
            </a:extLst>
          </p:cNvPr>
          <p:cNvSpPr/>
          <p:nvPr/>
        </p:nvSpPr>
        <p:spPr>
          <a:xfrm>
            <a:off x="515938" y="5957892"/>
            <a:ext cx="7256462" cy="369332"/>
          </a:xfrm>
          <a:prstGeom prst="rect">
            <a:avLst/>
          </a:prstGeom>
        </p:spPr>
        <p:txBody>
          <a:bodyPr wrap="square">
            <a:spAutoFit/>
          </a:bodyPr>
          <a:lstStyle/>
          <a:p>
            <a:r>
              <a:rPr lang="de-DE" dirty="0"/>
              <a:t>https://</a:t>
            </a:r>
            <a:r>
              <a:rPr lang="de-DE" dirty="0" err="1"/>
              <a:t>medium.com</a:t>
            </a:r>
            <a:r>
              <a:rPr lang="de-DE" dirty="0"/>
              <a:t>/</a:t>
            </a:r>
            <a:r>
              <a:rPr lang="de-DE" dirty="0" err="1"/>
              <a:t>industrial</a:t>
            </a:r>
            <a:r>
              <a:rPr lang="de-DE" dirty="0"/>
              <a:t>-</a:t>
            </a:r>
            <a:r>
              <a:rPr lang="de-DE" dirty="0" err="1"/>
              <a:t>iota</a:t>
            </a:r>
            <a:r>
              <a:rPr lang="de-DE" dirty="0"/>
              <a:t>-lab-aachen-</a:t>
            </a:r>
            <a:r>
              <a:rPr lang="de-DE" dirty="0" err="1"/>
              <a:t>wzl</a:t>
            </a:r>
            <a:r>
              <a:rPr lang="de-DE" dirty="0"/>
              <a:t>-</a:t>
            </a:r>
            <a:r>
              <a:rPr lang="de-DE" dirty="0" err="1"/>
              <a:t>of</a:t>
            </a:r>
            <a:r>
              <a:rPr lang="de-DE" dirty="0"/>
              <a:t>-</a:t>
            </a:r>
            <a:r>
              <a:rPr lang="de-DE" dirty="0" err="1"/>
              <a:t>rwth</a:t>
            </a:r>
            <a:r>
              <a:rPr lang="de-DE" dirty="0"/>
              <a:t>-aachen</a:t>
            </a:r>
          </a:p>
        </p:txBody>
      </p:sp>
    </p:spTree>
    <p:extLst>
      <p:ext uri="{BB962C8B-B14F-4D97-AF65-F5344CB8AC3E}">
        <p14:creationId xmlns:p14="http://schemas.microsoft.com/office/powerpoint/2010/main" val="5359372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38C691B7-68F1-6F47-84AF-C1E7902CABAC}"/>
              </a:ext>
            </a:extLst>
          </p:cNvPr>
          <p:cNvPicPr>
            <a:picLocks noChangeAspect="1"/>
          </p:cNvPicPr>
          <p:nvPr/>
        </p:nvPicPr>
        <p:blipFill rotWithShape="1">
          <a:blip r:embed="rId2"/>
          <a:srcRect b="26163"/>
          <a:stretch/>
        </p:blipFill>
        <p:spPr>
          <a:xfrm>
            <a:off x="515938" y="1945257"/>
            <a:ext cx="6550324" cy="3627407"/>
          </a:xfrm>
          <a:prstGeom prst="rect">
            <a:avLst/>
          </a:prstGeom>
        </p:spPr>
      </p:pic>
      <p:sp>
        <p:nvSpPr>
          <p:cNvPr id="7" name="Titel 6">
            <a:extLst>
              <a:ext uri="{FF2B5EF4-FFF2-40B4-BE49-F238E27FC236}">
                <a16:creationId xmlns:a16="http://schemas.microsoft.com/office/drawing/2014/main" id="{4F62F3F3-47DE-5D4E-AC23-9A5AF70477A6}"/>
              </a:ext>
            </a:extLst>
          </p:cNvPr>
          <p:cNvSpPr>
            <a:spLocks noGrp="1"/>
          </p:cNvSpPr>
          <p:nvPr>
            <p:ph type="title"/>
          </p:nvPr>
        </p:nvSpPr>
        <p:spPr/>
        <p:txBody>
          <a:bodyPr>
            <a:normAutofit/>
          </a:bodyPr>
          <a:lstStyle/>
          <a:p>
            <a:r>
              <a:rPr lang="de-DE" dirty="0"/>
              <a:t>Viele Dank</a:t>
            </a:r>
          </a:p>
        </p:txBody>
      </p:sp>
      <p:sp>
        <p:nvSpPr>
          <p:cNvPr id="2" name="Textfeld 1">
            <a:extLst>
              <a:ext uri="{FF2B5EF4-FFF2-40B4-BE49-F238E27FC236}">
                <a16:creationId xmlns:a16="http://schemas.microsoft.com/office/drawing/2014/main" id="{38DF261C-D19A-344B-9477-C18918B410EE}"/>
              </a:ext>
            </a:extLst>
          </p:cNvPr>
          <p:cNvSpPr txBox="1"/>
          <p:nvPr/>
        </p:nvSpPr>
        <p:spPr>
          <a:xfrm>
            <a:off x="7658610" y="2604798"/>
            <a:ext cx="6436953" cy="2308324"/>
          </a:xfrm>
          <a:prstGeom prst="rect">
            <a:avLst/>
          </a:prstGeom>
          <a:noFill/>
        </p:spPr>
        <p:txBody>
          <a:bodyPr wrap="square" rtlCol="0">
            <a:spAutoFit/>
          </a:bodyPr>
          <a:lstStyle/>
          <a:p>
            <a:r>
              <a:rPr lang="de-DE" b="1" dirty="0" err="1"/>
              <a:t>topocare</a:t>
            </a:r>
            <a:r>
              <a:rPr lang="de-DE" b="1" dirty="0"/>
              <a:t> GmbH</a:t>
            </a:r>
          </a:p>
          <a:p>
            <a:r>
              <a:rPr lang="de-DE" dirty="0"/>
              <a:t>Gartenstraße 4</a:t>
            </a:r>
          </a:p>
          <a:p>
            <a:r>
              <a:rPr lang="de-DE" dirty="0"/>
              <a:t>33332 Gütersloh</a:t>
            </a:r>
          </a:p>
          <a:p>
            <a:endParaRPr lang="de-DE" dirty="0"/>
          </a:p>
          <a:p>
            <a:r>
              <a:rPr lang="de-DE" dirty="0"/>
              <a:t>05241 50497 0</a:t>
            </a:r>
          </a:p>
          <a:p>
            <a:r>
              <a:rPr lang="de-DE" dirty="0">
                <a:hlinkClick r:id="rId3"/>
              </a:rPr>
              <a:t>info@topocare.de</a:t>
            </a:r>
            <a:endParaRPr lang="de-DE" dirty="0"/>
          </a:p>
          <a:p>
            <a:r>
              <a:rPr lang="de-DE" dirty="0" err="1"/>
              <a:t>www.topocare.de</a:t>
            </a:r>
            <a:endParaRPr lang="de-DE" dirty="0"/>
          </a:p>
          <a:p>
            <a:endParaRPr lang="de-DE" dirty="0"/>
          </a:p>
        </p:txBody>
      </p:sp>
    </p:spTree>
    <p:extLst>
      <p:ext uri="{BB962C8B-B14F-4D97-AF65-F5344CB8AC3E}">
        <p14:creationId xmlns:p14="http://schemas.microsoft.com/office/powerpoint/2010/main" val="79433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E6201B1-1387-3F40-AE77-973A31193E53}"/>
              </a:ext>
            </a:extLst>
          </p:cNvPr>
          <p:cNvSpPr>
            <a:spLocks noGrp="1"/>
          </p:cNvSpPr>
          <p:nvPr>
            <p:ph type="title"/>
          </p:nvPr>
        </p:nvSpPr>
        <p:spPr/>
        <p:txBody>
          <a:bodyPr/>
          <a:lstStyle/>
          <a:p>
            <a:r>
              <a:rPr lang="de-DE" dirty="0" err="1"/>
              <a:t>Blockchain</a:t>
            </a:r>
            <a:endParaRPr lang="de-DE" dirty="0"/>
          </a:p>
        </p:txBody>
      </p:sp>
      <p:sp>
        <p:nvSpPr>
          <p:cNvPr id="3" name="Inhaltsplatzhalter 2">
            <a:extLst>
              <a:ext uri="{FF2B5EF4-FFF2-40B4-BE49-F238E27FC236}">
                <a16:creationId xmlns:a16="http://schemas.microsoft.com/office/drawing/2014/main" id="{1E6339A9-6FE6-0D43-B3BA-3A40C3717D0C}"/>
              </a:ext>
            </a:extLst>
          </p:cNvPr>
          <p:cNvSpPr>
            <a:spLocks noGrp="1"/>
          </p:cNvSpPr>
          <p:nvPr>
            <p:ph idx="1"/>
          </p:nvPr>
        </p:nvSpPr>
        <p:spPr>
          <a:xfrm>
            <a:off x="838200" y="2197100"/>
            <a:ext cx="10515600" cy="4351338"/>
          </a:xfrm>
        </p:spPr>
        <p:txBody>
          <a:bodyPr/>
          <a:lstStyle/>
          <a:p>
            <a:r>
              <a:rPr lang="de-DE" b="1" dirty="0">
                <a:solidFill>
                  <a:srgbClr val="0094C4"/>
                </a:solidFill>
              </a:rPr>
              <a:t>Distributed-</a:t>
            </a:r>
            <a:r>
              <a:rPr lang="de-DE" b="1" dirty="0" err="1">
                <a:solidFill>
                  <a:srgbClr val="0094C4"/>
                </a:solidFill>
              </a:rPr>
              <a:t>Ledger</a:t>
            </a:r>
            <a:r>
              <a:rPr lang="de-DE" b="1" dirty="0">
                <a:solidFill>
                  <a:srgbClr val="0094C4"/>
                </a:solidFill>
              </a:rPr>
              <a:t> (Verteilte Transaktions-Buchführung)</a:t>
            </a:r>
          </a:p>
          <a:p>
            <a:r>
              <a:rPr lang="de-DE" dirty="0"/>
              <a:t>Unterschied Bankensystem: zentrale Abwicklungsstelle</a:t>
            </a:r>
          </a:p>
          <a:p>
            <a:r>
              <a:rPr lang="de-DE" dirty="0"/>
              <a:t>Nutzer können Transaktionen direkt miteinander abwickeln</a:t>
            </a:r>
          </a:p>
          <a:p>
            <a:endParaRPr lang="de-DE" dirty="0"/>
          </a:p>
          <a:p>
            <a:r>
              <a:rPr lang="de-DE" b="1" dirty="0">
                <a:solidFill>
                  <a:srgbClr val="0094C4"/>
                </a:solidFill>
              </a:rPr>
              <a:t>Basis: Verteilte Datenbank mehrerer Knoten (Nodes)</a:t>
            </a:r>
          </a:p>
          <a:p>
            <a:r>
              <a:rPr lang="de-DE" b="1" dirty="0">
                <a:solidFill>
                  <a:srgbClr val="0094C4"/>
                </a:solidFill>
              </a:rPr>
              <a:t>Es braucht einen Konsensmechanismus!</a:t>
            </a:r>
          </a:p>
        </p:txBody>
      </p:sp>
    </p:spTree>
    <p:extLst>
      <p:ext uri="{BB962C8B-B14F-4D97-AF65-F5344CB8AC3E}">
        <p14:creationId xmlns:p14="http://schemas.microsoft.com/office/powerpoint/2010/main" val="58799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Gerade Verbindung 46">
            <a:extLst>
              <a:ext uri="{FF2B5EF4-FFF2-40B4-BE49-F238E27FC236}">
                <a16:creationId xmlns:a16="http://schemas.microsoft.com/office/drawing/2014/main" id="{B1EA625E-F368-4A43-AC64-6B0F38395E55}"/>
              </a:ext>
            </a:extLst>
          </p:cNvPr>
          <p:cNvCxnSpPr>
            <a:stCxn id="45" idx="6"/>
          </p:cNvCxnSpPr>
          <p:nvPr/>
        </p:nvCxnSpPr>
        <p:spPr>
          <a:xfrm flipV="1">
            <a:off x="2808514" y="4632663"/>
            <a:ext cx="3537857" cy="1173334"/>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Gerade Verbindung 43">
            <a:extLst>
              <a:ext uri="{FF2B5EF4-FFF2-40B4-BE49-F238E27FC236}">
                <a16:creationId xmlns:a16="http://schemas.microsoft.com/office/drawing/2014/main" id="{CD599C30-B855-6540-9E27-5CE800E686FB}"/>
              </a:ext>
            </a:extLst>
          </p:cNvPr>
          <p:cNvCxnSpPr/>
          <p:nvPr/>
        </p:nvCxnSpPr>
        <p:spPr>
          <a:xfrm>
            <a:off x="7108372" y="2183377"/>
            <a:ext cx="1262745" cy="2323309"/>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Gerade Verbindung 41">
            <a:extLst>
              <a:ext uri="{FF2B5EF4-FFF2-40B4-BE49-F238E27FC236}">
                <a16:creationId xmlns:a16="http://schemas.microsoft.com/office/drawing/2014/main" id="{7E8D4DF4-6F3A-BA41-A186-91265D4869AB}"/>
              </a:ext>
            </a:extLst>
          </p:cNvPr>
          <p:cNvCxnSpPr/>
          <p:nvPr/>
        </p:nvCxnSpPr>
        <p:spPr>
          <a:xfrm flipV="1">
            <a:off x="8621485" y="2259692"/>
            <a:ext cx="533403" cy="2006258"/>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Gerade Verbindung 39">
            <a:extLst>
              <a:ext uri="{FF2B5EF4-FFF2-40B4-BE49-F238E27FC236}">
                <a16:creationId xmlns:a16="http://schemas.microsoft.com/office/drawing/2014/main" id="{A02DC40C-09CB-2145-98B8-AF920387D2F5}"/>
              </a:ext>
            </a:extLst>
          </p:cNvPr>
          <p:cNvCxnSpPr>
            <a:stCxn id="17" idx="6"/>
          </p:cNvCxnSpPr>
          <p:nvPr/>
        </p:nvCxnSpPr>
        <p:spPr>
          <a:xfrm>
            <a:off x="7522028" y="1937032"/>
            <a:ext cx="1393373" cy="93945"/>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Gerade Verbindung 34">
            <a:extLst>
              <a:ext uri="{FF2B5EF4-FFF2-40B4-BE49-F238E27FC236}">
                <a16:creationId xmlns:a16="http://schemas.microsoft.com/office/drawing/2014/main" id="{33945E26-E6C1-EC4E-AE4E-A1A8807F6925}"/>
              </a:ext>
            </a:extLst>
          </p:cNvPr>
          <p:cNvCxnSpPr>
            <a:cxnSpLocks/>
            <a:endCxn id="17" idx="2"/>
          </p:cNvCxnSpPr>
          <p:nvPr/>
        </p:nvCxnSpPr>
        <p:spPr>
          <a:xfrm flipV="1">
            <a:off x="5117835" y="1937032"/>
            <a:ext cx="1533336" cy="467749"/>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Gerade Verbindung 37">
            <a:extLst>
              <a:ext uri="{FF2B5EF4-FFF2-40B4-BE49-F238E27FC236}">
                <a16:creationId xmlns:a16="http://schemas.microsoft.com/office/drawing/2014/main" id="{CBC7BD9B-41ED-E648-98D8-2FF85123E560}"/>
              </a:ext>
            </a:extLst>
          </p:cNvPr>
          <p:cNvCxnSpPr>
            <a:stCxn id="12" idx="7"/>
          </p:cNvCxnSpPr>
          <p:nvPr/>
        </p:nvCxnSpPr>
        <p:spPr>
          <a:xfrm flipV="1">
            <a:off x="6871979" y="2355338"/>
            <a:ext cx="2282909" cy="1942644"/>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el 1">
            <a:extLst>
              <a:ext uri="{FF2B5EF4-FFF2-40B4-BE49-F238E27FC236}">
                <a16:creationId xmlns:a16="http://schemas.microsoft.com/office/drawing/2014/main" id="{5E6201B1-1387-3F40-AE77-973A31193E53}"/>
              </a:ext>
            </a:extLst>
          </p:cNvPr>
          <p:cNvSpPr>
            <a:spLocks noGrp="1"/>
          </p:cNvSpPr>
          <p:nvPr>
            <p:ph type="title"/>
          </p:nvPr>
        </p:nvSpPr>
        <p:spPr/>
        <p:txBody>
          <a:bodyPr/>
          <a:lstStyle/>
          <a:p>
            <a:r>
              <a:rPr lang="de-DE" dirty="0"/>
              <a:t>Dezentrale Datenbank (Peer-</a:t>
            </a:r>
            <a:r>
              <a:rPr lang="de-DE" dirty="0" err="1"/>
              <a:t>to</a:t>
            </a:r>
            <a:r>
              <a:rPr lang="de-DE" dirty="0"/>
              <a:t>-Peer)</a:t>
            </a:r>
          </a:p>
        </p:txBody>
      </p:sp>
      <p:sp>
        <p:nvSpPr>
          <p:cNvPr id="6" name="Oval 5">
            <a:extLst>
              <a:ext uri="{FF2B5EF4-FFF2-40B4-BE49-F238E27FC236}">
                <a16:creationId xmlns:a16="http://schemas.microsoft.com/office/drawing/2014/main" id="{E9DE341E-E31B-7245-8703-834267F4C537}"/>
              </a:ext>
            </a:extLst>
          </p:cNvPr>
          <p:cNvSpPr/>
          <p:nvPr/>
        </p:nvSpPr>
        <p:spPr>
          <a:xfrm>
            <a:off x="4278085" y="2183377"/>
            <a:ext cx="870857" cy="836612"/>
          </a:xfrm>
          <a:prstGeom prst="ellipse">
            <a:avLst/>
          </a:prstGeom>
          <a:solidFill>
            <a:srgbClr val="0094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Rechteck 6">
            <a:extLst>
              <a:ext uri="{FF2B5EF4-FFF2-40B4-BE49-F238E27FC236}">
                <a16:creationId xmlns:a16="http://schemas.microsoft.com/office/drawing/2014/main" id="{7195233E-83C3-B24F-A0F4-3A06CE7FF01D}"/>
              </a:ext>
            </a:extLst>
          </p:cNvPr>
          <p:cNvSpPr/>
          <p:nvPr/>
        </p:nvSpPr>
        <p:spPr>
          <a:xfrm>
            <a:off x="947057" y="1581829"/>
            <a:ext cx="1861457" cy="247854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de-DE" dirty="0">
                <a:solidFill>
                  <a:srgbClr val="034C59"/>
                </a:solidFill>
              </a:rPr>
              <a:t>Transaktionsbuch</a:t>
            </a:r>
          </a:p>
          <a:p>
            <a:pPr algn="ctr"/>
            <a:r>
              <a:rPr lang="de-DE" dirty="0">
                <a:solidFill>
                  <a:srgbClr val="034C59"/>
                </a:solidFill>
              </a:rPr>
              <a:t>=</a:t>
            </a:r>
          </a:p>
          <a:p>
            <a:pPr algn="ctr"/>
            <a:r>
              <a:rPr lang="de-DE" dirty="0">
                <a:solidFill>
                  <a:srgbClr val="034C59"/>
                </a:solidFill>
              </a:rPr>
              <a:t>Block</a:t>
            </a:r>
          </a:p>
          <a:p>
            <a:pPr algn="ctr"/>
            <a:endParaRPr lang="de-DE" dirty="0">
              <a:solidFill>
                <a:srgbClr val="034C59"/>
              </a:solidFill>
            </a:endParaRPr>
          </a:p>
          <a:p>
            <a:r>
              <a:rPr lang="de-DE" sz="1600" dirty="0">
                <a:solidFill>
                  <a:srgbClr val="034C59"/>
                </a:solidFill>
              </a:rPr>
              <a:t>Transaktion 1</a:t>
            </a:r>
          </a:p>
          <a:p>
            <a:r>
              <a:rPr lang="de-DE" sz="1600" dirty="0">
                <a:solidFill>
                  <a:srgbClr val="034C59"/>
                </a:solidFill>
              </a:rPr>
              <a:t>Transaktion 2</a:t>
            </a:r>
          </a:p>
          <a:p>
            <a:r>
              <a:rPr lang="de-DE" sz="1600" dirty="0">
                <a:solidFill>
                  <a:srgbClr val="034C59"/>
                </a:solidFill>
              </a:rPr>
              <a:t>. . .</a:t>
            </a:r>
          </a:p>
          <a:p>
            <a:r>
              <a:rPr lang="de-DE" sz="1600" dirty="0">
                <a:solidFill>
                  <a:srgbClr val="034C59"/>
                </a:solidFill>
              </a:rPr>
              <a:t>Transaktion m</a:t>
            </a:r>
          </a:p>
        </p:txBody>
      </p:sp>
      <p:sp>
        <p:nvSpPr>
          <p:cNvPr id="8" name="Rechteck 7">
            <a:extLst>
              <a:ext uri="{FF2B5EF4-FFF2-40B4-BE49-F238E27FC236}">
                <a16:creationId xmlns:a16="http://schemas.microsoft.com/office/drawing/2014/main" id="{C9AFC6C3-437C-E546-8738-AF5CA43595D6}"/>
              </a:ext>
            </a:extLst>
          </p:cNvPr>
          <p:cNvSpPr/>
          <p:nvPr/>
        </p:nvSpPr>
        <p:spPr>
          <a:xfrm>
            <a:off x="3799115" y="2601683"/>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4</a:t>
            </a:r>
          </a:p>
        </p:txBody>
      </p:sp>
      <p:sp>
        <p:nvSpPr>
          <p:cNvPr id="9" name="Rechteck 8">
            <a:extLst>
              <a:ext uri="{FF2B5EF4-FFF2-40B4-BE49-F238E27FC236}">
                <a16:creationId xmlns:a16="http://schemas.microsoft.com/office/drawing/2014/main" id="{4329DF17-68BD-DE42-AD41-67A14FDEE299}"/>
              </a:ext>
            </a:extLst>
          </p:cNvPr>
          <p:cNvSpPr/>
          <p:nvPr/>
        </p:nvSpPr>
        <p:spPr>
          <a:xfrm>
            <a:off x="3951515" y="2754083"/>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3</a:t>
            </a:r>
          </a:p>
        </p:txBody>
      </p:sp>
      <p:sp>
        <p:nvSpPr>
          <p:cNvPr id="10" name="Rechteck 9">
            <a:extLst>
              <a:ext uri="{FF2B5EF4-FFF2-40B4-BE49-F238E27FC236}">
                <a16:creationId xmlns:a16="http://schemas.microsoft.com/office/drawing/2014/main" id="{A4918C10-D3F2-644E-8EC0-49846C7B2F85}"/>
              </a:ext>
            </a:extLst>
          </p:cNvPr>
          <p:cNvSpPr/>
          <p:nvPr/>
        </p:nvSpPr>
        <p:spPr>
          <a:xfrm>
            <a:off x="4103915" y="2906483"/>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2</a:t>
            </a:r>
          </a:p>
        </p:txBody>
      </p:sp>
      <p:sp>
        <p:nvSpPr>
          <p:cNvPr id="11" name="Rechteck 10">
            <a:extLst>
              <a:ext uri="{FF2B5EF4-FFF2-40B4-BE49-F238E27FC236}">
                <a16:creationId xmlns:a16="http://schemas.microsoft.com/office/drawing/2014/main" id="{2996D043-1AC0-8948-A129-25D94F57D5A4}"/>
              </a:ext>
            </a:extLst>
          </p:cNvPr>
          <p:cNvSpPr/>
          <p:nvPr/>
        </p:nvSpPr>
        <p:spPr>
          <a:xfrm>
            <a:off x="4256315" y="3058883"/>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1</a:t>
            </a:r>
          </a:p>
        </p:txBody>
      </p:sp>
      <p:sp>
        <p:nvSpPr>
          <p:cNvPr id="12" name="Oval 11">
            <a:extLst>
              <a:ext uri="{FF2B5EF4-FFF2-40B4-BE49-F238E27FC236}">
                <a16:creationId xmlns:a16="http://schemas.microsoft.com/office/drawing/2014/main" id="{3FA493F0-1541-9544-AB3F-AEEC277E1433}"/>
              </a:ext>
            </a:extLst>
          </p:cNvPr>
          <p:cNvSpPr/>
          <p:nvPr/>
        </p:nvSpPr>
        <p:spPr>
          <a:xfrm>
            <a:off x="6128656" y="4175463"/>
            <a:ext cx="870857" cy="836612"/>
          </a:xfrm>
          <a:prstGeom prst="ellipse">
            <a:avLst/>
          </a:prstGeom>
          <a:solidFill>
            <a:srgbClr val="0094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Rechteck 12">
            <a:extLst>
              <a:ext uri="{FF2B5EF4-FFF2-40B4-BE49-F238E27FC236}">
                <a16:creationId xmlns:a16="http://schemas.microsoft.com/office/drawing/2014/main" id="{D83DC3FB-7F1B-9C4F-83A6-42EBF5A1A8C6}"/>
              </a:ext>
            </a:extLst>
          </p:cNvPr>
          <p:cNvSpPr/>
          <p:nvPr/>
        </p:nvSpPr>
        <p:spPr>
          <a:xfrm>
            <a:off x="5649686" y="4593769"/>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4</a:t>
            </a:r>
          </a:p>
        </p:txBody>
      </p:sp>
      <p:sp>
        <p:nvSpPr>
          <p:cNvPr id="14" name="Rechteck 13">
            <a:extLst>
              <a:ext uri="{FF2B5EF4-FFF2-40B4-BE49-F238E27FC236}">
                <a16:creationId xmlns:a16="http://schemas.microsoft.com/office/drawing/2014/main" id="{73036CDE-6F05-684E-AB24-6F8B6921C957}"/>
              </a:ext>
            </a:extLst>
          </p:cNvPr>
          <p:cNvSpPr/>
          <p:nvPr/>
        </p:nvSpPr>
        <p:spPr>
          <a:xfrm>
            <a:off x="5802086" y="4746169"/>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3</a:t>
            </a:r>
          </a:p>
        </p:txBody>
      </p:sp>
      <p:sp>
        <p:nvSpPr>
          <p:cNvPr id="15" name="Rechteck 14">
            <a:extLst>
              <a:ext uri="{FF2B5EF4-FFF2-40B4-BE49-F238E27FC236}">
                <a16:creationId xmlns:a16="http://schemas.microsoft.com/office/drawing/2014/main" id="{5D895D00-D25E-8544-9F40-79ACB7588AE9}"/>
              </a:ext>
            </a:extLst>
          </p:cNvPr>
          <p:cNvSpPr/>
          <p:nvPr/>
        </p:nvSpPr>
        <p:spPr>
          <a:xfrm>
            <a:off x="5954486" y="4898569"/>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2</a:t>
            </a:r>
          </a:p>
        </p:txBody>
      </p:sp>
      <p:sp>
        <p:nvSpPr>
          <p:cNvPr id="16" name="Rechteck 15">
            <a:extLst>
              <a:ext uri="{FF2B5EF4-FFF2-40B4-BE49-F238E27FC236}">
                <a16:creationId xmlns:a16="http://schemas.microsoft.com/office/drawing/2014/main" id="{82F2A57B-E8C1-B046-8F25-FF244C5956D9}"/>
              </a:ext>
            </a:extLst>
          </p:cNvPr>
          <p:cNvSpPr/>
          <p:nvPr/>
        </p:nvSpPr>
        <p:spPr>
          <a:xfrm>
            <a:off x="6106886" y="5050969"/>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1</a:t>
            </a:r>
          </a:p>
        </p:txBody>
      </p:sp>
      <p:sp>
        <p:nvSpPr>
          <p:cNvPr id="17" name="Oval 16">
            <a:extLst>
              <a:ext uri="{FF2B5EF4-FFF2-40B4-BE49-F238E27FC236}">
                <a16:creationId xmlns:a16="http://schemas.microsoft.com/office/drawing/2014/main" id="{9D8AFFF5-2D6C-F84D-899C-367946BB83F2}"/>
              </a:ext>
            </a:extLst>
          </p:cNvPr>
          <p:cNvSpPr/>
          <p:nvPr/>
        </p:nvSpPr>
        <p:spPr>
          <a:xfrm>
            <a:off x="6651171" y="1518726"/>
            <a:ext cx="870857" cy="836612"/>
          </a:xfrm>
          <a:prstGeom prst="ellipse">
            <a:avLst/>
          </a:prstGeom>
          <a:solidFill>
            <a:srgbClr val="0094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Rechteck 17">
            <a:extLst>
              <a:ext uri="{FF2B5EF4-FFF2-40B4-BE49-F238E27FC236}">
                <a16:creationId xmlns:a16="http://schemas.microsoft.com/office/drawing/2014/main" id="{4018CEE1-A3E4-A146-811A-8788431A9057}"/>
              </a:ext>
            </a:extLst>
          </p:cNvPr>
          <p:cNvSpPr/>
          <p:nvPr/>
        </p:nvSpPr>
        <p:spPr>
          <a:xfrm>
            <a:off x="6172201" y="1937032"/>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4</a:t>
            </a:r>
          </a:p>
        </p:txBody>
      </p:sp>
      <p:sp>
        <p:nvSpPr>
          <p:cNvPr id="19" name="Rechteck 18">
            <a:extLst>
              <a:ext uri="{FF2B5EF4-FFF2-40B4-BE49-F238E27FC236}">
                <a16:creationId xmlns:a16="http://schemas.microsoft.com/office/drawing/2014/main" id="{4008F549-F5AF-F84D-9FC9-0DF2AC1A62D2}"/>
              </a:ext>
            </a:extLst>
          </p:cNvPr>
          <p:cNvSpPr/>
          <p:nvPr/>
        </p:nvSpPr>
        <p:spPr>
          <a:xfrm>
            <a:off x="6324601" y="2089432"/>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3</a:t>
            </a:r>
          </a:p>
        </p:txBody>
      </p:sp>
      <p:sp>
        <p:nvSpPr>
          <p:cNvPr id="20" name="Rechteck 19">
            <a:extLst>
              <a:ext uri="{FF2B5EF4-FFF2-40B4-BE49-F238E27FC236}">
                <a16:creationId xmlns:a16="http://schemas.microsoft.com/office/drawing/2014/main" id="{DE775804-B652-DB40-B5BF-3A43DDDD26F3}"/>
              </a:ext>
            </a:extLst>
          </p:cNvPr>
          <p:cNvSpPr/>
          <p:nvPr/>
        </p:nvSpPr>
        <p:spPr>
          <a:xfrm>
            <a:off x="6477001" y="2241832"/>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2</a:t>
            </a:r>
          </a:p>
        </p:txBody>
      </p:sp>
      <p:sp>
        <p:nvSpPr>
          <p:cNvPr id="21" name="Rechteck 20">
            <a:extLst>
              <a:ext uri="{FF2B5EF4-FFF2-40B4-BE49-F238E27FC236}">
                <a16:creationId xmlns:a16="http://schemas.microsoft.com/office/drawing/2014/main" id="{38F5516A-33A6-C244-851F-7BBF4855F369}"/>
              </a:ext>
            </a:extLst>
          </p:cNvPr>
          <p:cNvSpPr/>
          <p:nvPr/>
        </p:nvSpPr>
        <p:spPr>
          <a:xfrm>
            <a:off x="6629401" y="2394232"/>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1</a:t>
            </a:r>
          </a:p>
        </p:txBody>
      </p:sp>
      <p:sp>
        <p:nvSpPr>
          <p:cNvPr id="22" name="Oval 21">
            <a:extLst>
              <a:ext uri="{FF2B5EF4-FFF2-40B4-BE49-F238E27FC236}">
                <a16:creationId xmlns:a16="http://schemas.microsoft.com/office/drawing/2014/main" id="{1B82757C-75C4-E04B-9797-BF0D0DF6BCAE}"/>
              </a:ext>
            </a:extLst>
          </p:cNvPr>
          <p:cNvSpPr/>
          <p:nvPr/>
        </p:nvSpPr>
        <p:spPr>
          <a:xfrm>
            <a:off x="8044544" y="4214357"/>
            <a:ext cx="870857" cy="836612"/>
          </a:xfrm>
          <a:prstGeom prst="ellipse">
            <a:avLst/>
          </a:prstGeom>
          <a:solidFill>
            <a:srgbClr val="0094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 name="Rechteck 22">
            <a:extLst>
              <a:ext uri="{FF2B5EF4-FFF2-40B4-BE49-F238E27FC236}">
                <a16:creationId xmlns:a16="http://schemas.microsoft.com/office/drawing/2014/main" id="{9EC799CD-773D-E640-908F-B2E4FC201CB5}"/>
              </a:ext>
            </a:extLst>
          </p:cNvPr>
          <p:cNvSpPr/>
          <p:nvPr/>
        </p:nvSpPr>
        <p:spPr>
          <a:xfrm>
            <a:off x="7565574" y="4632663"/>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4</a:t>
            </a:r>
          </a:p>
        </p:txBody>
      </p:sp>
      <p:sp>
        <p:nvSpPr>
          <p:cNvPr id="24" name="Rechteck 23">
            <a:extLst>
              <a:ext uri="{FF2B5EF4-FFF2-40B4-BE49-F238E27FC236}">
                <a16:creationId xmlns:a16="http://schemas.microsoft.com/office/drawing/2014/main" id="{DFCAE799-2080-7D42-A361-B8F8E9127A99}"/>
              </a:ext>
            </a:extLst>
          </p:cNvPr>
          <p:cNvSpPr/>
          <p:nvPr/>
        </p:nvSpPr>
        <p:spPr>
          <a:xfrm>
            <a:off x="7717974" y="4785063"/>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3</a:t>
            </a:r>
          </a:p>
        </p:txBody>
      </p:sp>
      <p:sp>
        <p:nvSpPr>
          <p:cNvPr id="25" name="Rechteck 24">
            <a:extLst>
              <a:ext uri="{FF2B5EF4-FFF2-40B4-BE49-F238E27FC236}">
                <a16:creationId xmlns:a16="http://schemas.microsoft.com/office/drawing/2014/main" id="{0318DF67-9096-D949-A340-6E8F8E967E89}"/>
              </a:ext>
            </a:extLst>
          </p:cNvPr>
          <p:cNvSpPr/>
          <p:nvPr/>
        </p:nvSpPr>
        <p:spPr>
          <a:xfrm>
            <a:off x="7870374" y="4937463"/>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2</a:t>
            </a:r>
          </a:p>
        </p:txBody>
      </p:sp>
      <p:sp>
        <p:nvSpPr>
          <p:cNvPr id="26" name="Rechteck 25">
            <a:extLst>
              <a:ext uri="{FF2B5EF4-FFF2-40B4-BE49-F238E27FC236}">
                <a16:creationId xmlns:a16="http://schemas.microsoft.com/office/drawing/2014/main" id="{E155CD5A-2262-A642-8376-9FD78DAB7C0A}"/>
              </a:ext>
            </a:extLst>
          </p:cNvPr>
          <p:cNvSpPr/>
          <p:nvPr/>
        </p:nvSpPr>
        <p:spPr>
          <a:xfrm>
            <a:off x="8022774" y="5089863"/>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1</a:t>
            </a:r>
          </a:p>
        </p:txBody>
      </p:sp>
      <p:sp>
        <p:nvSpPr>
          <p:cNvPr id="27" name="Oval 26">
            <a:extLst>
              <a:ext uri="{FF2B5EF4-FFF2-40B4-BE49-F238E27FC236}">
                <a16:creationId xmlns:a16="http://schemas.microsoft.com/office/drawing/2014/main" id="{5937B3EB-4FB1-1F44-A080-0B827DD3C94E}"/>
              </a:ext>
            </a:extLst>
          </p:cNvPr>
          <p:cNvSpPr/>
          <p:nvPr/>
        </p:nvSpPr>
        <p:spPr>
          <a:xfrm>
            <a:off x="8850087" y="1727880"/>
            <a:ext cx="870857" cy="836612"/>
          </a:xfrm>
          <a:prstGeom prst="ellipse">
            <a:avLst/>
          </a:prstGeom>
          <a:solidFill>
            <a:srgbClr val="0094C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8" name="Rechteck 27">
            <a:extLst>
              <a:ext uri="{FF2B5EF4-FFF2-40B4-BE49-F238E27FC236}">
                <a16:creationId xmlns:a16="http://schemas.microsoft.com/office/drawing/2014/main" id="{6D0351E9-2B63-B346-AA1F-E66B466A6809}"/>
              </a:ext>
            </a:extLst>
          </p:cNvPr>
          <p:cNvSpPr/>
          <p:nvPr/>
        </p:nvSpPr>
        <p:spPr>
          <a:xfrm>
            <a:off x="8371117" y="2146186"/>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4</a:t>
            </a:r>
          </a:p>
        </p:txBody>
      </p:sp>
      <p:sp>
        <p:nvSpPr>
          <p:cNvPr id="29" name="Rechteck 28">
            <a:extLst>
              <a:ext uri="{FF2B5EF4-FFF2-40B4-BE49-F238E27FC236}">
                <a16:creationId xmlns:a16="http://schemas.microsoft.com/office/drawing/2014/main" id="{945A5D91-C3A6-C545-B8A6-886938FDD997}"/>
              </a:ext>
            </a:extLst>
          </p:cNvPr>
          <p:cNvSpPr/>
          <p:nvPr/>
        </p:nvSpPr>
        <p:spPr>
          <a:xfrm>
            <a:off x="8523517" y="2298586"/>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3</a:t>
            </a:r>
          </a:p>
        </p:txBody>
      </p:sp>
      <p:sp>
        <p:nvSpPr>
          <p:cNvPr id="30" name="Rechteck 29">
            <a:extLst>
              <a:ext uri="{FF2B5EF4-FFF2-40B4-BE49-F238E27FC236}">
                <a16:creationId xmlns:a16="http://schemas.microsoft.com/office/drawing/2014/main" id="{32DDA2CB-56FD-C748-9773-82677BE7E10C}"/>
              </a:ext>
            </a:extLst>
          </p:cNvPr>
          <p:cNvSpPr/>
          <p:nvPr/>
        </p:nvSpPr>
        <p:spPr>
          <a:xfrm>
            <a:off x="8675917" y="2450986"/>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2</a:t>
            </a:r>
          </a:p>
        </p:txBody>
      </p:sp>
      <p:sp>
        <p:nvSpPr>
          <p:cNvPr id="31" name="Rechteck 30">
            <a:extLst>
              <a:ext uri="{FF2B5EF4-FFF2-40B4-BE49-F238E27FC236}">
                <a16:creationId xmlns:a16="http://schemas.microsoft.com/office/drawing/2014/main" id="{856F3A97-4248-2C40-B413-C7AFB426C44D}"/>
              </a:ext>
            </a:extLst>
          </p:cNvPr>
          <p:cNvSpPr/>
          <p:nvPr/>
        </p:nvSpPr>
        <p:spPr>
          <a:xfrm>
            <a:off x="8828317" y="2603386"/>
            <a:ext cx="783771" cy="10014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de-DE" sz="1100" dirty="0">
                <a:solidFill>
                  <a:schemeClr val="tx1"/>
                </a:solidFill>
              </a:rPr>
              <a:t>Block 1</a:t>
            </a:r>
          </a:p>
        </p:txBody>
      </p:sp>
      <p:cxnSp>
        <p:nvCxnSpPr>
          <p:cNvPr id="33" name="Gerade Verbindung 32">
            <a:extLst>
              <a:ext uri="{FF2B5EF4-FFF2-40B4-BE49-F238E27FC236}">
                <a16:creationId xmlns:a16="http://schemas.microsoft.com/office/drawing/2014/main" id="{F3C41DD8-39B7-C14D-8238-415683B3FB86}"/>
              </a:ext>
            </a:extLst>
          </p:cNvPr>
          <p:cNvCxnSpPr>
            <a:stCxn id="6" idx="5"/>
            <a:endCxn id="12" idx="1"/>
          </p:cNvCxnSpPr>
          <p:nvPr/>
        </p:nvCxnSpPr>
        <p:spPr>
          <a:xfrm>
            <a:off x="5021408" y="2897470"/>
            <a:ext cx="1234782" cy="1400512"/>
          </a:xfrm>
          <a:prstGeom prst="line">
            <a:avLst/>
          </a:prstGeom>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94C91278-92FF-224A-ABC5-B3BE353141A7}"/>
              </a:ext>
            </a:extLst>
          </p:cNvPr>
          <p:cNvSpPr/>
          <p:nvPr/>
        </p:nvSpPr>
        <p:spPr>
          <a:xfrm>
            <a:off x="2460172" y="5634150"/>
            <a:ext cx="348342" cy="343694"/>
          </a:xfrm>
          <a:prstGeom prst="ellipse">
            <a:avLst/>
          </a:prstGeom>
          <a:solidFill>
            <a:srgbClr val="009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 name="Textfeld 47">
            <a:extLst>
              <a:ext uri="{FF2B5EF4-FFF2-40B4-BE49-F238E27FC236}">
                <a16:creationId xmlns:a16="http://schemas.microsoft.com/office/drawing/2014/main" id="{B2832CC8-2EDE-1F4D-A019-D6D90E023672}"/>
              </a:ext>
            </a:extLst>
          </p:cNvPr>
          <p:cNvSpPr txBox="1"/>
          <p:nvPr/>
        </p:nvSpPr>
        <p:spPr>
          <a:xfrm>
            <a:off x="1523999" y="6052456"/>
            <a:ext cx="2754086" cy="646331"/>
          </a:xfrm>
          <a:prstGeom prst="rect">
            <a:avLst/>
          </a:prstGeom>
          <a:noFill/>
        </p:spPr>
        <p:txBody>
          <a:bodyPr wrap="square" rtlCol="0">
            <a:spAutoFit/>
          </a:bodyPr>
          <a:lstStyle/>
          <a:p>
            <a:r>
              <a:rPr lang="de-DE" dirty="0"/>
              <a:t>Client möchte Transaktion bzw. Daten reinschreiben</a:t>
            </a:r>
          </a:p>
        </p:txBody>
      </p:sp>
      <p:sp>
        <p:nvSpPr>
          <p:cNvPr id="49" name="Textfeld 48">
            <a:extLst>
              <a:ext uri="{FF2B5EF4-FFF2-40B4-BE49-F238E27FC236}">
                <a16:creationId xmlns:a16="http://schemas.microsoft.com/office/drawing/2014/main" id="{69946EA2-A893-C446-8E57-65888C82B1C2}"/>
              </a:ext>
            </a:extLst>
          </p:cNvPr>
          <p:cNvSpPr txBox="1"/>
          <p:nvPr/>
        </p:nvSpPr>
        <p:spPr>
          <a:xfrm>
            <a:off x="2850506" y="4948740"/>
            <a:ext cx="2309321" cy="369332"/>
          </a:xfrm>
          <a:prstGeom prst="rect">
            <a:avLst/>
          </a:prstGeom>
          <a:noFill/>
        </p:spPr>
        <p:txBody>
          <a:bodyPr wrap="square" rtlCol="0">
            <a:spAutoFit/>
          </a:bodyPr>
          <a:lstStyle/>
          <a:p>
            <a:r>
              <a:rPr lang="de-DE" b="1" dirty="0"/>
              <a:t>A nach B 2.000 €</a:t>
            </a:r>
          </a:p>
        </p:txBody>
      </p:sp>
    </p:spTree>
    <p:extLst>
      <p:ext uri="{BB962C8B-B14F-4D97-AF65-F5344CB8AC3E}">
        <p14:creationId xmlns:p14="http://schemas.microsoft.com/office/powerpoint/2010/main" val="1188595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hteck 28">
            <a:extLst>
              <a:ext uri="{FF2B5EF4-FFF2-40B4-BE49-F238E27FC236}">
                <a16:creationId xmlns:a16="http://schemas.microsoft.com/office/drawing/2014/main" id="{02CE0F6A-96E4-FB4D-8D43-2D7A3ED58304}"/>
              </a:ext>
            </a:extLst>
          </p:cNvPr>
          <p:cNvSpPr/>
          <p:nvPr/>
        </p:nvSpPr>
        <p:spPr>
          <a:xfrm>
            <a:off x="364542" y="2181089"/>
            <a:ext cx="2124821" cy="28897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0" name="Textfeld 29">
            <a:extLst>
              <a:ext uri="{FF2B5EF4-FFF2-40B4-BE49-F238E27FC236}">
                <a16:creationId xmlns:a16="http://schemas.microsoft.com/office/drawing/2014/main" id="{71748A64-3589-544D-827C-76B709735E2B}"/>
              </a:ext>
            </a:extLst>
          </p:cNvPr>
          <p:cNvSpPr txBox="1"/>
          <p:nvPr/>
        </p:nvSpPr>
        <p:spPr>
          <a:xfrm>
            <a:off x="521705" y="2252525"/>
            <a:ext cx="1785937" cy="1061829"/>
          </a:xfrm>
          <a:prstGeom prst="rect">
            <a:avLst/>
          </a:prstGeom>
          <a:noFill/>
        </p:spPr>
        <p:txBody>
          <a:bodyPr wrap="square" rtlCol="0">
            <a:spAutoFit/>
          </a:bodyPr>
          <a:lstStyle/>
          <a:p>
            <a:pPr>
              <a:lnSpc>
                <a:spcPct val="150000"/>
              </a:lnSpc>
            </a:pPr>
            <a:r>
              <a:rPr lang="de-DE" b="1" dirty="0"/>
              <a:t>Hash (Block </a:t>
            </a:r>
            <a:r>
              <a:rPr lang="de-DE" b="1" dirty="0" err="1"/>
              <a:t>n</a:t>
            </a:r>
            <a:r>
              <a:rPr lang="de-DE" b="1" dirty="0"/>
              <a:t>)</a:t>
            </a:r>
          </a:p>
          <a:p>
            <a:r>
              <a:rPr lang="de-DE" b="1" dirty="0"/>
              <a:t>Hash (Block n+1)</a:t>
            </a:r>
          </a:p>
          <a:p>
            <a:r>
              <a:rPr lang="de-DE" b="1" dirty="0" err="1"/>
              <a:t>Nonce</a:t>
            </a:r>
            <a:endParaRPr lang="de-DE" b="1" dirty="0"/>
          </a:p>
        </p:txBody>
      </p:sp>
      <p:cxnSp>
        <p:nvCxnSpPr>
          <p:cNvPr id="31" name="Gerade Verbindung 30">
            <a:extLst>
              <a:ext uri="{FF2B5EF4-FFF2-40B4-BE49-F238E27FC236}">
                <a16:creationId xmlns:a16="http://schemas.microsoft.com/office/drawing/2014/main" id="{EFA401E2-7B13-BA41-8A67-9C35109CDABD}"/>
              </a:ext>
            </a:extLst>
          </p:cNvPr>
          <p:cNvCxnSpPr>
            <a:cxnSpLocks/>
          </p:cNvCxnSpPr>
          <p:nvPr/>
        </p:nvCxnSpPr>
        <p:spPr>
          <a:xfrm>
            <a:off x="364542" y="3397147"/>
            <a:ext cx="212482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feld 31">
            <a:extLst>
              <a:ext uri="{FF2B5EF4-FFF2-40B4-BE49-F238E27FC236}">
                <a16:creationId xmlns:a16="http://schemas.microsoft.com/office/drawing/2014/main" id="{1CD6871D-A0AF-A14D-8F29-73AF09986322}"/>
              </a:ext>
            </a:extLst>
          </p:cNvPr>
          <p:cNvSpPr txBox="1"/>
          <p:nvPr/>
        </p:nvSpPr>
        <p:spPr>
          <a:xfrm>
            <a:off x="521704" y="3350333"/>
            <a:ext cx="1785937" cy="880369"/>
          </a:xfrm>
          <a:prstGeom prst="rect">
            <a:avLst/>
          </a:prstGeom>
          <a:noFill/>
        </p:spPr>
        <p:txBody>
          <a:bodyPr wrap="square" rtlCol="0">
            <a:spAutoFit/>
          </a:bodyPr>
          <a:lstStyle/>
          <a:p>
            <a:pPr>
              <a:lnSpc>
                <a:spcPct val="150000"/>
              </a:lnSpc>
            </a:pPr>
            <a:r>
              <a:rPr lang="de-DE" b="1" dirty="0"/>
              <a:t>Transaktion 1</a:t>
            </a:r>
          </a:p>
          <a:p>
            <a:pPr>
              <a:lnSpc>
                <a:spcPct val="150000"/>
              </a:lnSpc>
            </a:pPr>
            <a:r>
              <a:rPr lang="de-DE" dirty="0"/>
              <a:t>          </a:t>
            </a:r>
          </a:p>
        </p:txBody>
      </p:sp>
      <p:sp>
        <p:nvSpPr>
          <p:cNvPr id="49" name="Textfeld 48">
            <a:extLst>
              <a:ext uri="{FF2B5EF4-FFF2-40B4-BE49-F238E27FC236}">
                <a16:creationId xmlns:a16="http://schemas.microsoft.com/office/drawing/2014/main" id="{A0875942-9B71-D440-A1D9-3905FC8D6ED2}"/>
              </a:ext>
            </a:extLst>
          </p:cNvPr>
          <p:cNvSpPr txBox="1"/>
          <p:nvPr/>
        </p:nvSpPr>
        <p:spPr>
          <a:xfrm>
            <a:off x="414339" y="1776549"/>
            <a:ext cx="1362210" cy="375965"/>
          </a:xfrm>
          <a:prstGeom prst="rect">
            <a:avLst/>
          </a:prstGeom>
          <a:noFill/>
        </p:spPr>
        <p:txBody>
          <a:bodyPr wrap="square" rtlCol="0">
            <a:spAutoFit/>
          </a:bodyPr>
          <a:lstStyle/>
          <a:p>
            <a:r>
              <a:rPr lang="de-DE" dirty="0"/>
              <a:t>Block ID: </a:t>
            </a:r>
            <a:r>
              <a:rPr lang="de-DE" dirty="0" err="1"/>
              <a:t>n</a:t>
            </a:r>
            <a:endParaRPr lang="de-DE" dirty="0"/>
          </a:p>
        </p:txBody>
      </p:sp>
      <p:sp>
        <p:nvSpPr>
          <p:cNvPr id="56" name="Textfeld 55">
            <a:extLst>
              <a:ext uri="{FF2B5EF4-FFF2-40B4-BE49-F238E27FC236}">
                <a16:creationId xmlns:a16="http://schemas.microsoft.com/office/drawing/2014/main" id="{48F52B55-96B0-3E41-A30C-D9456F96BA7B}"/>
              </a:ext>
            </a:extLst>
          </p:cNvPr>
          <p:cNvSpPr txBox="1"/>
          <p:nvPr/>
        </p:nvSpPr>
        <p:spPr>
          <a:xfrm>
            <a:off x="2778797" y="3435818"/>
            <a:ext cx="4071668" cy="369332"/>
          </a:xfrm>
          <a:prstGeom prst="rect">
            <a:avLst/>
          </a:prstGeom>
          <a:noFill/>
        </p:spPr>
        <p:txBody>
          <a:bodyPr wrap="square" rtlCol="0">
            <a:spAutoFit/>
          </a:bodyPr>
          <a:lstStyle/>
          <a:p>
            <a:r>
              <a:rPr lang="de-DE" b="1" dirty="0"/>
              <a:t>A nach B 2.000€</a:t>
            </a:r>
          </a:p>
        </p:txBody>
      </p:sp>
      <p:sp>
        <p:nvSpPr>
          <p:cNvPr id="61" name="Titel 1">
            <a:extLst>
              <a:ext uri="{FF2B5EF4-FFF2-40B4-BE49-F238E27FC236}">
                <a16:creationId xmlns:a16="http://schemas.microsoft.com/office/drawing/2014/main" id="{5D101466-92EA-E54E-93B5-6736513AF8A3}"/>
              </a:ext>
            </a:extLst>
          </p:cNvPr>
          <p:cNvSpPr>
            <a:spLocks noGrp="1"/>
          </p:cNvSpPr>
          <p:nvPr>
            <p:ph type="title"/>
          </p:nvPr>
        </p:nvSpPr>
        <p:spPr>
          <a:xfrm>
            <a:off x="838200" y="365125"/>
            <a:ext cx="10515600" cy="1325563"/>
          </a:xfrm>
        </p:spPr>
        <p:txBody>
          <a:bodyPr/>
          <a:lstStyle/>
          <a:p>
            <a:r>
              <a:rPr lang="de-DE" dirty="0"/>
              <a:t>Was und Wie wird etwas</a:t>
            </a:r>
            <a:br>
              <a:rPr lang="de-DE" dirty="0"/>
            </a:br>
            <a:r>
              <a:rPr lang="de-DE" dirty="0"/>
              <a:t>in die Datenbank aufgenommen?</a:t>
            </a:r>
          </a:p>
        </p:txBody>
      </p:sp>
    </p:spTree>
    <p:extLst>
      <p:ext uri="{BB962C8B-B14F-4D97-AF65-F5344CB8AC3E}">
        <p14:creationId xmlns:p14="http://schemas.microsoft.com/office/powerpoint/2010/main" val="50208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hteck 28">
            <a:extLst>
              <a:ext uri="{FF2B5EF4-FFF2-40B4-BE49-F238E27FC236}">
                <a16:creationId xmlns:a16="http://schemas.microsoft.com/office/drawing/2014/main" id="{02CE0F6A-96E4-FB4D-8D43-2D7A3ED58304}"/>
              </a:ext>
            </a:extLst>
          </p:cNvPr>
          <p:cNvSpPr/>
          <p:nvPr/>
        </p:nvSpPr>
        <p:spPr>
          <a:xfrm>
            <a:off x="364542" y="2181089"/>
            <a:ext cx="2124821" cy="28897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0" name="Textfeld 29">
            <a:extLst>
              <a:ext uri="{FF2B5EF4-FFF2-40B4-BE49-F238E27FC236}">
                <a16:creationId xmlns:a16="http://schemas.microsoft.com/office/drawing/2014/main" id="{71748A64-3589-544D-827C-76B709735E2B}"/>
              </a:ext>
            </a:extLst>
          </p:cNvPr>
          <p:cNvSpPr txBox="1"/>
          <p:nvPr/>
        </p:nvSpPr>
        <p:spPr>
          <a:xfrm>
            <a:off x="521705" y="2252525"/>
            <a:ext cx="1785937" cy="1061829"/>
          </a:xfrm>
          <a:prstGeom prst="rect">
            <a:avLst/>
          </a:prstGeom>
          <a:noFill/>
        </p:spPr>
        <p:txBody>
          <a:bodyPr wrap="square" rtlCol="0">
            <a:spAutoFit/>
          </a:bodyPr>
          <a:lstStyle/>
          <a:p>
            <a:pPr>
              <a:lnSpc>
                <a:spcPct val="150000"/>
              </a:lnSpc>
            </a:pPr>
            <a:r>
              <a:rPr lang="de-DE" b="1" dirty="0"/>
              <a:t>Hash (Block </a:t>
            </a:r>
            <a:r>
              <a:rPr lang="de-DE" b="1" dirty="0" err="1"/>
              <a:t>n</a:t>
            </a:r>
            <a:r>
              <a:rPr lang="de-DE" b="1" dirty="0"/>
              <a:t>)</a:t>
            </a:r>
          </a:p>
          <a:p>
            <a:r>
              <a:rPr lang="de-DE" b="1" dirty="0"/>
              <a:t>Hash (Block n+1)</a:t>
            </a:r>
          </a:p>
          <a:p>
            <a:r>
              <a:rPr lang="de-DE" b="1" dirty="0" err="1"/>
              <a:t>Nonce</a:t>
            </a:r>
            <a:endParaRPr lang="de-DE" b="1" dirty="0"/>
          </a:p>
        </p:txBody>
      </p:sp>
      <p:cxnSp>
        <p:nvCxnSpPr>
          <p:cNvPr id="31" name="Gerade Verbindung 30">
            <a:extLst>
              <a:ext uri="{FF2B5EF4-FFF2-40B4-BE49-F238E27FC236}">
                <a16:creationId xmlns:a16="http://schemas.microsoft.com/office/drawing/2014/main" id="{EFA401E2-7B13-BA41-8A67-9C35109CDABD}"/>
              </a:ext>
            </a:extLst>
          </p:cNvPr>
          <p:cNvCxnSpPr>
            <a:cxnSpLocks/>
          </p:cNvCxnSpPr>
          <p:nvPr/>
        </p:nvCxnSpPr>
        <p:spPr>
          <a:xfrm>
            <a:off x="364542" y="3397147"/>
            <a:ext cx="212482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feld 31">
            <a:extLst>
              <a:ext uri="{FF2B5EF4-FFF2-40B4-BE49-F238E27FC236}">
                <a16:creationId xmlns:a16="http://schemas.microsoft.com/office/drawing/2014/main" id="{1CD6871D-A0AF-A14D-8F29-73AF09986322}"/>
              </a:ext>
            </a:extLst>
          </p:cNvPr>
          <p:cNvSpPr txBox="1"/>
          <p:nvPr/>
        </p:nvSpPr>
        <p:spPr>
          <a:xfrm>
            <a:off x="521704" y="3350333"/>
            <a:ext cx="1785937" cy="1295868"/>
          </a:xfrm>
          <a:prstGeom prst="rect">
            <a:avLst/>
          </a:prstGeom>
          <a:noFill/>
        </p:spPr>
        <p:txBody>
          <a:bodyPr wrap="square" rtlCol="0">
            <a:spAutoFit/>
          </a:bodyPr>
          <a:lstStyle/>
          <a:p>
            <a:pPr>
              <a:lnSpc>
                <a:spcPct val="150000"/>
              </a:lnSpc>
            </a:pPr>
            <a:r>
              <a:rPr lang="de-DE" dirty="0"/>
              <a:t>Transaktion 1</a:t>
            </a:r>
          </a:p>
          <a:p>
            <a:pPr>
              <a:lnSpc>
                <a:spcPct val="150000"/>
              </a:lnSpc>
            </a:pPr>
            <a:r>
              <a:rPr lang="de-DE" b="1" dirty="0"/>
              <a:t>Transaktion 2</a:t>
            </a:r>
          </a:p>
          <a:p>
            <a:pPr>
              <a:lnSpc>
                <a:spcPct val="150000"/>
              </a:lnSpc>
            </a:pPr>
            <a:r>
              <a:rPr lang="de-DE" dirty="0"/>
              <a:t>         </a:t>
            </a:r>
          </a:p>
        </p:txBody>
      </p:sp>
      <p:sp>
        <p:nvSpPr>
          <p:cNvPr id="49" name="Textfeld 48">
            <a:extLst>
              <a:ext uri="{FF2B5EF4-FFF2-40B4-BE49-F238E27FC236}">
                <a16:creationId xmlns:a16="http://schemas.microsoft.com/office/drawing/2014/main" id="{A0875942-9B71-D440-A1D9-3905FC8D6ED2}"/>
              </a:ext>
            </a:extLst>
          </p:cNvPr>
          <p:cNvSpPr txBox="1"/>
          <p:nvPr/>
        </p:nvSpPr>
        <p:spPr>
          <a:xfrm>
            <a:off x="414339" y="1776549"/>
            <a:ext cx="1362210" cy="375965"/>
          </a:xfrm>
          <a:prstGeom prst="rect">
            <a:avLst/>
          </a:prstGeom>
          <a:noFill/>
        </p:spPr>
        <p:txBody>
          <a:bodyPr wrap="square" rtlCol="0">
            <a:spAutoFit/>
          </a:bodyPr>
          <a:lstStyle/>
          <a:p>
            <a:r>
              <a:rPr lang="de-DE" dirty="0"/>
              <a:t>Block ID: </a:t>
            </a:r>
            <a:r>
              <a:rPr lang="de-DE" dirty="0" err="1"/>
              <a:t>n</a:t>
            </a:r>
            <a:endParaRPr lang="de-DE" dirty="0"/>
          </a:p>
        </p:txBody>
      </p:sp>
      <p:sp>
        <p:nvSpPr>
          <p:cNvPr id="56" name="Textfeld 55">
            <a:extLst>
              <a:ext uri="{FF2B5EF4-FFF2-40B4-BE49-F238E27FC236}">
                <a16:creationId xmlns:a16="http://schemas.microsoft.com/office/drawing/2014/main" id="{48F52B55-96B0-3E41-A30C-D9456F96BA7B}"/>
              </a:ext>
            </a:extLst>
          </p:cNvPr>
          <p:cNvSpPr txBox="1"/>
          <p:nvPr/>
        </p:nvSpPr>
        <p:spPr>
          <a:xfrm>
            <a:off x="2778797" y="3435818"/>
            <a:ext cx="4071668" cy="369332"/>
          </a:xfrm>
          <a:prstGeom prst="rect">
            <a:avLst/>
          </a:prstGeom>
          <a:noFill/>
        </p:spPr>
        <p:txBody>
          <a:bodyPr wrap="square" rtlCol="0">
            <a:spAutoFit/>
          </a:bodyPr>
          <a:lstStyle/>
          <a:p>
            <a:r>
              <a:rPr lang="de-DE" dirty="0"/>
              <a:t>A nach B 2.000€</a:t>
            </a:r>
          </a:p>
        </p:txBody>
      </p:sp>
      <p:sp>
        <p:nvSpPr>
          <p:cNvPr id="57" name="Textfeld 56">
            <a:extLst>
              <a:ext uri="{FF2B5EF4-FFF2-40B4-BE49-F238E27FC236}">
                <a16:creationId xmlns:a16="http://schemas.microsoft.com/office/drawing/2014/main" id="{697C6844-988D-1045-8EBD-635CC4108958}"/>
              </a:ext>
            </a:extLst>
          </p:cNvPr>
          <p:cNvSpPr txBox="1"/>
          <p:nvPr/>
        </p:nvSpPr>
        <p:spPr>
          <a:xfrm>
            <a:off x="4446570" y="3435818"/>
            <a:ext cx="4071668" cy="369332"/>
          </a:xfrm>
          <a:prstGeom prst="rect">
            <a:avLst/>
          </a:prstGeom>
          <a:noFill/>
        </p:spPr>
        <p:txBody>
          <a:bodyPr wrap="square" rtlCol="0">
            <a:spAutoFit/>
          </a:bodyPr>
          <a:lstStyle/>
          <a:p>
            <a:r>
              <a:rPr lang="de-DE" b="1" dirty="0"/>
              <a:t>Drehgeber: 3.501 Umdrehungen</a:t>
            </a:r>
          </a:p>
        </p:txBody>
      </p:sp>
      <p:sp>
        <p:nvSpPr>
          <p:cNvPr id="19" name="Titel 1">
            <a:extLst>
              <a:ext uri="{FF2B5EF4-FFF2-40B4-BE49-F238E27FC236}">
                <a16:creationId xmlns:a16="http://schemas.microsoft.com/office/drawing/2014/main" id="{04EB1B9A-BEB5-9D42-8F8A-AECBB4C5A8CA}"/>
              </a:ext>
            </a:extLst>
          </p:cNvPr>
          <p:cNvSpPr>
            <a:spLocks noGrp="1"/>
          </p:cNvSpPr>
          <p:nvPr>
            <p:ph type="title"/>
          </p:nvPr>
        </p:nvSpPr>
        <p:spPr>
          <a:xfrm>
            <a:off x="838200" y="365125"/>
            <a:ext cx="10515600" cy="1325563"/>
          </a:xfrm>
        </p:spPr>
        <p:txBody>
          <a:bodyPr/>
          <a:lstStyle/>
          <a:p>
            <a:r>
              <a:rPr lang="de-DE" dirty="0"/>
              <a:t>Was und Wie wird etwas</a:t>
            </a:r>
            <a:br>
              <a:rPr lang="de-DE" dirty="0"/>
            </a:br>
            <a:r>
              <a:rPr lang="de-DE" dirty="0"/>
              <a:t>in die Datenbank aufgenommen?</a:t>
            </a:r>
          </a:p>
        </p:txBody>
      </p:sp>
    </p:spTree>
    <p:extLst>
      <p:ext uri="{BB962C8B-B14F-4D97-AF65-F5344CB8AC3E}">
        <p14:creationId xmlns:p14="http://schemas.microsoft.com/office/powerpoint/2010/main" val="20410539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4EB7566E-8289-EB4A-8347-26225248FD2F}"/>
              </a:ext>
            </a:extLst>
          </p:cNvPr>
          <p:cNvSpPr/>
          <p:nvPr/>
        </p:nvSpPr>
        <p:spPr>
          <a:xfrm>
            <a:off x="2778797" y="3314354"/>
            <a:ext cx="8073233" cy="576972"/>
          </a:xfrm>
          <a:prstGeom prst="rect">
            <a:avLst/>
          </a:prstGeom>
          <a:solidFill>
            <a:schemeClr val="bg1"/>
          </a:solidFill>
          <a:ln>
            <a:solidFill>
              <a:srgbClr val="034C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Rechteck 28">
            <a:extLst>
              <a:ext uri="{FF2B5EF4-FFF2-40B4-BE49-F238E27FC236}">
                <a16:creationId xmlns:a16="http://schemas.microsoft.com/office/drawing/2014/main" id="{02CE0F6A-96E4-FB4D-8D43-2D7A3ED58304}"/>
              </a:ext>
            </a:extLst>
          </p:cNvPr>
          <p:cNvSpPr/>
          <p:nvPr/>
        </p:nvSpPr>
        <p:spPr>
          <a:xfrm>
            <a:off x="364542" y="2181089"/>
            <a:ext cx="2124821" cy="28897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0" name="Textfeld 29">
            <a:extLst>
              <a:ext uri="{FF2B5EF4-FFF2-40B4-BE49-F238E27FC236}">
                <a16:creationId xmlns:a16="http://schemas.microsoft.com/office/drawing/2014/main" id="{71748A64-3589-544D-827C-76B709735E2B}"/>
              </a:ext>
            </a:extLst>
          </p:cNvPr>
          <p:cNvSpPr txBox="1"/>
          <p:nvPr/>
        </p:nvSpPr>
        <p:spPr>
          <a:xfrm>
            <a:off x="521705" y="2252525"/>
            <a:ext cx="1785937" cy="1061829"/>
          </a:xfrm>
          <a:prstGeom prst="rect">
            <a:avLst/>
          </a:prstGeom>
          <a:noFill/>
        </p:spPr>
        <p:txBody>
          <a:bodyPr wrap="square" rtlCol="0">
            <a:spAutoFit/>
          </a:bodyPr>
          <a:lstStyle/>
          <a:p>
            <a:pPr>
              <a:lnSpc>
                <a:spcPct val="150000"/>
              </a:lnSpc>
            </a:pPr>
            <a:r>
              <a:rPr lang="de-DE" b="1" dirty="0"/>
              <a:t>Hash (Block </a:t>
            </a:r>
            <a:r>
              <a:rPr lang="de-DE" b="1" dirty="0" err="1"/>
              <a:t>n</a:t>
            </a:r>
            <a:r>
              <a:rPr lang="de-DE" b="1" dirty="0"/>
              <a:t>)</a:t>
            </a:r>
          </a:p>
          <a:p>
            <a:r>
              <a:rPr lang="de-DE" b="1" dirty="0"/>
              <a:t>Hash (Block n+1)</a:t>
            </a:r>
          </a:p>
          <a:p>
            <a:r>
              <a:rPr lang="de-DE" b="1" dirty="0" err="1"/>
              <a:t>Nonce</a:t>
            </a:r>
            <a:endParaRPr lang="de-DE" b="1" dirty="0"/>
          </a:p>
        </p:txBody>
      </p:sp>
      <p:cxnSp>
        <p:nvCxnSpPr>
          <p:cNvPr id="31" name="Gerade Verbindung 30">
            <a:extLst>
              <a:ext uri="{FF2B5EF4-FFF2-40B4-BE49-F238E27FC236}">
                <a16:creationId xmlns:a16="http://schemas.microsoft.com/office/drawing/2014/main" id="{EFA401E2-7B13-BA41-8A67-9C35109CDABD}"/>
              </a:ext>
            </a:extLst>
          </p:cNvPr>
          <p:cNvCxnSpPr>
            <a:cxnSpLocks/>
          </p:cNvCxnSpPr>
          <p:nvPr/>
        </p:nvCxnSpPr>
        <p:spPr>
          <a:xfrm>
            <a:off x="364542" y="3397147"/>
            <a:ext cx="212482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feld 31">
            <a:extLst>
              <a:ext uri="{FF2B5EF4-FFF2-40B4-BE49-F238E27FC236}">
                <a16:creationId xmlns:a16="http://schemas.microsoft.com/office/drawing/2014/main" id="{1CD6871D-A0AF-A14D-8F29-73AF09986322}"/>
              </a:ext>
            </a:extLst>
          </p:cNvPr>
          <p:cNvSpPr txBox="1"/>
          <p:nvPr/>
        </p:nvSpPr>
        <p:spPr>
          <a:xfrm>
            <a:off x="521704" y="3350333"/>
            <a:ext cx="1785937" cy="1711366"/>
          </a:xfrm>
          <a:prstGeom prst="rect">
            <a:avLst/>
          </a:prstGeom>
          <a:noFill/>
        </p:spPr>
        <p:txBody>
          <a:bodyPr wrap="square" rtlCol="0">
            <a:spAutoFit/>
          </a:bodyPr>
          <a:lstStyle/>
          <a:p>
            <a:pPr>
              <a:lnSpc>
                <a:spcPct val="150000"/>
              </a:lnSpc>
            </a:pPr>
            <a:r>
              <a:rPr lang="de-DE" dirty="0"/>
              <a:t>Transaktion 1</a:t>
            </a:r>
          </a:p>
          <a:p>
            <a:pPr>
              <a:lnSpc>
                <a:spcPct val="150000"/>
              </a:lnSpc>
            </a:pPr>
            <a:r>
              <a:rPr lang="de-DE" dirty="0"/>
              <a:t>Transaktion 2</a:t>
            </a:r>
          </a:p>
          <a:p>
            <a:pPr>
              <a:lnSpc>
                <a:spcPct val="150000"/>
              </a:lnSpc>
            </a:pPr>
            <a:r>
              <a:rPr lang="de-DE" dirty="0"/>
              <a:t>          .</a:t>
            </a:r>
          </a:p>
          <a:p>
            <a:pPr>
              <a:lnSpc>
                <a:spcPct val="150000"/>
              </a:lnSpc>
            </a:pPr>
            <a:r>
              <a:rPr lang="de-DE" b="1" dirty="0"/>
              <a:t>Transaktion m</a:t>
            </a:r>
          </a:p>
        </p:txBody>
      </p:sp>
      <p:sp>
        <p:nvSpPr>
          <p:cNvPr id="34" name="Textfeld 33">
            <a:extLst>
              <a:ext uri="{FF2B5EF4-FFF2-40B4-BE49-F238E27FC236}">
                <a16:creationId xmlns:a16="http://schemas.microsoft.com/office/drawing/2014/main" id="{E1B9D002-745B-D54F-9394-259BAEE7A2AF}"/>
              </a:ext>
            </a:extLst>
          </p:cNvPr>
          <p:cNvSpPr txBox="1"/>
          <p:nvPr/>
        </p:nvSpPr>
        <p:spPr>
          <a:xfrm>
            <a:off x="521703" y="3891326"/>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49" name="Textfeld 48">
            <a:extLst>
              <a:ext uri="{FF2B5EF4-FFF2-40B4-BE49-F238E27FC236}">
                <a16:creationId xmlns:a16="http://schemas.microsoft.com/office/drawing/2014/main" id="{A0875942-9B71-D440-A1D9-3905FC8D6ED2}"/>
              </a:ext>
            </a:extLst>
          </p:cNvPr>
          <p:cNvSpPr txBox="1"/>
          <p:nvPr/>
        </p:nvSpPr>
        <p:spPr>
          <a:xfrm>
            <a:off x="414339" y="1776549"/>
            <a:ext cx="1362210" cy="375965"/>
          </a:xfrm>
          <a:prstGeom prst="rect">
            <a:avLst/>
          </a:prstGeom>
          <a:noFill/>
        </p:spPr>
        <p:txBody>
          <a:bodyPr wrap="square" rtlCol="0">
            <a:spAutoFit/>
          </a:bodyPr>
          <a:lstStyle/>
          <a:p>
            <a:r>
              <a:rPr lang="de-DE" dirty="0"/>
              <a:t>Block ID: </a:t>
            </a:r>
            <a:r>
              <a:rPr lang="de-DE" dirty="0" err="1"/>
              <a:t>n</a:t>
            </a:r>
            <a:endParaRPr lang="de-DE" dirty="0"/>
          </a:p>
        </p:txBody>
      </p:sp>
      <p:sp>
        <p:nvSpPr>
          <p:cNvPr id="55" name="Textfeld 54">
            <a:extLst>
              <a:ext uri="{FF2B5EF4-FFF2-40B4-BE49-F238E27FC236}">
                <a16:creationId xmlns:a16="http://schemas.microsoft.com/office/drawing/2014/main" id="{3E26A0E3-FB90-7D48-AFA8-3C23EE82FB1A}"/>
              </a:ext>
            </a:extLst>
          </p:cNvPr>
          <p:cNvSpPr txBox="1"/>
          <p:nvPr/>
        </p:nvSpPr>
        <p:spPr>
          <a:xfrm>
            <a:off x="518826" y="3620819"/>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56" name="Textfeld 55">
            <a:extLst>
              <a:ext uri="{FF2B5EF4-FFF2-40B4-BE49-F238E27FC236}">
                <a16:creationId xmlns:a16="http://schemas.microsoft.com/office/drawing/2014/main" id="{48F52B55-96B0-3E41-A30C-D9456F96BA7B}"/>
              </a:ext>
            </a:extLst>
          </p:cNvPr>
          <p:cNvSpPr txBox="1"/>
          <p:nvPr/>
        </p:nvSpPr>
        <p:spPr>
          <a:xfrm>
            <a:off x="2778797" y="3435818"/>
            <a:ext cx="4071668" cy="369332"/>
          </a:xfrm>
          <a:prstGeom prst="rect">
            <a:avLst/>
          </a:prstGeom>
          <a:noFill/>
        </p:spPr>
        <p:txBody>
          <a:bodyPr wrap="square" rtlCol="0">
            <a:spAutoFit/>
          </a:bodyPr>
          <a:lstStyle/>
          <a:p>
            <a:r>
              <a:rPr lang="de-DE" dirty="0"/>
              <a:t>A nach B 2.000€</a:t>
            </a:r>
          </a:p>
        </p:txBody>
      </p:sp>
      <p:sp>
        <p:nvSpPr>
          <p:cNvPr id="57" name="Textfeld 56">
            <a:extLst>
              <a:ext uri="{FF2B5EF4-FFF2-40B4-BE49-F238E27FC236}">
                <a16:creationId xmlns:a16="http://schemas.microsoft.com/office/drawing/2014/main" id="{697C6844-988D-1045-8EBD-635CC4108958}"/>
              </a:ext>
            </a:extLst>
          </p:cNvPr>
          <p:cNvSpPr txBox="1"/>
          <p:nvPr/>
        </p:nvSpPr>
        <p:spPr>
          <a:xfrm>
            <a:off x="4446570" y="3435818"/>
            <a:ext cx="4071668" cy="369332"/>
          </a:xfrm>
          <a:prstGeom prst="rect">
            <a:avLst/>
          </a:prstGeom>
          <a:noFill/>
        </p:spPr>
        <p:txBody>
          <a:bodyPr wrap="square" rtlCol="0">
            <a:spAutoFit/>
          </a:bodyPr>
          <a:lstStyle/>
          <a:p>
            <a:r>
              <a:rPr lang="de-DE" dirty="0"/>
              <a:t>Drehgeber: 3.501 Umdrehungen</a:t>
            </a:r>
          </a:p>
        </p:txBody>
      </p:sp>
      <p:sp>
        <p:nvSpPr>
          <p:cNvPr id="58" name="Textfeld 57">
            <a:extLst>
              <a:ext uri="{FF2B5EF4-FFF2-40B4-BE49-F238E27FC236}">
                <a16:creationId xmlns:a16="http://schemas.microsoft.com/office/drawing/2014/main" id="{C8F8BD97-A0F8-984D-8DE9-8DA15C0A74AC}"/>
              </a:ext>
            </a:extLst>
          </p:cNvPr>
          <p:cNvSpPr txBox="1"/>
          <p:nvPr/>
        </p:nvSpPr>
        <p:spPr>
          <a:xfrm>
            <a:off x="7741861" y="3435818"/>
            <a:ext cx="4071668" cy="369332"/>
          </a:xfrm>
          <a:prstGeom prst="rect">
            <a:avLst/>
          </a:prstGeom>
          <a:noFill/>
        </p:spPr>
        <p:txBody>
          <a:bodyPr wrap="square" rtlCol="0">
            <a:spAutoFit/>
          </a:bodyPr>
          <a:lstStyle/>
          <a:p>
            <a:r>
              <a:rPr lang="de-DE" b="1" dirty="0"/>
              <a:t>Temperatur: 05.09.2018, 22°C</a:t>
            </a:r>
          </a:p>
        </p:txBody>
      </p:sp>
      <p:sp>
        <p:nvSpPr>
          <p:cNvPr id="24" name="Titel 1">
            <a:extLst>
              <a:ext uri="{FF2B5EF4-FFF2-40B4-BE49-F238E27FC236}">
                <a16:creationId xmlns:a16="http://schemas.microsoft.com/office/drawing/2014/main" id="{14CD9C66-0F57-B04F-909E-AF772F711CA9}"/>
              </a:ext>
            </a:extLst>
          </p:cNvPr>
          <p:cNvSpPr>
            <a:spLocks noGrp="1"/>
          </p:cNvSpPr>
          <p:nvPr>
            <p:ph type="title"/>
          </p:nvPr>
        </p:nvSpPr>
        <p:spPr>
          <a:xfrm>
            <a:off x="838200" y="365125"/>
            <a:ext cx="10515600" cy="1325563"/>
          </a:xfrm>
        </p:spPr>
        <p:txBody>
          <a:bodyPr/>
          <a:lstStyle/>
          <a:p>
            <a:r>
              <a:rPr lang="de-DE" dirty="0"/>
              <a:t>Was und Wie wird etwas</a:t>
            </a:r>
            <a:br>
              <a:rPr lang="de-DE" dirty="0"/>
            </a:br>
            <a:r>
              <a:rPr lang="de-DE" dirty="0"/>
              <a:t>in die Datenbank aufgenommen?</a:t>
            </a:r>
          </a:p>
        </p:txBody>
      </p:sp>
    </p:spTree>
    <p:extLst>
      <p:ext uri="{BB962C8B-B14F-4D97-AF65-F5344CB8AC3E}">
        <p14:creationId xmlns:p14="http://schemas.microsoft.com/office/powerpoint/2010/main" val="13249390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4EB7566E-8289-EB4A-8347-26225248FD2F}"/>
              </a:ext>
            </a:extLst>
          </p:cNvPr>
          <p:cNvSpPr/>
          <p:nvPr/>
        </p:nvSpPr>
        <p:spPr>
          <a:xfrm>
            <a:off x="2778797" y="3314354"/>
            <a:ext cx="8073233" cy="576972"/>
          </a:xfrm>
          <a:prstGeom prst="rect">
            <a:avLst/>
          </a:prstGeom>
          <a:solidFill>
            <a:schemeClr val="bg1"/>
          </a:solidFill>
          <a:ln>
            <a:solidFill>
              <a:srgbClr val="034C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Rechteck 28">
            <a:extLst>
              <a:ext uri="{FF2B5EF4-FFF2-40B4-BE49-F238E27FC236}">
                <a16:creationId xmlns:a16="http://schemas.microsoft.com/office/drawing/2014/main" id="{02CE0F6A-96E4-FB4D-8D43-2D7A3ED58304}"/>
              </a:ext>
            </a:extLst>
          </p:cNvPr>
          <p:cNvSpPr/>
          <p:nvPr/>
        </p:nvSpPr>
        <p:spPr>
          <a:xfrm>
            <a:off x="364542" y="2181089"/>
            <a:ext cx="2124821" cy="28897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0" name="Textfeld 29">
            <a:extLst>
              <a:ext uri="{FF2B5EF4-FFF2-40B4-BE49-F238E27FC236}">
                <a16:creationId xmlns:a16="http://schemas.microsoft.com/office/drawing/2014/main" id="{71748A64-3589-544D-827C-76B709735E2B}"/>
              </a:ext>
            </a:extLst>
          </p:cNvPr>
          <p:cNvSpPr txBox="1"/>
          <p:nvPr/>
        </p:nvSpPr>
        <p:spPr>
          <a:xfrm>
            <a:off x="521705" y="2252525"/>
            <a:ext cx="1785937" cy="1061829"/>
          </a:xfrm>
          <a:prstGeom prst="rect">
            <a:avLst/>
          </a:prstGeom>
          <a:noFill/>
        </p:spPr>
        <p:txBody>
          <a:bodyPr wrap="square" rtlCol="0">
            <a:spAutoFit/>
          </a:bodyPr>
          <a:lstStyle/>
          <a:p>
            <a:pPr>
              <a:lnSpc>
                <a:spcPct val="150000"/>
              </a:lnSpc>
            </a:pPr>
            <a:r>
              <a:rPr lang="de-DE" b="1" dirty="0"/>
              <a:t>Hash (Block </a:t>
            </a:r>
            <a:r>
              <a:rPr lang="de-DE" b="1" dirty="0" err="1"/>
              <a:t>n</a:t>
            </a:r>
            <a:r>
              <a:rPr lang="de-DE" b="1" dirty="0"/>
              <a:t>)</a:t>
            </a:r>
          </a:p>
          <a:p>
            <a:r>
              <a:rPr lang="de-DE" b="1" dirty="0"/>
              <a:t>Hash (Block n+1)</a:t>
            </a:r>
          </a:p>
          <a:p>
            <a:r>
              <a:rPr lang="de-DE" b="1" dirty="0" err="1"/>
              <a:t>Nonce</a:t>
            </a:r>
            <a:endParaRPr lang="de-DE" b="1" dirty="0"/>
          </a:p>
        </p:txBody>
      </p:sp>
      <p:cxnSp>
        <p:nvCxnSpPr>
          <p:cNvPr id="31" name="Gerade Verbindung 30">
            <a:extLst>
              <a:ext uri="{FF2B5EF4-FFF2-40B4-BE49-F238E27FC236}">
                <a16:creationId xmlns:a16="http://schemas.microsoft.com/office/drawing/2014/main" id="{EFA401E2-7B13-BA41-8A67-9C35109CDABD}"/>
              </a:ext>
            </a:extLst>
          </p:cNvPr>
          <p:cNvCxnSpPr>
            <a:cxnSpLocks/>
          </p:cNvCxnSpPr>
          <p:nvPr/>
        </p:nvCxnSpPr>
        <p:spPr>
          <a:xfrm>
            <a:off x="364542" y="3397147"/>
            <a:ext cx="212482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feld 31">
            <a:extLst>
              <a:ext uri="{FF2B5EF4-FFF2-40B4-BE49-F238E27FC236}">
                <a16:creationId xmlns:a16="http://schemas.microsoft.com/office/drawing/2014/main" id="{1CD6871D-A0AF-A14D-8F29-73AF09986322}"/>
              </a:ext>
            </a:extLst>
          </p:cNvPr>
          <p:cNvSpPr txBox="1"/>
          <p:nvPr/>
        </p:nvSpPr>
        <p:spPr>
          <a:xfrm>
            <a:off x="521704" y="3350333"/>
            <a:ext cx="1785937" cy="1711366"/>
          </a:xfrm>
          <a:prstGeom prst="rect">
            <a:avLst/>
          </a:prstGeom>
          <a:noFill/>
        </p:spPr>
        <p:txBody>
          <a:bodyPr wrap="square" rtlCol="0">
            <a:spAutoFit/>
          </a:bodyPr>
          <a:lstStyle/>
          <a:p>
            <a:pPr>
              <a:lnSpc>
                <a:spcPct val="150000"/>
              </a:lnSpc>
            </a:pPr>
            <a:r>
              <a:rPr lang="de-DE" dirty="0"/>
              <a:t>Transaktion 1</a:t>
            </a:r>
          </a:p>
          <a:p>
            <a:pPr>
              <a:lnSpc>
                <a:spcPct val="150000"/>
              </a:lnSpc>
            </a:pPr>
            <a:r>
              <a:rPr lang="de-DE" dirty="0"/>
              <a:t>Transaktion 2</a:t>
            </a:r>
          </a:p>
          <a:p>
            <a:pPr>
              <a:lnSpc>
                <a:spcPct val="150000"/>
              </a:lnSpc>
            </a:pPr>
            <a:r>
              <a:rPr lang="de-DE" dirty="0"/>
              <a:t>          .</a:t>
            </a:r>
          </a:p>
          <a:p>
            <a:pPr>
              <a:lnSpc>
                <a:spcPct val="150000"/>
              </a:lnSpc>
            </a:pPr>
            <a:r>
              <a:rPr lang="de-DE" dirty="0"/>
              <a:t>Transaktion m</a:t>
            </a:r>
          </a:p>
        </p:txBody>
      </p:sp>
      <p:sp>
        <p:nvSpPr>
          <p:cNvPr id="34" name="Textfeld 33">
            <a:extLst>
              <a:ext uri="{FF2B5EF4-FFF2-40B4-BE49-F238E27FC236}">
                <a16:creationId xmlns:a16="http://schemas.microsoft.com/office/drawing/2014/main" id="{E1B9D002-745B-D54F-9394-259BAEE7A2AF}"/>
              </a:ext>
            </a:extLst>
          </p:cNvPr>
          <p:cNvSpPr txBox="1"/>
          <p:nvPr/>
        </p:nvSpPr>
        <p:spPr>
          <a:xfrm>
            <a:off x="521703" y="3891326"/>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49" name="Textfeld 48">
            <a:extLst>
              <a:ext uri="{FF2B5EF4-FFF2-40B4-BE49-F238E27FC236}">
                <a16:creationId xmlns:a16="http://schemas.microsoft.com/office/drawing/2014/main" id="{A0875942-9B71-D440-A1D9-3905FC8D6ED2}"/>
              </a:ext>
            </a:extLst>
          </p:cNvPr>
          <p:cNvSpPr txBox="1"/>
          <p:nvPr/>
        </p:nvSpPr>
        <p:spPr>
          <a:xfrm>
            <a:off x="414339" y="1776549"/>
            <a:ext cx="1362210" cy="375965"/>
          </a:xfrm>
          <a:prstGeom prst="rect">
            <a:avLst/>
          </a:prstGeom>
          <a:noFill/>
        </p:spPr>
        <p:txBody>
          <a:bodyPr wrap="square" rtlCol="0">
            <a:spAutoFit/>
          </a:bodyPr>
          <a:lstStyle/>
          <a:p>
            <a:r>
              <a:rPr lang="de-DE" dirty="0"/>
              <a:t>Block ID: </a:t>
            </a:r>
            <a:r>
              <a:rPr lang="de-DE" dirty="0" err="1"/>
              <a:t>n</a:t>
            </a:r>
            <a:endParaRPr lang="de-DE" dirty="0"/>
          </a:p>
        </p:txBody>
      </p:sp>
      <p:sp>
        <p:nvSpPr>
          <p:cNvPr id="55" name="Textfeld 54">
            <a:extLst>
              <a:ext uri="{FF2B5EF4-FFF2-40B4-BE49-F238E27FC236}">
                <a16:creationId xmlns:a16="http://schemas.microsoft.com/office/drawing/2014/main" id="{3E26A0E3-FB90-7D48-AFA8-3C23EE82FB1A}"/>
              </a:ext>
            </a:extLst>
          </p:cNvPr>
          <p:cNvSpPr txBox="1"/>
          <p:nvPr/>
        </p:nvSpPr>
        <p:spPr>
          <a:xfrm>
            <a:off x="518826" y="3620819"/>
            <a:ext cx="1785937" cy="880369"/>
          </a:xfrm>
          <a:prstGeom prst="rect">
            <a:avLst/>
          </a:prstGeom>
          <a:noFill/>
        </p:spPr>
        <p:txBody>
          <a:bodyPr wrap="square" rtlCol="0">
            <a:spAutoFit/>
          </a:bodyPr>
          <a:lstStyle/>
          <a:p>
            <a:pPr>
              <a:lnSpc>
                <a:spcPct val="150000"/>
              </a:lnSpc>
            </a:pPr>
            <a:endParaRPr lang="de-DE" dirty="0"/>
          </a:p>
          <a:p>
            <a:pPr>
              <a:lnSpc>
                <a:spcPct val="150000"/>
              </a:lnSpc>
            </a:pPr>
            <a:r>
              <a:rPr lang="de-DE" dirty="0"/>
              <a:t>          .</a:t>
            </a:r>
          </a:p>
        </p:txBody>
      </p:sp>
      <p:sp>
        <p:nvSpPr>
          <p:cNvPr id="56" name="Textfeld 55">
            <a:extLst>
              <a:ext uri="{FF2B5EF4-FFF2-40B4-BE49-F238E27FC236}">
                <a16:creationId xmlns:a16="http://schemas.microsoft.com/office/drawing/2014/main" id="{48F52B55-96B0-3E41-A30C-D9456F96BA7B}"/>
              </a:ext>
            </a:extLst>
          </p:cNvPr>
          <p:cNvSpPr txBox="1"/>
          <p:nvPr/>
        </p:nvSpPr>
        <p:spPr>
          <a:xfrm>
            <a:off x="2778797" y="3435818"/>
            <a:ext cx="4071668" cy="369332"/>
          </a:xfrm>
          <a:prstGeom prst="rect">
            <a:avLst/>
          </a:prstGeom>
          <a:noFill/>
        </p:spPr>
        <p:txBody>
          <a:bodyPr wrap="square" rtlCol="0">
            <a:spAutoFit/>
          </a:bodyPr>
          <a:lstStyle/>
          <a:p>
            <a:r>
              <a:rPr lang="de-DE" dirty="0"/>
              <a:t>A nach B 2.000€</a:t>
            </a:r>
          </a:p>
        </p:txBody>
      </p:sp>
      <p:sp>
        <p:nvSpPr>
          <p:cNvPr id="57" name="Textfeld 56">
            <a:extLst>
              <a:ext uri="{FF2B5EF4-FFF2-40B4-BE49-F238E27FC236}">
                <a16:creationId xmlns:a16="http://schemas.microsoft.com/office/drawing/2014/main" id="{697C6844-988D-1045-8EBD-635CC4108958}"/>
              </a:ext>
            </a:extLst>
          </p:cNvPr>
          <p:cNvSpPr txBox="1"/>
          <p:nvPr/>
        </p:nvSpPr>
        <p:spPr>
          <a:xfrm>
            <a:off x="4446570" y="3435818"/>
            <a:ext cx="4071668" cy="369332"/>
          </a:xfrm>
          <a:prstGeom prst="rect">
            <a:avLst/>
          </a:prstGeom>
          <a:noFill/>
        </p:spPr>
        <p:txBody>
          <a:bodyPr wrap="square" rtlCol="0">
            <a:spAutoFit/>
          </a:bodyPr>
          <a:lstStyle/>
          <a:p>
            <a:r>
              <a:rPr lang="de-DE" dirty="0"/>
              <a:t>Drehgeber: 3.501 Umdrehungen</a:t>
            </a:r>
          </a:p>
        </p:txBody>
      </p:sp>
      <p:sp>
        <p:nvSpPr>
          <p:cNvPr id="58" name="Textfeld 57">
            <a:extLst>
              <a:ext uri="{FF2B5EF4-FFF2-40B4-BE49-F238E27FC236}">
                <a16:creationId xmlns:a16="http://schemas.microsoft.com/office/drawing/2014/main" id="{C8F8BD97-A0F8-984D-8DE9-8DA15C0A74AC}"/>
              </a:ext>
            </a:extLst>
          </p:cNvPr>
          <p:cNvSpPr txBox="1"/>
          <p:nvPr/>
        </p:nvSpPr>
        <p:spPr>
          <a:xfrm>
            <a:off x="7741861" y="3435818"/>
            <a:ext cx="4071668" cy="369332"/>
          </a:xfrm>
          <a:prstGeom prst="rect">
            <a:avLst/>
          </a:prstGeom>
          <a:noFill/>
        </p:spPr>
        <p:txBody>
          <a:bodyPr wrap="square" rtlCol="0">
            <a:spAutoFit/>
          </a:bodyPr>
          <a:lstStyle/>
          <a:p>
            <a:r>
              <a:rPr lang="de-DE" dirty="0"/>
              <a:t>Temperatur: 05.09.2018, 22°C</a:t>
            </a:r>
          </a:p>
        </p:txBody>
      </p:sp>
      <p:sp>
        <p:nvSpPr>
          <p:cNvPr id="6" name="Bogen 5">
            <a:extLst>
              <a:ext uri="{FF2B5EF4-FFF2-40B4-BE49-F238E27FC236}">
                <a16:creationId xmlns:a16="http://schemas.microsoft.com/office/drawing/2014/main" id="{3E3DAD0B-AB2A-3646-9734-2BE44B46A257}"/>
              </a:ext>
            </a:extLst>
          </p:cNvPr>
          <p:cNvSpPr/>
          <p:nvPr/>
        </p:nvSpPr>
        <p:spPr>
          <a:xfrm>
            <a:off x="6156931" y="2558247"/>
            <a:ext cx="1656272" cy="2956744"/>
          </a:xfrm>
          <a:prstGeom prst="arc">
            <a:avLst>
              <a:gd name="adj1" fmla="val 16200000"/>
              <a:gd name="adj2" fmla="val 5471608"/>
            </a:avLst>
          </a:prstGeom>
          <a:ln w="41275">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19" name="Titel 1">
            <a:extLst>
              <a:ext uri="{FF2B5EF4-FFF2-40B4-BE49-F238E27FC236}">
                <a16:creationId xmlns:a16="http://schemas.microsoft.com/office/drawing/2014/main" id="{EE8558FB-2338-A84B-8D45-B49E266BAFFD}"/>
              </a:ext>
            </a:extLst>
          </p:cNvPr>
          <p:cNvSpPr>
            <a:spLocks noGrp="1"/>
          </p:cNvSpPr>
          <p:nvPr>
            <p:ph type="title"/>
          </p:nvPr>
        </p:nvSpPr>
        <p:spPr>
          <a:xfrm>
            <a:off x="838200" y="365125"/>
            <a:ext cx="10515600" cy="1325563"/>
          </a:xfrm>
        </p:spPr>
        <p:txBody>
          <a:bodyPr/>
          <a:lstStyle/>
          <a:p>
            <a:r>
              <a:rPr lang="de-DE" dirty="0"/>
              <a:t>Was und Wie wird etwas</a:t>
            </a:r>
            <a:br>
              <a:rPr lang="de-DE" dirty="0"/>
            </a:br>
            <a:r>
              <a:rPr lang="de-DE" dirty="0"/>
              <a:t>in die Datenbank aufgenommen?</a:t>
            </a:r>
          </a:p>
        </p:txBody>
      </p:sp>
      <p:sp>
        <p:nvSpPr>
          <p:cNvPr id="20" name="Rechteck 19">
            <a:extLst>
              <a:ext uri="{FF2B5EF4-FFF2-40B4-BE49-F238E27FC236}">
                <a16:creationId xmlns:a16="http://schemas.microsoft.com/office/drawing/2014/main" id="{7D31D0BE-900D-B147-8562-F9D4F814001C}"/>
              </a:ext>
            </a:extLst>
          </p:cNvPr>
          <p:cNvSpPr/>
          <p:nvPr/>
        </p:nvSpPr>
        <p:spPr>
          <a:xfrm>
            <a:off x="2778797" y="2252525"/>
            <a:ext cx="3725520" cy="611445"/>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vert="horz" lIns="91440" tIns="45720" rIns="91440" bIns="45720" rtlCol="0" anchor="ctr">
            <a:normAutofit/>
          </a:bodyPr>
          <a:lstStyle/>
          <a:p>
            <a:pPr>
              <a:lnSpc>
                <a:spcPct val="90000"/>
              </a:lnSpc>
              <a:spcBef>
                <a:spcPts val="1000"/>
              </a:spcBef>
            </a:pPr>
            <a:r>
              <a:rPr lang="de-DE" sz="2800" dirty="0">
                <a:solidFill>
                  <a:schemeClr val="bg1"/>
                </a:solidFill>
              </a:rPr>
              <a:t>Hashfunktion</a:t>
            </a:r>
            <a:endParaRPr lang="de-DE" sz="1000" dirty="0">
              <a:solidFill>
                <a:schemeClr val="bg1"/>
              </a:solidFill>
            </a:endParaRPr>
          </a:p>
        </p:txBody>
      </p:sp>
      <p:sp>
        <p:nvSpPr>
          <p:cNvPr id="21" name="Rechteck 20">
            <a:extLst>
              <a:ext uri="{FF2B5EF4-FFF2-40B4-BE49-F238E27FC236}">
                <a16:creationId xmlns:a16="http://schemas.microsoft.com/office/drawing/2014/main" id="{51DF2593-E795-154C-B2D8-8463C4E422A6}"/>
              </a:ext>
            </a:extLst>
          </p:cNvPr>
          <p:cNvSpPr/>
          <p:nvPr/>
        </p:nvSpPr>
        <p:spPr>
          <a:xfrm>
            <a:off x="2778797" y="5209269"/>
            <a:ext cx="3725520" cy="611445"/>
          </a:xfrm>
          <a:prstGeom prst="rect">
            <a:avLst/>
          </a:prstGeom>
          <a:gradFill flip="none" rotWithShape="1">
            <a:gsLst>
              <a:gs pos="30000">
                <a:srgbClr val="0094C4"/>
              </a:gs>
              <a:gs pos="56000">
                <a:srgbClr val="00B8F3"/>
              </a:gs>
              <a:gs pos="70000">
                <a:srgbClr val="009FD1"/>
              </a:gs>
            </a:gsLst>
            <a:path path="circle">
              <a:fillToRect r="100000" b="100000"/>
            </a:path>
            <a:tileRect l="-100000" t="-100000"/>
          </a:grad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nSpc>
                <a:spcPct val="90000"/>
              </a:lnSpc>
              <a:spcBef>
                <a:spcPts val="1000"/>
              </a:spcBef>
            </a:pPr>
            <a:r>
              <a:rPr lang="de-DE" sz="2800" dirty="0">
                <a:solidFill>
                  <a:schemeClr val="bg1"/>
                </a:solidFill>
              </a:rPr>
              <a:t>Wert:      635241a</a:t>
            </a:r>
          </a:p>
        </p:txBody>
      </p:sp>
    </p:spTree>
    <p:extLst>
      <p:ext uri="{BB962C8B-B14F-4D97-AF65-F5344CB8AC3E}">
        <p14:creationId xmlns:p14="http://schemas.microsoft.com/office/powerpoint/2010/main" val="3170054143"/>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2136</Words>
  <Application>Microsoft Macintosh PowerPoint</Application>
  <PresentationFormat>Breitbild</PresentationFormat>
  <Paragraphs>516</Paragraphs>
  <Slides>33</Slides>
  <Notes>13</Notes>
  <HiddenSlides>0</HiddenSlides>
  <MMClips>1</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33</vt:i4>
      </vt:variant>
    </vt:vector>
  </HeadingPairs>
  <TitlesOfParts>
    <vt:vector size="39" baseType="lpstr">
      <vt:lpstr>Apple Color Emoji</vt:lpstr>
      <vt:lpstr>Arial</vt:lpstr>
      <vt:lpstr>Calibri</vt:lpstr>
      <vt:lpstr>Calibri Light</vt:lpstr>
      <vt:lpstr>Century Gothic</vt:lpstr>
      <vt:lpstr>Office</vt:lpstr>
      <vt:lpstr>How to get paid  in the future?</vt:lpstr>
      <vt:lpstr>Blockchain und IOTA</vt:lpstr>
      <vt:lpstr>Beyond Blockchain</vt:lpstr>
      <vt:lpstr>Blockchain</vt:lpstr>
      <vt:lpstr>Dezentrale Datenbank (Peer-to-Peer)</vt:lpstr>
      <vt:lpstr>Was und Wie wird etwas in die Datenbank aufgenommen?</vt:lpstr>
      <vt:lpstr>Was und Wie wird etwas in die Datenbank aufgenommen?</vt:lpstr>
      <vt:lpstr>Was und Wie wird etwas in die Datenbank aufgenommen?</vt:lpstr>
      <vt:lpstr>Was und Wie wird etwas in die Datenbank aufgenommen?</vt:lpstr>
      <vt:lpstr>Was und Wie wird etwas in die Datenbank aufgenommen?</vt:lpstr>
      <vt:lpstr>Blockchain</vt:lpstr>
      <vt:lpstr>Proof-of-Work</vt:lpstr>
      <vt:lpstr>Funktioniert Blockchain für IoT?</vt:lpstr>
      <vt:lpstr>IOTA</vt:lpstr>
      <vt:lpstr>Der IOTA Tangle </vt:lpstr>
      <vt:lpstr>Der IOTA Tangle </vt:lpstr>
      <vt:lpstr>Der IOTA Tangle </vt:lpstr>
      <vt:lpstr>Vorteile IOTA Tangle</vt:lpstr>
      <vt:lpstr>Verfügbare Client Libraries</vt:lpstr>
      <vt:lpstr>Neue Businessmodelle</vt:lpstr>
      <vt:lpstr>Maschine bezahlt Maschine</vt:lpstr>
      <vt:lpstr>Betreibermodell (Beispiele)</vt:lpstr>
      <vt:lpstr>IoT– Meine Daten (fiktives Beispiel)</vt:lpstr>
      <vt:lpstr>topocare Use Case</vt:lpstr>
      <vt:lpstr>topocare</vt:lpstr>
      <vt:lpstr>Demonstrator (Film)</vt:lpstr>
      <vt:lpstr>PoP-Bezahlmodell</vt:lpstr>
      <vt:lpstr>Maschinen - Sensordaten</vt:lpstr>
      <vt:lpstr>Welche IoT-Daten sind interessant?</vt:lpstr>
      <vt:lpstr>Beispiele im Internet</vt:lpstr>
      <vt:lpstr>Beispiel 1: topocare, Betreibermodell</vt:lpstr>
      <vt:lpstr>Beispiel 2: WZL, Produktionsdaten</vt:lpstr>
      <vt:lpstr>Viele Dank</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get paid in the future?</dc:title>
  <dc:creator>Simon Jegelka</dc:creator>
  <cp:lastModifiedBy>Simon Jegelka</cp:lastModifiedBy>
  <cp:revision>96</cp:revision>
  <dcterms:created xsi:type="dcterms:W3CDTF">2018-08-31T15:35:18Z</dcterms:created>
  <dcterms:modified xsi:type="dcterms:W3CDTF">2018-09-06T14:18:29Z</dcterms:modified>
</cp:coreProperties>
</file>

<file path=docProps/thumbnail.jpeg>
</file>